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7" r:id="rId6"/>
  </p:sldMasterIdLst>
  <p:notesMasterIdLst>
    <p:notesMasterId r:id="rId51"/>
  </p:notesMasterIdLst>
  <p:sldIdLst>
    <p:sldId id="257" r:id="rId7"/>
    <p:sldId id="305" r:id="rId8"/>
    <p:sldId id="304" r:id="rId9"/>
    <p:sldId id="265" r:id="rId10"/>
    <p:sldId id="266" r:id="rId11"/>
    <p:sldId id="267" r:id="rId12"/>
    <p:sldId id="268" r:id="rId13"/>
    <p:sldId id="269" r:id="rId14"/>
    <p:sldId id="282" r:id="rId15"/>
    <p:sldId id="260" r:id="rId16"/>
    <p:sldId id="271" r:id="rId17"/>
    <p:sldId id="272" r:id="rId18"/>
    <p:sldId id="263" r:id="rId19"/>
    <p:sldId id="276" r:id="rId20"/>
    <p:sldId id="278" r:id="rId21"/>
    <p:sldId id="308" r:id="rId22"/>
    <p:sldId id="275" r:id="rId23"/>
    <p:sldId id="309" r:id="rId24"/>
    <p:sldId id="273" r:id="rId25"/>
    <p:sldId id="281" r:id="rId26"/>
    <p:sldId id="311" r:id="rId27"/>
    <p:sldId id="264" r:id="rId28"/>
    <p:sldId id="283" r:id="rId29"/>
    <p:sldId id="313" r:id="rId30"/>
    <p:sldId id="284" r:id="rId31"/>
    <p:sldId id="285" r:id="rId32"/>
    <p:sldId id="297" r:id="rId33"/>
    <p:sldId id="298" r:id="rId34"/>
    <p:sldId id="299" r:id="rId35"/>
    <p:sldId id="300" r:id="rId36"/>
    <p:sldId id="301" r:id="rId37"/>
    <p:sldId id="302" r:id="rId38"/>
    <p:sldId id="286" r:id="rId39"/>
    <p:sldId id="287" r:id="rId40"/>
    <p:sldId id="288" r:id="rId41"/>
    <p:sldId id="289" r:id="rId42"/>
    <p:sldId id="290" r:id="rId43"/>
    <p:sldId id="291" r:id="rId44"/>
    <p:sldId id="292" r:id="rId45"/>
    <p:sldId id="293" r:id="rId46"/>
    <p:sldId id="294" r:id="rId47"/>
    <p:sldId id="295" r:id="rId48"/>
    <p:sldId id="296" r:id="rId49"/>
    <p:sldId id="314"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FF"/>
    <a:srgbClr val="FF3399"/>
    <a:srgbClr val="FF6600"/>
    <a:srgbClr val="FFFF66"/>
    <a:srgbClr val="00FF00"/>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63" autoAdjust="0"/>
    <p:restoredTop sz="88582" autoAdjust="0"/>
  </p:normalViewPr>
  <p:slideViewPr>
    <p:cSldViewPr snapToGrid="0">
      <p:cViewPr varScale="1">
        <p:scale>
          <a:sx n="64" d="100"/>
          <a:sy n="64" d="100"/>
        </p:scale>
        <p:origin x="852" y="72"/>
      </p:cViewPr>
      <p:guideLst/>
    </p:cSldViewPr>
  </p:slideViewPr>
  <p:outlineViewPr>
    <p:cViewPr>
      <p:scale>
        <a:sx n="33" d="100"/>
        <a:sy n="33" d="100"/>
      </p:scale>
      <p:origin x="0" y="-15978"/>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viewProps" Target="viewProps.xml"/><Relationship Id="rId5" Type="http://schemas.openxmlformats.org/officeDocument/2006/relationships/slideMaster" Target="slideMasters/slideMaster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8" Type="http://schemas.openxmlformats.org/officeDocument/2006/relationships/slide" Target="slides/slide2.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D38B4F-C63B-4AB7-99B8-68C4D4645207}" type="datetimeFigureOut">
              <a:rPr lang="en-GB" smtClean="0"/>
              <a:t>08/07/2021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06D40C-312F-4129-BC03-ABD3699AA172}" type="slidenum">
              <a:rPr lang="en-GB" smtClean="0"/>
              <a:t>‹#›</a:t>
            </a:fld>
            <a:endParaRPr lang="en-GB"/>
          </a:p>
        </p:txBody>
      </p:sp>
    </p:spTree>
    <p:extLst>
      <p:ext uri="{BB962C8B-B14F-4D97-AF65-F5344CB8AC3E}">
        <p14:creationId xmlns:p14="http://schemas.microsoft.com/office/powerpoint/2010/main" val="28162847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panishlinguist.us/tag/before-or-after-noun/"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a:t>
            </a:r>
            <a:r>
              <a:rPr lang="en-GB" b="0" baseline="0" dirty="0"/>
              <a:t> </a:t>
            </a:r>
            <a:r>
              <a:rPr lang="en-GB" b="0" dirty="0"/>
              <a:t>of SSCs [cue],</a:t>
            </a:r>
            <a:r>
              <a:rPr lang="en-GB" b="0" baseline="0" dirty="0"/>
              <a:t> [cua], [cui]</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a:t>
            </a:r>
            <a:r>
              <a:rPr lang="en-GB" b="0" baseline="0" dirty="0"/>
              <a:t> of para + infinitive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Consolidation of ir a + infinitive (singular persons)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8.1.2.6 (introduce) </a:t>
            </a:r>
            <a:r>
              <a:rPr lang="en-GB" sz="1200" b="0" i="0" dirty="0">
                <a:solidFill>
                  <a:schemeClr val="dk1"/>
                </a:solidFill>
                <a:latin typeface="+mn-lt"/>
                <a:ea typeface="Calibri"/>
                <a:cs typeface="Calibri"/>
                <a:sym typeface="Calibri"/>
              </a:rPr>
              <a:t>vocab set: </a:t>
            </a:r>
            <a:r>
              <a:rPr lang="es-419" sz="1200" b="0" kern="1200" dirty="0">
                <a:solidFill>
                  <a:schemeClr val="tx1"/>
                </a:solidFill>
                <a:effectLst/>
                <a:latin typeface="+mn-lt"/>
                <a:ea typeface="+mn-ea"/>
                <a:cs typeface="+mn-cs"/>
              </a:rPr>
              <a:t>van [ir-33]; país [109]; café [961]; costa [896]; para² [16]; tomar² [133]; presentar [235]; enseñar [610]; el tema [240]; pronto [376]; próximo [466]</a:t>
            </a:r>
            <a:r>
              <a:rPr lang="en-GB" sz="1200" b="0" kern="1200" dirty="0">
                <a:solidFill>
                  <a:schemeClr val="tx1"/>
                </a:solidFill>
                <a:effectLst/>
                <a:latin typeface="+mn-lt"/>
                <a:ea typeface="+mn-ea"/>
                <a:cs typeface="+mn-cs"/>
              </a:rPr>
              <a:t>;</a:t>
            </a:r>
            <a:r>
              <a:rPr lang="en-GB" sz="1200" b="0" kern="1200" baseline="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paseo [2126]; compra [1162]; tapa [3645]; copa [1514]</a:t>
            </a:r>
            <a:endParaRPr lang="en-GB" sz="1200" kern="1200" dirty="0">
              <a:solidFill>
                <a:schemeClr val="tx1"/>
              </a:solidFill>
              <a:effectLst/>
              <a:latin typeface="+mn-lt"/>
              <a:ea typeface="+mn-ea"/>
              <a:cs typeface="+mn-cs"/>
            </a:endParaRPr>
          </a:p>
          <a:p>
            <a:r>
              <a:rPr lang="es-419" sz="1200" b="1" kern="1200" dirty="0">
                <a:solidFill>
                  <a:schemeClr val="tx1"/>
                </a:solidFill>
                <a:effectLst/>
                <a:latin typeface="+mn-lt"/>
                <a:ea typeface="+mn-ea"/>
                <a:cs typeface="+mn-cs"/>
              </a:rPr>
              <a:t>8 1.2.2 (</a:t>
            </a:r>
            <a:r>
              <a:rPr lang="es-419" sz="1200" b="1" kern="1200" dirty="0" err="1">
                <a:solidFill>
                  <a:schemeClr val="tx1"/>
                </a:solidFill>
                <a:effectLst/>
                <a:latin typeface="+mn-lt"/>
                <a:ea typeface="+mn-ea"/>
                <a:cs typeface="+mn-cs"/>
              </a:rPr>
              <a:t>revisit</a:t>
            </a:r>
            <a:r>
              <a:rPr lang="es-419" sz="1200" b="1" kern="1200" dirty="0">
                <a:solidFill>
                  <a:schemeClr val="tx1"/>
                </a:solidFill>
                <a:effectLst/>
                <a:latin typeface="+mn-lt"/>
                <a:ea typeface="+mn-ea"/>
                <a:cs typeface="+mn-cs"/>
              </a:rPr>
              <a:t>)</a:t>
            </a:r>
            <a:r>
              <a:rPr lang="en-GB" sz="1200" b="0" kern="1200" baseline="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salir [114]; subir [410]; perder [195]; recoger [828]; partido [302]; el fútbol [1471]; entrada [767]; billete [292];  pues¹ [73]; fin [182]; semana [301]; inglés² [583]; jugador [1019]; (a) pie [365]</a:t>
            </a:r>
            <a:endParaRPr lang="en-GB" sz="1200" b="1" i="0" u="none" strike="noStrike" kern="1200" cap="none" baseline="0" dirty="0">
              <a:solidFill>
                <a:schemeClr val="tx1"/>
              </a:solidFill>
              <a:effectLst/>
              <a:latin typeface="+mn-lt"/>
              <a:ea typeface="Calibri"/>
              <a:cs typeface="Calibri"/>
              <a:sym typeface="Calibri"/>
            </a:endParaRPr>
          </a:p>
          <a:p>
            <a:r>
              <a:rPr lang="es-419" sz="1200" b="1" kern="1200" dirty="0">
                <a:solidFill>
                  <a:schemeClr val="tx1"/>
                </a:solidFill>
                <a:effectLst/>
                <a:latin typeface="+mn-lt"/>
                <a:ea typeface="+mn-ea"/>
                <a:cs typeface="+mn-cs"/>
              </a:rPr>
              <a:t>8 1.1.4</a:t>
            </a:r>
            <a:r>
              <a:rPr lang="en-GB" sz="1200" b="0" kern="1200" baseline="0" dirty="0">
                <a:solidFill>
                  <a:schemeClr val="tx1"/>
                </a:solidFill>
                <a:effectLst/>
                <a:latin typeface="+mn-lt"/>
                <a:ea typeface="+mn-ea"/>
                <a:cs typeface="+mn-cs"/>
              </a:rPr>
              <a:t> (</a:t>
            </a:r>
            <a:r>
              <a:rPr lang="en-GB" sz="1200" b="1" i="0" u="none" strike="noStrike" kern="1200" cap="none" dirty="0">
                <a:solidFill>
                  <a:schemeClr val="tx1"/>
                </a:solidFill>
                <a:effectLst/>
                <a:latin typeface="+mn-lt"/>
                <a:ea typeface="Calibri"/>
                <a:cs typeface="Calibri"/>
                <a:sym typeface="Calibri"/>
              </a:rPr>
              <a:t>revisit)</a:t>
            </a:r>
            <a:r>
              <a:rPr lang="en-GB" sz="1200" b="1" i="0" u="none" strike="noStrike" kern="1200" cap="none" baseline="0" dirty="0">
                <a:solidFill>
                  <a:schemeClr val="tx1"/>
                </a:solidFill>
                <a:effectLst/>
                <a:latin typeface="+mn-lt"/>
                <a:ea typeface="Calibri"/>
                <a:cs typeface="Calibri"/>
                <a:sym typeface="Calibri"/>
              </a:rPr>
              <a:t> </a:t>
            </a:r>
            <a:r>
              <a:rPr lang="es-419" sz="1200" kern="1200" dirty="0">
                <a:solidFill>
                  <a:schemeClr val="tx1"/>
                </a:solidFill>
                <a:effectLst/>
                <a:latin typeface="+mn-lt"/>
                <a:ea typeface="+mn-ea"/>
                <a:cs typeface="+mn-cs"/>
              </a:rPr>
              <a:t>vender [528]; entender [229]; creer (en) [83]; esconder [1130]; poner [91]; noticia [859]; periodista [1235]; entrevista [1653]; página [598]; sobre¹ [62]; que [3]</a:t>
            </a:r>
            <a:r>
              <a:rPr lang="en-GB" sz="1200" kern="1200" baseline="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realidad [260]; sociedad [353]</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6364230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baseline="0" dirty="0"/>
              <a:t>Timing: </a:t>
            </a:r>
            <a:r>
              <a:rPr lang="en-GB" baseline="0" dirty="0"/>
              <a:t>2 minutes</a:t>
            </a:r>
          </a:p>
          <a:p>
            <a:r>
              <a:rPr lang="en-GB" baseline="0" dirty="0"/>
              <a:t> </a:t>
            </a:r>
          </a:p>
          <a:p>
            <a:r>
              <a:rPr lang="en-GB" b="1" baseline="0" dirty="0"/>
              <a:t>Aim: </a:t>
            </a:r>
          </a:p>
          <a:p>
            <a:pPr marL="228600" indent="-228600">
              <a:buAutoNum type="arabicPeriod"/>
            </a:pPr>
            <a:r>
              <a:rPr lang="en-GB" b="0" baseline="0" dirty="0"/>
              <a:t>T</a:t>
            </a:r>
            <a:r>
              <a:rPr lang="en-GB" baseline="0" dirty="0"/>
              <a:t>o recap previously learnt singular persons of the verb ‘</a:t>
            </a:r>
            <a:r>
              <a:rPr lang="en-GB" baseline="0" dirty="0" err="1"/>
              <a:t>ir</a:t>
            </a:r>
            <a:r>
              <a:rPr lang="en-GB" baseline="0" dirty="0"/>
              <a:t>’.</a:t>
            </a:r>
          </a:p>
          <a:p>
            <a:pPr marL="228600" indent="-228600">
              <a:buAutoNum type="arabicPeriod"/>
            </a:pPr>
            <a:r>
              <a:rPr lang="en-GB" baseline="0" dirty="0"/>
              <a:t>To recap ir + a + infinitive to talk about future plans.</a:t>
            </a:r>
          </a:p>
          <a:p>
            <a:pPr marL="228600" indent="-228600">
              <a:buAutoNum type="arabicPeriod"/>
            </a:pPr>
            <a:r>
              <a:rPr lang="en-GB" baseline="0" dirty="0"/>
              <a:t>To recap al vs. a la for ‘to the’.</a:t>
            </a:r>
          </a:p>
          <a:p>
            <a:pPr marL="228600" indent="-228600">
              <a:buAutoNum type="arabicPeriod"/>
            </a:pPr>
            <a:endParaRPr lang="en-GB" baseline="0" dirty="0"/>
          </a:p>
          <a:p>
            <a:pPr marL="0" indent="0">
              <a:buNone/>
            </a:pPr>
            <a:r>
              <a:rPr lang="en-GB" b="1" baseline="0" dirty="0"/>
              <a:t>Procedure:</a:t>
            </a:r>
          </a:p>
          <a:p>
            <a:pPr marL="0" indent="0">
              <a:buNone/>
            </a:pPr>
            <a:r>
              <a:rPr lang="en-GB" b="0" baseline="0" dirty="0"/>
              <a:t>Read through the slide, eliciting the Spanish and translations. These include some of the language introduced on the last slide (</a:t>
            </a:r>
            <a:r>
              <a:rPr lang="en-GB" b="0" baseline="0" dirty="0" err="1"/>
              <a:t>tomar</a:t>
            </a:r>
            <a:r>
              <a:rPr lang="en-GB" b="0" baseline="0" dirty="0"/>
              <a:t>, costa) for further reinforcement.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74975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baseline="0" dirty="0"/>
              <a:t>Timing: </a:t>
            </a:r>
            <a:r>
              <a:rPr lang="en-GB" b="0" baseline="0" dirty="0"/>
              <a:t>1</a:t>
            </a:r>
            <a:r>
              <a:rPr lang="en-GB" baseline="0" dirty="0"/>
              <a:t> minute</a:t>
            </a:r>
          </a:p>
          <a:p>
            <a:r>
              <a:rPr lang="en-GB" baseline="0" dirty="0"/>
              <a:t> </a:t>
            </a:r>
          </a:p>
          <a:p>
            <a:r>
              <a:rPr lang="en-GB" b="1" baseline="0" dirty="0"/>
              <a:t>Aim: </a:t>
            </a:r>
          </a:p>
          <a:p>
            <a:pPr marL="228600" indent="-228600">
              <a:buAutoNum type="arabicPeriod"/>
            </a:pPr>
            <a:r>
              <a:rPr lang="en-GB" b="0" baseline="0" dirty="0"/>
              <a:t>T</a:t>
            </a:r>
            <a:r>
              <a:rPr lang="en-GB" baseline="0" dirty="0"/>
              <a:t>o recap the previously learnt meaning of ‘para’ as ‘for’.</a:t>
            </a:r>
          </a:p>
          <a:p>
            <a:pPr marL="228600" indent="-228600">
              <a:buAutoNum type="arabicPeriod"/>
            </a:pPr>
            <a:r>
              <a:rPr lang="en-GB" baseline="0" dirty="0"/>
              <a:t>To introduce the second meaning of ‘para + infinitive’ as ‘in order to’.</a:t>
            </a:r>
          </a:p>
          <a:p>
            <a:pPr marL="0" indent="0">
              <a:buNone/>
            </a:pPr>
            <a:endParaRPr lang="en-GB" b="1" baseline="0" dirty="0"/>
          </a:p>
          <a:p>
            <a:pPr marL="0" indent="0">
              <a:buNone/>
            </a:pPr>
            <a:r>
              <a:rPr lang="en-GB" b="1" baseline="0" dirty="0"/>
              <a:t>Procedure:</a:t>
            </a:r>
          </a:p>
          <a:p>
            <a:pPr marL="0" indent="0">
              <a:buNone/>
            </a:pPr>
            <a:r>
              <a:rPr lang="en-GB" b="0" baseline="0" dirty="0"/>
              <a:t>Read through the slide, eliciting the translations of the example sentences.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08797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6 minutes</a:t>
            </a:r>
          </a:p>
          <a:p>
            <a:endParaRPr lang="en-US" b="1" dirty="0"/>
          </a:p>
          <a:p>
            <a:r>
              <a:rPr lang="en-US" b="1" dirty="0"/>
              <a:t>Aim: </a:t>
            </a:r>
            <a:r>
              <a:rPr lang="en-US" b="0" dirty="0"/>
              <a:t>to consolidate understanding</a:t>
            </a:r>
            <a:r>
              <a:rPr lang="en-US" b="0" baseline="0" dirty="0"/>
              <a:t> of the verb ‘</a:t>
            </a:r>
            <a:r>
              <a:rPr lang="en-US" b="0" baseline="0" dirty="0" err="1"/>
              <a:t>ir</a:t>
            </a:r>
            <a:r>
              <a:rPr lang="en-US" b="0" baseline="0" dirty="0"/>
              <a:t>’ in singular persons and the meanings of ‘para’ (written modality)</a:t>
            </a:r>
            <a:r>
              <a:rPr lang="en-US" b="0" dirty="0"/>
              <a:t>.</a:t>
            </a:r>
          </a:p>
          <a:p>
            <a:endParaRPr lang="en-US" b="1" dirty="0"/>
          </a:p>
          <a:p>
            <a:r>
              <a:rPr lang="en-US" b="1" dirty="0"/>
              <a:t>Procedure:</a:t>
            </a:r>
          </a:p>
          <a:p>
            <a:pPr marL="228600" indent="-228600">
              <a:buAutoNum type="arabicPeriod"/>
            </a:pPr>
            <a:r>
              <a:rPr lang="en-US" b="0" dirty="0"/>
              <a:t>Students read the sentences</a:t>
            </a:r>
            <a:r>
              <a:rPr lang="en-US" b="0" baseline="0" dirty="0"/>
              <a:t> and decide if ‘para’ will be translated as ‘for’ or ‘in order to’.</a:t>
            </a:r>
          </a:p>
          <a:p>
            <a:pPr marL="228600" indent="-228600">
              <a:buAutoNum type="arabicPeriod"/>
            </a:pPr>
            <a:r>
              <a:rPr lang="en-US" b="0" baseline="0" dirty="0"/>
              <a:t>The teacher could also check understanding of who the verb refers to in items 1,2,3, 4 and 6 (‘I’, ‘you’ or ‘s/he’).</a:t>
            </a:r>
            <a:endParaRPr lang="en-US" b="0" dirty="0"/>
          </a:p>
          <a:p>
            <a:endParaRPr lang="en-GB" dirty="0"/>
          </a:p>
          <a:p>
            <a:r>
              <a:rPr lang="en-GB" b="1" dirty="0"/>
              <a:t>Vocabulary from revisited sets:</a:t>
            </a:r>
          </a:p>
          <a:p>
            <a:r>
              <a:rPr lang="en-GB" b="1" dirty="0"/>
              <a:t>8.1.2.2</a:t>
            </a:r>
            <a:r>
              <a:rPr lang="en-GB" b="1" baseline="0" dirty="0"/>
              <a:t> </a:t>
            </a:r>
            <a:r>
              <a:rPr lang="en-GB" b="0" baseline="0" dirty="0" err="1"/>
              <a:t>pues</a:t>
            </a:r>
            <a:r>
              <a:rPr lang="en-GB" b="0" baseline="0" dirty="0"/>
              <a:t> [73]; </a:t>
            </a:r>
            <a:r>
              <a:rPr lang="en-GB" baseline="0" dirty="0" err="1"/>
              <a:t>recoger</a:t>
            </a:r>
            <a:r>
              <a:rPr lang="en-GB" baseline="0" dirty="0"/>
              <a:t> [828]; </a:t>
            </a:r>
            <a:r>
              <a:rPr lang="en-GB" baseline="0" dirty="0" err="1"/>
              <a:t>billete</a:t>
            </a:r>
            <a:r>
              <a:rPr lang="en-GB" baseline="0" dirty="0"/>
              <a:t> [292]; </a:t>
            </a:r>
            <a:r>
              <a:rPr lang="en-GB" baseline="0" dirty="0" err="1"/>
              <a:t>partido</a:t>
            </a:r>
            <a:r>
              <a:rPr lang="en-GB" baseline="0" dirty="0"/>
              <a:t> [302]; </a:t>
            </a:r>
            <a:r>
              <a:rPr lang="en-GB" baseline="0" dirty="0" err="1"/>
              <a:t>fúbol</a:t>
            </a:r>
            <a:r>
              <a:rPr lang="en-GB" baseline="0" dirty="0"/>
              <a:t> [1471]</a:t>
            </a:r>
          </a:p>
          <a:p>
            <a:r>
              <a:rPr lang="en-GB" b="1" baseline="0" dirty="0"/>
              <a:t>8.1.1.4 </a:t>
            </a:r>
            <a:r>
              <a:rPr lang="en-GB" b="0" baseline="0" dirty="0" err="1"/>
              <a:t>entender</a:t>
            </a:r>
            <a:r>
              <a:rPr lang="en-GB" b="0" baseline="0" dirty="0"/>
              <a:t> [229]; </a:t>
            </a:r>
            <a:r>
              <a:rPr lang="en-GB" b="0" baseline="0" dirty="0" err="1"/>
              <a:t>realidad</a:t>
            </a:r>
            <a:r>
              <a:rPr lang="en-GB" b="0" baseline="0" dirty="0"/>
              <a:t> [260]</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72878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GB" b="0" dirty="0"/>
              <a:t>8 </a:t>
            </a:r>
            <a:r>
              <a:rPr lang="es-ES" b="0" dirty="0"/>
              <a:t>min</a:t>
            </a:r>
            <a:endParaRPr lang="en-US" b="0" dirty="0"/>
          </a:p>
          <a:p>
            <a:endParaRPr lang="en-US" b="1" dirty="0"/>
          </a:p>
          <a:p>
            <a:r>
              <a:rPr lang="en-US" b="1" dirty="0"/>
              <a:t>Aim: </a:t>
            </a:r>
            <a:r>
              <a:rPr lang="en-US" b="0" dirty="0"/>
              <a:t>to consolidate understanding</a:t>
            </a:r>
            <a:r>
              <a:rPr lang="en-US" b="0" baseline="0" dirty="0"/>
              <a:t> of the verb ‘</a:t>
            </a:r>
            <a:r>
              <a:rPr lang="en-US" b="0" baseline="0" dirty="0" err="1"/>
              <a:t>ir</a:t>
            </a:r>
            <a:r>
              <a:rPr lang="en-US" b="0" baseline="0" dirty="0"/>
              <a:t>’ in singular persons and the meanings of ‘para’ (oral modality).</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Students listen to each sentence and identify the correct form of the verb ‘</a:t>
            </a:r>
            <a:r>
              <a:rPr lang="en-US" b="0" dirty="0" err="1"/>
              <a:t>ir</a:t>
            </a:r>
            <a:r>
              <a:rPr lang="en-US"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Students listen again</a:t>
            </a:r>
            <a:r>
              <a:rPr lang="en-US" b="0" baseline="0" dirty="0"/>
              <a:t> and decide</a:t>
            </a:r>
            <a:r>
              <a:rPr lang="en-US" b="0" dirty="0"/>
              <a:t> if ‘para’ means ‘for’ or ‘in order to’, depending on whether it is followed by an infinitive or not,</a:t>
            </a:r>
            <a:r>
              <a:rPr lang="en-US" b="0" baseline="0" dirty="0"/>
              <a:t> and the rest of the sentence.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Note: </a:t>
            </a:r>
            <a:r>
              <a:rPr lang="en-US" b="0" dirty="0"/>
              <a:t>Some students may be able to complete both parts as they go.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r>
              <a:rPr lang="en-US" b="1" dirty="0"/>
              <a:t>Transcript:</a:t>
            </a:r>
          </a:p>
          <a:p>
            <a:r>
              <a:rPr lang="en-GB" sz="1200" kern="1200" dirty="0">
                <a:solidFill>
                  <a:schemeClr val="tx1"/>
                </a:solidFill>
                <a:effectLst/>
                <a:latin typeface="+mn-lt"/>
                <a:ea typeface="+mn-ea"/>
                <a:cs typeface="+mn-cs"/>
              </a:rPr>
              <a:t>1.</a:t>
            </a:r>
            <a:r>
              <a:rPr lang="en-GB" sz="1200" kern="1200" baseline="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Voy</a:t>
            </a:r>
            <a:r>
              <a:rPr lang="en-GB" sz="1200" kern="1200" dirty="0">
                <a:solidFill>
                  <a:schemeClr val="tx1"/>
                </a:solidFill>
                <a:effectLst/>
                <a:latin typeface="+mn-lt"/>
                <a:ea typeface="+mn-ea"/>
                <a:cs typeface="+mn-cs"/>
              </a:rPr>
              <a:t> a </a:t>
            </a:r>
            <a:r>
              <a:rPr lang="en-GB" sz="1200" kern="1200" dirty="0" err="1">
                <a:solidFill>
                  <a:schemeClr val="tx1"/>
                </a:solidFill>
                <a:effectLst/>
                <a:latin typeface="+mn-lt"/>
                <a:ea typeface="+mn-ea"/>
                <a:cs typeface="+mn-cs"/>
              </a:rPr>
              <a:t>comprar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billetes</a:t>
            </a:r>
            <a:r>
              <a:rPr lang="en-GB" sz="1200" kern="1200" dirty="0">
                <a:solidFill>
                  <a:schemeClr val="tx1"/>
                </a:solidFill>
                <a:effectLst/>
                <a:latin typeface="+mn-lt"/>
                <a:ea typeface="+mn-ea"/>
                <a:cs typeface="+mn-cs"/>
              </a:rPr>
              <a:t> para el </a:t>
            </a:r>
            <a:r>
              <a:rPr lang="en-GB" sz="1200" kern="1200" dirty="0" err="1">
                <a:solidFill>
                  <a:schemeClr val="tx1"/>
                </a:solidFill>
                <a:effectLst/>
                <a:latin typeface="+mn-lt"/>
                <a:ea typeface="+mn-ea"/>
                <a:cs typeface="+mn-cs"/>
              </a:rPr>
              <a:t>viaje</a:t>
            </a:r>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2. Vas a ir a Madrid para ver un </a:t>
            </a:r>
            <a:r>
              <a:rPr lang="en-GB" sz="1200" kern="1200" dirty="0" err="1">
                <a:solidFill>
                  <a:schemeClr val="tx1"/>
                </a:solidFill>
                <a:effectLst/>
                <a:latin typeface="+mn-lt"/>
                <a:ea typeface="+mn-ea"/>
                <a:cs typeface="+mn-cs"/>
              </a:rPr>
              <a:t>partido</a:t>
            </a:r>
            <a:r>
              <a:rPr lang="en-GB" sz="1200" kern="1200" dirty="0">
                <a:solidFill>
                  <a:schemeClr val="tx1"/>
                </a:solidFill>
                <a:effectLst/>
                <a:latin typeface="+mn-lt"/>
                <a:ea typeface="+mn-ea"/>
                <a:cs typeface="+mn-cs"/>
              </a:rPr>
              <a:t> de </a:t>
            </a:r>
            <a:r>
              <a:rPr lang="en-GB" sz="1200" kern="1200" dirty="0" err="1">
                <a:solidFill>
                  <a:schemeClr val="tx1"/>
                </a:solidFill>
                <a:effectLst/>
                <a:latin typeface="+mn-lt"/>
                <a:ea typeface="+mn-ea"/>
                <a:cs typeface="+mn-cs"/>
              </a:rPr>
              <a:t>fútbol</a:t>
            </a:r>
            <a:r>
              <a:rPr lang="en-GB" sz="1200" kern="1200" dirty="0">
                <a:solidFill>
                  <a:schemeClr val="tx1"/>
                </a:solidFill>
                <a:effectLst/>
                <a:latin typeface="+mn-lt"/>
                <a:ea typeface="+mn-ea"/>
                <a:cs typeface="+mn-cs"/>
              </a:rPr>
              <a:t>.</a:t>
            </a:r>
          </a:p>
          <a:p>
            <a:r>
              <a:rPr lang="en-GB" sz="1200" kern="1200" dirty="0">
                <a:solidFill>
                  <a:schemeClr val="tx1"/>
                </a:solidFill>
                <a:effectLst/>
                <a:latin typeface="+mn-lt"/>
                <a:ea typeface="+mn-ea"/>
                <a:cs typeface="+mn-cs"/>
              </a:rPr>
              <a:t>3. </a:t>
            </a:r>
            <a:r>
              <a:rPr lang="en-GB" sz="1200" kern="1200" dirty="0" err="1">
                <a:solidFill>
                  <a:schemeClr val="tx1"/>
                </a:solidFill>
                <a:effectLst/>
                <a:latin typeface="+mn-lt"/>
                <a:ea typeface="+mn-ea"/>
                <a:cs typeface="+mn-cs"/>
              </a:rPr>
              <a:t>Voy</a:t>
            </a:r>
            <a:r>
              <a:rPr lang="en-GB" sz="1200" kern="1200" dirty="0">
                <a:solidFill>
                  <a:schemeClr val="tx1"/>
                </a:solidFill>
                <a:effectLst/>
                <a:latin typeface="+mn-lt"/>
                <a:ea typeface="+mn-ea"/>
                <a:cs typeface="+mn-cs"/>
              </a:rPr>
              <a:t> a </a:t>
            </a:r>
            <a:r>
              <a:rPr lang="en-GB" sz="1200" kern="1200" dirty="0" err="1">
                <a:solidFill>
                  <a:schemeClr val="tx1"/>
                </a:solidFill>
                <a:effectLst/>
                <a:latin typeface="+mn-lt"/>
                <a:ea typeface="+mn-ea"/>
                <a:cs typeface="+mn-cs"/>
              </a:rPr>
              <a:t>recoger</a:t>
            </a:r>
            <a:r>
              <a:rPr lang="en-GB" sz="1200" kern="1200" dirty="0">
                <a:solidFill>
                  <a:schemeClr val="tx1"/>
                </a:solidFill>
                <a:effectLst/>
                <a:latin typeface="+mn-lt"/>
                <a:ea typeface="+mn-ea"/>
                <a:cs typeface="+mn-cs"/>
              </a:rPr>
              <a:t> una </a:t>
            </a:r>
            <a:r>
              <a:rPr lang="en-GB" sz="1200" kern="1200" dirty="0" err="1">
                <a:solidFill>
                  <a:schemeClr val="tx1"/>
                </a:solidFill>
                <a:effectLst/>
                <a:latin typeface="+mn-lt"/>
                <a:ea typeface="+mn-ea"/>
                <a:cs typeface="+mn-cs"/>
              </a:rPr>
              <a:t>camisa</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limpia</a:t>
            </a:r>
            <a:r>
              <a:rPr lang="en-GB" sz="1200" kern="1200" dirty="0">
                <a:solidFill>
                  <a:schemeClr val="tx1"/>
                </a:solidFill>
                <a:effectLst/>
                <a:latin typeface="+mn-lt"/>
                <a:ea typeface="+mn-ea"/>
                <a:cs typeface="+mn-cs"/>
              </a:rPr>
              <a:t> para la </a:t>
            </a:r>
            <a:r>
              <a:rPr lang="en-GB" sz="1200" kern="1200" dirty="0" err="1">
                <a:solidFill>
                  <a:schemeClr val="tx1"/>
                </a:solidFill>
                <a:effectLst/>
                <a:latin typeface="+mn-lt"/>
                <a:ea typeface="+mn-ea"/>
                <a:cs typeface="+mn-cs"/>
              </a:rPr>
              <a:t>entrevista</a:t>
            </a:r>
            <a:r>
              <a:rPr lang="en-GB" sz="1200" kern="1200" dirty="0">
                <a:solidFill>
                  <a:schemeClr val="tx1"/>
                </a:solidFill>
                <a:effectLst/>
                <a:latin typeface="+mn-lt"/>
                <a:ea typeface="+mn-ea"/>
                <a:cs typeface="+mn-cs"/>
              </a:rPr>
              <a:t>.</a:t>
            </a:r>
          </a:p>
          <a:p>
            <a:r>
              <a:rPr lang="en-US" b="0" dirty="0"/>
              <a:t>4. Va a ir a </a:t>
            </a:r>
            <a:r>
              <a:rPr lang="en-US" b="0" dirty="0" err="1"/>
              <a:t>otro</a:t>
            </a:r>
            <a:r>
              <a:rPr lang="en-US" b="0" dirty="0"/>
              <a:t> </a:t>
            </a:r>
            <a:r>
              <a:rPr lang="en-US" b="0" dirty="0" err="1"/>
              <a:t>país</a:t>
            </a:r>
            <a:r>
              <a:rPr lang="en-US" b="0" dirty="0"/>
              <a:t> para </a:t>
            </a:r>
            <a:r>
              <a:rPr lang="en-US" b="0" dirty="0" err="1"/>
              <a:t>buscar</a:t>
            </a:r>
            <a:r>
              <a:rPr lang="en-US" b="0" dirty="0"/>
              <a:t> </a:t>
            </a:r>
            <a:r>
              <a:rPr lang="en-US" b="0" dirty="0" err="1"/>
              <a:t>trabajo</a:t>
            </a:r>
            <a:r>
              <a:rPr lang="en-US" b="0" dirty="0"/>
              <a:t>.</a:t>
            </a:r>
          </a:p>
          <a:p>
            <a:r>
              <a:rPr lang="en-US" b="0" dirty="0"/>
              <a:t>5.</a:t>
            </a:r>
            <a:r>
              <a:rPr lang="en-US" b="0" baseline="0" dirty="0"/>
              <a:t> </a:t>
            </a:r>
            <a:r>
              <a:rPr lang="en-US" b="0" baseline="0" dirty="0" err="1"/>
              <a:t>Voy</a:t>
            </a:r>
            <a:r>
              <a:rPr lang="en-US" b="0" baseline="0" dirty="0"/>
              <a:t> a </a:t>
            </a:r>
            <a:r>
              <a:rPr lang="en-US" b="0" baseline="0" dirty="0" err="1"/>
              <a:t>viajar</a:t>
            </a:r>
            <a:r>
              <a:rPr lang="en-US" b="0" baseline="0" dirty="0"/>
              <a:t> a la costa para </a:t>
            </a:r>
            <a:r>
              <a:rPr lang="en-US" b="0" baseline="0" dirty="0" err="1"/>
              <a:t>descansar</a:t>
            </a:r>
            <a:r>
              <a:rPr lang="en-US" b="0" baseline="0" dirty="0"/>
              <a:t> </a:t>
            </a:r>
            <a:r>
              <a:rPr lang="en-US" b="0" baseline="0" dirty="0" err="1"/>
              <a:t>en</a:t>
            </a:r>
            <a:r>
              <a:rPr lang="en-US" b="0" baseline="0" dirty="0"/>
              <a:t> la playa.</a:t>
            </a:r>
          </a:p>
          <a:p>
            <a:r>
              <a:rPr lang="en-US" b="0" baseline="0" dirty="0"/>
              <a:t>6. </a:t>
            </a:r>
            <a:r>
              <a:rPr lang="en-US" b="0" baseline="0" dirty="0" err="1"/>
              <a:t>Va</a:t>
            </a:r>
            <a:r>
              <a:rPr lang="en-US" b="0" baseline="0" dirty="0"/>
              <a:t> a </a:t>
            </a:r>
            <a:r>
              <a:rPr lang="en-US" b="0" baseline="0" dirty="0" err="1"/>
              <a:t>comprar</a:t>
            </a:r>
            <a:r>
              <a:rPr lang="en-US" b="0" baseline="0" dirty="0"/>
              <a:t> </a:t>
            </a:r>
            <a:r>
              <a:rPr lang="en-US" b="0" baseline="0" dirty="0" err="1"/>
              <a:t>ropa</a:t>
            </a:r>
            <a:r>
              <a:rPr lang="en-US" b="0" baseline="0" dirty="0"/>
              <a:t> </a:t>
            </a:r>
            <a:r>
              <a:rPr lang="en-US" b="0" baseline="0" dirty="0" err="1"/>
              <a:t>nueva</a:t>
            </a:r>
            <a:r>
              <a:rPr lang="en-US" b="0" baseline="0" dirty="0"/>
              <a:t> para las </a:t>
            </a:r>
            <a:r>
              <a:rPr lang="en-US" b="0" baseline="0" dirty="0" err="1"/>
              <a:t>vacaciones</a:t>
            </a:r>
            <a:r>
              <a:rPr lang="en-US" b="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7. Vas a </a:t>
            </a:r>
            <a:r>
              <a:rPr lang="en-US" b="0" baseline="0" dirty="0" err="1"/>
              <a:t>presentar</a:t>
            </a:r>
            <a:r>
              <a:rPr lang="en-US" b="0" baseline="0" dirty="0"/>
              <a:t> </a:t>
            </a:r>
            <a:r>
              <a:rPr lang="en-US" b="0" baseline="0" dirty="0" err="1"/>
              <a:t>unos</a:t>
            </a:r>
            <a:r>
              <a:rPr lang="en-US" b="0" baseline="0" dirty="0"/>
              <a:t> </a:t>
            </a:r>
            <a:r>
              <a:rPr lang="en-US" b="0" baseline="0" dirty="0" err="1"/>
              <a:t>temas</a:t>
            </a:r>
            <a:r>
              <a:rPr lang="en-US" b="0" baseline="0" dirty="0"/>
              <a:t> </a:t>
            </a:r>
            <a:r>
              <a:rPr lang="en-US" b="0" baseline="0" dirty="0" err="1"/>
              <a:t>en</a:t>
            </a:r>
            <a:r>
              <a:rPr lang="en-US" b="0" baseline="0" dirty="0"/>
              <a:t> </a:t>
            </a:r>
            <a:r>
              <a:rPr lang="en-US" b="0" baseline="0" dirty="0" err="1"/>
              <a:t>inglés</a:t>
            </a:r>
            <a:r>
              <a:rPr lang="en-US" b="0" baseline="0" dirty="0"/>
              <a:t> para </a:t>
            </a:r>
            <a:r>
              <a:rPr lang="en-US" b="0" baseline="0" dirty="0" err="1"/>
              <a:t>practicar</a:t>
            </a:r>
            <a:r>
              <a:rPr lang="en-US" b="0" baseline="0" dirty="0"/>
              <a:t> el </a:t>
            </a:r>
            <a:r>
              <a:rPr lang="en-US" b="0" baseline="0" dirty="0" err="1"/>
              <a:t>idioma</a:t>
            </a:r>
            <a:r>
              <a:rPr lang="en-US" b="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dirty="0"/>
              <a:t>8. Va al centro para una fiesta</a:t>
            </a:r>
            <a:r>
              <a:rPr lang="es-ES" b="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b="1" baseline="0" dirty="0" err="1"/>
              <a:t>Vocabulary</a:t>
            </a:r>
            <a:r>
              <a:rPr lang="es-ES" b="1" baseline="0" dirty="0"/>
              <a:t> </a:t>
            </a:r>
            <a:r>
              <a:rPr lang="es-ES" b="1" baseline="0" dirty="0" err="1"/>
              <a:t>from</a:t>
            </a:r>
            <a:r>
              <a:rPr lang="es-ES" b="1" baseline="0" dirty="0"/>
              <a:t> </a:t>
            </a:r>
            <a:r>
              <a:rPr lang="es-ES" b="1" baseline="0" dirty="0" err="1"/>
              <a:t>revisited</a:t>
            </a:r>
            <a:r>
              <a:rPr lang="es-ES" b="1" baseline="0" dirty="0"/>
              <a:t> sets: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1" baseline="0" dirty="0"/>
              <a:t>8.1.1.2 </a:t>
            </a:r>
            <a:r>
              <a:rPr lang="es-ES" b="0" baseline="0" dirty="0"/>
              <a:t>billete [292]; fin [182]; semana [301]; partido [302]; fútbol [1471]; recoger [828]</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1" baseline="0" dirty="0"/>
              <a:t>8.1.1.4</a:t>
            </a:r>
            <a:r>
              <a:rPr lang="es-ES" b="0" baseline="0" dirty="0"/>
              <a:t> entrevista [1653]</a:t>
            </a:r>
            <a:endParaRPr lang="es-ES" b="0" dirty="0"/>
          </a:p>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87064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12 minutes (2 minutes explanation, 10 minutes activity)</a:t>
            </a:r>
          </a:p>
          <a:p>
            <a:endParaRPr lang="en-US" b="1" dirty="0"/>
          </a:p>
          <a:p>
            <a:r>
              <a:rPr lang="en-US" b="1" dirty="0"/>
              <a:t>Aim: </a:t>
            </a:r>
          </a:p>
          <a:p>
            <a:pPr marL="228600" indent="-228600">
              <a:buAutoNum type="arabicPeriod"/>
            </a:pPr>
            <a:r>
              <a:rPr lang="en-US" b="0" baseline="0" dirty="0"/>
              <a:t>to practise producing and understanding sentences with ‘IR’ + infinitive in singular persons</a:t>
            </a:r>
          </a:p>
          <a:p>
            <a:pPr marL="228600" indent="-228600">
              <a:buAutoNum type="arabicPeriod"/>
            </a:pPr>
            <a:r>
              <a:rPr lang="en-US" b="0" baseline="0" dirty="0"/>
              <a:t>to practise constructing sentences with ‘para’ and to understand its two translations into English.</a:t>
            </a:r>
            <a:endParaRPr lang="en-US" b="0" dirty="0"/>
          </a:p>
          <a:p>
            <a:endParaRPr lang="en-US" b="1" dirty="0"/>
          </a:p>
          <a:p>
            <a:r>
              <a:rPr lang="en-US" b="1" dirty="0"/>
              <a:t>Procedure:</a:t>
            </a:r>
          </a:p>
          <a:p>
            <a:pPr marL="228600" indent="-228600">
              <a:buAutoNum type="arabicPeriod"/>
            </a:pPr>
            <a:r>
              <a:rPr lang="en-US" b="0" dirty="0"/>
              <a:t>The</a:t>
            </a:r>
            <a:r>
              <a:rPr lang="en-US" b="0" baseline="0" dirty="0"/>
              <a:t> teacher can use</a:t>
            </a:r>
            <a:r>
              <a:rPr lang="en-US" b="0" dirty="0"/>
              <a:t> this slide to show students a worked example of the activity.</a:t>
            </a:r>
            <a:endParaRPr lang="en-US" b="0" baseline="0" dirty="0"/>
          </a:p>
          <a:p>
            <a:pPr marL="228600" indent="-228600">
              <a:buAutoNum type="arabicPeriod"/>
            </a:pPr>
            <a:r>
              <a:rPr lang="en-US" b="0" baseline="0" dirty="0"/>
              <a:t>Upon distributing the prompt cards, students are given a couple of minutes to consider what they will say. They can use reference material (i.e. looking book in their exercise books or using their vocabulary books) to help them with this first step before they begin the pair work properly. Since the task already requires production of ‘IR’ + infinitive in singular persons, students could write the </a:t>
            </a:r>
            <a:r>
              <a:rPr lang="en-US" b="0" i="1" baseline="0" dirty="0"/>
              <a:t>second</a:t>
            </a:r>
            <a:r>
              <a:rPr lang="en-US" b="0" baseline="0" dirty="0"/>
              <a:t> part of the sentence in Spanish before speaking. However, writing the full sentence out before speaking is to be avoided as this would mean that no retrieval of language is needed in oral production. As always, there is a judgement for teachers to make here about the desirable level of difficulty. Some groups can (and should) be encouraged to complete the tasks only using English prompts; others will benefit from a degree of scaffolding.</a:t>
            </a:r>
          </a:p>
          <a:p>
            <a:pPr marL="0" indent="0">
              <a:buNone/>
            </a:pPr>
            <a:endParaRPr lang="en-US"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85760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Student</a:t>
            </a:r>
            <a:r>
              <a:rPr lang="en-GB" baseline="0" dirty="0"/>
              <a:t> A speaking prompts – Do not display in class.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09159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Student</a:t>
            </a:r>
            <a:r>
              <a:rPr lang="en-GB" baseline="0" dirty="0"/>
              <a:t> A speaking prompts – Do not display in class.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97982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Blank</a:t>
            </a:r>
            <a:r>
              <a:rPr lang="en-GB" baseline="0" dirty="0"/>
              <a:t> s</a:t>
            </a:r>
            <a:r>
              <a:rPr lang="en-GB" dirty="0"/>
              <a:t>tudent</a:t>
            </a:r>
            <a:r>
              <a:rPr lang="en-GB" baseline="0" dirty="0"/>
              <a:t> answer grid.</a:t>
            </a:r>
          </a:p>
          <a:p>
            <a:r>
              <a:rPr lang="en-GB" baseline="0" dirty="0"/>
              <a:t>This can be left displayed on the board while the activity is taking place rather than printing this out.  Students write the answers in their books.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06083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clarify the answers to bring the activity</a:t>
            </a:r>
            <a:r>
              <a:rPr lang="en-US" b="0" baseline="0" dirty="0"/>
              <a:t> to a close</a:t>
            </a:r>
            <a:endParaRPr lang="en-US" b="0" dirty="0"/>
          </a:p>
          <a:p>
            <a:endParaRPr lang="en-US" b="1" dirty="0"/>
          </a:p>
          <a:p>
            <a:r>
              <a:rPr lang="en-US" b="1" dirty="0"/>
              <a:t>Procedure:</a:t>
            </a:r>
          </a:p>
          <a:p>
            <a:r>
              <a:rPr lang="en-US" b="0" dirty="0"/>
              <a:t>1. take feedback from students,</a:t>
            </a:r>
            <a:r>
              <a:rPr lang="en-US" b="0" baseline="0" dirty="0"/>
              <a:t> revealing the answers on a mouse click to clarify students’ understanding and responses. </a:t>
            </a:r>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01143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10 minutes</a:t>
            </a:r>
          </a:p>
          <a:p>
            <a:endParaRPr lang="en-US" b="1" dirty="0"/>
          </a:p>
          <a:p>
            <a:r>
              <a:rPr lang="en-US" b="1" dirty="0"/>
              <a:t>Aim: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To consolidate ‘al’ vs. ‘a la’ for ‘to the’.</a:t>
            </a:r>
          </a:p>
          <a:p>
            <a:pPr marL="228600" indent="-228600">
              <a:buAutoNum type="arabicPeriod"/>
            </a:pPr>
            <a:r>
              <a:rPr lang="en-GB" b="0" baseline="0" dirty="0"/>
              <a:t>T</a:t>
            </a:r>
            <a:r>
              <a:rPr lang="en-GB" baseline="0" dirty="0"/>
              <a:t>o consolidate previously learnt singular persons of the verb ‘</a:t>
            </a:r>
            <a:r>
              <a:rPr lang="en-GB" baseline="0" dirty="0" err="1"/>
              <a:t>ir</a:t>
            </a:r>
            <a:r>
              <a:rPr lang="en-GB" baseline="0" dirty="0"/>
              <a:t>’.</a:t>
            </a:r>
          </a:p>
          <a:p>
            <a:pPr marL="228600" indent="-228600">
              <a:buAutoNum type="arabicPeriod"/>
            </a:pPr>
            <a:r>
              <a:rPr lang="en-GB" baseline="0" dirty="0"/>
              <a:t>To practise translations into English of the newly learnt ‘para’ + infinitive.</a:t>
            </a:r>
          </a:p>
          <a:p>
            <a:endParaRPr lang="en-US" b="1" dirty="0"/>
          </a:p>
          <a:p>
            <a:r>
              <a:rPr lang="en-US" b="1" dirty="0"/>
              <a:t>Procedure:</a:t>
            </a:r>
          </a:p>
          <a:p>
            <a:r>
              <a:rPr lang="en-US" b="0" dirty="0"/>
              <a:t>1. Students</a:t>
            </a:r>
            <a:r>
              <a:rPr lang="en-US" b="0" baseline="0" dirty="0"/>
              <a:t> read the sentences and choose between the masculine or feminine noun, to match ‘al’ or ‘a la’.</a:t>
            </a:r>
            <a:endParaRPr lang="en-US" b="0" dirty="0"/>
          </a:p>
          <a:p>
            <a:r>
              <a:rPr lang="en-US" b="0" dirty="0"/>
              <a:t>2. Students identify</a:t>
            </a:r>
            <a:r>
              <a:rPr lang="en-US" b="0" baseline="0" dirty="0"/>
              <a:t> the subject of the verb: I, you or s/he</a:t>
            </a:r>
            <a:endParaRPr lang="en-US" b="0" dirty="0"/>
          </a:p>
          <a:p>
            <a:r>
              <a:rPr lang="en-US" b="0" dirty="0"/>
              <a:t>3. Students translate the final part of the sentence into English.</a:t>
            </a:r>
          </a:p>
          <a:p>
            <a:endParaRPr lang="en-US" b="0" dirty="0"/>
          </a:p>
          <a:p>
            <a:r>
              <a:rPr lang="en-US" b="1" dirty="0"/>
              <a:t>Note:</a:t>
            </a:r>
            <a:r>
              <a:rPr lang="en-US" b="1" baseline="0" dirty="0"/>
              <a:t> </a:t>
            </a:r>
            <a:r>
              <a:rPr lang="en-US" b="0" baseline="0" dirty="0"/>
              <a:t>teachers might consider using this activity ahead of the production activity</a:t>
            </a:r>
            <a:endParaRPr lang="en-US" b="0" dirty="0"/>
          </a:p>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24514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3 minutes</a:t>
            </a:r>
          </a:p>
          <a:p>
            <a:endParaRPr lang="en-US" b="1" dirty="0"/>
          </a:p>
          <a:p>
            <a:r>
              <a:rPr lang="en-US" b="1" dirty="0"/>
              <a:t>Aim: </a:t>
            </a:r>
            <a:r>
              <a:rPr lang="en-US" b="0" dirty="0"/>
              <a:t>to recap weak</a:t>
            </a:r>
            <a:r>
              <a:rPr lang="en-US" b="0" baseline="0" dirty="0"/>
              <a:t> vowels and apply this understanding to a sound-spelling correspondence that was taught in Year 7: </a:t>
            </a:r>
            <a:r>
              <a:rPr lang="en-US" b="0" dirty="0"/>
              <a:t>[cu]</a:t>
            </a:r>
            <a:r>
              <a:rPr lang="en-US" b="0" baseline="0" dirty="0"/>
              <a:t> + vowel</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p>
          <a:p>
            <a:pPr marL="228600" indent="-228600">
              <a:buAutoNum type="arabicPeriod"/>
            </a:pPr>
            <a:r>
              <a:rPr lang="en-GB" dirty="0"/>
              <a:t>Bring up the explanation</a:t>
            </a:r>
            <a:r>
              <a:rPr lang="en-GB" baseline="0" dirty="0"/>
              <a:t> and elicit the missing word from students (weak vowels were taught in 8.1.1.3).</a:t>
            </a:r>
          </a:p>
          <a:p>
            <a:pPr marL="228600" indent="-228600">
              <a:buAutoNum type="arabicPeriod"/>
            </a:pPr>
            <a:r>
              <a:rPr lang="en-GB" b="0" baseline="0" dirty="0"/>
              <a:t>Bring up the example words. Some of these were already taught as phonics and/or vocabulary words in Year 7. Others (</a:t>
            </a:r>
            <a:r>
              <a:rPr lang="en-GB" b="0" baseline="0" dirty="0" err="1"/>
              <a:t>cuello</a:t>
            </a:r>
            <a:r>
              <a:rPr lang="en-GB" b="0" baseline="0" dirty="0"/>
              <a:t>, </a:t>
            </a:r>
            <a:r>
              <a:rPr lang="en-GB" b="0" baseline="0" dirty="0" err="1"/>
              <a:t>cuarenta</a:t>
            </a:r>
            <a:r>
              <a:rPr lang="en-GB" b="0" baseline="0" dirty="0"/>
              <a:t>, </a:t>
            </a:r>
            <a:r>
              <a:rPr lang="en-GB" b="0" baseline="0" dirty="0" err="1"/>
              <a:t>cincuenta</a:t>
            </a:r>
            <a:r>
              <a:rPr lang="en-GB" b="0" baseline="0" dirty="0"/>
              <a:t>, </a:t>
            </a:r>
            <a:r>
              <a:rPr lang="en-GB" b="0" baseline="0" dirty="0" err="1"/>
              <a:t>consecuencia</a:t>
            </a:r>
            <a:r>
              <a:rPr lang="en-GB" b="0" baseline="0" dirty="0"/>
              <a:t>) are new and included to broaden the range of practice words. All words are within the 2000 most frequent in Spanish. Pronunciation of the word each word modelled by a native speaker.</a:t>
            </a:r>
            <a:endParaRPr lang="en-US" b="0" dirty="0"/>
          </a:p>
          <a:p>
            <a:endParaRPr lang="en-US" b="0" dirty="0"/>
          </a:p>
          <a:p>
            <a:endParaRPr lang="en-GB" dirty="0"/>
          </a:p>
        </p:txBody>
      </p:sp>
      <p:sp>
        <p:nvSpPr>
          <p:cNvPr id="4" name="Slide Number Placeholder 3"/>
          <p:cNvSpPr>
            <a:spLocks noGrp="1"/>
          </p:cNvSpPr>
          <p:nvPr>
            <p:ph type="sldNum" sz="quarter" idx="10"/>
          </p:nvPr>
        </p:nvSpPr>
        <p:spPr/>
        <p:txBody>
          <a:bodyPr/>
          <a:lstStyle/>
          <a:p>
            <a:fld id="{5006D40C-312F-4129-BC03-ABD3699AA172}" type="slidenum">
              <a:rPr lang="en-GB" smtClean="0"/>
              <a:t>2</a:t>
            </a:fld>
            <a:endParaRPr lang="en-GB"/>
          </a:p>
        </p:txBody>
      </p:sp>
    </p:spTree>
    <p:extLst>
      <p:ext uri="{BB962C8B-B14F-4D97-AF65-F5344CB8AC3E}">
        <p14:creationId xmlns:p14="http://schemas.microsoft.com/office/powerpoint/2010/main" val="27139498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Mark Davies. All additional pictures selected are available under a Creative Commons license, no attribution required.</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2):</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a:t>
            </a:r>
            <a:r>
              <a:rPr lang="en-GB" b="0" baseline="0" dirty="0"/>
              <a:t> </a:t>
            </a:r>
            <a:r>
              <a:rPr lang="en-GB" b="0" dirty="0"/>
              <a:t>of SSCs [cue],</a:t>
            </a:r>
            <a:r>
              <a:rPr lang="en-GB" b="0" baseline="0" dirty="0"/>
              <a:t> [cua], [cui]</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Introduction</a:t>
            </a:r>
            <a:r>
              <a:rPr lang="en-GB" b="0" baseline="0" dirty="0"/>
              <a:t> of van a + infinitive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Introduction of ‘ir de + noun’ expressions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t>Word frequency </a:t>
            </a:r>
            <a:r>
              <a:rPr lang="en-GB" b="1" baseline="0" dirty="0"/>
              <a:t>(1 is the most frequent word in Spanish): </a:t>
            </a:r>
            <a:endParaRPr lang="en-GB" sz="1200" b="1" i="0" u="none" strike="noStrike" kern="1200" cap="none" dirty="0">
              <a:solidFill>
                <a:schemeClr val="tx1"/>
              </a:solidFill>
              <a:effectLst/>
              <a:latin typeface="+mn-lt"/>
              <a:ea typeface="Calibri"/>
              <a:cs typeface="Calibri"/>
              <a:sym typeface="Calibri"/>
            </a:endParaRPr>
          </a:p>
          <a:p>
            <a:r>
              <a:rPr lang="en-GB" sz="1200" b="1" i="0" u="none" strike="noStrike" kern="1200" cap="none" dirty="0">
                <a:solidFill>
                  <a:schemeClr val="tx1"/>
                </a:solidFill>
                <a:effectLst/>
                <a:latin typeface="+mn-lt"/>
                <a:ea typeface="Calibri"/>
                <a:cs typeface="Calibri"/>
                <a:sym typeface="Calibri"/>
              </a:rPr>
              <a:t>8.1.2.6 (introduce) </a:t>
            </a:r>
            <a:r>
              <a:rPr lang="en-GB" sz="1200" b="0" i="0" dirty="0">
                <a:solidFill>
                  <a:schemeClr val="dk1"/>
                </a:solidFill>
                <a:latin typeface="+mn-lt"/>
                <a:ea typeface="Calibri"/>
                <a:cs typeface="Calibri"/>
                <a:sym typeface="Calibri"/>
              </a:rPr>
              <a:t>vocab set: </a:t>
            </a:r>
            <a:r>
              <a:rPr lang="es-419" sz="1200" b="0" kern="1200" dirty="0">
                <a:solidFill>
                  <a:schemeClr val="tx1"/>
                </a:solidFill>
                <a:effectLst/>
                <a:latin typeface="+mn-lt"/>
                <a:ea typeface="+mn-ea"/>
                <a:cs typeface="+mn-cs"/>
              </a:rPr>
              <a:t>van [ir-33]; país [109]; café [961]; costa [896]; para² [16]; tomar² [133]; presentar [235]; enseñar [610]; el tema [240]; pronto [376]; próximo [466]</a:t>
            </a:r>
            <a:r>
              <a:rPr lang="en-GB" sz="1200" b="0" kern="1200" dirty="0">
                <a:solidFill>
                  <a:schemeClr val="tx1"/>
                </a:solidFill>
                <a:effectLst/>
                <a:latin typeface="+mn-lt"/>
                <a:ea typeface="+mn-ea"/>
                <a:cs typeface="+mn-cs"/>
              </a:rPr>
              <a:t>;</a:t>
            </a:r>
            <a:r>
              <a:rPr lang="en-GB" sz="1200" b="0" kern="1200" baseline="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paseo [2126]; compra [1162]; tapa [3645]; copa [1514]</a:t>
            </a:r>
            <a:endParaRPr lang="en-GB" sz="1200" kern="1200" dirty="0">
              <a:solidFill>
                <a:schemeClr val="tx1"/>
              </a:solidFill>
              <a:effectLst/>
              <a:latin typeface="+mn-lt"/>
              <a:ea typeface="+mn-ea"/>
              <a:cs typeface="+mn-cs"/>
            </a:endParaRPr>
          </a:p>
          <a:p>
            <a:r>
              <a:rPr lang="es-419" sz="1200" b="1" kern="1200" dirty="0">
                <a:solidFill>
                  <a:schemeClr val="tx1"/>
                </a:solidFill>
                <a:effectLst/>
                <a:latin typeface="+mn-lt"/>
                <a:ea typeface="+mn-ea"/>
                <a:cs typeface="+mn-cs"/>
              </a:rPr>
              <a:t>8 1.2.2 (</a:t>
            </a:r>
            <a:r>
              <a:rPr lang="es-419" sz="1200" b="1" kern="1200" dirty="0" err="1">
                <a:solidFill>
                  <a:schemeClr val="tx1"/>
                </a:solidFill>
                <a:effectLst/>
                <a:latin typeface="+mn-lt"/>
                <a:ea typeface="+mn-ea"/>
                <a:cs typeface="+mn-cs"/>
              </a:rPr>
              <a:t>revisit</a:t>
            </a:r>
            <a:r>
              <a:rPr lang="es-419" sz="1200" b="1" kern="1200" dirty="0">
                <a:solidFill>
                  <a:schemeClr val="tx1"/>
                </a:solidFill>
                <a:effectLst/>
                <a:latin typeface="+mn-lt"/>
                <a:ea typeface="+mn-ea"/>
                <a:cs typeface="+mn-cs"/>
              </a:rPr>
              <a:t>)</a:t>
            </a:r>
            <a:r>
              <a:rPr lang="en-GB" sz="1200" b="0" kern="1200" baseline="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salir [114]; subir [410]; perder [195]; recoger [828]; partido [302]; el fútbol [1471]; entrada [767]; billete [292];  pues¹ [73]; fin [182]; semana [301]; inglés² [583]; jugador [1019]; (a) pie [365]</a:t>
            </a:r>
            <a:endParaRPr lang="en-GB" sz="1200" b="1" i="0" u="none" strike="noStrike" kern="1200" cap="none" baseline="0" dirty="0">
              <a:solidFill>
                <a:schemeClr val="tx1"/>
              </a:solidFill>
              <a:effectLst/>
              <a:latin typeface="+mn-lt"/>
              <a:ea typeface="Calibri"/>
              <a:cs typeface="Calibri"/>
              <a:sym typeface="Calibri"/>
            </a:endParaRPr>
          </a:p>
          <a:p>
            <a:r>
              <a:rPr lang="es-419" sz="1200" b="1" kern="1200" dirty="0">
                <a:solidFill>
                  <a:schemeClr val="tx1"/>
                </a:solidFill>
                <a:effectLst/>
                <a:latin typeface="+mn-lt"/>
                <a:ea typeface="+mn-ea"/>
                <a:cs typeface="+mn-cs"/>
              </a:rPr>
              <a:t>8 1.1.4</a:t>
            </a:r>
            <a:r>
              <a:rPr lang="en-GB" sz="1200" b="0" kern="1200" baseline="0" dirty="0">
                <a:solidFill>
                  <a:schemeClr val="tx1"/>
                </a:solidFill>
                <a:effectLst/>
                <a:latin typeface="+mn-lt"/>
                <a:ea typeface="+mn-ea"/>
                <a:cs typeface="+mn-cs"/>
              </a:rPr>
              <a:t> (</a:t>
            </a:r>
            <a:r>
              <a:rPr lang="en-GB" sz="1200" b="1" i="0" u="none" strike="noStrike" kern="1200" cap="none" dirty="0">
                <a:solidFill>
                  <a:schemeClr val="tx1"/>
                </a:solidFill>
                <a:effectLst/>
                <a:latin typeface="+mn-lt"/>
                <a:ea typeface="Calibri"/>
                <a:cs typeface="Calibri"/>
                <a:sym typeface="Calibri"/>
              </a:rPr>
              <a:t>revisit)</a:t>
            </a:r>
            <a:r>
              <a:rPr lang="en-GB" sz="1200" b="1" i="0" u="none" strike="noStrike" kern="1200" cap="none" baseline="0" dirty="0">
                <a:solidFill>
                  <a:schemeClr val="tx1"/>
                </a:solidFill>
                <a:effectLst/>
                <a:latin typeface="+mn-lt"/>
                <a:ea typeface="Calibri"/>
                <a:cs typeface="Calibri"/>
                <a:sym typeface="Calibri"/>
              </a:rPr>
              <a:t> </a:t>
            </a:r>
            <a:r>
              <a:rPr lang="es-419" sz="1200" kern="1200" dirty="0">
                <a:solidFill>
                  <a:schemeClr val="tx1"/>
                </a:solidFill>
                <a:effectLst/>
                <a:latin typeface="+mn-lt"/>
                <a:ea typeface="+mn-ea"/>
                <a:cs typeface="+mn-cs"/>
              </a:rPr>
              <a:t>vender [528]; entender [229]; creer (en) [83]; esconder [1130]; poner [91]; noticia [859]; periodista [1235]; entrevista [1653]; página [598]; sobre¹ [62]; que [3]</a:t>
            </a:r>
            <a:r>
              <a:rPr lang="en-GB" sz="1200" kern="1200" baseline="0" dirty="0">
                <a:solidFill>
                  <a:schemeClr val="tx1"/>
                </a:solidFill>
                <a:effectLst/>
                <a:latin typeface="+mn-lt"/>
                <a:ea typeface="+mn-ea"/>
                <a:cs typeface="+mn-cs"/>
              </a:rPr>
              <a:t> </a:t>
            </a:r>
            <a:r>
              <a:rPr lang="es-419" sz="1200" kern="1200" dirty="0">
                <a:solidFill>
                  <a:schemeClr val="tx1"/>
                </a:solidFill>
                <a:effectLst/>
                <a:latin typeface="+mn-lt"/>
                <a:ea typeface="+mn-ea"/>
                <a:cs typeface="+mn-cs"/>
              </a:rPr>
              <a:t>realidad [260]; sociedad [353]</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of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a:t>
            </a:r>
            <a:r>
              <a:rPr lang="es-ES" baseline="0" dirty="0" err="1"/>
              <a:t>Routledge</a:t>
            </a:r>
            <a:r>
              <a:rPr lang="es-ES" baseline="0" dirty="0"/>
              <a:t>: London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sz="1200" b="1"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20</a:t>
            </a:fld>
            <a:endParaRPr lang="en-GB">
              <a:solidFill>
                <a:prstClr val="black"/>
              </a:solidFill>
            </a:endParaRPr>
          </a:p>
        </p:txBody>
      </p:sp>
    </p:spTree>
    <p:extLst>
      <p:ext uri="{BB962C8B-B14F-4D97-AF65-F5344CB8AC3E}">
        <p14:creationId xmlns:p14="http://schemas.microsoft.com/office/powerpoint/2010/main" val="23317135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dirty="0"/>
              <a:t>Tongue twisters</a:t>
            </a:r>
          </a:p>
          <a:p>
            <a:endParaRPr lang="en-GB" b="1" dirty="0"/>
          </a:p>
          <a:p>
            <a:r>
              <a:rPr lang="en-GB" b="1" dirty="0"/>
              <a:t>Timing: </a:t>
            </a:r>
            <a:r>
              <a:rPr lang="en-GB" dirty="0"/>
              <a:t>5 minutes</a:t>
            </a:r>
          </a:p>
          <a:p>
            <a:endParaRPr lang="en-GB" dirty="0"/>
          </a:p>
          <a:p>
            <a:r>
              <a:rPr lang="en-GB" b="1" dirty="0"/>
              <a:t>Aim: </a:t>
            </a:r>
            <a:r>
              <a:rPr lang="en-GB" dirty="0"/>
              <a:t>to revisit SSC [cu] + vowel (</a:t>
            </a:r>
            <a:r>
              <a:rPr lang="en-GB" dirty="0" err="1"/>
              <a:t>cua</a:t>
            </a:r>
            <a:r>
              <a:rPr lang="en-GB" dirty="0"/>
              <a:t>/cue/cui) </a:t>
            </a:r>
            <a:r>
              <a:rPr lang="en-GB" baseline="0" dirty="0"/>
              <a:t>and build students’ confidence in oral production. </a:t>
            </a:r>
            <a:endParaRPr lang="en-GB" dirty="0"/>
          </a:p>
          <a:p>
            <a:r>
              <a:rPr lang="en-GB" dirty="0"/>
              <a:t>Revisite</a:t>
            </a:r>
            <a:r>
              <a:rPr lang="en-GB" baseline="0" dirty="0"/>
              <a:t>d SSCs include [cu] + vowel, [que] and [qui].</a:t>
            </a:r>
          </a:p>
          <a:p>
            <a:endParaRPr lang="en-GB" dirty="0"/>
          </a:p>
          <a:p>
            <a:r>
              <a:rPr lang="en-GB" b="1" dirty="0"/>
              <a:t>Procedure:</a:t>
            </a:r>
            <a:r>
              <a:rPr lang="en-GB" b="1" baseline="0" dirty="0"/>
              <a:t> </a:t>
            </a:r>
          </a:p>
          <a:p>
            <a:pPr marL="228600" indent="-228600">
              <a:buAutoNum type="arabicPeriod"/>
            </a:pPr>
            <a:r>
              <a:rPr lang="en-GB" dirty="0"/>
              <a:t>Ask students to read these sentences aloud in pairs. Ask them to focus especially on pronouncing</a:t>
            </a:r>
            <a:r>
              <a:rPr lang="en-GB" baseline="0" dirty="0"/>
              <a:t> the bold words.</a:t>
            </a:r>
          </a:p>
          <a:p>
            <a:pPr marL="228600" indent="-228600">
              <a:buAutoNum type="arabicPeriod"/>
            </a:pPr>
            <a:r>
              <a:rPr lang="en-GB" baseline="0" dirty="0"/>
              <a:t>Elicit meanings of the sentences in English to check comprehension.</a:t>
            </a:r>
          </a:p>
          <a:p>
            <a:pPr marL="0" indent="0">
              <a:buNone/>
            </a:pP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13589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8 minutes</a:t>
            </a:r>
          </a:p>
          <a:p>
            <a:endParaRPr lang="en-GB" b="1" baseline="0" dirty="0"/>
          </a:p>
          <a:p>
            <a:pPr marL="0"/>
            <a:r>
              <a:rPr lang="en-GB" b="1" baseline="0" dirty="0"/>
              <a:t>Aim:  </a:t>
            </a:r>
            <a:r>
              <a:rPr lang="en-GB" b="0" baseline="0" dirty="0"/>
              <a:t>to revise in productive mode/written modality the 8.1.2.2 revisited vocabulary, this time within a limited time frame. </a:t>
            </a:r>
          </a:p>
          <a:p>
            <a:pPr marL="0"/>
            <a:r>
              <a:rPr lang="en-GB" b="0" baseline="0" dirty="0"/>
              <a:t>This activity builds on receptive practice of a number of these vocabulary items in lesson 1 and leads into the final oral production activity.</a:t>
            </a:r>
            <a:br>
              <a:rPr lang="en-GB" b="0" baseline="0" dirty="0"/>
            </a:br>
            <a:endParaRPr lang="en-GB" b="0" baseline="0" dirty="0"/>
          </a:p>
          <a:p>
            <a:r>
              <a:rPr lang="en-GB" b="1" baseline="0" dirty="0"/>
              <a:t>Procedure:</a:t>
            </a:r>
          </a:p>
          <a:p>
            <a:r>
              <a:rPr lang="en-GB" baseline="0" dirty="0"/>
              <a:t>1. Write A-O in books.</a:t>
            </a:r>
          </a:p>
          <a:p>
            <a:r>
              <a:rPr lang="en-GB" baseline="0" dirty="0"/>
              <a:t>2. Click / press enter to flash an English prompt (e.g. foot). It will disappear after 5 seconds. Note that the pictures do not appear in alphabetical order to increase the challenge.</a:t>
            </a:r>
          </a:p>
          <a:p>
            <a:r>
              <a:rPr lang="en-GB" baseline="0" dirty="0"/>
              <a:t>3. Write down the Spanish translation before the English disappears.</a:t>
            </a:r>
          </a:p>
          <a:p>
            <a:r>
              <a:rPr lang="en-GB" baseline="0" dirty="0"/>
              <a:t>4. Click to reveal the Spanish and click to have it disappear before revealing the next.</a:t>
            </a:r>
          </a:p>
          <a:p>
            <a:endParaRPr lang="en-GB" baseline="0" dirty="0"/>
          </a:p>
          <a:p>
            <a:r>
              <a:rPr lang="en-GB" b="1" baseline="0" dirty="0"/>
              <a:t>Notes: </a:t>
            </a:r>
          </a:p>
          <a:p>
            <a:pPr marL="228600" indent="-228600">
              <a:buAutoNum type="arabicPeriod"/>
            </a:pPr>
            <a:r>
              <a:rPr lang="en-GB" baseline="0" dirty="0"/>
              <a:t>This activity could also be done in oral production with a higher-proficiency group.</a:t>
            </a:r>
          </a:p>
          <a:p>
            <a:pPr marL="228600" indent="-228600">
              <a:buAutoNum type="arabicPeriod"/>
            </a:pPr>
            <a:endParaRPr lang="en-GB" baseline="0" dirty="0"/>
          </a:p>
          <a:p>
            <a:pPr marL="0" indent="0">
              <a:buNone/>
            </a:pPr>
            <a:r>
              <a:rPr lang="en-GB" b="1" baseline="0" dirty="0"/>
              <a:t>Vocabulary from revisited sets:</a:t>
            </a:r>
          </a:p>
          <a:p>
            <a:r>
              <a:rPr lang="es-419" sz="1200" b="1" kern="1200" dirty="0">
                <a:solidFill>
                  <a:schemeClr val="tx1"/>
                </a:solidFill>
                <a:effectLst/>
                <a:latin typeface="+mn-lt"/>
                <a:ea typeface="+mn-ea"/>
                <a:cs typeface="+mn-cs"/>
              </a:rPr>
              <a:t>8.1.2.2 </a:t>
            </a:r>
            <a:r>
              <a:rPr lang="es-419" sz="1200" kern="1200" dirty="0">
                <a:solidFill>
                  <a:schemeClr val="tx1"/>
                </a:solidFill>
                <a:effectLst/>
                <a:latin typeface="+mn-lt"/>
                <a:ea typeface="+mn-ea"/>
                <a:cs typeface="+mn-cs"/>
              </a:rPr>
              <a:t>salir [114]; subir [410]; perder [195]; recoger [828]; partido [302]; el fútbol [1471]; entrada [767]; billete [292];  pues¹ [73]; fin [182]; semana [301]; inglés² [583]; jugador [1019]; pie [365]</a:t>
            </a:r>
            <a:endParaRPr lang="en-GB" sz="1200" kern="1200" dirty="0">
              <a:solidFill>
                <a:schemeClr val="tx1"/>
              </a:solidFill>
              <a:effectLst/>
              <a:latin typeface="+mn-lt"/>
              <a:ea typeface="+mn-ea"/>
              <a:cs typeface="+mn-cs"/>
            </a:endParaRPr>
          </a:p>
          <a:p>
            <a:pPr marL="0" indent="0">
              <a:buNone/>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69525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a:t>
            </a:r>
            <a:r>
              <a:rPr lang="en-US" b="0" baseline="0" dirty="0"/>
              <a:t> embed word knowledge of the ‘</a:t>
            </a:r>
            <a:r>
              <a:rPr lang="en-US" b="0" baseline="0" dirty="0" err="1"/>
              <a:t>ir</a:t>
            </a:r>
            <a:r>
              <a:rPr lang="en-US" b="0" baseline="0" dirty="0"/>
              <a:t> + noun’ expressions from this week’s vocab set</a:t>
            </a:r>
            <a:endParaRPr lang="en-US" b="1" dirty="0"/>
          </a:p>
          <a:p>
            <a:endParaRPr lang="en-US" b="1" dirty="0"/>
          </a:p>
          <a:p>
            <a:r>
              <a:rPr lang="en-US" b="1" dirty="0"/>
              <a:t>Procedure:</a:t>
            </a:r>
          </a:p>
          <a:p>
            <a:r>
              <a:rPr lang="en-US" b="0" dirty="0"/>
              <a:t>1. Introduce the picture</a:t>
            </a:r>
            <a:r>
              <a:rPr lang="en-US" b="0" baseline="0" dirty="0"/>
              <a:t> with the word, asking students to listen and repeat.</a:t>
            </a:r>
            <a:endParaRPr lang="en-US" b="0" dirty="0"/>
          </a:p>
          <a:p>
            <a:r>
              <a:rPr lang="en-US" b="0" dirty="0"/>
              <a:t>2. Solicit English translations from students.</a:t>
            </a:r>
          </a:p>
          <a:p>
            <a:endParaRPr lang="en-GB" dirty="0"/>
          </a:p>
          <a:p>
            <a:r>
              <a:rPr lang="en-GB" b="1" dirty="0"/>
              <a:t>Note: </a:t>
            </a:r>
            <a:r>
              <a:rPr lang="en-GB" b="0" dirty="0"/>
              <a:t>‘ir de camping’ is included as a further example, drawing on a</a:t>
            </a:r>
            <a:r>
              <a:rPr lang="en-GB" b="0" baseline="0" dirty="0"/>
              <a:t> cognate. </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75001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a:t>
            </a:r>
            <a:r>
              <a:rPr lang="en-US" b="0" baseline="0" dirty="0"/>
              <a:t> embed word knowledge of the ‘</a:t>
            </a:r>
            <a:r>
              <a:rPr lang="en-US" b="0" baseline="0" dirty="0" err="1"/>
              <a:t>ir</a:t>
            </a:r>
            <a:r>
              <a:rPr lang="en-US" b="0" baseline="0" dirty="0"/>
              <a:t> + noun’ expressions from this week’s vocab set</a:t>
            </a:r>
            <a:endParaRPr lang="en-US" b="1" dirty="0"/>
          </a:p>
          <a:p>
            <a:endParaRPr lang="en-US" b="1" dirty="0"/>
          </a:p>
          <a:p>
            <a:r>
              <a:rPr lang="en-US" b="1" dirty="0"/>
              <a:t>Procedure:</a:t>
            </a:r>
          </a:p>
          <a:p>
            <a:r>
              <a:rPr lang="en-US" b="0" dirty="0"/>
              <a:t>1. Introduce the picture</a:t>
            </a:r>
            <a:r>
              <a:rPr lang="en-US" b="0" baseline="0" dirty="0"/>
              <a:t> with the word, asking students to listen and repeat.</a:t>
            </a:r>
            <a:endParaRPr lang="en-US" b="0" dirty="0"/>
          </a:p>
          <a:p>
            <a:r>
              <a:rPr lang="en-US" b="0" dirty="0"/>
              <a:t>2. Solicit English translations from students.</a:t>
            </a:r>
          </a:p>
          <a:p>
            <a:endParaRPr lang="en-GB" dirty="0"/>
          </a:p>
          <a:p>
            <a:r>
              <a:rPr lang="en-GB" b="1" dirty="0"/>
              <a:t>Notes: </a:t>
            </a:r>
            <a:r>
              <a:rPr lang="en-GB" b="0" dirty="0"/>
              <a:t>directly following this there is</a:t>
            </a:r>
            <a:r>
              <a:rPr lang="en-GB" b="0" baseline="0" dirty="0"/>
              <a:t> an explanatory slide on what ‘tapas’ are. Spanish also uses the phrase ‘</a:t>
            </a:r>
            <a:r>
              <a:rPr lang="en-GB" b="0" baseline="0" dirty="0" err="1"/>
              <a:t>hacer</a:t>
            </a:r>
            <a:r>
              <a:rPr lang="en-GB" b="0" baseline="0" dirty="0"/>
              <a:t> la </a:t>
            </a:r>
            <a:r>
              <a:rPr lang="en-GB" b="0" baseline="0" dirty="0" err="1"/>
              <a:t>compra</a:t>
            </a:r>
            <a:r>
              <a:rPr lang="en-GB" b="0" baseline="0" dirty="0"/>
              <a:t>’ for grocery shopping. This will be taught later.</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28328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explain to students</a:t>
            </a:r>
            <a:r>
              <a:rPr lang="en-US" b="0" baseline="0" dirty="0"/>
              <a:t> what ‘tapas’ are.</a:t>
            </a:r>
            <a:endParaRPr lang="en-US" b="0" dirty="0"/>
          </a:p>
          <a:p>
            <a:endParaRPr lang="en-US" b="1" dirty="0"/>
          </a:p>
          <a:p>
            <a:r>
              <a:rPr lang="en-US" b="1" dirty="0"/>
              <a:t>Procedure:</a:t>
            </a:r>
          </a:p>
          <a:p>
            <a:r>
              <a:rPr lang="en-US" b="0" dirty="0"/>
              <a:t>1. Click to bring up the explanation</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66093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 for the next seven slides</a:t>
            </a:r>
          </a:p>
          <a:p>
            <a:endParaRPr lang="en-US" b="1" dirty="0"/>
          </a:p>
          <a:p>
            <a:r>
              <a:rPr lang="en-US" b="1" dirty="0"/>
              <a:t>Aim: </a:t>
            </a:r>
            <a:r>
              <a:rPr lang="en-US" b="0" dirty="0"/>
              <a:t>to promote</a:t>
            </a:r>
            <a:r>
              <a:rPr lang="en-US" b="0" baseline="0" dirty="0"/>
              <a:t> recall of the</a:t>
            </a:r>
            <a:r>
              <a:rPr lang="en-US" b="0" dirty="0"/>
              <a:t> expressions ‘</a:t>
            </a:r>
            <a:r>
              <a:rPr lang="en-US" b="0" dirty="0" err="1"/>
              <a:t>ir</a:t>
            </a:r>
            <a:r>
              <a:rPr lang="en-US" b="0" baseline="0" dirty="0"/>
              <a:t> de’ +noun</a:t>
            </a:r>
            <a:endParaRPr lang="en-US" b="0" dirty="0"/>
          </a:p>
          <a:p>
            <a:endParaRPr lang="en-US" b="1" dirty="0"/>
          </a:p>
          <a:p>
            <a:r>
              <a:rPr lang="en-US" b="1" dirty="0"/>
              <a:t>Procedure:</a:t>
            </a:r>
          </a:p>
          <a:p>
            <a:r>
              <a:rPr lang="en-US" b="0" dirty="0"/>
              <a:t>1. click to slowly</a:t>
            </a:r>
            <a:r>
              <a:rPr lang="en-US" b="0" baseline="0" dirty="0"/>
              <a:t> reveal the image on square at a time</a:t>
            </a:r>
          </a:p>
          <a:p>
            <a:r>
              <a:rPr lang="en-US" b="0" dirty="0"/>
              <a:t>2. students give</a:t>
            </a:r>
            <a:r>
              <a:rPr lang="en-US" b="0" baseline="0" dirty="0"/>
              <a:t> the Spanish for the image</a:t>
            </a:r>
            <a:endParaRPr lang="en-US" b="0" dirty="0"/>
          </a:p>
          <a:p>
            <a:endParaRPr lang="en-US"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02657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12507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27435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90393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3 minutes</a:t>
            </a:r>
          </a:p>
          <a:p>
            <a:endParaRPr lang="en-US" b="1" dirty="0"/>
          </a:p>
          <a:p>
            <a:r>
              <a:rPr lang="en-US" b="1" dirty="0"/>
              <a:t>Aim: </a:t>
            </a:r>
            <a:r>
              <a:rPr lang="en-US" b="0" dirty="0"/>
              <a:t>to consolidate</a:t>
            </a:r>
            <a:r>
              <a:rPr lang="en-US" b="0" baseline="0" dirty="0"/>
              <a:t> understanding of the SSC [cu+vowel]</a:t>
            </a:r>
            <a:endParaRPr lang="en-US" b="1" dirty="0"/>
          </a:p>
          <a:p>
            <a:endParaRPr lang="en-US" b="1" dirty="0"/>
          </a:p>
          <a:p>
            <a:r>
              <a:rPr lang="en-US" b="1" dirty="0"/>
              <a:t>Procedure:</a:t>
            </a:r>
          </a:p>
          <a:p>
            <a:pPr marL="228600" indent="-228600">
              <a:buAutoNum type="arabicPeriod"/>
            </a:pPr>
            <a:r>
              <a:rPr lang="en-US" b="0" dirty="0"/>
              <a:t>Students</a:t>
            </a:r>
            <a:r>
              <a:rPr lang="en-US" b="0" baseline="0" dirty="0"/>
              <a:t> listen to the word and write it in Spanish.</a:t>
            </a:r>
          </a:p>
          <a:p>
            <a:pPr marL="228600" indent="-228600">
              <a:buAutoNum type="arabicPeriod"/>
            </a:pPr>
            <a:r>
              <a:rPr lang="en-US" b="0" baseline="0" dirty="0"/>
              <a:t>At the end of the listening activity, give students a minute in pairs to translate the words to reinforce meanings in English.</a:t>
            </a:r>
            <a:endParaRPr lang="en-US" b="0" dirty="0"/>
          </a:p>
          <a:p>
            <a:endParaRPr lang="en-US" b="0" dirty="0"/>
          </a:p>
          <a:p>
            <a:r>
              <a:rPr lang="en-US" b="1" dirty="0"/>
              <a:t>Transcript:</a:t>
            </a:r>
          </a:p>
          <a:p>
            <a:pPr marL="228600" indent="-228600">
              <a:buAutoNum type="arabicPeriod"/>
            </a:pPr>
            <a:r>
              <a:rPr lang="en-US" b="0" dirty="0" err="1"/>
              <a:t>escuela</a:t>
            </a:r>
            <a:endParaRPr lang="en-US" b="0" dirty="0"/>
          </a:p>
          <a:p>
            <a:pPr marL="228600" indent="-228600">
              <a:buAutoNum type="arabicPeriod"/>
            </a:pPr>
            <a:r>
              <a:rPr lang="en-US" b="0" dirty="0" err="1"/>
              <a:t>cuidar</a:t>
            </a:r>
            <a:endParaRPr lang="en-US" b="0" dirty="0"/>
          </a:p>
          <a:p>
            <a:pPr marL="228600" indent="-228600">
              <a:buAutoNum type="arabicPeriod"/>
            </a:pPr>
            <a:r>
              <a:rPr lang="en-US" b="0" dirty="0" err="1"/>
              <a:t>cuarenta</a:t>
            </a:r>
            <a:endParaRPr lang="en-US" b="0" dirty="0"/>
          </a:p>
          <a:p>
            <a:pPr marL="228600" indent="-228600">
              <a:buAutoNum type="arabicPeriod"/>
            </a:pPr>
            <a:r>
              <a:rPr lang="en-US" b="0" dirty="0" err="1"/>
              <a:t>cuerpo</a:t>
            </a:r>
            <a:endParaRPr lang="en-US" b="0" dirty="0"/>
          </a:p>
          <a:p>
            <a:pPr marL="228600" indent="-228600">
              <a:buAutoNum type="arabicPeriod"/>
            </a:pPr>
            <a:r>
              <a:rPr lang="en-US" b="0" dirty="0" err="1"/>
              <a:t>cuello</a:t>
            </a:r>
            <a:endParaRPr lang="en-US" b="0" dirty="0"/>
          </a:p>
          <a:p>
            <a:pPr marL="228600" indent="-228600">
              <a:buAutoNum type="arabicPeriod"/>
            </a:pPr>
            <a:r>
              <a:rPr lang="en-US" b="0" dirty="0" err="1"/>
              <a:t>cuadro</a:t>
            </a:r>
            <a:endParaRPr lang="en-US" b="0" dirty="0"/>
          </a:p>
          <a:p>
            <a:pPr marL="228600" indent="-228600">
              <a:buAutoNum type="arabicPeriod"/>
            </a:pPr>
            <a:r>
              <a:rPr lang="en-US" b="0" dirty="0" err="1"/>
              <a:t>consecuencia</a:t>
            </a:r>
            <a:endParaRPr lang="en-US" b="0" dirty="0"/>
          </a:p>
          <a:p>
            <a:pPr marL="228600" indent="-228600">
              <a:buAutoNum type="arabicPeriod"/>
            </a:pPr>
            <a:r>
              <a:rPr lang="en-US" b="0" dirty="0" err="1"/>
              <a:t>cincuenta</a:t>
            </a:r>
            <a:endParaRPr lang="en-US" b="0" dirty="0"/>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41450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2834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6640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85654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1" baseline="0" dirty="0"/>
              <a:t>Timing: </a:t>
            </a:r>
            <a:r>
              <a:rPr lang="en-GB" b="0" baseline="0" dirty="0"/>
              <a:t>1</a:t>
            </a:r>
            <a:r>
              <a:rPr lang="en-GB" baseline="0" dirty="0"/>
              <a:t> minute</a:t>
            </a:r>
          </a:p>
          <a:p>
            <a:r>
              <a:rPr lang="en-GB" baseline="0" dirty="0"/>
              <a:t> </a:t>
            </a:r>
          </a:p>
          <a:p>
            <a:r>
              <a:rPr lang="en-GB" b="1" baseline="0" dirty="0"/>
              <a:t>Aim: </a:t>
            </a:r>
          </a:p>
          <a:p>
            <a:pPr marL="228600" indent="-228600">
              <a:buAutoNum type="arabicPeriod"/>
            </a:pPr>
            <a:r>
              <a:rPr lang="en-GB" b="0" baseline="0" dirty="0"/>
              <a:t>t</a:t>
            </a:r>
            <a:r>
              <a:rPr lang="en-GB" baseline="0" dirty="0"/>
              <a:t>o recap the previously learnt first person plural of the verb ‘</a:t>
            </a:r>
            <a:r>
              <a:rPr lang="en-GB" baseline="0" dirty="0" err="1"/>
              <a:t>ir</a:t>
            </a:r>
            <a:r>
              <a:rPr lang="en-GB" baseline="0" dirty="0"/>
              <a:t>’</a:t>
            </a:r>
          </a:p>
          <a:p>
            <a:pPr marL="228600" indent="-228600">
              <a:buAutoNum type="arabicPeriod"/>
            </a:pPr>
            <a:r>
              <a:rPr lang="en-GB" baseline="0" dirty="0"/>
              <a:t>to introduce third person plural </a:t>
            </a:r>
          </a:p>
          <a:p>
            <a:pPr marL="0" indent="0">
              <a:buNone/>
            </a:pPr>
            <a:endParaRPr lang="en-GB" b="1" baseline="0" dirty="0"/>
          </a:p>
          <a:p>
            <a:pPr marL="0" indent="0">
              <a:buNone/>
            </a:pPr>
            <a:r>
              <a:rPr lang="en-GB" b="1" baseline="0" dirty="0"/>
              <a:t>Procedure:</a:t>
            </a:r>
          </a:p>
          <a:p>
            <a:pPr marL="0" indent="0">
              <a:buNone/>
            </a:pPr>
            <a:r>
              <a:rPr lang="en-GB" b="0" baseline="0" dirty="0"/>
              <a:t>Read through the slide.</a:t>
            </a:r>
          </a:p>
          <a:p>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91846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 name="Google Shape;5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lang="en-GB" b="1" baseline="0" dirty="0"/>
              <a:t>Timing: 3 minutes for sequence of six verbs</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Procedure</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1</a:t>
            </a:r>
            <a:r>
              <a:rPr kumimoji="0" lang="en-GB" sz="1200" b="0" i="0" u="none" strike="noStrike" kern="1200" cap="none" spc="0" normalizeH="0" baseline="30000" noProof="0" dirty="0">
                <a:ln>
                  <a:noFill/>
                </a:ln>
                <a:solidFill>
                  <a:srgbClr val="000000"/>
                </a:solidFill>
                <a:effectLst/>
                <a:uLnTx/>
                <a:uFillTx/>
                <a:latin typeface="arial" panose="020B0604020202020204" pitchFamily="34" charset="0"/>
                <a:ea typeface="Calibri"/>
                <a:cs typeface="Calibri"/>
                <a:sym typeface="Calibri"/>
              </a:rPr>
              <a:t>st</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person plural, students repeat it, and remind them of the phonics. Draw attention to the SSC [v]</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Then bring up the English translations.  </a:t>
            </a: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Bring up the  3</a:t>
            </a:r>
            <a:r>
              <a:rPr kumimoji="0" lang="en-GB" sz="1200" b="0" i="0" u="none" strike="noStrike" kern="1200" cap="none" spc="0" normalizeH="0" baseline="30000" noProof="0" dirty="0">
                <a:ln>
                  <a:noFill/>
                </a:ln>
                <a:solidFill>
                  <a:srgbClr val="000000"/>
                </a:solidFill>
                <a:effectLst/>
                <a:uLnTx/>
                <a:uFillTx/>
                <a:latin typeface="arial" panose="020B0604020202020204" pitchFamily="34" charset="0"/>
                <a:ea typeface="Calibri"/>
                <a:cs typeface="Calibri"/>
                <a:sym typeface="Calibri"/>
              </a:rPr>
              <a:t>rd</a:t>
            </a: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person plural say it, students repeat it. Draw attention to the SSC [v]</a:t>
            </a:r>
            <a:endParaRPr kumimoji="0" lang="en-GB" sz="1200" b="1"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 typeface="+mj-lt"/>
              <a:buAutoNum type="arabicPeriod"/>
              <a:tabLst/>
              <a:defRPr/>
            </a:pPr>
            <a:r>
              <a:rPr kumimoji="0" lang="en-GB" sz="1200" b="0" i="0" u="none" strike="noStrike" kern="1200" cap="none" spc="0" normalizeH="0" baseline="0" noProof="0" dirty="0">
                <a:ln>
                  <a:noFill/>
                </a:ln>
                <a:solidFill>
                  <a:srgbClr val="000000"/>
                </a:solidFill>
                <a:effectLst/>
                <a:uLnTx/>
                <a:uFillTx/>
                <a:latin typeface="arial" panose="020B0604020202020204" pitchFamily="34" charset="0"/>
                <a:ea typeface="Calibri"/>
                <a:cs typeface="Calibri"/>
                <a:sym typeface="Calibri"/>
              </a:rPr>
              <a:t> Try to elicit the meaning from the students.   </a:t>
            </a:r>
          </a:p>
        </p:txBody>
      </p:sp>
      <p:sp>
        <p:nvSpPr>
          <p:cNvPr id="54" name="Google Shape;5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34</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06908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 name="Google Shape;6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both</a:t>
            </a:r>
            <a:r>
              <a:rPr lang="en-GB" baseline="0" dirty="0"/>
              <a:t> </a:t>
            </a:r>
            <a:r>
              <a:rPr lang="en-GB" dirty="0"/>
              <a:t>forms again.</a:t>
            </a:r>
            <a:endParaRPr dirty="0"/>
          </a:p>
          <a:p>
            <a:pPr marL="457200" marR="0" lvl="0" indent="-228600" algn="l" rtl="0">
              <a:lnSpc>
                <a:spcPct val="100000"/>
              </a:lnSpc>
              <a:spcBef>
                <a:spcPts val="0"/>
              </a:spcBef>
              <a:spcAft>
                <a:spcPts val="0"/>
              </a:spcAft>
              <a:buSzPts val="1400"/>
              <a:buNone/>
            </a:pPr>
            <a:endParaRPr dirty="0"/>
          </a:p>
        </p:txBody>
      </p:sp>
      <p:sp>
        <p:nvSpPr>
          <p:cNvPr id="64" name="Google Shape;6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35</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534945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 name="Google Shape;7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Introduce the first</a:t>
            </a:r>
            <a:r>
              <a:rPr lang="en-GB" baseline="0" dirty="0"/>
              <a:t> person plural</a:t>
            </a:r>
            <a:r>
              <a:rPr lang="en-GB" dirty="0"/>
              <a:t> in a sentence with future meaning.</a:t>
            </a:r>
            <a:endParaRPr dirty="0"/>
          </a:p>
          <a:p>
            <a:pPr marL="457200" marR="0" lvl="0" indent="-228600" algn="l" rtl="0">
              <a:lnSpc>
                <a:spcPct val="100000"/>
              </a:lnSpc>
              <a:spcBef>
                <a:spcPts val="0"/>
              </a:spcBef>
              <a:spcAft>
                <a:spcPts val="0"/>
              </a:spcAft>
              <a:buSzPts val="1400"/>
              <a:buNone/>
            </a:pPr>
            <a:endParaRPr dirty="0"/>
          </a:p>
        </p:txBody>
      </p:sp>
      <p:sp>
        <p:nvSpPr>
          <p:cNvPr id="75" name="Google Shape;75;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36</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815426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 name="Google Shape;8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Introduce the third</a:t>
            </a:r>
            <a:r>
              <a:rPr lang="en-GB" baseline="0" dirty="0"/>
              <a:t> person plural</a:t>
            </a:r>
            <a:r>
              <a:rPr lang="en-GB" dirty="0"/>
              <a:t> in a sentence with future meaning.</a:t>
            </a:r>
          </a:p>
          <a:p>
            <a:pPr marL="457200" marR="0" lvl="0" indent="-228600" algn="l" rtl="0">
              <a:lnSpc>
                <a:spcPct val="100000"/>
              </a:lnSpc>
              <a:spcBef>
                <a:spcPts val="0"/>
              </a:spcBef>
              <a:spcAft>
                <a:spcPts val="0"/>
              </a:spcAft>
              <a:buSzPts val="1400"/>
              <a:buNone/>
            </a:pPr>
            <a:endParaRPr lang="en-GB" dirty="0"/>
          </a:p>
          <a:p>
            <a:pPr marL="457200" marR="0" lvl="0" indent="-228600" algn="l" rtl="0">
              <a:lnSpc>
                <a:spcPct val="100000"/>
              </a:lnSpc>
              <a:spcBef>
                <a:spcPts val="0"/>
              </a:spcBef>
              <a:spcAft>
                <a:spcPts val="0"/>
              </a:spcAft>
              <a:buSzPts val="1400"/>
              <a:buNone/>
            </a:pPr>
            <a:endParaRPr dirty="0"/>
          </a:p>
        </p:txBody>
      </p:sp>
      <p:sp>
        <p:nvSpPr>
          <p:cNvPr id="84" name="Google Shape;84;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37</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251218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 name="Google Shape;9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first</a:t>
            </a:r>
            <a:r>
              <a:rPr lang="en-GB" baseline="0" dirty="0"/>
              <a:t> person plural</a:t>
            </a:r>
            <a:r>
              <a:rPr lang="en-GB" dirty="0"/>
              <a:t> in context again.</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93" name="Google Shape;93;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38</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899594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 name="Google Shape;10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dirty="0"/>
              <a:t>Cycle through the third</a:t>
            </a:r>
            <a:r>
              <a:rPr lang="en-GB" baseline="0" dirty="0"/>
              <a:t> person plural</a:t>
            </a:r>
            <a:r>
              <a:rPr lang="en-GB" dirty="0"/>
              <a:t> in context again.</a:t>
            </a:r>
            <a:endParaRPr dirty="0"/>
          </a:p>
          <a:p>
            <a:pPr marL="457200" marR="0" lvl="0" indent="-228600" algn="l" rtl="0">
              <a:lnSpc>
                <a:spcPct val="100000"/>
              </a:lnSpc>
              <a:spcBef>
                <a:spcPts val="0"/>
              </a:spcBef>
              <a:spcAft>
                <a:spcPts val="0"/>
              </a:spcAft>
              <a:buSzPts val="1400"/>
              <a:buNone/>
            </a:pPr>
            <a:endParaRPr dirty="0"/>
          </a:p>
          <a:p>
            <a:pPr marL="457200" marR="0" lvl="0" indent="-228600" algn="l" rtl="0">
              <a:lnSpc>
                <a:spcPct val="100000"/>
              </a:lnSpc>
              <a:spcBef>
                <a:spcPts val="0"/>
              </a:spcBef>
              <a:spcAft>
                <a:spcPts val="0"/>
              </a:spcAft>
              <a:buSzPts val="1400"/>
              <a:buNone/>
            </a:pPr>
            <a:endParaRPr dirty="0"/>
          </a:p>
        </p:txBody>
      </p:sp>
      <p:sp>
        <p:nvSpPr>
          <p:cNvPr id="105" name="Google Shape;10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39</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01508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a:t>
            </a:r>
            <a:r>
              <a:rPr lang="en-US" b="1" baseline="0" dirty="0"/>
              <a:t> </a:t>
            </a:r>
            <a:r>
              <a:rPr lang="en-US" b="0" baseline="0" dirty="0"/>
              <a:t>1 minute for the next five slides</a:t>
            </a:r>
          </a:p>
          <a:p>
            <a:br>
              <a:rPr lang="en-US" b="0" dirty="0"/>
            </a:br>
            <a:r>
              <a:rPr lang="en-US" b="1" dirty="0"/>
              <a:t>Aim</a:t>
            </a:r>
            <a:r>
              <a:rPr lang="en-US" dirty="0"/>
              <a:t>: to practise productive (oral) recall of three words within a given time. This is slide 1/5.</a:t>
            </a:r>
          </a:p>
          <a:p>
            <a:endParaRPr lang="en-US" dirty="0"/>
          </a:p>
          <a:p>
            <a:r>
              <a:rPr lang="en-US" b="1" dirty="0"/>
              <a:t>Procedure:</a:t>
            </a:r>
          </a:p>
          <a:p>
            <a:pPr marL="0" indent="0">
              <a:buFont typeface="+mj-lt"/>
              <a:buNone/>
            </a:pPr>
            <a:r>
              <a:rPr lang="en-US" dirty="0"/>
              <a:t>1. Say all three words before five seconds elapse.</a:t>
            </a:r>
          </a:p>
          <a:p>
            <a:pPr marL="0" indent="0">
              <a:buFont typeface="+mj-lt"/>
              <a:buNone/>
            </a:pPr>
            <a:r>
              <a:rPr lang="en-US" dirty="0"/>
              <a:t>2. Click to reveal answers.</a:t>
            </a:r>
          </a:p>
          <a:p>
            <a:pPr marL="0" indent="0">
              <a:buFont typeface="+mj-lt"/>
              <a:buNone/>
            </a:pPr>
            <a:r>
              <a:rPr lang="en-US" dirty="0"/>
              <a:t>3. Repeat if additional practice needed.</a:t>
            </a:r>
          </a:p>
          <a:p>
            <a:pPr marL="0" indent="0">
              <a:buFont typeface="+mj-lt"/>
              <a:buNone/>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Vocabulary from revisited sets: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8.1.1.4:</a:t>
            </a:r>
            <a:r>
              <a:rPr lang="en-GB" b="1" baseline="0" dirty="0"/>
              <a:t> </a:t>
            </a:r>
            <a:r>
              <a:rPr lang="en-GB" dirty="0"/>
              <a:t>noticia [859]; creer [83]; sobre¹ [62]</a:t>
            </a:r>
            <a:endParaRPr lang="en-GB"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3388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7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to</a:t>
            </a:r>
            <a:r>
              <a:rPr lang="en-US" b="0" baseline="0" dirty="0"/>
              <a:t> c</a:t>
            </a:r>
            <a:r>
              <a:rPr lang="en-US" b="0" dirty="0"/>
              <a:t>onsolidate understanding</a:t>
            </a:r>
            <a:r>
              <a:rPr lang="en-US" b="0" baseline="0" dirty="0"/>
              <a:t> of ‘</a:t>
            </a:r>
            <a:r>
              <a:rPr lang="en-US" b="0" baseline="0" dirty="0" err="1"/>
              <a:t>ir</a:t>
            </a:r>
            <a:r>
              <a:rPr lang="en-US" b="0" baseline="0" dirty="0"/>
              <a:t>’ (in 1</a:t>
            </a:r>
            <a:r>
              <a:rPr lang="en-US" b="0" baseline="30000" dirty="0"/>
              <a:t>st</a:t>
            </a:r>
            <a:r>
              <a:rPr lang="en-US" b="0" baseline="0" dirty="0"/>
              <a:t> and 3rd person plural) and of the newly learnt expressions: ‘</a:t>
            </a:r>
            <a:r>
              <a:rPr lang="en-US" b="0" baseline="0" dirty="0" err="1"/>
              <a:t>ir</a:t>
            </a:r>
            <a:r>
              <a:rPr lang="en-US" b="0" baseline="0" dirty="0"/>
              <a:t> de’ + noun (written modality).</a:t>
            </a:r>
            <a:endParaRPr lang="en-US" b="1" dirty="0"/>
          </a:p>
          <a:p>
            <a:endParaRPr lang="en-US" b="1" dirty="0"/>
          </a:p>
          <a:p>
            <a:r>
              <a:rPr lang="en-US" b="1" dirty="0"/>
              <a:t>Procedure:</a:t>
            </a:r>
          </a:p>
          <a:p>
            <a:r>
              <a:rPr lang="en-US" b="0" dirty="0"/>
              <a:t>1. Students read the sentences and</a:t>
            </a:r>
            <a:r>
              <a:rPr lang="en-US" b="0" baseline="0" dirty="0"/>
              <a:t> decide the subject of the verb (we/they).</a:t>
            </a:r>
            <a:endParaRPr lang="en-US" b="0" dirty="0"/>
          </a:p>
          <a:p>
            <a:r>
              <a:rPr lang="en-US" b="0" dirty="0"/>
              <a:t>2. Students write the activity</a:t>
            </a:r>
            <a:r>
              <a:rPr lang="en-US" b="0" baseline="0" dirty="0"/>
              <a:t> in English (e.g. to go for tapas)</a:t>
            </a:r>
            <a:endParaRPr lang="en-US" b="0" dirty="0"/>
          </a:p>
          <a:p>
            <a:endParaRPr lang="en-US" b="0" dirty="0"/>
          </a:p>
          <a:p>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12681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 minute</a:t>
            </a:r>
          </a:p>
          <a:p>
            <a:endParaRPr lang="en-US" b="1" dirty="0"/>
          </a:p>
          <a:p>
            <a:r>
              <a:rPr lang="en-US" b="1" dirty="0"/>
              <a:t>Aim: </a:t>
            </a:r>
            <a:r>
              <a:rPr lang="en-US" b="0" dirty="0"/>
              <a:t>to recap learnt translations of ‘para’ in context. To revisit several vocabulary items</a:t>
            </a:r>
            <a:r>
              <a:rPr lang="en-US" b="0" baseline="0" dirty="0"/>
              <a:t> introduced in lesson 1 (</a:t>
            </a:r>
            <a:r>
              <a:rPr lang="en-US" b="0" baseline="0" dirty="0" err="1"/>
              <a:t>presentar</a:t>
            </a:r>
            <a:r>
              <a:rPr lang="en-US" b="0" baseline="0" dirty="0"/>
              <a:t>, </a:t>
            </a:r>
            <a:r>
              <a:rPr lang="en-US" b="0" baseline="0" dirty="0" err="1"/>
              <a:t>tema</a:t>
            </a:r>
            <a:r>
              <a:rPr lang="en-US" b="0" baseline="0" dirty="0"/>
              <a:t>, </a:t>
            </a:r>
            <a:r>
              <a:rPr lang="en-US" b="0" baseline="0" dirty="0" err="1"/>
              <a:t>enseñar</a:t>
            </a:r>
            <a:r>
              <a:rPr lang="en-US" b="0" baseline="0" dirty="0"/>
              <a:t>).</a:t>
            </a:r>
            <a:endParaRPr lang="en-US" b="0" dirty="0"/>
          </a:p>
          <a:p>
            <a:endParaRPr lang="en-US" b="1" dirty="0"/>
          </a:p>
          <a:p>
            <a:r>
              <a:rPr lang="en-US" b="1" dirty="0"/>
              <a:t>Procedure:</a:t>
            </a:r>
          </a:p>
          <a:p>
            <a:r>
              <a:rPr lang="en-US" b="0" dirty="0"/>
              <a:t>1. Bring up the English</a:t>
            </a:r>
            <a:r>
              <a:rPr lang="en-US" b="0" baseline="0" dirty="0"/>
              <a:t> and elicit the Spanish from students.</a:t>
            </a:r>
            <a:endParaRPr lang="en-US" b="0" dirty="0"/>
          </a:p>
          <a:p>
            <a:endParaRPr lang="en-US" b="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24371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Timing: </a:t>
            </a:r>
            <a:r>
              <a:rPr lang="en-GB" b="0" dirty="0"/>
              <a:t>8 </a:t>
            </a:r>
            <a:r>
              <a:rPr lang="es-ES" b="0" dirty="0"/>
              <a:t>min</a:t>
            </a:r>
            <a:endParaRPr lang="en-US" b="0" dirty="0"/>
          </a:p>
          <a:p>
            <a:endParaRPr lang="en-US" b="1" dirty="0"/>
          </a:p>
          <a:p>
            <a:r>
              <a:rPr lang="en-US" b="1" dirty="0"/>
              <a:t>Aim: </a:t>
            </a:r>
            <a:r>
              <a:rPr lang="en-US" b="0" dirty="0"/>
              <a:t>to</a:t>
            </a:r>
            <a:r>
              <a:rPr lang="en-US" b="0" baseline="0" dirty="0"/>
              <a:t> c</a:t>
            </a:r>
            <a:r>
              <a:rPr lang="en-US" b="0" dirty="0"/>
              <a:t>onsolidate understanding</a:t>
            </a:r>
            <a:r>
              <a:rPr lang="en-US" b="0" baseline="0" dirty="0"/>
              <a:t> of verb ‘ir’ (in first and third person plural) and the two meanings of ‘para’ (oral modality). To also consolidate receptive understanding of several ‘ir de + noun’ expressions.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Students listen to each sentence and decide if the verb</a:t>
            </a:r>
            <a:r>
              <a:rPr lang="en-US" b="0" baseline="0" dirty="0"/>
              <a:t> is referring to ‘we’ or ‘they’</a:t>
            </a:r>
            <a:endParaRPr lang="en-US"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They listen again and decide if ‘para’ means ‘for’ or ‘in order to’ depending on whether it is followed by an infinitive or not.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This time, students also write</a:t>
            </a:r>
            <a:r>
              <a:rPr lang="en-US" b="0" baseline="0" dirty="0"/>
              <a:t> the sentence ending in English, including ‘for’ / ‘(in order) to’</a:t>
            </a:r>
            <a:endParaRPr lang="en-US" b="0" dirty="0"/>
          </a:p>
          <a:p>
            <a:endParaRPr lang="en-US" b="1" dirty="0"/>
          </a:p>
          <a:p>
            <a:r>
              <a:rPr lang="en-US" b="1" dirty="0"/>
              <a:t>Transcript: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ES" b="0" dirty="0"/>
              <a:t>El próximo fin de semana vamos a viajar a la costa </a:t>
            </a:r>
            <a:r>
              <a:rPr lang="es-ES" b="1" dirty="0"/>
              <a:t>para ver </a:t>
            </a:r>
            <a:r>
              <a:rPr lang="es-ES" b="0" dirty="0"/>
              <a:t>el partido de fútbol.</a:t>
            </a:r>
          </a:p>
          <a:p>
            <a:pPr marL="228600" indent="-228600">
              <a:buFont typeface="+mj-lt"/>
              <a:buAutoNum type="arabicPeriod"/>
            </a:pPr>
            <a:r>
              <a:rPr lang="es-ES" b="0" dirty="0"/>
              <a:t>Pues, creo que van a llegar temprano </a:t>
            </a:r>
            <a:r>
              <a:rPr lang="es-ES" b="1" dirty="0"/>
              <a:t>para ir de tapas </a:t>
            </a:r>
            <a:r>
              <a:rPr lang="es-ES" b="0" dirty="0"/>
              <a:t>antes del partido.</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s-ES" b="0" dirty="0"/>
              <a:t>Primero, vamos</a:t>
            </a:r>
            <a:r>
              <a:rPr lang="es-ES" b="0" baseline="0" dirty="0"/>
              <a:t> </a:t>
            </a:r>
            <a:r>
              <a:rPr lang="es-ES" b="0" dirty="0"/>
              <a:t>a buscar </a:t>
            </a:r>
            <a:r>
              <a:rPr lang="es-ES" b="0" baseline="0" dirty="0"/>
              <a:t>billetes baratos</a:t>
            </a:r>
            <a:r>
              <a:rPr lang="es-ES" b="0" dirty="0"/>
              <a:t> </a:t>
            </a:r>
            <a:r>
              <a:rPr lang="es-ES" b="1" dirty="0"/>
              <a:t>para el viaje </a:t>
            </a:r>
            <a:r>
              <a:rPr lang="es-ES" b="0" dirty="0"/>
              <a:t>en autobús.</a:t>
            </a:r>
          </a:p>
          <a:p>
            <a:pPr marL="228600" indent="-228600">
              <a:buFont typeface="+mj-lt"/>
              <a:buAutoNum type="arabicPeriod"/>
            </a:pPr>
            <a:r>
              <a:rPr lang="es-ES" b="0" dirty="0"/>
              <a:t>Luego, van a ir a</a:t>
            </a:r>
            <a:r>
              <a:rPr lang="es-ES" b="0" baseline="0" dirty="0"/>
              <a:t> la tienda </a:t>
            </a:r>
            <a:r>
              <a:rPr lang="es-ES" b="1" dirty="0"/>
              <a:t>para recoger </a:t>
            </a:r>
            <a:r>
              <a:rPr lang="es-ES" b="0" dirty="0"/>
              <a:t>las entradas.</a:t>
            </a:r>
          </a:p>
          <a:p>
            <a:pPr marL="228600" indent="-228600">
              <a:buFont typeface="+mj-lt"/>
              <a:buAutoNum type="arabicPeriod"/>
            </a:pPr>
            <a:r>
              <a:rPr lang="es-ES" b="0" dirty="0"/>
              <a:t>También vamos</a:t>
            </a:r>
            <a:r>
              <a:rPr lang="es-ES" b="0" baseline="0" dirty="0"/>
              <a:t> a comprar </a:t>
            </a:r>
            <a:r>
              <a:rPr lang="es-ES" b="0" dirty="0"/>
              <a:t>entradas </a:t>
            </a:r>
            <a:r>
              <a:rPr lang="es-ES" b="1" dirty="0"/>
              <a:t>para una entrevista </a:t>
            </a:r>
            <a:r>
              <a:rPr lang="es-ES" b="0" dirty="0"/>
              <a:t>exclusiva</a:t>
            </a:r>
            <a:r>
              <a:rPr lang="es-ES" b="1" dirty="0"/>
              <a:t> </a:t>
            </a:r>
            <a:r>
              <a:rPr lang="es-ES" b="0" dirty="0"/>
              <a:t>con los jugadores.</a:t>
            </a:r>
          </a:p>
          <a:p>
            <a:pPr marL="228600" indent="-228600">
              <a:buFont typeface="+mj-lt"/>
              <a:buAutoNum type="arabicPeriod"/>
            </a:pPr>
            <a:r>
              <a:rPr lang="es-ES" b="0" noProof="0" dirty="0"/>
              <a:t>Van</a:t>
            </a:r>
            <a:r>
              <a:rPr lang="es-ES" b="0" baseline="0" noProof="0" dirty="0"/>
              <a:t> a llevar dinero </a:t>
            </a:r>
            <a:r>
              <a:rPr lang="es-ES" b="1" noProof="0" dirty="0"/>
              <a:t>para</a:t>
            </a:r>
            <a:r>
              <a:rPr lang="es-ES" b="1" baseline="0" noProof="0" dirty="0"/>
              <a:t> </a:t>
            </a:r>
            <a:r>
              <a:rPr lang="es-ES" b="1" noProof="0" dirty="0"/>
              <a:t>ir de fiesta después</a:t>
            </a:r>
            <a:r>
              <a:rPr lang="es-ES" b="0" noProof="0" dirty="0"/>
              <a:t>.</a:t>
            </a:r>
          </a:p>
          <a:p>
            <a:pPr marL="228600" indent="-228600">
              <a:buFont typeface="+mj-lt"/>
              <a:buAutoNum type="arabicPeriod"/>
            </a:pPr>
            <a:r>
              <a:rPr lang="es-ES" b="0" noProof="0" dirty="0"/>
              <a:t>No van a ir de tiendas; no tienen tiempo </a:t>
            </a:r>
            <a:r>
              <a:rPr lang="es-ES" b="1" noProof="0" dirty="0"/>
              <a:t>para otras actividades</a:t>
            </a:r>
            <a:r>
              <a:rPr lang="es-ES" b="0" noProof="0" dirty="0"/>
              <a:t>.</a:t>
            </a:r>
          </a:p>
          <a:p>
            <a:pPr marL="228600" indent="-228600">
              <a:buFont typeface="+mj-lt"/>
              <a:buAutoNum type="arabicPeriod"/>
            </a:pPr>
            <a:r>
              <a:rPr lang="es-ES" b="0" noProof="0" dirty="0"/>
              <a:t>¡Vamos a ir a otro país muy</a:t>
            </a:r>
            <a:r>
              <a:rPr lang="es-ES" b="0" baseline="0" noProof="0" dirty="0"/>
              <a:t> pronto </a:t>
            </a:r>
            <a:r>
              <a:rPr lang="es-ES" b="1" noProof="0" dirty="0"/>
              <a:t>para el próximo partido</a:t>
            </a:r>
            <a:r>
              <a:rPr lang="es-ES" b="0" noProof="0" dirty="0"/>
              <a:t>!</a:t>
            </a:r>
          </a:p>
          <a:p>
            <a:pPr marL="0" indent="0">
              <a:buFont typeface="+mj-lt"/>
              <a:buNone/>
            </a:pPr>
            <a:endParaRPr lang="en-US" b="1" dirty="0"/>
          </a:p>
          <a:p>
            <a:pPr marL="0" indent="0">
              <a:buFont typeface="+mj-lt"/>
              <a:buNone/>
            </a:pPr>
            <a:r>
              <a:rPr lang="en-US" b="1" dirty="0"/>
              <a:t>Note:</a:t>
            </a:r>
            <a:r>
              <a:rPr lang="en-US" b="1" baseline="0" dirty="0"/>
              <a:t> </a:t>
            </a:r>
            <a:r>
              <a:rPr lang="en-US" b="0" baseline="0" dirty="0"/>
              <a:t>‘</a:t>
            </a:r>
            <a:r>
              <a:rPr lang="en-US" b="0" baseline="0" dirty="0" err="1"/>
              <a:t>amar</a:t>
            </a:r>
            <a:r>
              <a:rPr lang="en-US" b="0" baseline="0" dirty="0"/>
              <a:t>’ was a year 7 phonics word. Students may need a reminder of its meaning.</a:t>
            </a:r>
            <a:endParaRPr lang="en-US" b="0" dirty="0"/>
          </a:p>
          <a:p>
            <a:pPr marL="0" indent="0">
              <a:buFont typeface="+mj-lt"/>
              <a:buNone/>
            </a:pPr>
            <a:endParaRPr lang="en-US" b="1" dirty="0"/>
          </a:p>
          <a:p>
            <a:pPr algn="l"/>
            <a:r>
              <a:rPr lang="en-GB" b="1" baseline="0" dirty="0"/>
              <a:t>Vocabulary from revisited sets:</a:t>
            </a:r>
            <a:br>
              <a:rPr lang="en-GB" baseline="0" dirty="0"/>
            </a:br>
            <a:r>
              <a:rPr lang="en-GB" b="1" baseline="0" dirty="0"/>
              <a:t>8.1.2.2: </a:t>
            </a:r>
            <a:r>
              <a:rPr lang="es-ES" sz="1200" b="0" dirty="0">
                <a:solidFill>
                  <a:schemeClr val="accent5">
                    <a:lumMod val="50000"/>
                  </a:schemeClr>
                </a:solidFill>
              </a:rPr>
              <a:t>recoger [828]; partido [302]; fútbol [1471]; entrada [767]; billete [292];  pues¹ [73]; fin [182]; semana [301]; jugador [1019]</a:t>
            </a:r>
            <a:endParaRPr lang="en-GB" sz="1200" b="0" dirty="0">
              <a:solidFill>
                <a:schemeClr val="accent5">
                  <a:lumMod val="50000"/>
                </a:schemeClr>
              </a:solidFill>
            </a:endParaRPr>
          </a:p>
          <a:p>
            <a:pPr algn="l"/>
            <a:r>
              <a:rPr lang="en-GB" b="1" baseline="0" dirty="0"/>
              <a:t>8.1.1.4: </a:t>
            </a:r>
            <a:r>
              <a:rPr lang="es-ES" sz="1200" b="0" dirty="0">
                <a:solidFill>
                  <a:schemeClr val="accent5">
                    <a:lumMod val="50000"/>
                  </a:schemeClr>
                </a:solidFill>
              </a:rPr>
              <a:t>creer [83]; entrevista [1653]; sobre¹ [62]; que [3]</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65953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10 minutes</a:t>
            </a:r>
          </a:p>
          <a:p>
            <a:endParaRPr lang="en-US" b="1" dirty="0"/>
          </a:p>
          <a:p>
            <a:r>
              <a:rPr lang="en-US" b="1" dirty="0"/>
              <a:t>Aim: </a:t>
            </a:r>
            <a:r>
              <a:rPr lang="en-GB" sz="1200" kern="1200" dirty="0">
                <a:solidFill>
                  <a:schemeClr val="tx1"/>
                </a:solidFill>
                <a:effectLst/>
                <a:latin typeface="+mn-lt"/>
                <a:ea typeface="+mn-ea"/>
                <a:cs typeface="+mn-cs"/>
              </a:rPr>
              <a:t>to bring together in written</a:t>
            </a:r>
            <a:r>
              <a:rPr lang="en-GB" sz="1200" kern="1200" baseline="0" dirty="0">
                <a:solidFill>
                  <a:schemeClr val="tx1"/>
                </a:solidFill>
                <a:effectLst/>
                <a:latin typeface="+mn-lt"/>
                <a:ea typeface="+mn-ea"/>
                <a:cs typeface="+mn-cs"/>
              </a:rPr>
              <a:t> production </a:t>
            </a:r>
            <a:r>
              <a:rPr lang="en-GB" sz="1200" kern="1200" dirty="0">
                <a:solidFill>
                  <a:schemeClr val="tx1"/>
                </a:solidFill>
                <a:effectLst/>
                <a:latin typeface="+mn-lt"/>
                <a:ea typeface="+mn-ea"/>
                <a:cs typeface="+mn-cs"/>
              </a:rPr>
              <a:t>the five forms of ‘ir’ practised across the two lessons, the two uses of ‘para’</a:t>
            </a:r>
            <a:r>
              <a:rPr lang="en-GB" sz="1200" kern="1200" baseline="0" dirty="0">
                <a:solidFill>
                  <a:schemeClr val="tx1"/>
                </a:solidFill>
                <a:effectLst/>
                <a:latin typeface="+mn-lt"/>
                <a:ea typeface="+mn-ea"/>
                <a:cs typeface="+mn-cs"/>
              </a:rPr>
              <a:t> and the ‘ir de + noun’ expressions.</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US" b="1" dirty="0"/>
          </a:p>
          <a:p>
            <a:r>
              <a:rPr lang="en-US" b="1" dirty="0"/>
              <a:t>Procedure:</a:t>
            </a:r>
          </a:p>
          <a:p>
            <a:r>
              <a:rPr lang="en-US" b="0" dirty="0"/>
              <a:t>1. Students</a:t>
            </a:r>
            <a:r>
              <a:rPr lang="en-US" b="0" baseline="0" dirty="0"/>
              <a:t> translate the sentences into Spanish</a:t>
            </a:r>
            <a:endParaRPr lang="en-US" b="0" dirty="0"/>
          </a:p>
          <a:p>
            <a:endParaRPr lang="en-US" b="0" dirty="0"/>
          </a:p>
          <a:p>
            <a:r>
              <a:rPr lang="en-GB" b="1" dirty="0"/>
              <a:t>Note: </a:t>
            </a:r>
            <a:r>
              <a:rPr lang="en-GB" dirty="0"/>
              <a:t>‘celebrar’ was used as</a:t>
            </a:r>
            <a:r>
              <a:rPr lang="en-GB" baseline="0" dirty="0"/>
              <a:t> a phonics practice word in year 7. It is a near-cognate, though students may need to be reminded of it before the activity.</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01162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01193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slide 2/5.</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Vocabulary from revisited sets: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8.1.1.4:</a:t>
            </a:r>
            <a:r>
              <a:rPr lang="en-GB" b="1" baseline="0" dirty="0"/>
              <a:t> </a:t>
            </a:r>
            <a:r>
              <a:rPr lang="en-GB" dirty="0" err="1"/>
              <a:t>poner</a:t>
            </a:r>
            <a:r>
              <a:rPr lang="en-GB" dirty="0"/>
              <a:t> [91]; </a:t>
            </a:r>
            <a:r>
              <a:rPr lang="en-GB" dirty="0" err="1"/>
              <a:t>página</a:t>
            </a:r>
            <a:r>
              <a:rPr lang="en-GB" dirty="0"/>
              <a:t> [598]; </a:t>
            </a:r>
            <a:r>
              <a:rPr lang="en-GB" dirty="0" err="1"/>
              <a:t>sociedad</a:t>
            </a:r>
            <a:r>
              <a:rPr lang="en-GB" dirty="0"/>
              <a:t> [353]</a:t>
            </a:r>
            <a:endParaRPr lang="en-GB" baseline="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32246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slide 3/5.</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Vocabulary from revisited sets: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8.1.1.4:</a:t>
            </a:r>
            <a:r>
              <a:rPr lang="en-GB" b="1" baseline="0" dirty="0"/>
              <a:t> </a:t>
            </a:r>
            <a:r>
              <a:rPr lang="en-GB" dirty="0" err="1"/>
              <a:t>esconder</a:t>
            </a:r>
            <a:r>
              <a:rPr lang="en-GB" dirty="0"/>
              <a:t> [1130]; que [3]; </a:t>
            </a:r>
            <a:r>
              <a:rPr lang="en-GB" dirty="0" err="1"/>
              <a:t>periodista</a:t>
            </a:r>
            <a:r>
              <a:rPr lang="en-GB" dirty="0"/>
              <a:t> [1235]</a:t>
            </a: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48813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slide 4/5.</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Vocabulary from revisited sets: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8.1.1.4:</a:t>
            </a:r>
            <a:r>
              <a:rPr lang="en-GB" b="1" baseline="0" dirty="0"/>
              <a:t> </a:t>
            </a:r>
            <a:r>
              <a:rPr lang="en-GB" dirty="0"/>
              <a:t>vender [528]; </a:t>
            </a:r>
            <a:r>
              <a:rPr lang="en-GB" dirty="0" err="1"/>
              <a:t>entrevista</a:t>
            </a:r>
            <a:r>
              <a:rPr lang="en-GB" dirty="0"/>
              <a:t> [1653]; </a:t>
            </a:r>
            <a:r>
              <a:rPr lang="en-GB" dirty="0" err="1"/>
              <a:t>realidad</a:t>
            </a:r>
            <a:r>
              <a:rPr lang="en-GB" dirty="0"/>
              <a:t> [260]</a:t>
            </a: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0136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slide 5/5.</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Vocabulary from revisited sets: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8.1.1.4:</a:t>
            </a:r>
            <a:r>
              <a:rPr lang="en-GB" b="1" baseline="0" dirty="0"/>
              <a:t> </a:t>
            </a:r>
            <a:r>
              <a:rPr lang="en-GB" dirty="0" err="1"/>
              <a:t>entender</a:t>
            </a:r>
            <a:r>
              <a:rPr lang="en-GB" dirty="0"/>
              <a:t> [22</a:t>
            </a:r>
            <a:r>
              <a:rPr lang="en-GB" b="0" dirty="0"/>
              <a:t>9];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8.1.2.2:</a:t>
            </a:r>
            <a:r>
              <a:rPr lang="en-GB" baseline="0" dirty="0"/>
              <a:t> </a:t>
            </a:r>
            <a:r>
              <a:rPr lang="en-GB" dirty="0" err="1"/>
              <a:t>salir</a:t>
            </a:r>
            <a:r>
              <a:rPr lang="en-GB" dirty="0"/>
              <a:t> [114]; </a:t>
            </a:r>
            <a:r>
              <a:rPr lang="en-GB" dirty="0" err="1"/>
              <a:t>subir</a:t>
            </a:r>
            <a:r>
              <a:rPr lang="en-GB" baseline="0" dirty="0"/>
              <a:t> [410]</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5696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2-4 minutes</a:t>
            </a:r>
          </a:p>
          <a:p>
            <a:endParaRPr lang="en-US" b="1" dirty="0"/>
          </a:p>
          <a:p>
            <a:r>
              <a:rPr lang="en-US" b="1" dirty="0"/>
              <a:t>Aim: </a:t>
            </a:r>
            <a:r>
              <a:rPr lang="en-US" b="0" dirty="0"/>
              <a:t>to</a:t>
            </a:r>
            <a:r>
              <a:rPr lang="en-US" b="0" baseline="0" dirty="0"/>
              <a:t> embed word knowledge of this week’s vocabulary set.  </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Procedure</a:t>
            </a:r>
            <a:br>
              <a:rPr lang="en-GB" dirty="0"/>
            </a:br>
            <a:r>
              <a:rPr lang="en-GB" dirty="0"/>
              <a:t>1.</a:t>
            </a:r>
            <a:r>
              <a:rPr lang="en-GB" baseline="0" dirty="0"/>
              <a:t>  </a:t>
            </a:r>
            <a:r>
              <a:rPr lang="en-GB" dirty="0"/>
              <a:t>Pupils</a:t>
            </a:r>
            <a:r>
              <a:rPr lang="en-GB" baseline="0" dirty="0"/>
              <a:t> either work by themselves or in pairs, reading out the words and studying their English meaning (1 minute).</a:t>
            </a:r>
            <a:br>
              <a:rPr lang="en-GB" baseline="0" dirty="0"/>
            </a:br>
            <a:r>
              <a:rPr lang="en-GB" baseline="0" dirty="0"/>
              <a:t>2.  Then the English meanings are removed and they try to recall them, looking at the Spanish (1 minute).</a:t>
            </a:r>
            <a:br>
              <a:rPr lang="en-GB" baseline="0" dirty="0"/>
            </a:br>
            <a:r>
              <a:rPr lang="en-GB" baseline="0" dirty="0"/>
              <a:t>3.  Then the Spanish meanings are removed and they to recall them, looking at the English (1 minute)</a:t>
            </a:r>
            <a:br>
              <a:rPr lang="en-GB" baseline="0" dirty="0"/>
            </a:br>
            <a:r>
              <a:rPr lang="en-GB" baseline="0" dirty="0"/>
              <a:t>4.  Further rounds of learning can be facilitated by one pupil turning away from the board, and his/her partner asking him/her the meanings.  This activity can work from L2 </a:t>
            </a:r>
            <a:r>
              <a:rPr lang="en-GB" baseline="0" dirty="0">
                <a:sym typeface="Wingdings" panose="05000000000000000000" pitchFamily="2" charset="2"/>
              </a:rPr>
              <a:t></a:t>
            </a:r>
            <a:r>
              <a:rPr lang="en-GB" baseline="0" dirty="0"/>
              <a:t> L1 or L1 </a:t>
            </a:r>
            <a:r>
              <a:rPr lang="en-GB" baseline="0" dirty="0">
                <a:sym typeface="Wingdings" panose="05000000000000000000" pitchFamily="2" charset="2"/>
              </a:rPr>
              <a:t> L2.</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Note: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419" sz="1200" kern="1200" dirty="0">
                <a:solidFill>
                  <a:schemeClr val="tx1"/>
                </a:solidFill>
                <a:effectLst/>
                <a:latin typeface="+mn-lt"/>
                <a:ea typeface="+mn-ea"/>
                <a:cs typeface="+mn-cs"/>
              </a:rPr>
              <a:t>paseo [2126]; compra [1162]; tapa [3645]; copa [1514] are to be </a:t>
            </a:r>
            <a:r>
              <a:rPr lang="es-419" sz="1200" kern="1200" dirty="0" err="1">
                <a:solidFill>
                  <a:schemeClr val="tx1"/>
                </a:solidFill>
                <a:effectLst/>
                <a:latin typeface="+mn-lt"/>
                <a:ea typeface="+mn-ea"/>
                <a:cs typeface="+mn-cs"/>
              </a:rPr>
              <a:t>introduced</a:t>
            </a:r>
            <a:r>
              <a:rPr lang="es-419" sz="1200" kern="1200" dirty="0">
                <a:solidFill>
                  <a:schemeClr val="tx1"/>
                </a:solidFill>
                <a:effectLst/>
                <a:latin typeface="+mn-lt"/>
                <a:ea typeface="+mn-ea"/>
                <a:cs typeface="+mn-cs"/>
              </a:rPr>
              <a:t> in </a:t>
            </a:r>
            <a:r>
              <a:rPr lang="es-419" sz="1200" kern="1200" dirty="0" err="1">
                <a:solidFill>
                  <a:schemeClr val="tx1"/>
                </a:solidFill>
                <a:effectLst/>
                <a:latin typeface="+mn-lt"/>
                <a:ea typeface="+mn-ea"/>
                <a:cs typeface="+mn-cs"/>
              </a:rPr>
              <a:t>lesson</a:t>
            </a:r>
            <a:r>
              <a:rPr lang="es-419" sz="1200" kern="1200" dirty="0">
                <a:solidFill>
                  <a:schemeClr val="tx1"/>
                </a:solidFill>
                <a:effectLst/>
                <a:latin typeface="+mn-lt"/>
                <a:ea typeface="+mn-ea"/>
                <a:cs typeface="+mn-cs"/>
              </a:rPr>
              <a:t> 2</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s-419" sz="1200" kern="1200" dirty="0" err="1">
                <a:solidFill>
                  <a:schemeClr val="tx1"/>
                </a:solidFill>
                <a:effectLst/>
                <a:latin typeface="+mn-lt"/>
                <a:ea typeface="+mn-ea"/>
                <a:cs typeface="+mn-cs"/>
              </a:rPr>
              <a:t>According</a:t>
            </a:r>
            <a:r>
              <a:rPr lang="es-419" sz="1200" kern="1200" baseline="0" dirty="0">
                <a:solidFill>
                  <a:schemeClr val="tx1"/>
                </a:solidFill>
                <a:effectLst/>
                <a:latin typeface="+mn-lt"/>
                <a:ea typeface="+mn-ea"/>
                <a:cs typeface="+mn-cs"/>
              </a:rPr>
              <a:t> to </a:t>
            </a:r>
            <a:r>
              <a:rPr lang="es-419" sz="1200" kern="1200" baseline="0" dirty="0" err="1">
                <a:solidFill>
                  <a:schemeClr val="tx1"/>
                </a:solidFill>
                <a:effectLst/>
                <a:latin typeface="+mn-lt"/>
                <a:ea typeface="+mn-ea"/>
                <a:cs typeface="+mn-cs"/>
              </a:rPr>
              <a:t>an</a:t>
            </a:r>
            <a:r>
              <a:rPr lang="es-419" sz="1200" kern="1200" baseline="0" dirty="0">
                <a:solidFill>
                  <a:schemeClr val="tx1"/>
                </a:solidFill>
                <a:effectLst/>
                <a:latin typeface="+mn-lt"/>
                <a:ea typeface="+mn-ea"/>
                <a:cs typeface="+mn-cs"/>
              </a:rPr>
              <a:t> </a:t>
            </a:r>
            <a:r>
              <a:rPr lang="es-419" sz="1200" kern="1200" baseline="0" dirty="0" err="1">
                <a:solidFill>
                  <a:schemeClr val="tx1"/>
                </a:solidFill>
                <a:effectLst/>
                <a:latin typeface="+mn-lt"/>
                <a:ea typeface="+mn-ea"/>
                <a:cs typeface="+mn-cs"/>
              </a:rPr>
              <a:t>analysis</a:t>
            </a:r>
            <a:r>
              <a:rPr lang="es-419" sz="1200" kern="1200" baseline="0" dirty="0">
                <a:solidFill>
                  <a:schemeClr val="tx1"/>
                </a:solidFill>
                <a:effectLst/>
                <a:latin typeface="+mn-lt"/>
                <a:ea typeface="+mn-ea"/>
                <a:cs typeface="+mn-cs"/>
              </a:rPr>
              <a:t> of </a:t>
            </a:r>
            <a:r>
              <a:rPr lang="es-419" sz="1200" kern="1200" baseline="0" dirty="0" err="1">
                <a:solidFill>
                  <a:schemeClr val="tx1"/>
                </a:solidFill>
                <a:effectLst/>
                <a:latin typeface="+mn-lt"/>
                <a:ea typeface="+mn-ea"/>
                <a:cs typeface="+mn-cs"/>
              </a:rPr>
              <a:t>the</a:t>
            </a:r>
            <a:r>
              <a:rPr lang="es-419" sz="1200" kern="1200" baseline="0" dirty="0">
                <a:solidFill>
                  <a:schemeClr val="tx1"/>
                </a:solidFill>
                <a:effectLst/>
                <a:latin typeface="+mn-lt"/>
                <a:ea typeface="+mn-ea"/>
                <a:cs typeface="+mn-cs"/>
              </a:rPr>
              <a:t> </a:t>
            </a:r>
            <a:r>
              <a:rPr lang="es-419" sz="1200" i="1" kern="1200" baseline="0" dirty="0">
                <a:solidFill>
                  <a:schemeClr val="tx1"/>
                </a:solidFill>
                <a:effectLst/>
                <a:latin typeface="+mn-lt"/>
                <a:ea typeface="+mn-ea"/>
                <a:cs typeface="+mn-cs"/>
              </a:rPr>
              <a:t>Corpus del Español</a:t>
            </a:r>
            <a:r>
              <a:rPr lang="es-419" sz="1200" i="0" kern="1200" baseline="0" dirty="0">
                <a:solidFill>
                  <a:schemeClr val="tx1"/>
                </a:solidFill>
                <a:effectLst/>
                <a:latin typeface="+mn-lt"/>
                <a:ea typeface="+mn-ea"/>
                <a:cs typeface="+mn-cs"/>
              </a:rPr>
              <a:t> (</a:t>
            </a:r>
            <a:r>
              <a:rPr lang="es-419" sz="1200" i="0" kern="1200" baseline="0" dirty="0" err="1">
                <a:solidFill>
                  <a:schemeClr val="tx1"/>
                </a:solidFill>
                <a:effectLst/>
                <a:latin typeface="+mn-lt"/>
                <a:ea typeface="+mn-ea"/>
                <a:cs typeface="+mn-cs"/>
              </a:rPr>
              <a:t>the</a:t>
            </a:r>
            <a:r>
              <a:rPr lang="es-419" sz="1200" i="0" kern="1200" baseline="0" dirty="0">
                <a:solidFill>
                  <a:schemeClr val="tx1"/>
                </a:solidFill>
                <a:effectLst/>
                <a:latin typeface="+mn-lt"/>
                <a:ea typeface="+mn-ea"/>
                <a:cs typeface="+mn-cs"/>
              </a:rPr>
              <a:t> </a:t>
            </a:r>
            <a:r>
              <a:rPr lang="es-419" sz="1200" i="0" kern="1200" baseline="0" dirty="0" err="1">
                <a:solidFill>
                  <a:schemeClr val="tx1"/>
                </a:solidFill>
                <a:effectLst/>
                <a:latin typeface="+mn-lt"/>
                <a:ea typeface="+mn-ea"/>
                <a:cs typeface="+mn-cs"/>
              </a:rPr>
              <a:t>same</a:t>
            </a:r>
            <a:r>
              <a:rPr lang="es-419" sz="1200" i="0" kern="1200" baseline="0" dirty="0">
                <a:solidFill>
                  <a:schemeClr val="tx1"/>
                </a:solidFill>
                <a:effectLst/>
                <a:latin typeface="+mn-lt"/>
                <a:ea typeface="+mn-ea"/>
                <a:cs typeface="+mn-cs"/>
              </a:rPr>
              <a:t> corpus </a:t>
            </a:r>
            <a:r>
              <a:rPr lang="es-419" sz="1200" i="0" kern="1200" baseline="0" dirty="0" err="1">
                <a:solidFill>
                  <a:schemeClr val="tx1"/>
                </a:solidFill>
                <a:effectLst/>
                <a:latin typeface="+mn-lt"/>
                <a:ea typeface="+mn-ea"/>
                <a:cs typeface="+mn-cs"/>
              </a:rPr>
              <a:t>used</a:t>
            </a:r>
            <a:r>
              <a:rPr lang="es-419" sz="1200" i="0" kern="1200" baseline="0" dirty="0">
                <a:solidFill>
                  <a:schemeClr val="tx1"/>
                </a:solidFill>
                <a:effectLst/>
                <a:latin typeface="+mn-lt"/>
                <a:ea typeface="+mn-ea"/>
                <a:cs typeface="+mn-cs"/>
              </a:rPr>
              <a:t> </a:t>
            </a:r>
            <a:r>
              <a:rPr lang="es-419" sz="1200" i="0" kern="1200" baseline="0" dirty="0" err="1">
                <a:solidFill>
                  <a:schemeClr val="tx1"/>
                </a:solidFill>
                <a:effectLst/>
                <a:latin typeface="+mn-lt"/>
                <a:ea typeface="+mn-ea"/>
                <a:cs typeface="+mn-cs"/>
              </a:rPr>
              <a:t>for</a:t>
            </a:r>
            <a:r>
              <a:rPr lang="es-419" sz="1200" i="0" kern="1200" baseline="0" dirty="0">
                <a:solidFill>
                  <a:schemeClr val="tx1"/>
                </a:solidFill>
                <a:effectLst/>
                <a:latin typeface="+mn-lt"/>
                <a:ea typeface="+mn-ea"/>
                <a:cs typeface="+mn-cs"/>
              </a:rPr>
              <a:t> </a:t>
            </a:r>
            <a:r>
              <a:rPr lang="es-419" sz="1200" i="1" kern="1200" baseline="0" dirty="0">
                <a:solidFill>
                  <a:schemeClr val="tx1"/>
                </a:solidFill>
                <a:effectLst/>
                <a:latin typeface="+mn-lt"/>
                <a:ea typeface="+mn-ea"/>
                <a:cs typeface="+mn-cs"/>
              </a:rPr>
              <a:t>A </a:t>
            </a:r>
            <a:r>
              <a:rPr lang="es-419" sz="1200" i="1" kern="1200" baseline="0" dirty="0" err="1">
                <a:solidFill>
                  <a:schemeClr val="tx1"/>
                </a:solidFill>
                <a:effectLst/>
                <a:latin typeface="+mn-lt"/>
                <a:ea typeface="+mn-ea"/>
                <a:cs typeface="+mn-cs"/>
              </a:rPr>
              <a:t>frequency</a:t>
            </a:r>
            <a:r>
              <a:rPr lang="es-419" sz="1200" i="1" kern="1200" baseline="0" dirty="0">
                <a:solidFill>
                  <a:schemeClr val="tx1"/>
                </a:solidFill>
                <a:effectLst/>
                <a:latin typeface="+mn-lt"/>
                <a:ea typeface="+mn-ea"/>
                <a:cs typeface="+mn-cs"/>
              </a:rPr>
              <a:t> </a:t>
            </a:r>
            <a:r>
              <a:rPr lang="es-419" sz="1200" i="1" kern="1200" baseline="0" dirty="0" err="1">
                <a:solidFill>
                  <a:schemeClr val="tx1"/>
                </a:solidFill>
                <a:effectLst/>
                <a:latin typeface="+mn-lt"/>
                <a:ea typeface="+mn-ea"/>
                <a:cs typeface="+mn-cs"/>
              </a:rPr>
              <a:t>dictionary</a:t>
            </a:r>
            <a:r>
              <a:rPr lang="es-419" sz="1200" i="1" kern="1200" baseline="0" dirty="0">
                <a:solidFill>
                  <a:schemeClr val="tx1"/>
                </a:solidFill>
                <a:effectLst/>
                <a:latin typeface="+mn-lt"/>
                <a:ea typeface="+mn-ea"/>
                <a:cs typeface="+mn-cs"/>
              </a:rPr>
              <a:t> of </a:t>
            </a:r>
            <a:r>
              <a:rPr lang="es-419" sz="1200" i="1" kern="1200" baseline="0" dirty="0" err="1">
                <a:solidFill>
                  <a:schemeClr val="tx1"/>
                </a:solidFill>
                <a:effectLst/>
                <a:latin typeface="+mn-lt"/>
                <a:ea typeface="+mn-ea"/>
                <a:cs typeface="+mn-cs"/>
              </a:rPr>
              <a:t>Spanish</a:t>
            </a:r>
            <a:r>
              <a:rPr lang="es-419" sz="1200" i="1" kern="1200" baseline="0" dirty="0">
                <a:solidFill>
                  <a:schemeClr val="tx1"/>
                </a:solidFill>
                <a:effectLst/>
                <a:latin typeface="+mn-lt"/>
                <a:ea typeface="+mn-ea"/>
                <a:cs typeface="+mn-cs"/>
              </a:rPr>
              <a:t>: Core </a:t>
            </a:r>
            <a:r>
              <a:rPr lang="es-419" sz="1200" i="1" kern="1200" baseline="0" dirty="0" err="1">
                <a:solidFill>
                  <a:schemeClr val="tx1"/>
                </a:solidFill>
                <a:effectLst/>
                <a:latin typeface="+mn-lt"/>
                <a:ea typeface="+mn-ea"/>
                <a:cs typeface="+mn-cs"/>
              </a:rPr>
              <a:t>vocabulary</a:t>
            </a:r>
            <a:r>
              <a:rPr lang="es-419" sz="1200" i="1" kern="1200" baseline="0" dirty="0">
                <a:solidFill>
                  <a:schemeClr val="tx1"/>
                </a:solidFill>
                <a:effectLst/>
                <a:latin typeface="+mn-lt"/>
                <a:ea typeface="+mn-ea"/>
                <a:cs typeface="+mn-cs"/>
              </a:rPr>
              <a:t> </a:t>
            </a:r>
            <a:r>
              <a:rPr lang="es-419" sz="1200" i="1" kern="1200" baseline="0" dirty="0" err="1">
                <a:solidFill>
                  <a:schemeClr val="tx1"/>
                </a:solidFill>
                <a:effectLst/>
                <a:latin typeface="+mn-lt"/>
                <a:ea typeface="+mn-ea"/>
                <a:cs typeface="+mn-cs"/>
              </a:rPr>
              <a:t>for</a:t>
            </a:r>
            <a:r>
              <a:rPr lang="es-419" sz="1200" i="1" kern="1200" baseline="0" dirty="0">
                <a:solidFill>
                  <a:schemeClr val="tx1"/>
                </a:solidFill>
                <a:effectLst/>
                <a:latin typeface="+mn-lt"/>
                <a:ea typeface="+mn-ea"/>
                <a:cs typeface="+mn-cs"/>
              </a:rPr>
              <a:t> </a:t>
            </a:r>
            <a:r>
              <a:rPr lang="es-419" sz="1200" i="1" kern="1200" baseline="0" dirty="0" err="1">
                <a:solidFill>
                  <a:schemeClr val="tx1"/>
                </a:solidFill>
                <a:effectLst/>
                <a:latin typeface="+mn-lt"/>
                <a:ea typeface="+mn-ea"/>
                <a:cs typeface="+mn-cs"/>
              </a:rPr>
              <a:t>learners</a:t>
            </a:r>
            <a:r>
              <a:rPr lang="es-419" sz="1200" i="0" kern="1200" baseline="0" dirty="0">
                <a:solidFill>
                  <a:schemeClr val="tx1"/>
                </a:solidFill>
                <a:effectLst/>
                <a:latin typeface="+mn-lt"/>
                <a:ea typeface="+mn-ea"/>
                <a:cs typeface="+mn-cs"/>
              </a:rPr>
              <a:t>), ‘próximo’ </a:t>
            </a:r>
            <a:r>
              <a:rPr lang="es-419" sz="1200" i="0" kern="1200" baseline="0" dirty="0" err="1">
                <a:solidFill>
                  <a:schemeClr val="tx1"/>
                </a:solidFill>
                <a:effectLst/>
                <a:latin typeface="+mn-lt"/>
                <a:ea typeface="+mn-ea"/>
                <a:cs typeface="+mn-cs"/>
              </a:rPr>
              <a:t>was</a:t>
            </a:r>
            <a:r>
              <a:rPr lang="es-419" sz="1200" i="0" kern="1200" baseline="0" dirty="0">
                <a:solidFill>
                  <a:schemeClr val="tx1"/>
                </a:solidFill>
                <a:effectLst/>
                <a:latin typeface="+mn-lt"/>
                <a:ea typeface="+mn-ea"/>
                <a:cs typeface="+mn-cs"/>
              </a:rPr>
              <a:t> </a:t>
            </a:r>
            <a:r>
              <a:rPr lang="es-419" sz="1200" i="0" kern="1200" baseline="0" dirty="0" err="1">
                <a:solidFill>
                  <a:schemeClr val="tx1"/>
                </a:solidFill>
                <a:effectLst/>
                <a:latin typeface="+mn-lt"/>
                <a:ea typeface="+mn-ea"/>
                <a:cs typeface="+mn-cs"/>
              </a:rPr>
              <a:t>found</a:t>
            </a:r>
            <a:r>
              <a:rPr lang="es-419" sz="1200" i="0" kern="1200" baseline="0" dirty="0">
                <a:solidFill>
                  <a:schemeClr val="tx1"/>
                </a:solidFill>
                <a:effectLst/>
                <a:latin typeface="+mn-lt"/>
                <a:ea typeface="+mn-ea"/>
                <a:cs typeface="+mn-cs"/>
              </a:rPr>
              <a:t> to be </a:t>
            </a:r>
            <a:r>
              <a:rPr lang="es-419" sz="1200" i="0" kern="1200" baseline="0" dirty="0" err="1">
                <a:solidFill>
                  <a:schemeClr val="tx1"/>
                </a:solidFill>
                <a:effectLst/>
                <a:latin typeface="+mn-lt"/>
                <a:ea typeface="+mn-ea"/>
                <a:cs typeface="+mn-cs"/>
              </a:rPr>
              <a:t>used</a:t>
            </a:r>
            <a:r>
              <a:rPr lang="es-419" sz="1200" i="0" kern="1200" baseline="0" dirty="0">
                <a:solidFill>
                  <a:schemeClr val="tx1"/>
                </a:solidFill>
                <a:effectLst/>
                <a:latin typeface="+mn-lt"/>
                <a:ea typeface="+mn-ea"/>
                <a:cs typeface="+mn-cs"/>
              </a:rPr>
              <a:t> </a:t>
            </a:r>
            <a:r>
              <a:rPr lang="es-419" sz="1200" i="0" kern="1200" baseline="0" dirty="0" err="1">
                <a:solidFill>
                  <a:schemeClr val="tx1"/>
                </a:solidFill>
                <a:effectLst/>
                <a:latin typeface="+mn-lt"/>
                <a:ea typeface="+mn-ea"/>
                <a:cs typeface="+mn-cs"/>
              </a:rPr>
              <a:t>both</a:t>
            </a:r>
            <a:r>
              <a:rPr lang="es-419" sz="1200" i="0" kern="1200" baseline="0" dirty="0">
                <a:solidFill>
                  <a:schemeClr val="tx1"/>
                </a:solidFill>
                <a:effectLst/>
                <a:latin typeface="+mn-lt"/>
                <a:ea typeface="+mn-ea"/>
                <a:cs typeface="+mn-cs"/>
              </a:rPr>
              <a:t> </a:t>
            </a:r>
            <a:r>
              <a:rPr lang="es-419" sz="1200" i="0" kern="1200" baseline="0" dirty="0" err="1">
                <a:solidFill>
                  <a:schemeClr val="tx1"/>
                </a:solidFill>
                <a:effectLst/>
                <a:latin typeface="+mn-lt"/>
                <a:ea typeface="+mn-ea"/>
                <a:cs typeface="+mn-cs"/>
              </a:rPr>
              <a:t>prenominally</a:t>
            </a:r>
            <a:r>
              <a:rPr lang="es-419" sz="1200" i="0" kern="1200" baseline="0" dirty="0">
                <a:solidFill>
                  <a:schemeClr val="tx1"/>
                </a:solidFill>
                <a:effectLst/>
                <a:latin typeface="+mn-lt"/>
                <a:ea typeface="+mn-ea"/>
                <a:cs typeface="+mn-cs"/>
              </a:rPr>
              <a:t> and </a:t>
            </a:r>
            <a:r>
              <a:rPr lang="es-419" sz="1200" i="0" kern="1200" baseline="0" dirty="0" err="1">
                <a:solidFill>
                  <a:schemeClr val="tx1"/>
                </a:solidFill>
                <a:effectLst/>
                <a:latin typeface="+mn-lt"/>
                <a:ea typeface="+mn-ea"/>
                <a:cs typeface="+mn-cs"/>
              </a:rPr>
              <a:t>postnominally</a:t>
            </a:r>
            <a:r>
              <a:rPr lang="es-419" sz="1200" i="0" kern="1200" baseline="0" dirty="0">
                <a:solidFill>
                  <a:schemeClr val="tx1"/>
                </a:solidFill>
                <a:effectLst/>
                <a:latin typeface="+mn-lt"/>
                <a:ea typeface="+mn-ea"/>
                <a:cs typeface="+mn-cs"/>
              </a:rPr>
              <a:t>. </a:t>
            </a:r>
            <a:r>
              <a:rPr lang="es-419" sz="1200" i="0" kern="1200" baseline="0" dirty="0" err="1">
                <a:solidFill>
                  <a:schemeClr val="tx1"/>
                </a:solidFill>
                <a:effectLst/>
                <a:latin typeface="+mn-lt"/>
                <a:ea typeface="+mn-ea"/>
                <a:cs typeface="+mn-cs"/>
              </a:rPr>
              <a:t>However</a:t>
            </a:r>
            <a:r>
              <a:rPr lang="es-419" sz="1200" i="0" kern="1200" baseline="0" dirty="0">
                <a:solidFill>
                  <a:schemeClr val="tx1"/>
                </a:solidFill>
                <a:effectLst/>
                <a:latin typeface="+mn-lt"/>
                <a:ea typeface="+mn-ea"/>
                <a:cs typeface="+mn-cs"/>
              </a:rPr>
              <a:t>, </a:t>
            </a:r>
            <a:r>
              <a:rPr lang="es-419" sz="1200" i="0" kern="1200" baseline="0" dirty="0" err="1">
                <a:solidFill>
                  <a:schemeClr val="tx1"/>
                </a:solidFill>
                <a:effectLst/>
                <a:latin typeface="+mn-lt"/>
                <a:ea typeface="+mn-ea"/>
                <a:cs typeface="+mn-cs"/>
              </a:rPr>
              <a:t>it</a:t>
            </a:r>
            <a:r>
              <a:rPr lang="es-419" sz="1200" i="0" kern="1200" baseline="0" dirty="0">
                <a:solidFill>
                  <a:schemeClr val="tx1"/>
                </a:solidFill>
                <a:effectLst/>
                <a:latin typeface="+mn-lt"/>
                <a:ea typeface="+mn-ea"/>
                <a:cs typeface="+mn-cs"/>
              </a:rPr>
              <a:t> </a:t>
            </a:r>
            <a:r>
              <a:rPr lang="es-419" sz="1200" i="0" kern="1200" baseline="0" dirty="0" err="1">
                <a:solidFill>
                  <a:schemeClr val="tx1"/>
                </a:solidFill>
                <a:effectLst/>
                <a:latin typeface="+mn-lt"/>
                <a:ea typeface="+mn-ea"/>
                <a:cs typeface="+mn-cs"/>
              </a:rPr>
              <a:t>was</a:t>
            </a:r>
            <a:r>
              <a:rPr lang="es-419" sz="1200" i="0" kern="1200" baseline="0" dirty="0">
                <a:solidFill>
                  <a:schemeClr val="tx1"/>
                </a:solidFill>
                <a:effectLst/>
                <a:latin typeface="+mn-lt"/>
                <a:ea typeface="+mn-ea"/>
                <a:cs typeface="+mn-cs"/>
              </a:rPr>
              <a:t> </a:t>
            </a:r>
            <a:r>
              <a:rPr lang="es-419" sz="1200" i="0" kern="1200" baseline="0" dirty="0" err="1">
                <a:solidFill>
                  <a:schemeClr val="tx1"/>
                </a:solidFill>
                <a:effectLst/>
                <a:latin typeface="+mn-lt"/>
                <a:ea typeface="+mn-ea"/>
                <a:cs typeface="+mn-cs"/>
              </a:rPr>
              <a:t>one</a:t>
            </a:r>
            <a:r>
              <a:rPr lang="es-419" sz="1200" i="0" kern="1200" baseline="0" dirty="0">
                <a:solidFill>
                  <a:schemeClr val="tx1"/>
                </a:solidFill>
                <a:effectLst/>
                <a:latin typeface="+mn-lt"/>
                <a:ea typeface="+mn-ea"/>
                <a:cs typeface="+mn-cs"/>
              </a:rPr>
              <a:t> of </a:t>
            </a:r>
            <a:r>
              <a:rPr lang="es-419" sz="1200" i="0" kern="1200" baseline="0" dirty="0" err="1">
                <a:solidFill>
                  <a:schemeClr val="tx1"/>
                </a:solidFill>
                <a:effectLst/>
                <a:latin typeface="+mn-lt"/>
                <a:ea typeface="+mn-ea"/>
                <a:cs typeface="+mn-cs"/>
              </a:rPr>
              <a:t>the</a:t>
            </a:r>
            <a:r>
              <a:rPr lang="es-419" sz="1200" i="0" kern="1200" baseline="0" dirty="0">
                <a:solidFill>
                  <a:schemeClr val="tx1"/>
                </a:solidFill>
                <a:effectLst/>
                <a:latin typeface="+mn-lt"/>
                <a:ea typeface="+mn-ea"/>
                <a:cs typeface="+mn-cs"/>
              </a:rPr>
              <a:t> 10 </a:t>
            </a:r>
            <a:r>
              <a:rPr lang="es-419" sz="1200" i="0" kern="1200" baseline="0" dirty="0" err="1">
                <a:solidFill>
                  <a:schemeClr val="tx1"/>
                </a:solidFill>
                <a:effectLst/>
                <a:latin typeface="+mn-lt"/>
                <a:ea typeface="+mn-ea"/>
                <a:cs typeface="+mn-cs"/>
              </a:rPr>
              <a:t>adjectives</a:t>
            </a:r>
            <a:r>
              <a:rPr lang="es-419" sz="1200" i="0" kern="1200" baseline="0" dirty="0">
                <a:solidFill>
                  <a:schemeClr val="tx1"/>
                </a:solidFill>
                <a:effectLst/>
                <a:latin typeface="+mn-lt"/>
                <a:ea typeface="+mn-ea"/>
                <a:cs typeface="+mn-cs"/>
              </a:rPr>
              <a:t> </a:t>
            </a:r>
            <a:r>
              <a:rPr lang="es-419" sz="1200" i="0" kern="1200" baseline="0" dirty="0" err="1">
                <a:solidFill>
                  <a:schemeClr val="tx1"/>
                </a:solidFill>
                <a:effectLst/>
                <a:latin typeface="+mn-lt"/>
                <a:ea typeface="+mn-ea"/>
                <a:cs typeface="+mn-cs"/>
              </a:rPr>
              <a:t>that</a:t>
            </a:r>
            <a:r>
              <a:rPr lang="es-419" sz="1200" i="0" kern="1200" baseline="0" dirty="0">
                <a:solidFill>
                  <a:schemeClr val="tx1"/>
                </a:solidFill>
                <a:effectLst/>
                <a:latin typeface="+mn-lt"/>
                <a:ea typeface="+mn-ea"/>
                <a:cs typeface="+mn-cs"/>
              </a:rPr>
              <a:t> </a:t>
            </a:r>
            <a:r>
              <a:rPr lang="es-419" sz="1200" i="0" kern="1200" baseline="0" dirty="0" err="1">
                <a:solidFill>
                  <a:schemeClr val="tx1"/>
                </a:solidFill>
                <a:effectLst/>
                <a:latin typeface="+mn-lt"/>
                <a:ea typeface="+mn-ea"/>
                <a:cs typeface="+mn-cs"/>
              </a:rPr>
              <a:t>most</a:t>
            </a:r>
            <a:r>
              <a:rPr lang="es-419" sz="1200" i="0" kern="1200" baseline="0" dirty="0">
                <a:solidFill>
                  <a:schemeClr val="tx1"/>
                </a:solidFill>
                <a:effectLst/>
                <a:latin typeface="+mn-lt"/>
                <a:ea typeface="+mn-ea"/>
                <a:cs typeface="+mn-cs"/>
              </a:rPr>
              <a:t> </a:t>
            </a:r>
            <a:r>
              <a:rPr lang="es-419" sz="1200" i="0" kern="1200" baseline="0" dirty="0" err="1">
                <a:solidFill>
                  <a:schemeClr val="tx1"/>
                </a:solidFill>
                <a:effectLst/>
                <a:latin typeface="+mn-lt"/>
                <a:ea typeface="+mn-ea"/>
                <a:cs typeface="+mn-cs"/>
              </a:rPr>
              <a:t>commonly</a:t>
            </a:r>
            <a:r>
              <a:rPr lang="es-419" sz="1200" i="0" kern="1200" baseline="0" dirty="0">
                <a:solidFill>
                  <a:schemeClr val="tx1"/>
                </a:solidFill>
                <a:effectLst/>
                <a:latin typeface="+mn-lt"/>
                <a:ea typeface="+mn-ea"/>
                <a:cs typeface="+mn-cs"/>
              </a:rPr>
              <a:t> preceded </a:t>
            </a:r>
            <a:r>
              <a:rPr lang="es-419" sz="1200" i="0" kern="1200" baseline="0" dirty="0" err="1">
                <a:solidFill>
                  <a:schemeClr val="tx1"/>
                </a:solidFill>
                <a:effectLst/>
                <a:latin typeface="+mn-lt"/>
                <a:ea typeface="+mn-ea"/>
                <a:cs typeface="+mn-cs"/>
              </a:rPr>
              <a:t>nouns</a:t>
            </a:r>
            <a:r>
              <a:rPr lang="es-419" sz="1200" i="0" kern="1200" baseline="0" dirty="0">
                <a:solidFill>
                  <a:schemeClr val="tx1"/>
                </a:solidFill>
                <a:effectLst/>
                <a:latin typeface="+mn-lt"/>
                <a:ea typeface="+mn-ea"/>
                <a:cs typeface="+mn-cs"/>
              </a:rPr>
              <a:t>, and </a:t>
            </a:r>
            <a:r>
              <a:rPr lang="es-419" sz="1200" i="0" kern="1200" baseline="0" dirty="0" err="1">
                <a:solidFill>
                  <a:schemeClr val="tx1"/>
                </a:solidFill>
                <a:effectLst/>
                <a:latin typeface="+mn-lt"/>
                <a:ea typeface="+mn-ea"/>
                <a:cs typeface="+mn-cs"/>
              </a:rPr>
              <a:t>we</a:t>
            </a:r>
            <a:r>
              <a:rPr lang="es-419" sz="1200" i="0" kern="1200" baseline="0" dirty="0">
                <a:solidFill>
                  <a:schemeClr val="tx1"/>
                </a:solidFill>
                <a:effectLst/>
                <a:latin typeface="+mn-lt"/>
                <a:ea typeface="+mn-ea"/>
                <a:cs typeface="+mn-cs"/>
              </a:rPr>
              <a:t> </a:t>
            </a:r>
            <a:r>
              <a:rPr lang="es-419" sz="1200" i="0" kern="1200" baseline="0" dirty="0" err="1">
                <a:solidFill>
                  <a:schemeClr val="tx1"/>
                </a:solidFill>
                <a:effectLst/>
                <a:latin typeface="+mn-lt"/>
                <a:ea typeface="+mn-ea"/>
                <a:cs typeface="+mn-cs"/>
              </a:rPr>
              <a:t>therefore</a:t>
            </a:r>
            <a:r>
              <a:rPr lang="es-419" sz="1200" i="0" kern="1200" baseline="0" dirty="0">
                <a:solidFill>
                  <a:schemeClr val="tx1"/>
                </a:solidFill>
                <a:effectLst/>
                <a:latin typeface="+mn-lt"/>
                <a:ea typeface="+mn-ea"/>
                <a:cs typeface="+mn-cs"/>
              </a:rPr>
              <a:t> </a:t>
            </a:r>
            <a:r>
              <a:rPr lang="es-419" sz="1200" i="0" kern="1200" baseline="0" dirty="0" err="1">
                <a:solidFill>
                  <a:schemeClr val="tx1"/>
                </a:solidFill>
                <a:effectLst/>
                <a:latin typeface="+mn-lt"/>
                <a:ea typeface="+mn-ea"/>
                <a:cs typeface="+mn-cs"/>
              </a:rPr>
              <a:t>emphasise</a:t>
            </a:r>
            <a:r>
              <a:rPr lang="es-419" sz="1200" i="0" kern="1200" baseline="0" dirty="0">
                <a:solidFill>
                  <a:schemeClr val="tx1"/>
                </a:solidFill>
                <a:effectLst/>
                <a:latin typeface="+mn-lt"/>
                <a:ea typeface="+mn-ea"/>
                <a:cs typeface="+mn-cs"/>
              </a:rPr>
              <a:t> </a:t>
            </a:r>
            <a:r>
              <a:rPr lang="es-419" sz="1200" i="0" kern="1200" baseline="0" dirty="0" err="1">
                <a:solidFill>
                  <a:schemeClr val="tx1"/>
                </a:solidFill>
                <a:effectLst/>
                <a:latin typeface="+mn-lt"/>
                <a:ea typeface="+mn-ea"/>
                <a:cs typeface="+mn-cs"/>
              </a:rPr>
              <a:t>its</a:t>
            </a:r>
            <a:r>
              <a:rPr lang="es-419" sz="1200" i="0" kern="1200" baseline="0" dirty="0">
                <a:solidFill>
                  <a:schemeClr val="tx1"/>
                </a:solidFill>
                <a:effectLst/>
                <a:latin typeface="+mn-lt"/>
                <a:ea typeface="+mn-ea"/>
                <a:cs typeface="+mn-cs"/>
              </a:rPr>
              <a:t> </a:t>
            </a:r>
            <a:r>
              <a:rPr lang="es-419" sz="1200" i="0" kern="1200" baseline="0" dirty="0" err="1">
                <a:solidFill>
                  <a:schemeClr val="tx1"/>
                </a:solidFill>
                <a:effectLst/>
                <a:latin typeface="+mn-lt"/>
                <a:ea typeface="+mn-ea"/>
                <a:cs typeface="+mn-cs"/>
              </a:rPr>
              <a:t>prenominal</a:t>
            </a:r>
            <a:r>
              <a:rPr lang="es-419" sz="1200" i="0" kern="1200" baseline="0" dirty="0">
                <a:solidFill>
                  <a:schemeClr val="tx1"/>
                </a:solidFill>
                <a:effectLst/>
                <a:latin typeface="+mn-lt"/>
                <a:ea typeface="+mn-ea"/>
                <a:cs typeface="+mn-cs"/>
              </a:rPr>
              <a:t> position in </a:t>
            </a:r>
            <a:r>
              <a:rPr lang="es-419" sz="1200" i="0" kern="1200" baseline="0" dirty="0" err="1">
                <a:solidFill>
                  <a:schemeClr val="tx1"/>
                </a:solidFill>
                <a:effectLst/>
                <a:latin typeface="+mn-lt"/>
                <a:ea typeface="+mn-ea"/>
                <a:cs typeface="+mn-cs"/>
              </a:rPr>
              <a:t>the</a:t>
            </a:r>
            <a:r>
              <a:rPr lang="es-419" sz="1200" i="0" kern="1200" baseline="0" dirty="0">
                <a:solidFill>
                  <a:schemeClr val="tx1"/>
                </a:solidFill>
                <a:effectLst/>
                <a:latin typeface="+mn-lt"/>
                <a:ea typeface="+mn-ea"/>
                <a:cs typeface="+mn-cs"/>
              </a:rPr>
              <a:t> </a:t>
            </a:r>
            <a:r>
              <a:rPr lang="es-419" sz="1200" i="0" kern="1200" baseline="0" dirty="0" err="1">
                <a:solidFill>
                  <a:schemeClr val="tx1"/>
                </a:solidFill>
                <a:effectLst/>
                <a:latin typeface="+mn-lt"/>
                <a:ea typeface="+mn-ea"/>
                <a:cs typeface="+mn-cs"/>
              </a:rPr>
              <a:t>callout</a:t>
            </a:r>
            <a:r>
              <a:rPr lang="es-419" sz="1200" i="0" kern="1200" baseline="0" dirty="0">
                <a:solidFill>
                  <a:schemeClr val="tx1"/>
                </a:solidFill>
                <a:effectLst/>
                <a:latin typeface="+mn-lt"/>
                <a:ea typeface="+mn-ea"/>
                <a:cs typeface="+mn-cs"/>
              </a:rPr>
              <a:t> </a:t>
            </a:r>
            <a:r>
              <a:rPr lang="es-419" sz="1200" i="0" kern="1200" baseline="0" dirty="0" err="1">
                <a:solidFill>
                  <a:schemeClr val="tx1"/>
                </a:solidFill>
                <a:effectLst/>
                <a:latin typeface="+mn-lt"/>
                <a:ea typeface="+mn-ea"/>
                <a:cs typeface="+mn-cs"/>
              </a:rPr>
              <a:t>above</a:t>
            </a:r>
            <a:r>
              <a:rPr lang="es-419" sz="120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hlinkClick r:id="rId3"/>
              </a:rPr>
              <a:t>http://spanishlinguist.us/tag/before-or-after-noun/</a:t>
            </a:r>
            <a:r>
              <a:rPr lang="en-GB" sz="1200" b="0" i="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61069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69ED166B-1AE1-47DF-9A71-CF2CEE652921}" type="datetimeFigureOut">
              <a:rPr lang="en-GB" smtClean="0"/>
              <a:t>08/07/2021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9CCBF5B-500E-4AAD-B709-15BFB2E7BBCE}" type="slidenum">
              <a:rPr lang="en-GB" smtClean="0"/>
              <a:t>‹#›</a:t>
            </a:fld>
            <a:endParaRPr lang="en-GB"/>
          </a:p>
        </p:txBody>
      </p:sp>
    </p:spTree>
    <p:extLst>
      <p:ext uri="{BB962C8B-B14F-4D97-AF65-F5344CB8AC3E}">
        <p14:creationId xmlns:p14="http://schemas.microsoft.com/office/powerpoint/2010/main" val="29348955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9ED166B-1AE1-47DF-9A71-CF2CEE652921}" type="datetimeFigureOut">
              <a:rPr lang="en-GB" smtClean="0"/>
              <a:t>08/07/2021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9CCBF5B-500E-4AAD-B709-15BFB2E7BBCE}" type="slidenum">
              <a:rPr lang="en-GB" smtClean="0"/>
              <a:t>‹#›</a:t>
            </a:fld>
            <a:endParaRPr lang="en-GB"/>
          </a:p>
        </p:txBody>
      </p:sp>
    </p:spTree>
    <p:extLst>
      <p:ext uri="{BB962C8B-B14F-4D97-AF65-F5344CB8AC3E}">
        <p14:creationId xmlns:p14="http://schemas.microsoft.com/office/powerpoint/2010/main" val="3090260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9ED166B-1AE1-47DF-9A71-CF2CEE652921}" type="datetimeFigureOut">
              <a:rPr lang="en-GB" smtClean="0"/>
              <a:t>08/07/2021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9CCBF5B-500E-4AAD-B709-15BFB2E7BBCE}" type="slidenum">
              <a:rPr lang="en-GB" smtClean="0"/>
              <a:t>‹#›</a:t>
            </a:fld>
            <a:endParaRPr lang="en-GB"/>
          </a:p>
        </p:txBody>
      </p:sp>
    </p:spTree>
    <p:extLst>
      <p:ext uri="{BB962C8B-B14F-4D97-AF65-F5344CB8AC3E}">
        <p14:creationId xmlns:p14="http://schemas.microsoft.com/office/powerpoint/2010/main" val="22434668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7447405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645270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9896497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04683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478445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0944254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19600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379033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9ED166B-1AE1-47DF-9A71-CF2CEE652921}" type="datetimeFigureOut">
              <a:rPr lang="en-GB" smtClean="0"/>
              <a:t>08/07/2021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9CCBF5B-500E-4AAD-B709-15BFB2E7BBCE}" type="slidenum">
              <a:rPr lang="en-GB" smtClean="0"/>
              <a:t>‹#›</a:t>
            </a:fld>
            <a:endParaRPr lang="en-GB"/>
          </a:p>
        </p:txBody>
      </p:sp>
    </p:spTree>
    <p:extLst>
      <p:ext uri="{BB962C8B-B14F-4D97-AF65-F5344CB8AC3E}">
        <p14:creationId xmlns:p14="http://schemas.microsoft.com/office/powerpoint/2010/main" val="1685945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3146505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225719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857888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0590054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479632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870020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51380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550853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3454330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8465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9ED166B-1AE1-47DF-9A71-CF2CEE652921}" type="datetimeFigureOut">
              <a:rPr lang="en-GB" smtClean="0"/>
              <a:t>08/07/2021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9CCBF5B-500E-4AAD-B709-15BFB2E7BBCE}" type="slidenum">
              <a:rPr lang="en-GB" smtClean="0"/>
              <a:t>‹#›</a:t>
            </a:fld>
            <a:endParaRPr lang="en-GB"/>
          </a:p>
        </p:txBody>
      </p:sp>
    </p:spTree>
    <p:extLst>
      <p:ext uri="{BB962C8B-B14F-4D97-AF65-F5344CB8AC3E}">
        <p14:creationId xmlns:p14="http://schemas.microsoft.com/office/powerpoint/2010/main" val="19644947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2683239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6430832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325113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147594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0372592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627099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6697161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120763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6541214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5153452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9ED166B-1AE1-47DF-9A71-CF2CEE652921}" type="datetimeFigureOut">
              <a:rPr lang="en-GB" smtClean="0"/>
              <a:t>08/07/2021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9CCBF5B-500E-4AAD-B709-15BFB2E7BBCE}" type="slidenum">
              <a:rPr lang="en-GB" smtClean="0"/>
              <a:t>‹#›</a:t>
            </a:fld>
            <a:endParaRPr lang="en-GB"/>
          </a:p>
        </p:txBody>
      </p:sp>
    </p:spTree>
    <p:extLst>
      <p:ext uri="{BB962C8B-B14F-4D97-AF65-F5344CB8AC3E}">
        <p14:creationId xmlns:p14="http://schemas.microsoft.com/office/powerpoint/2010/main" val="22198582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31467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54838853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9854174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979815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104938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2"/>
        <p:cNvGrpSpPr/>
        <p:nvPr/>
      </p:nvGrpSpPr>
      <p:grpSpPr>
        <a:xfrm>
          <a:off x="0" y="0"/>
          <a:ext cx="0" cy="0"/>
          <a:chOff x="0" y="0"/>
          <a:chExt cx="0" cy="0"/>
        </a:xfrm>
      </p:grpSpPr>
      <p:sp>
        <p:nvSpPr>
          <p:cNvPr id="13" name="Google Shape;13;p2"/>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4" name="Google Shape;14;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Tree>
    <p:extLst>
      <p:ext uri="{BB962C8B-B14F-4D97-AF65-F5344CB8AC3E}">
        <p14:creationId xmlns:p14="http://schemas.microsoft.com/office/powerpoint/2010/main" val="9158868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Tree>
    <p:extLst>
      <p:ext uri="{BB962C8B-B14F-4D97-AF65-F5344CB8AC3E}">
        <p14:creationId xmlns:p14="http://schemas.microsoft.com/office/powerpoint/2010/main" val="7480786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F3864"/>
              </a:buClr>
              <a:buSzPts val="6000"/>
              <a:buFont typeface="Century Gothic"/>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19" name="Google Shape;19;p4"/>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Tree>
    <p:extLst>
      <p:ext uri="{BB962C8B-B14F-4D97-AF65-F5344CB8AC3E}">
        <p14:creationId xmlns:p14="http://schemas.microsoft.com/office/powerpoint/2010/main" val="22880138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22" name="Google Shape;22;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3" name="Google Shape;23;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57492921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26" name="Google Shape;26;p6"/>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27" name="Google Shape;27;p6"/>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8" name="Google Shape;28;p6"/>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29" name="Google Shape;29;p6"/>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3196313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69ED166B-1AE1-47DF-9A71-CF2CEE652921}" type="datetimeFigureOut">
              <a:rPr lang="en-GB" smtClean="0"/>
              <a:t>08/07/2021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9CCBF5B-500E-4AAD-B709-15BFB2E7BBCE}" type="slidenum">
              <a:rPr lang="en-GB" smtClean="0"/>
              <a:t>‹#›</a:t>
            </a:fld>
            <a:endParaRPr lang="en-GB"/>
          </a:p>
        </p:txBody>
      </p:sp>
    </p:spTree>
    <p:extLst>
      <p:ext uri="{BB962C8B-B14F-4D97-AF65-F5344CB8AC3E}">
        <p14:creationId xmlns:p14="http://schemas.microsoft.com/office/powerpoint/2010/main" val="32080613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30"/>
        <p:cNvGrpSpPr/>
        <p:nvPr/>
      </p:nvGrpSpPr>
      <p:grpSpPr>
        <a:xfrm>
          <a:off x="0" y="0"/>
          <a:ext cx="0" cy="0"/>
          <a:chOff x="0" y="0"/>
          <a:chExt cx="0" cy="0"/>
        </a:xfrm>
      </p:grpSpPr>
    </p:spTree>
    <p:extLst>
      <p:ext uri="{BB962C8B-B14F-4D97-AF65-F5344CB8AC3E}">
        <p14:creationId xmlns:p14="http://schemas.microsoft.com/office/powerpoint/2010/main" val="297912128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31"/>
        <p:cNvGrpSpPr/>
        <p:nvPr/>
      </p:nvGrpSpPr>
      <p:grpSpPr>
        <a:xfrm>
          <a:off x="0" y="0"/>
          <a:ext cx="0" cy="0"/>
          <a:chOff x="0" y="0"/>
          <a:chExt cx="0" cy="0"/>
        </a:xfrm>
      </p:grpSpPr>
      <p:sp>
        <p:nvSpPr>
          <p:cNvPr id="32" name="Google Shape;32;p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F3864"/>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33" name="Google Shape;33;p8"/>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34" name="Google Shape;34;p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Tree>
    <p:extLst>
      <p:ext uri="{BB962C8B-B14F-4D97-AF65-F5344CB8AC3E}">
        <p14:creationId xmlns:p14="http://schemas.microsoft.com/office/powerpoint/2010/main" val="33452593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35"/>
        <p:cNvGrpSpPr/>
        <p:nvPr/>
      </p:nvGrpSpPr>
      <p:grpSpPr>
        <a:xfrm>
          <a:off x="0" y="0"/>
          <a:ext cx="0" cy="0"/>
          <a:chOff x="0" y="0"/>
          <a:chExt cx="0" cy="0"/>
        </a:xfrm>
      </p:grpSpPr>
      <p:sp>
        <p:nvSpPr>
          <p:cNvPr id="36" name="Google Shape;36;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1F3864"/>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37" name="Google Shape;37;p9"/>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r>
              <a:rPr lang="en-US"/>
              <a:t>Click icon to add picture</a:t>
            </a:r>
            <a:endParaRPr/>
          </a:p>
        </p:txBody>
      </p:sp>
      <p:sp>
        <p:nvSpPr>
          <p:cNvPr id="38" name="Google Shape;38;p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Tree>
    <p:extLst>
      <p:ext uri="{BB962C8B-B14F-4D97-AF65-F5344CB8AC3E}">
        <p14:creationId xmlns:p14="http://schemas.microsoft.com/office/powerpoint/2010/main" val="42878903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39"/>
        <p:cNvGrpSpPr/>
        <p:nvPr/>
      </p:nvGrpSpPr>
      <p:grpSpPr>
        <a:xfrm>
          <a:off x="0" y="0"/>
          <a:ext cx="0" cy="0"/>
          <a:chOff x="0" y="0"/>
          <a:chExt cx="0" cy="0"/>
        </a:xfrm>
      </p:grpSpPr>
      <p:sp>
        <p:nvSpPr>
          <p:cNvPr id="40" name="Google Shape;40;p10"/>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41" name="Google Shape;41;p1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11482944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42"/>
        <p:cNvGrpSpPr/>
        <p:nvPr/>
      </p:nvGrpSpPr>
      <p:grpSpPr>
        <a:xfrm>
          <a:off x="0" y="0"/>
          <a:ext cx="0" cy="0"/>
          <a:chOff x="0" y="0"/>
          <a:chExt cx="0" cy="0"/>
        </a:xfrm>
      </p:grpSpPr>
      <p:sp>
        <p:nvSpPr>
          <p:cNvPr id="43" name="Google Shape;43;p11"/>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1F3864"/>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Click to edit Master title style</a:t>
            </a:r>
            <a:endParaRPr/>
          </a:p>
        </p:txBody>
      </p:sp>
      <p:sp>
        <p:nvSpPr>
          <p:cNvPr id="44" name="Google Shape;44;p11"/>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Tree>
    <p:extLst>
      <p:ext uri="{BB962C8B-B14F-4D97-AF65-F5344CB8AC3E}">
        <p14:creationId xmlns:p14="http://schemas.microsoft.com/office/powerpoint/2010/main" val="41051848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2690791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351911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760715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089796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40977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9ED166B-1AE1-47DF-9A71-CF2CEE652921}" type="datetimeFigureOut">
              <a:rPr lang="en-GB" smtClean="0"/>
              <a:t>08/07/2021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9CCBF5B-500E-4AAD-B709-15BFB2E7BBCE}" type="slidenum">
              <a:rPr lang="en-GB" smtClean="0"/>
              <a:t>‹#›</a:t>
            </a:fld>
            <a:endParaRPr lang="en-GB"/>
          </a:p>
        </p:txBody>
      </p:sp>
    </p:spTree>
    <p:extLst>
      <p:ext uri="{BB962C8B-B14F-4D97-AF65-F5344CB8AC3E}">
        <p14:creationId xmlns:p14="http://schemas.microsoft.com/office/powerpoint/2010/main" val="27002061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9547383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25221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65771390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1337034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3404408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9242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ED166B-1AE1-47DF-9A71-CF2CEE652921}" type="datetimeFigureOut">
              <a:rPr lang="en-GB" smtClean="0"/>
              <a:t>08/07/2021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9CCBF5B-500E-4AAD-B709-15BFB2E7BBCE}" type="slidenum">
              <a:rPr lang="en-GB" smtClean="0"/>
              <a:t>‹#›</a:t>
            </a:fld>
            <a:endParaRPr lang="en-GB"/>
          </a:p>
        </p:txBody>
      </p:sp>
    </p:spTree>
    <p:extLst>
      <p:ext uri="{BB962C8B-B14F-4D97-AF65-F5344CB8AC3E}">
        <p14:creationId xmlns:p14="http://schemas.microsoft.com/office/powerpoint/2010/main" val="20991634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9ED166B-1AE1-47DF-9A71-CF2CEE652921}" type="datetimeFigureOut">
              <a:rPr lang="en-GB" smtClean="0"/>
              <a:t>08/07/2021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9CCBF5B-500E-4AAD-B709-15BFB2E7BBCE}" type="slidenum">
              <a:rPr lang="en-GB" smtClean="0"/>
              <a:t>‹#›</a:t>
            </a:fld>
            <a:endParaRPr lang="en-GB"/>
          </a:p>
        </p:txBody>
      </p:sp>
    </p:spTree>
    <p:extLst>
      <p:ext uri="{BB962C8B-B14F-4D97-AF65-F5344CB8AC3E}">
        <p14:creationId xmlns:p14="http://schemas.microsoft.com/office/powerpoint/2010/main" val="39391885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9ED166B-1AE1-47DF-9A71-CF2CEE652921}" type="datetimeFigureOut">
              <a:rPr lang="en-GB" smtClean="0"/>
              <a:t>08/07/2021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9CCBF5B-500E-4AAD-B709-15BFB2E7BBCE}" type="slidenum">
              <a:rPr lang="en-GB" smtClean="0"/>
              <a:t>‹#›</a:t>
            </a:fld>
            <a:endParaRPr lang="en-GB"/>
          </a:p>
        </p:txBody>
      </p:sp>
    </p:spTree>
    <p:extLst>
      <p:ext uri="{BB962C8B-B14F-4D97-AF65-F5344CB8AC3E}">
        <p14:creationId xmlns:p14="http://schemas.microsoft.com/office/powerpoint/2010/main" val="19581415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image" Target="../media/image2.jpg"/><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theme" Target="../theme/theme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image" Target="../media/image1.jpg"/><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6.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ED166B-1AE1-47DF-9A71-CF2CEE652921}" type="datetimeFigureOut">
              <a:rPr lang="en-GB" smtClean="0"/>
              <a:t>08/07/2021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CCBF5B-500E-4AAD-B709-15BFB2E7BBCE}" type="slidenum">
              <a:rPr lang="en-GB" smtClean="0"/>
              <a:t>‹#›</a:t>
            </a:fld>
            <a:endParaRPr lang="en-GB"/>
          </a:p>
        </p:txBody>
      </p:sp>
    </p:spTree>
    <p:extLst>
      <p:ext uri="{BB962C8B-B14F-4D97-AF65-F5344CB8AC3E}">
        <p14:creationId xmlns:p14="http://schemas.microsoft.com/office/powerpoint/2010/main" val="27658871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959319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9803234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670383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a:blip r:embed="rId12">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1559197974"/>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33943422"/>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35.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audio" Target="../media/audio14.wav"/><Relationship Id="rId13" Type="http://schemas.openxmlformats.org/officeDocument/2006/relationships/image" Target="../media/image27.png"/><Relationship Id="rId3" Type="http://schemas.openxmlformats.org/officeDocument/2006/relationships/image" Target="../media/image25.png"/><Relationship Id="rId7" Type="http://schemas.openxmlformats.org/officeDocument/2006/relationships/audio" Target="../media/audio13.wav"/><Relationship Id="rId12"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4.xml"/><Relationship Id="rId6" Type="http://schemas.openxmlformats.org/officeDocument/2006/relationships/audio" Target="../media/audio12.wav"/><Relationship Id="rId11" Type="http://schemas.openxmlformats.org/officeDocument/2006/relationships/audio" Target="../media/audio17.wav"/><Relationship Id="rId5" Type="http://schemas.openxmlformats.org/officeDocument/2006/relationships/audio" Target="../media/audio11.wav"/><Relationship Id="rId10" Type="http://schemas.openxmlformats.org/officeDocument/2006/relationships/audio" Target="../media/audio16.wav"/><Relationship Id="rId4" Type="http://schemas.openxmlformats.org/officeDocument/2006/relationships/audio" Target="../media/audio10.wav"/><Relationship Id="rId9" Type="http://schemas.openxmlformats.org/officeDocument/2006/relationships/audio" Target="../media/audio15.wav"/></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35.xml"/><Relationship Id="rId6" Type="http://schemas.openxmlformats.org/officeDocument/2006/relationships/image" Target="../media/image26.png"/><Relationship Id="rId5" Type="http://schemas.openxmlformats.org/officeDocument/2006/relationships/image" Target="../media/image29.tiff"/><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35.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35.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35.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35.xml"/><Relationship Id="rId5" Type="http://schemas.openxmlformats.org/officeDocument/2006/relationships/image" Target="../media/image26.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5.png"/><Relationship Id="rId18" Type="http://schemas.openxmlformats.org/officeDocument/2006/relationships/image" Target="../media/image10.pn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4.png"/><Relationship Id="rId17" Type="http://schemas.openxmlformats.org/officeDocument/2006/relationships/image" Target="../media/image9.png"/><Relationship Id="rId2" Type="http://schemas.openxmlformats.org/officeDocument/2006/relationships/notesSlide" Target="../notesSlides/notesSlide2.xml"/><Relationship Id="rId16" Type="http://schemas.openxmlformats.org/officeDocument/2006/relationships/image" Target="../media/image8.png"/><Relationship Id="rId1" Type="http://schemas.openxmlformats.org/officeDocument/2006/relationships/slideLayout" Target="../slideLayouts/slideLayout35.xml"/><Relationship Id="rId6" Type="http://schemas.openxmlformats.org/officeDocument/2006/relationships/audio" Target="../media/audio4.wav"/><Relationship Id="rId11" Type="http://schemas.openxmlformats.org/officeDocument/2006/relationships/audio" Target="../media/audio9.wav"/><Relationship Id="rId5" Type="http://schemas.openxmlformats.org/officeDocument/2006/relationships/audio" Target="../media/audio3.wav"/><Relationship Id="rId15" Type="http://schemas.openxmlformats.org/officeDocument/2006/relationships/image" Target="../media/image7.png"/><Relationship Id="rId10" Type="http://schemas.openxmlformats.org/officeDocument/2006/relationships/audio" Target="../media/audio8.wav"/><Relationship Id="rId4" Type="http://schemas.openxmlformats.org/officeDocument/2006/relationships/audio" Target="../media/audio2.wav"/><Relationship Id="rId9" Type="http://schemas.openxmlformats.org/officeDocument/2006/relationships/audio" Target="../media/audio7.wav"/><Relationship Id="rId1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35.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35.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4.png"/><Relationship Id="rId7"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35.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g"/><Relationship Id="rId9" Type="http://schemas.openxmlformats.org/officeDocument/2006/relationships/image" Target="../media/image43.jpe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35.xml"/><Relationship Id="rId4" Type="http://schemas.openxmlformats.org/officeDocument/2006/relationships/image" Target="../media/image32.jpeg"/></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35.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8.xml"/><Relationship Id="rId1" Type="http://schemas.openxmlformats.org/officeDocument/2006/relationships/slideLayout" Target="../slideLayouts/slideLayout35.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9.xml"/><Relationship Id="rId1" Type="http://schemas.openxmlformats.org/officeDocument/2006/relationships/slideLayout" Target="../slideLayouts/slideLayout35.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image" Target="../media/image4.png"/><Relationship Id="rId7"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35.xml"/><Relationship Id="rId6" Type="http://schemas.openxmlformats.org/officeDocument/2006/relationships/audio" Target="../media/audio6.wav"/><Relationship Id="rId11" Type="http://schemas.openxmlformats.org/officeDocument/2006/relationships/audio" Target="../media/audio8.wav"/><Relationship Id="rId5" Type="http://schemas.openxmlformats.org/officeDocument/2006/relationships/audio" Target="../media/audio2.wav"/><Relationship Id="rId10" Type="http://schemas.openxmlformats.org/officeDocument/2006/relationships/audio" Target="../media/audio9.wav"/><Relationship Id="rId4" Type="http://schemas.openxmlformats.org/officeDocument/2006/relationships/audio" Target="../media/audio4.wav"/><Relationship Id="rId9" Type="http://schemas.openxmlformats.org/officeDocument/2006/relationships/audio" Target="../media/audio3.wav"/></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0.xml"/><Relationship Id="rId1" Type="http://schemas.openxmlformats.org/officeDocument/2006/relationships/slideLayout" Target="../slideLayouts/slideLayout35.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35.xm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2.xml"/><Relationship Id="rId1" Type="http://schemas.openxmlformats.org/officeDocument/2006/relationships/slideLayout" Target="../slideLayouts/slideLayout35.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audio" Target="../media/audio18.wav"/><Relationship Id="rId2" Type="http://schemas.openxmlformats.org/officeDocument/2006/relationships/notesSlide" Target="../notesSlides/notesSlide34.xml"/><Relationship Id="rId1" Type="http://schemas.openxmlformats.org/officeDocument/2006/relationships/slideLayout" Target="../slideLayouts/slideLayout46.xml"/><Relationship Id="rId4" Type="http://schemas.openxmlformats.org/officeDocument/2006/relationships/audio" Target="../media/audio19.wav"/></Relationships>
</file>

<file path=ppt/slides/_rels/slide35.xml.rels><?xml version="1.0" encoding="UTF-8" standalone="yes"?>
<Relationships xmlns="http://schemas.openxmlformats.org/package/2006/relationships"><Relationship Id="rId3" Type="http://schemas.openxmlformats.org/officeDocument/2006/relationships/audio" Target="../media/audio18.wav"/><Relationship Id="rId2" Type="http://schemas.openxmlformats.org/officeDocument/2006/relationships/notesSlide" Target="../notesSlides/notesSlide35.xml"/><Relationship Id="rId1" Type="http://schemas.openxmlformats.org/officeDocument/2006/relationships/slideLayout" Target="../slideLayouts/slideLayout46.xml"/><Relationship Id="rId4" Type="http://schemas.openxmlformats.org/officeDocument/2006/relationships/audio" Target="../media/audio19.wav"/></Relationships>
</file>

<file path=ppt/slides/_rels/slide36.xml.rels><?xml version="1.0" encoding="UTF-8" standalone="yes"?>
<Relationships xmlns="http://schemas.openxmlformats.org/package/2006/relationships"><Relationship Id="rId3" Type="http://schemas.openxmlformats.org/officeDocument/2006/relationships/audio" Target="../media/audio18.wav"/><Relationship Id="rId2" Type="http://schemas.openxmlformats.org/officeDocument/2006/relationships/notesSlide" Target="../notesSlides/notesSlide36.xml"/><Relationship Id="rId1" Type="http://schemas.openxmlformats.org/officeDocument/2006/relationships/slideLayout" Target="../slideLayouts/slideLayout46.xml"/><Relationship Id="rId4" Type="http://schemas.openxmlformats.org/officeDocument/2006/relationships/audio" Target="../media/audio20.wav"/></Relationships>
</file>

<file path=ppt/slides/_rels/slide37.xml.rels><?xml version="1.0" encoding="UTF-8" standalone="yes"?>
<Relationships xmlns="http://schemas.openxmlformats.org/package/2006/relationships"><Relationship Id="rId3" Type="http://schemas.openxmlformats.org/officeDocument/2006/relationships/audio" Target="../media/audio19.wav"/><Relationship Id="rId2" Type="http://schemas.openxmlformats.org/officeDocument/2006/relationships/notesSlide" Target="../notesSlides/notesSlide37.xml"/><Relationship Id="rId1" Type="http://schemas.openxmlformats.org/officeDocument/2006/relationships/slideLayout" Target="../slideLayouts/slideLayout46.xml"/><Relationship Id="rId4" Type="http://schemas.openxmlformats.org/officeDocument/2006/relationships/audio" Target="../media/audio21.wav"/></Relationships>
</file>

<file path=ppt/slides/_rels/slide38.xml.rels><?xml version="1.0" encoding="UTF-8" standalone="yes"?>
<Relationships xmlns="http://schemas.openxmlformats.org/package/2006/relationships"><Relationship Id="rId3" Type="http://schemas.openxmlformats.org/officeDocument/2006/relationships/audio" Target="../media/audio18.wav"/><Relationship Id="rId2" Type="http://schemas.openxmlformats.org/officeDocument/2006/relationships/notesSlide" Target="../notesSlides/notesSlide38.xml"/><Relationship Id="rId1" Type="http://schemas.openxmlformats.org/officeDocument/2006/relationships/slideLayout" Target="../slideLayouts/slideLayout46.xml"/><Relationship Id="rId5" Type="http://schemas.openxmlformats.org/officeDocument/2006/relationships/audio" Target="../media/audio20.wav"/><Relationship Id="rId4" Type="http://schemas.openxmlformats.org/officeDocument/2006/relationships/audio" Target="../media/audio22.wav"/></Relationships>
</file>

<file path=ppt/slides/_rels/slide39.xml.rels><?xml version="1.0" encoding="UTF-8" standalone="yes"?>
<Relationships xmlns="http://schemas.openxmlformats.org/package/2006/relationships"><Relationship Id="rId3" Type="http://schemas.openxmlformats.org/officeDocument/2006/relationships/audio" Target="../media/audio19.wav"/><Relationship Id="rId2" Type="http://schemas.openxmlformats.org/officeDocument/2006/relationships/notesSlide" Target="../notesSlides/notesSlide39.xml"/><Relationship Id="rId1" Type="http://schemas.openxmlformats.org/officeDocument/2006/relationships/slideLayout" Target="../slideLayouts/slideLayout46.xml"/><Relationship Id="rId5" Type="http://schemas.openxmlformats.org/officeDocument/2006/relationships/audio" Target="../media/audio21.wav"/><Relationship Id="rId4" Type="http://schemas.openxmlformats.org/officeDocument/2006/relationships/audio" Target="../media/audio23.wav"/></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4.xml"/><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png"/><Relationship Id="rId7" Type="http://schemas.openxmlformats.org/officeDocument/2006/relationships/image" Target="../media/image24.png"/><Relationship Id="rId2" Type="http://schemas.openxmlformats.org/officeDocument/2006/relationships/notesSlide" Target="../notesSlides/notesSlide40.xml"/><Relationship Id="rId1" Type="http://schemas.openxmlformats.org/officeDocument/2006/relationships/slideLayout" Target="../slideLayouts/slideLayout35.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51.png"/><Relationship Id="rId4" Type="http://schemas.openxmlformats.org/officeDocument/2006/relationships/image" Target="../media/image46.png"/><Relationship Id="rId9" Type="http://schemas.openxmlformats.org/officeDocument/2006/relationships/image" Target="../media/image50.pn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35.xml"/></Relationships>
</file>

<file path=ppt/slides/_rels/slide42.xml.rels><?xml version="1.0" encoding="UTF-8" standalone="yes"?>
<Relationships xmlns="http://schemas.openxmlformats.org/package/2006/relationships"><Relationship Id="rId8" Type="http://schemas.openxmlformats.org/officeDocument/2006/relationships/audio" Target="../media/audio27.wav"/><Relationship Id="rId13" Type="http://schemas.openxmlformats.org/officeDocument/2006/relationships/image" Target="../media/image53.png"/><Relationship Id="rId3" Type="http://schemas.openxmlformats.org/officeDocument/2006/relationships/image" Target="../media/image52.jpeg"/><Relationship Id="rId7" Type="http://schemas.openxmlformats.org/officeDocument/2006/relationships/audio" Target="../media/audio26.wav"/><Relationship Id="rId12" Type="http://schemas.openxmlformats.org/officeDocument/2006/relationships/audio" Target="../media/audio31.wav"/><Relationship Id="rId2" Type="http://schemas.openxmlformats.org/officeDocument/2006/relationships/notesSlide" Target="../notesSlides/notesSlide42.xml"/><Relationship Id="rId1" Type="http://schemas.openxmlformats.org/officeDocument/2006/relationships/slideLayout" Target="../slideLayouts/slideLayout35.xml"/><Relationship Id="rId6" Type="http://schemas.openxmlformats.org/officeDocument/2006/relationships/audio" Target="../media/audio25.wav"/><Relationship Id="rId11" Type="http://schemas.openxmlformats.org/officeDocument/2006/relationships/audio" Target="../media/audio30.wav"/><Relationship Id="rId5" Type="http://schemas.openxmlformats.org/officeDocument/2006/relationships/image" Target="../media/image24.png"/><Relationship Id="rId10" Type="http://schemas.openxmlformats.org/officeDocument/2006/relationships/audio" Target="../media/audio29.wav"/><Relationship Id="rId4" Type="http://schemas.openxmlformats.org/officeDocument/2006/relationships/audio" Target="../media/audio24.wav"/><Relationship Id="rId9" Type="http://schemas.openxmlformats.org/officeDocument/2006/relationships/audio" Target="../media/audio28.wav"/><Relationship Id="rId14" Type="http://schemas.openxmlformats.org/officeDocument/2006/relationships/image" Target="../media/image54.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5.xml"/></Relationships>
</file>

<file path=ppt/slides/_rels/slide44.xml.rels><?xml version="1.0" encoding="UTF-8" standalone="yes"?>
<Relationships xmlns="http://schemas.openxmlformats.org/package/2006/relationships"><Relationship Id="rId8" Type="http://schemas.openxmlformats.org/officeDocument/2006/relationships/hyperlink" Target="https://quizlet.com/gb/528146898/year-8-spanish-term-12-week-6-flash-cards/" TargetMode="External"/><Relationship Id="rId3" Type="http://schemas.openxmlformats.org/officeDocument/2006/relationships/image" Target="../media/image4.png"/><Relationship Id="rId7" Type="http://schemas.openxmlformats.org/officeDocument/2006/relationships/hyperlink" Target="https://quizlet.com/gb/515395701/year-8-spanish-term-11-week-5-flash-cards/" TargetMode="External"/><Relationship Id="rId2" Type="http://schemas.openxmlformats.org/officeDocument/2006/relationships/notesSlide" Target="../notesSlides/notesSlide44.xml"/><Relationship Id="rId1" Type="http://schemas.openxmlformats.org/officeDocument/2006/relationships/slideLayout" Target="../slideLayouts/slideLayout56.xml"/><Relationship Id="rId6" Type="http://schemas.openxmlformats.org/officeDocument/2006/relationships/hyperlink" Target="https://quizlet.com/gb/528144581/year-8-spanish-term-12-week-3-flash-cards/" TargetMode="External"/><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57.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55948" y="2287105"/>
            <a:ext cx="8789613" cy="879475"/>
          </a:xfrm>
        </p:spPr>
        <p:txBody>
          <a:bodyPr>
            <a:normAutofit/>
          </a:bodyPr>
          <a:lstStyle/>
          <a:p>
            <a:pPr algn="l"/>
            <a:r>
              <a:rPr lang="en-GB" sz="4000" b="1" dirty="0">
                <a:solidFill>
                  <a:prstClr val="white"/>
                </a:solidFill>
                <a:latin typeface="Century Gothic" panose="020B0502020202020204" pitchFamily="34" charset="0"/>
              </a:rPr>
              <a:t>Describing future plans</a:t>
            </a:r>
            <a:endParaRPr lang="en-US" sz="4000" dirty="0">
              <a:latin typeface="Century Gothic" panose="020B0502020202020204" pitchFamily="34" charset="0"/>
            </a:endParaRPr>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155948" y="3198095"/>
            <a:ext cx="7291126" cy="825276"/>
          </a:xfrm>
        </p:spPr>
        <p:txBody>
          <a:bodyPr>
            <a:normAutofit/>
          </a:bodyPr>
          <a:lstStyle/>
          <a:p>
            <a:pPr algn="l"/>
            <a:r>
              <a:rPr lang="en-US" sz="2800" dirty="0">
                <a:solidFill>
                  <a:schemeClr val="bg1"/>
                </a:solidFill>
                <a:latin typeface="Century Gothic" panose="020B0502020202020204" pitchFamily="34" charset="0"/>
              </a:rPr>
              <a:t>Using ‘para’ + infinitive</a:t>
            </a:r>
            <a:endParaRPr lang="en-GB" sz="2800" dirty="0">
              <a:solidFill>
                <a:schemeClr val="bg1"/>
              </a:solidFill>
              <a:latin typeface="Century Gothic" panose="020B0502020202020204" pitchFamily="34" charset="0"/>
            </a:endParaRPr>
          </a:p>
          <a:p>
            <a:endParaRPr lang="en-US" sz="2800" dirty="0"/>
          </a:p>
        </p:txBody>
      </p:sp>
      <p:sp>
        <p:nvSpPr>
          <p:cNvPr id="14" name="Subtitle 6">
            <a:extLst>
              <a:ext uri="{FF2B5EF4-FFF2-40B4-BE49-F238E27FC236}">
                <a16:creationId xmlns:a16="http://schemas.microsoft.com/office/drawing/2014/main" id="{ABC93937-5935-4FD6-909A-1159EB86D0C7}"/>
              </a:ext>
            </a:extLst>
          </p:cNvPr>
          <p:cNvSpPr txBox="1">
            <a:spLocks/>
          </p:cNvSpPr>
          <p:nvPr/>
        </p:nvSpPr>
        <p:spPr>
          <a:xfrm>
            <a:off x="155948" y="3737493"/>
            <a:ext cx="6389995" cy="57175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800" dirty="0">
                <a:solidFill>
                  <a:prstClr val="white"/>
                </a:solidFill>
              </a:rPr>
              <a:t>SSCs [cue], [cua], [cui] [revisited]</a:t>
            </a:r>
          </a:p>
          <a:p>
            <a:endParaRPr lang="en-US" sz="2800"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14817" y="4994958"/>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200" noProof="0" dirty="0">
                <a:solidFill>
                  <a:prstClr val="white"/>
                </a:solidFill>
                <a:latin typeface="Century Gothic" panose="020B0502020202020204" pitchFamily="34" charset="0"/>
              </a:rPr>
              <a:t>1.2</a:t>
            </a: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5 - Lesson 23</a:t>
            </a: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7" y="5780283"/>
            <a:ext cx="4079722"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Victoria</a:t>
            </a:r>
            <a:r>
              <a:rPr kumimoji="0" lang="en-GB" sz="1400" b="0" i="0" u="none" strike="noStrike" kern="1200" cap="none" spc="0" normalizeH="0" noProof="0" dirty="0">
                <a:ln>
                  <a:noFill/>
                </a:ln>
                <a:solidFill>
                  <a:prstClr val="white"/>
                </a:solidFill>
                <a:effectLst/>
                <a:uLnTx/>
                <a:uFillTx/>
                <a:latin typeface="Century Gothic" panose="020B0502020202020204" pitchFamily="34" charset="0"/>
                <a:ea typeface="+mj-ea"/>
                <a:cs typeface="+mj-cs"/>
              </a:rPr>
              <a:t> Hobson</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a:t>
            </a:r>
            <a:r>
              <a:rPr lang="en-GB" sz="1400" dirty="0">
                <a:solidFill>
                  <a:prstClr val="white"/>
                </a:solidFill>
                <a:latin typeface="Century Gothic" panose="020B0502020202020204" pitchFamily="34" charset="0"/>
              </a:rPr>
              <a:t>Nick Avery</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a:t>
            </a:r>
            <a:r>
              <a:rPr lang="en-GB" sz="1400" dirty="0">
                <a:solidFill>
                  <a:prstClr val="white"/>
                </a:solidFill>
                <a:latin typeface="Century Gothic" panose="020B0502020202020204" pitchFamily="34" charset="0"/>
              </a:rPr>
              <a:t>Jack Peacock</a:t>
            </a: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Mark Davies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08/07/21</a:t>
            </a: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25725033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IR [revisited]</a:t>
            </a:r>
          </a:p>
        </p:txBody>
      </p:sp>
      <p:sp>
        <p:nvSpPr>
          <p:cNvPr id="3" name="TextBox 2"/>
          <p:cNvSpPr txBox="1"/>
          <p:nvPr/>
        </p:nvSpPr>
        <p:spPr>
          <a:xfrm>
            <a:off x="237195" y="1264911"/>
            <a:ext cx="10888579"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go, am going			=  </a:t>
            </a:r>
            <a:r>
              <a:rPr kumimoji="0" lang="en-GB" sz="3600" b="0" i="0" u="none" strike="noStrike" kern="1200" cap="none" spc="0" normalizeH="0" baseline="0" noProof="0" dirty="0">
                <a:ln>
                  <a:noFill/>
                </a:ln>
                <a:solidFill>
                  <a:srgbClr val="EE6000"/>
                </a:solidFill>
                <a:effectLst/>
                <a:uLnTx/>
                <a:uFillTx/>
                <a:latin typeface="Century Gothic" panose="020F0302020204030204"/>
                <a:ea typeface="+mn-ea"/>
                <a:cs typeface="+mn-cs"/>
              </a:rPr>
              <a:t>_____</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go, are going		=  </a:t>
            </a:r>
            <a:r>
              <a:rPr kumimoji="0" lang="en-GB" sz="3600" b="0" i="0" u="none" strike="noStrike" kern="1200" cap="none" spc="0" normalizeH="0" baseline="0" noProof="0" dirty="0">
                <a:ln>
                  <a:noFill/>
                </a:ln>
                <a:solidFill>
                  <a:srgbClr val="EE6000"/>
                </a:solidFill>
                <a:effectLst/>
                <a:uLnTx/>
                <a:uFillTx/>
                <a:latin typeface="Century Gothic" panose="020F0302020204030204"/>
                <a:ea typeface="+mn-ea"/>
                <a:cs typeface="+mn-cs"/>
              </a:rPr>
              <a:t>_____</a:t>
            </a:r>
            <a:endParaRPr kumimoji="0" lang="en-GB"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s/he or it goes, is going	=  </a:t>
            </a:r>
            <a:r>
              <a:rPr kumimoji="0" lang="en-GB" sz="3600" b="0" i="0" u="none" strike="noStrike" kern="1200" cap="none" spc="0" normalizeH="0" baseline="0" noProof="0" dirty="0">
                <a:ln>
                  <a:noFill/>
                </a:ln>
                <a:solidFill>
                  <a:srgbClr val="EE6000"/>
                </a:solidFill>
                <a:effectLst/>
                <a:uLnTx/>
                <a:uFillTx/>
                <a:latin typeface="Century Gothic" panose="020F0302020204030204"/>
                <a:ea typeface="+mn-ea"/>
                <a:cs typeface="+mn-cs"/>
              </a:rPr>
              <a:t>_____</a:t>
            </a:r>
          </a:p>
        </p:txBody>
      </p:sp>
      <p:sp>
        <p:nvSpPr>
          <p:cNvPr id="6" name="TextBox 5"/>
          <p:cNvSpPr txBox="1"/>
          <p:nvPr/>
        </p:nvSpPr>
        <p:spPr>
          <a:xfrm>
            <a:off x="6473250" y="1214210"/>
            <a:ext cx="211755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66400"/>
                </a:solidFill>
                <a:effectLst/>
                <a:uLnTx/>
                <a:uFillTx/>
                <a:latin typeface="Century Gothic" panose="020F0302020204030204"/>
                <a:ea typeface="+mn-ea"/>
                <a:cs typeface="+mn-cs"/>
              </a:rPr>
              <a:t>voy</a:t>
            </a:r>
          </a:p>
        </p:txBody>
      </p:sp>
      <p:sp>
        <p:nvSpPr>
          <p:cNvPr id="7" name="TextBox 6"/>
          <p:cNvSpPr txBox="1"/>
          <p:nvPr/>
        </p:nvSpPr>
        <p:spPr>
          <a:xfrm>
            <a:off x="6473250" y="1770538"/>
            <a:ext cx="211755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66400"/>
                </a:solidFill>
                <a:effectLst/>
                <a:uLnTx/>
                <a:uFillTx/>
                <a:latin typeface="Century Gothic" panose="020F0302020204030204"/>
                <a:ea typeface="+mn-ea"/>
                <a:cs typeface="+mn-cs"/>
              </a:rPr>
              <a:t>vas</a:t>
            </a:r>
          </a:p>
        </p:txBody>
      </p:sp>
      <p:sp>
        <p:nvSpPr>
          <p:cNvPr id="8" name="TextBox 7"/>
          <p:cNvSpPr txBox="1"/>
          <p:nvPr/>
        </p:nvSpPr>
        <p:spPr>
          <a:xfrm>
            <a:off x="6473250" y="2317891"/>
            <a:ext cx="211755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66400"/>
                </a:solidFill>
                <a:effectLst/>
                <a:uLnTx/>
                <a:uFillTx/>
                <a:latin typeface="Century Gothic" panose="020F0302020204030204"/>
                <a:ea typeface="+mn-ea"/>
                <a:cs typeface="+mn-cs"/>
              </a:rPr>
              <a:t>va</a:t>
            </a:r>
          </a:p>
        </p:txBody>
      </p:sp>
      <p:sp>
        <p:nvSpPr>
          <p:cNvPr id="11" name="TextBox 10"/>
          <p:cNvSpPr txBox="1"/>
          <p:nvPr/>
        </p:nvSpPr>
        <p:spPr>
          <a:xfrm>
            <a:off x="237195" y="3244538"/>
            <a:ext cx="11915750"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talk about </a:t>
            </a: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what someone is going to do </a:t>
            </a:r>
            <a:r>
              <a:rPr kumimoji="0" lang="en-GB"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(future plans), use part of the verb ‘ir’ + a + infinitive: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TextBox 11"/>
          <p:cNvSpPr txBox="1"/>
          <p:nvPr/>
        </p:nvSpPr>
        <p:spPr>
          <a:xfrm>
            <a:off x="237195" y="4577213"/>
            <a:ext cx="95472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F66400"/>
                </a:solidFill>
                <a:effectLst/>
                <a:uLnTx/>
                <a:uFillTx/>
                <a:latin typeface="Century Gothic" panose="020F0302020204030204"/>
                <a:ea typeface="+mn-ea"/>
                <a:cs typeface="+mn-cs"/>
              </a:rPr>
              <a:t>Voy</a:t>
            </a:r>
          </a:p>
        </p:txBody>
      </p:sp>
      <p:sp>
        <p:nvSpPr>
          <p:cNvPr id="13" name="TextBox 12"/>
          <p:cNvSpPr txBox="1"/>
          <p:nvPr/>
        </p:nvSpPr>
        <p:spPr>
          <a:xfrm>
            <a:off x="1722874" y="4577213"/>
            <a:ext cx="196797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b="1" dirty="0" err="1">
                <a:solidFill>
                  <a:srgbClr val="F66400"/>
                </a:solidFill>
                <a:latin typeface="Century Gothic" panose="020F0302020204030204"/>
              </a:rPr>
              <a:t>tomar</a:t>
            </a:r>
            <a:endParaRPr kumimoji="0" lang="en-GB" sz="3000" b="1" i="0" u="none" strike="noStrike" kern="1200" cap="none" spc="0" normalizeH="0" baseline="0" noProof="0" dirty="0">
              <a:ln>
                <a:noFill/>
              </a:ln>
              <a:solidFill>
                <a:srgbClr val="F66400"/>
              </a:solidFill>
              <a:effectLst/>
              <a:uLnTx/>
              <a:uFillTx/>
              <a:latin typeface="Century Gothic" panose="020F0302020204030204"/>
              <a:ea typeface="+mn-ea"/>
              <a:cs typeface="+mn-cs"/>
            </a:endParaRPr>
          </a:p>
        </p:txBody>
      </p:sp>
      <p:sp>
        <p:nvSpPr>
          <p:cNvPr id="14" name="TextBox 13"/>
          <p:cNvSpPr txBox="1"/>
          <p:nvPr/>
        </p:nvSpPr>
        <p:spPr>
          <a:xfrm>
            <a:off x="5533103" y="4611655"/>
            <a:ext cx="556957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am going to</a:t>
            </a:r>
            <a:r>
              <a:rPr kumimoji="0" lang="en-GB" sz="30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lang="en-GB" sz="3000" b="1" dirty="0">
                <a:solidFill>
                  <a:srgbClr val="4472C4">
                    <a:lumMod val="50000"/>
                  </a:srgbClr>
                </a:solidFill>
                <a:latin typeface="Century Gothic" panose="020F0302020204030204"/>
              </a:rPr>
              <a:t>drink</a:t>
            </a:r>
            <a:r>
              <a:rPr kumimoji="0" lang="en-GB" sz="30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 coffee.</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5" name="TextBox 14"/>
          <p:cNvSpPr txBox="1"/>
          <p:nvPr/>
        </p:nvSpPr>
        <p:spPr>
          <a:xfrm>
            <a:off x="3025545" y="4577213"/>
            <a:ext cx="179892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b="1" dirty="0">
                <a:solidFill>
                  <a:srgbClr val="F66400"/>
                </a:solidFill>
                <a:latin typeface="Century Gothic" panose="020F0302020204030204"/>
              </a:rPr>
              <a:t>un café</a:t>
            </a:r>
            <a:r>
              <a:rPr kumimoji="0" lang="en-GB" sz="3000" b="1" i="0" u="none" strike="noStrike" kern="1200" cap="none" spc="0" normalizeH="0" baseline="0" noProof="0" dirty="0">
                <a:ln>
                  <a:noFill/>
                </a:ln>
                <a:solidFill>
                  <a:srgbClr val="F66400"/>
                </a:solidFill>
                <a:effectLst/>
                <a:uLnTx/>
                <a:uFillTx/>
                <a:latin typeface="Century Gothic" panose="020F0302020204030204"/>
                <a:ea typeface="+mn-ea"/>
                <a:cs typeface="+mn-cs"/>
              </a:rPr>
              <a:t>. 	</a:t>
            </a:r>
          </a:p>
        </p:txBody>
      </p:sp>
      <p:sp>
        <p:nvSpPr>
          <p:cNvPr id="16" name="TextBox 15"/>
          <p:cNvSpPr txBox="1"/>
          <p:nvPr/>
        </p:nvSpPr>
        <p:spPr>
          <a:xfrm>
            <a:off x="1191920" y="4577213"/>
            <a:ext cx="69324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F66400"/>
                </a:solidFill>
                <a:effectLst/>
                <a:uLnTx/>
                <a:uFillTx/>
                <a:latin typeface="Century Gothic" panose="020F0302020204030204"/>
                <a:ea typeface="+mn-ea"/>
                <a:cs typeface="+mn-cs"/>
              </a:rPr>
              <a:t>a</a:t>
            </a:r>
          </a:p>
        </p:txBody>
      </p:sp>
      <p:sp>
        <p:nvSpPr>
          <p:cNvPr id="17" name="TextBox 16"/>
          <p:cNvSpPr txBox="1"/>
          <p:nvPr/>
        </p:nvSpPr>
        <p:spPr>
          <a:xfrm>
            <a:off x="237195" y="5131211"/>
            <a:ext cx="95472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F66400"/>
                </a:solidFill>
                <a:effectLst/>
                <a:uLnTx/>
                <a:uFillTx/>
                <a:latin typeface="Century Gothic" panose="020F0302020204030204"/>
                <a:ea typeface="+mn-ea"/>
                <a:cs typeface="+mn-cs"/>
              </a:rPr>
              <a:t>Vas</a:t>
            </a:r>
          </a:p>
        </p:txBody>
      </p:sp>
      <p:sp>
        <p:nvSpPr>
          <p:cNvPr id="18" name="TextBox 17"/>
          <p:cNvSpPr txBox="1"/>
          <p:nvPr/>
        </p:nvSpPr>
        <p:spPr>
          <a:xfrm>
            <a:off x="1722874" y="5131211"/>
            <a:ext cx="196797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b="1" dirty="0">
                <a:solidFill>
                  <a:srgbClr val="F66400"/>
                </a:solidFill>
                <a:latin typeface="Century Gothic" panose="020F0302020204030204"/>
              </a:rPr>
              <a:t>ir</a:t>
            </a:r>
            <a:endParaRPr kumimoji="0" lang="en-GB" sz="3000" b="1" i="0" u="none" strike="noStrike" kern="1200" cap="none" spc="0" normalizeH="0" baseline="0" noProof="0" dirty="0">
              <a:ln>
                <a:noFill/>
              </a:ln>
              <a:solidFill>
                <a:srgbClr val="F66400"/>
              </a:solidFill>
              <a:effectLst/>
              <a:uLnTx/>
              <a:uFillTx/>
              <a:latin typeface="Century Gothic" panose="020F0302020204030204"/>
              <a:ea typeface="+mn-ea"/>
              <a:cs typeface="+mn-cs"/>
            </a:endParaRPr>
          </a:p>
        </p:txBody>
      </p:sp>
      <p:sp>
        <p:nvSpPr>
          <p:cNvPr id="19" name="TextBox 18"/>
          <p:cNvSpPr txBox="1"/>
          <p:nvPr/>
        </p:nvSpPr>
        <p:spPr>
          <a:xfrm>
            <a:off x="2325549" y="5131211"/>
            <a:ext cx="174239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b="1" noProof="0" dirty="0">
                <a:solidFill>
                  <a:srgbClr val="F66400"/>
                </a:solidFill>
                <a:latin typeface="Century Gothic" panose="020F0302020204030204"/>
              </a:rPr>
              <a:t>al cine</a:t>
            </a:r>
            <a:r>
              <a:rPr kumimoji="0" lang="en-GB" sz="3000" b="1" i="0" u="none" strike="noStrike" kern="1200" cap="none" spc="0" normalizeH="0" baseline="0" noProof="0" dirty="0">
                <a:ln>
                  <a:noFill/>
                </a:ln>
                <a:solidFill>
                  <a:srgbClr val="F66400"/>
                </a:solidFill>
                <a:effectLst/>
                <a:uLnTx/>
                <a:uFillTx/>
                <a:latin typeface="Century Gothic" panose="020F0302020204030204"/>
                <a:ea typeface="+mn-ea"/>
                <a:cs typeface="+mn-cs"/>
              </a:rPr>
              <a:t>. 	</a:t>
            </a:r>
            <a:r>
              <a:rPr kumimoji="0" lang="en-GB" sz="3000" b="1" i="0" u="none" strike="noStrike" kern="1200" cap="none" spc="0" normalizeH="0" noProof="0" dirty="0">
                <a:ln>
                  <a:noFill/>
                </a:ln>
                <a:solidFill>
                  <a:srgbClr val="F66400"/>
                </a:solidFill>
                <a:effectLst/>
                <a:uLnTx/>
                <a:uFillTx/>
                <a:latin typeface="Century Gothic" panose="020F0302020204030204"/>
                <a:ea typeface="+mn-ea"/>
                <a:cs typeface="+mn-cs"/>
              </a:rPr>
              <a:t>       </a:t>
            </a:r>
            <a:endParaRPr kumimoji="0" lang="en-GB" sz="3000" b="1" i="0" u="none" strike="noStrike" kern="1200" cap="none" spc="0" normalizeH="0" baseline="0" noProof="0" dirty="0">
              <a:ln>
                <a:noFill/>
              </a:ln>
              <a:solidFill>
                <a:srgbClr val="F66400"/>
              </a:solidFill>
              <a:effectLst/>
              <a:uLnTx/>
              <a:uFillTx/>
              <a:latin typeface="Century Gothic" panose="020F0302020204030204"/>
              <a:ea typeface="+mn-ea"/>
              <a:cs typeface="+mn-cs"/>
            </a:endParaRPr>
          </a:p>
        </p:txBody>
      </p:sp>
      <p:sp>
        <p:nvSpPr>
          <p:cNvPr id="20" name="TextBox 19"/>
          <p:cNvSpPr txBox="1"/>
          <p:nvPr/>
        </p:nvSpPr>
        <p:spPr>
          <a:xfrm>
            <a:off x="1191920" y="5131211"/>
            <a:ext cx="69324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F66400"/>
                </a:solidFill>
                <a:effectLst/>
                <a:uLnTx/>
                <a:uFillTx/>
                <a:latin typeface="Century Gothic" panose="020F0302020204030204"/>
                <a:ea typeface="+mn-ea"/>
                <a:cs typeface="+mn-cs"/>
              </a:rPr>
              <a:t>a</a:t>
            </a:r>
          </a:p>
        </p:txBody>
      </p:sp>
      <p:sp>
        <p:nvSpPr>
          <p:cNvPr id="21" name="TextBox 20"/>
          <p:cNvSpPr txBox="1"/>
          <p:nvPr/>
        </p:nvSpPr>
        <p:spPr>
          <a:xfrm>
            <a:off x="5515835" y="5121446"/>
            <a:ext cx="698054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b="1" dirty="0">
                <a:solidFill>
                  <a:srgbClr val="4472C4">
                    <a:lumMod val="50000"/>
                  </a:srgbClr>
                </a:solidFill>
                <a:latin typeface="Century Gothic" panose="020F0302020204030204"/>
              </a:rPr>
              <a:t>You are going to go to the cinema</a:t>
            </a:r>
            <a:r>
              <a:rPr kumimoji="0" lang="en-GB" sz="30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p:cNvSpPr txBox="1"/>
          <p:nvPr/>
        </p:nvSpPr>
        <p:spPr>
          <a:xfrm>
            <a:off x="4909155" y="4598755"/>
            <a:ext cx="60668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F66400"/>
                </a:solidFill>
                <a:effectLst/>
                <a:uLnTx/>
                <a:uFillTx/>
                <a:latin typeface="Century Gothic" panose="020F0302020204030204"/>
                <a:ea typeface="+mn-ea"/>
                <a:cs typeface="+mn-cs"/>
              </a:rPr>
              <a:t>=</a:t>
            </a:r>
          </a:p>
        </p:txBody>
      </p:sp>
      <p:sp>
        <p:nvSpPr>
          <p:cNvPr id="23" name="TextBox 22"/>
          <p:cNvSpPr txBox="1"/>
          <p:nvPr/>
        </p:nvSpPr>
        <p:spPr>
          <a:xfrm>
            <a:off x="4917789" y="5152753"/>
            <a:ext cx="60668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F66400"/>
                </a:solidFill>
                <a:effectLst/>
                <a:uLnTx/>
                <a:uFillTx/>
                <a:latin typeface="Century Gothic" panose="020F0302020204030204"/>
                <a:ea typeface="+mn-ea"/>
                <a:cs typeface="+mn-cs"/>
              </a:rPr>
              <a:t>=</a:t>
            </a:r>
          </a:p>
        </p:txBody>
      </p:sp>
      <p:sp>
        <p:nvSpPr>
          <p:cNvPr id="24" name="TextBox 23"/>
          <p:cNvSpPr txBox="1"/>
          <p:nvPr/>
        </p:nvSpPr>
        <p:spPr>
          <a:xfrm>
            <a:off x="237195" y="5685209"/>
            <a:ext cx="954725"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err="1">
                <a:ln>
                  <a:noFill/>
                </a:ln>
                <a:solidFill>
                  <a:srgbClr val="F66400"/>
                </a:solidFill>
                <a:effectLst/>
                <a:uLnTx/>
                <a:uFillTx/>
                <a:latin typeface="Century Gothic" panose="020F0302020204030204"/>
                <a:ea typeface="+mn-ea"/>
                <a:cs typeface="+mn-cs"/>
              </a:rPr>
              <a:t>Va</a:t>
            </a:r>
            <a:endParaRPr kumimoji="0" lang="en-GB" sz="3000" b="1" i="0" u="none" strike="noStrike" kern="1200" cap="none" spc="0" normalizeH="0" baseline="0" noProof="0" dirty="0">
              <a:ln>
                <a:noFill/>
              </a:ln>
              <a:solidFill>
                <a:srgbClr val="F66400"/>
              </a:solidFill>
              <a:effectLst/>
              <a:uLnTx/>
              <a:uFillTx/>
              <a:latin typeface="Century Gothic" panose="020F0302020204030204"/>
              <a:ea typeface="+mn-ea"/>
              <a:cs typeface="+mn-cs"/>
            </a:endParaRPr>
          </a:p>
        </p:txBody>
      </p:sp>
      <p:sp>
        <p:nvSpPr>
          <p:cNvPr id="25" name="TextBox 24"/>
          <p:cNvSpPr txBox="1"/>
          <p:nvPr/>
        </p:nvSpPr>
        <p:spPr>
          <a:xfrm>
            <a:off x="1722874" y="5685209"/>
            <a:ext cx="196797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b="1" dirty="0">
                <a:solidFill>
                  <a:srgbClr val="F66400"/>
                </a:solidFill>
                <a:latin typeface="Century Gothic" panose="020F0302020204030204"/>
              </a:rPr>
              <a:t>ir</a:t>
            </a:r>
            <a:endParaRPr kumimoji="0" lang="en-GB" sz="3000" b="1" i="0" u="none" strike="noStrike" kern="1200" cap="none" spc="0" normalizeH="0" baseline="0" noProof="0" dirty="0">
              <a:ln>
                <a:noFill/>
              </a:ln>
              <a:solidFill>
                <a:srgbClr val="F66400"/>
              </a:solidFill>
              <a:effectLst/>
              <a:uLnTx/>
              <a:uFillTx/>
              <a:latin typeface="Century Gothic" panose="020F0302020204030204"/>
              <a:ea typeface="+mn-ea"/>
              <a:cs typeface="+mn-cs"/>
            </a:endParaRPr>
          </a:p>
        </p:txBody>
      </p:sp>
      <p:sp>
        <p:nvSpPr>
          <p:cNvPr id="26" name="TextBox 25"/>
          <p:cNvSpPr txBox="1"/>
          <p:nvPr/>
        </p:nvSpPr>
        <p:spPr>
          <a:xfrm>
            <a:off x="2325549" y="5685209"/>
            <a:ext cx="259224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b="1" noProof="0" dirty="0">
                <a:solidFill>
                  <a:srgbClr val="F66400"/>
                </a:solidFill>
                <a:latin typeface="Century Gothic" panose="020F0302020204030204"/>
              </a:rPr>
              <a:t>a la costa</a:t>
            </a:r>
            <a:r>
              <a:rPr kumimoji="0" lang="en-GB" sz="3000" b="1" i="0" u="none" strike="noStrike" kern="1200" cap="none" spc="0" normalizeH="0" baseline="0" noProof="0" dirty="0">
                <a:ln>
                  <a:noFill/>
                </a:ln>
                <a:solidFill>
                  <a:srgbClr val="F66400"/>
                </a:solidFill>
                <a:effectLst/>
                <a:uLnTx/>
                <a:uFillTx/>
                <a:latin typeface="Century Gothic" panose="020F0302020204030204"/>
                <a:ea typeface="+mn-ea"/>
                <a:cs typeface="+mn-cs"/>
              </a:rPr>
              <a:t>. 	</a:t>
            </a:r>
            <a:r>
              <a:rPr kumimoji="0" lang="en-GB" sz="3000" b="1" i="0" u="none" strike="noStrike" kern="1200" cap="none" spc="0" normalizeH="0" noProof="0" dirty="0">
                <a:ln>
                  <a:noFill/>
                </a:ln>
                <a:solidFill>
                  <a:srgbClr val="F66400"/>
                </a:solidFill>
                <a:effectLst/>
                <a:uLnTx/>
                <a:uFillTx/>
                <a:latin typeface="Century Gothic" panose="020F0302020204030204"/>
                <a:ea typeface="+mn-ea"/>
                <a:cs typeface="+mn-cs"/>
              </a:rPr>
              <a:t>       </a:t>
            </a:r>
            <a:endParaRPr kumimoji="0" lang="en-GB" sz="3000" b="1" i="0" u="none" strike="noStrike" kern="1200" cap="none" spc="0" normalizeH="0" baseline="0" noProof="0" dirty="0">
              <a:ln>
                <a:noFill/>
              </a:ln>
              <a:solidFill>
                <a:srgbClr val="F66400"/>
              </a:solidFill>
              <a:effectLst/>
              <a:uLnTx/>
              <a:uFillTx/>
              <a:latin typeface="Century Gothic" panose="020F0302020204030204"/>
              <a:ea typeface="+mn-ea"/>
              <a:cs typeface="+mn-cs"/>
            </a:endParaRPr>
          </a:p>
        </p:txBody>
      </p:sp>
      <p:sp>
        <p:nvSpPr>
          <p:cNvPr id="27" name="TextBox 26"/>
          <p:cNvSpPr txBox="1"/>
          <p:nvPr/>
        </p:nvSpPr>
        <p:spPr>
          <a:xfrm>
            <a:off x="1191920" y="5685209"/>
            <a:ext cx="69324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F66400"/>
                </a:solidFill>
                <a:effectLst/>
                <a:uLnTx/>
                <a:uFillTx/>
                <a:latin typeface="Century Gothic" panose="020F0302020204030204"/>
                <a:ea typeface="+mn-ea"/>
                <a:cs typeface="+mn-cs"/>
              </a:rPr>
              <a:t>a</a:t>
            </a:r>
          </a:p>
        </p:txBody>
      </p:sp>
      <p:sp>
        <p:nvSpPr>
          <p:cNvPr id="28" name="TextBox 27"/>
          <p:cNvSpPr txBox="1"/>
          <p:nvPr/>
        </p:nvSpPr>
        <p:spPr>
          <a:xfrm>
            <a:off x="4917789" y="5706751"/>
            <a:ext cx="60668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F66400"/>
                </a:solidFill>
                <a:effectLst/>
                <a:uLnTx/>
                <a:uFillTx/>
                <a:latin typeface="Century Gothic" panose="020F0302020204030204"/>
                <a:ea typeface="+mn-ea"/>
                <a:cs typeface="+mn-cs"/>
              </a:rPr>
              <a:t>=</a:t>
            </a:r>
          </a:p>
        </p:txBody>
      </p:sp>
      <p:sp>
        <p:nvSpPr>
          <p:cNvPr id="29" name="TextBox 28"/>
          <p:cNvSpPr txBox="1"/>
          <p:nvPr/>
        </p:nvSpPr>
        <p:spPr>
          <a:xfrm>
            <a:off x="5515834" y="5685209"/>
            <a:ext cx="698054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b="1" dirty="0">
                <a:solidFill>
                  <a:srgbClr val="4472C4">
                    <a:lumMod val="50000"/>
                  </a:srgbClr>
                </a:solidFill>
                <a:latin typeface="Century Gothic" panose="020F0302020204030204"/>
              </a:rPr>
              <a:t>S/he is going to go to the coast</a:t>
            </a:r>
            <a:r>
              <a:rPr kumimoji="0" lang="en-GB" sz="30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
        <p:nvSpPr>
          <p:cNvPr id="32" name="Rounded Rectangle 31"/>
          <p:cNvSpPr/>
          <p:nvPr/>
        </p:nvSpPr>
        <p:spPr>
          <a:xfrm>
            <a:off x="9338998" y="5099904"/>
            <a:ext cx="1132152" cy="524797"/>
          </a:xfrm>
          <a:prstGeom prst="round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ed Rectangle 32"/>
          <p:cNvSpPr/>
          <p:nvPr/>
        </p:nvSpPr>
        <p:spPr>
          <a:xfrm>
            <a:off x="9119248" y="5705837"/>
            <a:ext cx="1132152" cy="524797"/>
          </a:xfrm>
          <a:prstGeom prst="round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ed Rectangle 33"/>
          <p:cNvSpPr/>
          <p:nvPr/>
        </p:nvSpPr>
        <p:spPr>
          <a:xfrm>
            <a:off x="2273809" y="5167353"/>
            <a:ext cx="566076" cy="524797"/>
          </a:xfrm>
          <a:prstGeom prst="round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ounded Rectangle 34"/>
          <p:cNvSpPr/>
          <p:nvPr/>
        </p:nvSpPr>
        <p:spPr>
          <a:xfrm>
            <a:off x="2367181" y="5692150"/>
            <a:ext cx="776044" cy="524797"/>
          </a:xfrm>
          <a:prstGeom prst="round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ounded Rectangular Callout 35"/>
          <p:cNvSpPr/>
          <p:nvPr/>
        </p:nvSpPr>
        <p:spPr>
          <a:xfrm>
            <a:off x="7777655" y="805863"/>
            <a:ext cx="4150488" cy="2205513"/>
          </a:xfrm>
          <a:prstGeom prst="wedgeRoundRectCallout">
            <a:avLst>
              <a:gd name="adj1" fmla="val -12329"/>
              <a:gd name="adj2" fmla="val 128623"/>
              <a:gd name="adj3" fmla="val 16667"/>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accent5">
                    <a:lumMod val="50000"/>
                  </a:schemeClr>
                </a:solidFill>
              </a:rPr>
              <a:t>Remember, to mean ‘to the’, use </a:t>
            </a:r>
            <a:r>
              <a:rPr lang="en-GB" sz="2400" dirty="0" err="1">
                <a:solidFill>
                  <a:schemeClr val="accent5">
                    <a:lumMod val="50000"/>
                  </a:schemeClr>
                </a:solidFill>
              </a:rPr>
              <a:t>use</a:t>
            </a:r>
            <a:r>
              <a:rPr lang="en-GB" sz="2400" dirty="0">
                <a:solidFill>
                  <a:schemeClr val="accent5">
                    <a:lumMod val="50000"/>
                  </a:schemeClr>
                </a:solidFill>
              </a:rPr>
              <a:t> ‘</a:t>
            </a:r>
            <a:r>
              <a:rPr lang="en-GB" sz="2400" b="1" dirty="0">
                <a:solidFill>
                  <a:schemeClr val="accent5">
                    <a:lumMod val="50000"/>
                  </a:schemeClr>
                </a:solidFill>
              </a:rPr>
              <a:t>a la</a:t>
            </a:r>
            <a:r>
              <a:rPr lang="en-GB" sz="2400" dirty="0">
                <a:solidFill>
                  <a:schemeClr val="accent5">
                    <a:lumMod val="50000"/>
                  </a:schemeClr>
                </a:solidFill>
              </a:rPr>
              <a:t>’ for </a:t>
            </a:r>
            <a:r>
              <a:rPr lang="en-GB" sz="2400" b="1" dirty="0">
                <a:solidFill>
                  <a:schemeClr val="accent5">
                    <a:lumMod val="50000"/>
                  </a:schemeClr>
                </a:solidFill>
              </a:rPr>
              <a:t>singular</a:t>
            </a:r>
            <a:r>
              <a:rPr lang="en-GB" sz="2400" dirty="0">
                <a:solidFill>
                  <a:schemeClr val="accent5">
                    <a:lumMod val="50000"/>
                  </a:schemeClr>
                </a:solidFill>
              </a:rPr>
              <a:t> </a:t>
            </a:r>
            <a:r>
              <a:rPr lang="en-GB" sz="2400" b="1" dirty="0">
                <a:solidFill>
                  <a:schemeClr val="accent5">
                    <a:lumMod val="50000"/>
                  </a:schemeClr>
                </a:solidFill>
              </a:rPr>
              <a:t>feminine</a:t>
            </a:r>
            <a:r>
              <a:rPr lang="en-GB" sz="2400" dirty="0">
                <a:solidFill>
                  <a:schemeClr val="accent5">
                    <a:lumMod val="50000"/>
                  </a:schemeClr>
                </a:solidFill>
              </a:rPr>
              <a:t> nouns and ‘</a:t>
            </a:r>
            <a:r>
              <a:rPr lang="en-GB" sz="2400" b="1" dirty="0">
                <a:solidFill>
                  <a:schemeClr val="accent5">
                    <a:lumMod val="50000"/>
                  </a:schemeClr>
                </a:solidFill>
              </a:rPr>
              <a:t>al</a:t>
            </a:r>
            <a:r>
              <a:rPr lang="en-GB" sz="2400" dirty="0">
                <a:solidFill>
                  <a:schemeClr val="accent5">
                    <a:lumMod val="50000"/>
                  </a:schemeClr>
                </a:solidFill>
              </a:rPr>
              <a:t>’ for </a:t>
            </a:r>
            <a:r>
              <a:rPr lang="en-GB" sz="2400" b="1" dirty="0">
                <a:solidFill>
                  <a:schemeClr val="accent5">
                    <a:lumMod val="50000"/>
                  </a:schemeClr>
                </a:solidFill>
              </a:rPr>
              <a:t>singular</a:t>
            </a:r>
            <a:r>
              <a:rPr lang="en-GB" sz="2400" dirty="0">
                <a:solidFill>
                  <a:schemeClr val="accent5">
                    <a:lumMod val="50000"/>
                  </a:schemeClr>
                </a:solidFill>
              </a:rPr>
              <a:t> </a:t>
            </a:r>
            <a:r>
              <a:rPr lang="en-GB" sz="2400" b="1" dirty="0">
                <a:solidFill>
                  <a:schemeClr val="accent5">
                    <a:lumMod val="50000"/>
                  </a:schemeClr>
                </a:solidFill>
              </a:rPr>
              <a:t>masculine</a:t>
            </a:r>
            <a:r>
              <a:rPr lang="en-GB" sz="2400" dirty="0">
                <a:solidFill>
                  <a:schemeClr val="accent5">
                    <a:lumMod val="50000"/>
                  </a:schemeClr>
                </a:solidFill>
              </a:rPr>
              <a:t> nouns.</a:t>
            </a:r>
            <a:r>
              <a:rPr lang="en-GB" sz="2400" dirty="0"/>
              <a:t>.</a:t>
            </a:r>
          </a:p>
        </p:txBody>
      </p:sp>
    </p:spTree>
    <p:extLst>
      <p:ext uri="{BB962C8B-B14F-4D97-AF65-F5344CB8AC3E}">
        <p14:creationId xmlns:p14="http://schemas.microsoft.com/office/powerpoint/2010/main" val="1688429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5"/>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34"/>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32"/>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33"/>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2" grpId="0" animBg="1"/>
      <p:bldP spid="33" grpId="0" animBg="1"/>
      <p:bldP spid="34" grpId="0" animBg="1"/>
      <p:bldP spid="35" grpId="0" animBg="1"/>
      <p:bldP spid="3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600" b="1" dirty="0">
                <a:solidFill>
                  <a:schemeClr val="bg1"/>
                </a:solidFill>
              </a:rPr>
              <a:t>Talking about intentions</a:t>
            </a:r>
            <a:br>
              <a:rPr lang="en-GB" sz="2600" b="1" dirty="0">
                <a:solidFill>
                  <a:schemeClr val="bg1"/>
                </a:solidFill>
              </a:rPr>
            </a:br>
            <a:r>
              <a:rPr lang="en-GB" sz="2600" b="1" dirty="0">
                <a:solidFill>
                  <a:schemeClr val="bg1"/>
                </a:solidFill>
              </a:rPr>
              <a:t>Using ‘para’ + infinitive</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p:cNvSpPr txBox="1"/>
          <p:nvPr/>
        </p:nvSpPr>
        <p:spPr>
          <a:xfrm>
            <a:off x="233684" y="2014852"/>
            <a:ext cx="53139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noProof="0" dirty="0">
                <a:solidFill>
                  <a:srgbClr val="F66400"/>
                </a:solidFill>
                <a:latin typeface="Century Gothic" panose="020F0302020204030204"/>
              </a:rPr>
              <a:t>El </a:t>
            </a:r>
            <a:r>
              <a:rPr lang="en-GB" sz="2800" b="1" noProof="0" dirty="0" err="1">
                <a:solidFill>
                  <a:srgbClr val="F66400"/>
                </a:solidFill>
                <a:latin typeface="Century Gothic" panose="020F0302020204030204"/>
              </a:rPr>
              <a:t>regalo</a:t>
            </a:r>
            <a:r>
              <a:rPr lang="en-GB" sz="2800" b="1" noProof="0" dirty="0">
                <a:solidFill>
                  <a:srgbClr val="F66400"/>
                </a:solidFill>
                <a:latin typeface="Century Gothic" panose="020F0302020204030204"/>
              </a:rPr>
              <a:t> </a:t>
            </a:r>
            <a:r>
              <a:rPr lang="en-GB" sz="2800" b="1" noProof="0" dirty="0" err="1">
                <a:solidFill>
                  <a:srgbClr val="F66400"/>
                </a:solidFill>
                <a:latin typeface="Century Gothic" panose="020F0302020204030204"/>
              </a:rPr>
              <a:t>es</a:t>
            </a:r>
            <a:r>
              <a:rPr lang="en-GB" sz="2800" b="1" noProof="0" dirty="0">
                <a:solidFill>
                  <a:srgbClr val="F66400"/>
                </a:solidFill>
                <a:latin typeface="Century Gothic" panose="020F0302020204030204"/>
              </a:rPr>
              <a:t> </a:t>
            </a:r>
            <a:r>
              <a:rPr lang="en-GB" sz="2800" b="1" u="sng" noProof="0" dirty="0">
                <a:solidFill>
                  <a:srgbClr val="F66400"/>
                </a:solidFill>
                <a:latin typeface="Century Gothic" panose="020F0302020204030204"/>
              </a:rPr>
              <a:t>para</a:t>
            </a:r>
            <a:r>
              <a:rPr lang="en-GB" sz="2800" b="1" noProof="0" dirty="0">
                <a:solidFill>
                  <a:srgbClr val="F66400"/>
                </a:solidFill>
                <a:latin typeface="Century Gothic" panose="020F0302020204030204"/>
              </a:rPr>
              <a:t> mi </a:t>
            </a:r>
            <a:r>
              <a:rPr lang="en-GB" sz="2800" b="1" noProof="0" dirty="0" err="1">
                <a:solidFill>
                  <a:srgbClr val="F66400"/>
                </a:solidFill>
                <a:latin typeface="Century Gothic" panose="020F0302020204030204"/>
              </a:rPr>
              <a:t>madre</a:t>
            </a:r>
            <a:r>
              <a:rPr lang="en-GB" sz="2800" b="1" noProof="0" dirty="0">
                <a:solidFill>
                  <a:srgbClr val="F66400"/>
                </a:solidFill>
                <a:latin typeface="Century Gothic" panose="020F0302020204030204"/>
              </a:rPr>
              <a:t>.</a:t>
            </a:r>
            <a:endParaRPr kumimoji="0" lang="en-GB" sz="2800" b="1" i="0" u="none" strike="noStrike" kern="1200" cap="none" spc="0" normalizeH="0" baseline="0" noProof="0" dirty="0">
              <a:ln>
                <a:noFill/>
              </a:ln>
              <a:solidFill>
                <a:srgbClr val="F66400"/>
              </a:solidFill>
              <a:effectLst/>
              <a:uLnTx/>
              <a:uFillTx/>
              <a:latin typeface="Century Gothic" panose="020F0302020204030204"/>
            </a:endParaRPr>
          </a:p>
        </p:txBody>
      </p:sp>
      <p:sp>
        <p:nvSpPr>
          <p:cNvPr id="8" name="TextBox 7"/>
          <p:cNvSpPr txBox="1"/>
          <p:nvPr/>
        </p:nvSpPr>
        <p:spPr>
          <a:xfrm>
            <a:off x="5753929" y="2037663"/>
            <a:ext cx="6066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66400"/>
                </a:solidFill>
                <a:effectLst/>
                <a:uLnTx/>
                <a:uFillTx/>
                <a:latin typeface="Century Gothic" panose="020F0302020204030204"/>
                <a:ea typeface="+mn-ea"/>
                <a:cs typeface="+mn-cs"/>
              </a:rPr>
              <a:t>=</a:t>
            </a:r>
          </a:p>
        </p:txBody>
      </p:sp>
      <p:sp>
        <p:nvSpPr>
          <p:cNvPr id="9" name="TextBox 8"/>
          <p:cNvSpPr txBox="1"/>
          <p:nvPr/>
        </p:nvSpPr>
        <p:spPr>
          <a:xfrm>
            <a:off x="6360609" y="2037663"/>
            <a:ext cx="556957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The present is </a:t>
            </a:r>
            <a:r>
              <a:rPr kumimoji="0" lang="en-GB" sz="2800" b="1" i="0" u="sng" strike="noStrike" kern="1200" cap="none" spc="0" normalizeH="0" noProof="0" dirty="0">
                <a:ln>
                  <a:noFill/>
                </a:ln>
                <a:solidFill>
                  <a:srgbClr val="4472C4">
                    <a:lumMod val="50000"/>
                  </a:srgbClr>
                </a:solidFill>
                <a:effectLst/>
                <a:uLnTx/>
                <a:uFillTx/>
                <a:latin typeface="Century Gothic" panose="020F0302020204030204"/>
                <a:ea typeface="+mn-ea"/>
                <a:cs typeface="+mn-cs"/>
              </a:rPr>
              <a:t>for</a:t>
            </a:r>
            <a:r>
              <a:rPr kumimoji="0" lang="en-GB" sz="2800" b="1" i="0" strike="noStrike" kern="1200" cap="none" spc="0" normalizeH="0" noProof="0" dirty="0">
                <a:ln>
                  <a:noFill/>
                </a:ln>
                <a:solidFill>
                  <a:srgbClr val="4472C4">
                    <a:lumMod val="50000"/>
                  </a:srgbClr>
                </a:solidFill>
                <a:effectLst/>
                <a:uLnTx/>
                <a:uFillTx/>
                <a:latin typeface="Century Gothic" panose="020F0302020204030204"/>
                <a:ea typeface="+mn-ea"/>
                <a:cs typeface="+mn-cs"/>
              </a:rPr>
              <a:t> my</a:t>
            </a:r>
            <a:r>
              <a:rPr kumimoji="0" lang="en-GB" sz="28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mum.</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0" name="TextBox 9">
            <a:extLst>
              <a:ext uri="{FF2B5EF4-FFF2-40B4-BE49-F238E27FC236}">
                <a16:creationId xmlns:a16="http://schemas.microsoft.com/office/drawing/2014/main" id="{3CC80B4A-8FB9-5141-8C3B-F7B756E6597D}"/>
              </a:ext>
            </a:extLst>
          </p:cNvPr>
          <p:cNvSpPr txBox="1"/>
          <p:nvPr/>
        </p:nvSpPr>
        <p:spPr>
          <a:xfrm>
            <a:off x="233684" y="1348374"/>
            <a:ext cx="11420598" cy="523220"/>
          </a:xfrm>
          <a:prstGeom prst="rect">
            <a:avLst/>
          </a:prstGeom>
          <a:noFill/>
        </p:spPr>
        <p:txBody>
          <a:bodyPr wrap="square" rtlCol="0">
            <a:spAutoFit/>
          </a:bodyPr>
          <a:lstStyle/>
          <a:p>
            <a:r>
              <a:rPr lang="en-US" sz="2800" dirty="0">
                <a:solidFill>
                  <a:schemeClr val="accent5">
                    <a:lumMod val="50000"/>
                  </a:schemeClr>
                </a:solidFill>
              </a:rPr>
              <a:t>You have already learnt one meaning of the word ‘para’:</a:t>
            </a:r>
          </a:p>
        </p:txBody>
      </p:sp>
      <p:sp>
        <p:nvSpPr>
          <p:cNvPr id="11" name="TextBox 10">
            <a:extLst>
              <a:ext uri="{FF2B5EF4-FFF2-40B4-BE49-F238E27FC236}">
                <a16:creationId xmlns:a16="http://schemas.microsoft.com/office/drawing/2014/main" id="{3CC80B4A-8FB9-5141-8C3B-F7B756E6597D}"/>
              </a:ext>
            </a:extLst>
          </p:cNvPr>
          <p:cNvSpPr txBox="1"/>
          <p:nvPr/>
        </p:nvSpPr>
        <p:spPr>
          <a:xfrm>
            <a:off x="233682" y="2634229"/>
            <a:ext cx="6805745" cy="523220"/>
          </a:xfrm>
          <a:prstGeom prst="rect">
            <a:avLst/>
          </a:prstGeom>
          <a:noFill/>
        </p:spPr>
        <p:txBody>
          <a:bodyPr wrap="square" rtlCol="0">
            <a:spAutoFit/>
          </a:bodyPr>
          <a:lstStyle/>
          <a:p>
            <a:r>
              <a:rPr lang="en-US" sz="2800" dirty="0">
                <a:solidFill>
                  <a:schemeClr val="accent5">
                    <a:lumMod val="50000"/>
                  </a:schemeClr>
                </a:solidFill>
              </a:rPr>
              <a:t>‘Para’ can also mean ‘in order to’.</a:t>
            </a:r>
          </a:p>
        </p:txBody>
      </p:sp>
      <p:sp>
        <p:nvSpPr>
          <p:cNvPr id="12" name="TextBox 11"/>
          <p:cNvSpPr txBox="1"/>
          <p:nvPr/>
        </p:nvSpPr>
        <p:spPr>
          <a:xfrm>
            <a:off x="358213" y="3218498"/>
            <a:ext cx="91956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err="1">
                <a:solidFill>
                  <a:srgbClr val="F66400"/>
                </a:solidFill>
                <a:latin typeface="Century Gothic" panose="020F0302020204030204"/>
              </a:rPr>
              <a:t>Voy</a:t>
            </a:r>
            <a:r>
              <a:rPr lang="en-GB" sz="2800" b="1" dirty="0">
                <a:solidFill>
                  <a:srgbClr val="F66400"/>
                </a:solidFill>
                <a:latin typeface="Century Gothic" panose="020F0302020204030204"/>
              </a:rPr>
              <a:t> a ir al </a:t>
            </a:r>
            <a:r>
              <a:rPr lang="en-GB" sz="2800" b="1" dirty="0" err="1">
                <a:solidFill>
                  <a:srgbClr val="F66400"/>
                </a:solidFill>
                <a:latin typeface="Century Gothic" panose="020F0302020204030204"/>
              </a:rPr>
              <a:t>parque</a:t>
            </a:r>
            <a:r>
              <a:rPr lang="en-GB" sz="2800" b="1" noProof="0" dirty="0">
                <a:solidFill>
                  <a:srgbClr val="F66400"/>
                </a:solidFill>
                <a:latin typeface="Century Gothic" panose="020F0302020204030204"/>
              </a:rPr>
              <a:t> </a:t>
            </a:r>
            <a:r>
              <a:rPr lang="en-GB" sz="2800" b="1" u="sng" noProof="0" dirty="0">
                <a:solidFill>
                  <a:srgbClr val="F66400"/>
                </a:solidFill>
                <a:latin typeface="Century Gothic" panose="020F0302020204030204"/>
              </a:rPr>
              <a:t>para ver</a:t>
            </a:r>
            <a:r>
              <a:rPr lang="en-GB" sz="2800" b="1" noProof="0" dirty="0">
                <a:solidFill>
                  <a:srgbClr val="F66400"/>
                </a:solidFill>
                <a:latin typeface="Century Gothic" panose="020F0302020204030204"/>
              </a:rPr>
              <a:t> un </a:t>
            </a:r>
            <a:r>
              <a:rPr lang="en-GB" sz="2800" b="1" noProof="0" dirty="0" err="1">
                <a:solidFill>
                  <a:srgbClr val="F66400"/>
                </a:solidFill>
                <a:latin typeface="Century Gothic" panose="020F0302020204030204"/>
              </a:rPr>
              <a:t>partido</a:t>
            </a:r>
            <a:r>
              <a:rPr lang="en-GB" sz="2800" b="1" noProof="0" dirty="0">
                <a:solidFill>
                  <a:srgbClr val="F66400"/>
                </a:solidFill>
                <a:latin typeface="Century Gothic" panose="020F0302020204030204"/>
              </a:rPr>
              <a:t> de </a:t>
            </a:r>
            <a:r>
              <a:rPr lang="en-GB" sz="2800" b="1" noProof="0" dirty="0" err="1">
                <a:solidFill>
                  <a:srgbClr val="F66400"/>
                </a:solidFill>
                <a:latin typeface="Century Gothic" panose="020F0302020204030204"/>
              </a:rPr>
              <a:t>fútbol</a:t>
            </a:r>
            <a:r>
              <a:rPr lang="en-GB" sz="2800" b="1" noProof="0" dirty="0">
                <a:solidFill>
                  <a:srgbClr val="F66400"/>
                </a:solidFill>
                <a:latin typeface="Century Gothic" panose="020F0302020204030204"/>
              </a:rPr>
              <a:t>.</a:t>
            </a:r>
            <a:endParaRPr kumimoji="0" lang="en-GB" sz="2800" b="1" i="0" u="none" strike="noStrike" kern="1200" cap="none" spc="0" normalizeH="0" baseline="0" noProof="0" dirty="0">
              <a:ln>
                <a:noFill/>
              </a:ln>
              <a:solidFill>
                <a:srgbClr val="F66400"/>
              </a:solidFill>
              <a:effectLst/>
              <a:uLnTx/>
              <a:uFillTx/>
              <a:latin typeface="Century Gothic" panose="020F0302020204030204"/>
            </a:endParaRPr>
          </a:p>
        </p:txBody>
      </p:sp>
      <p:sp>
        <p:nvSpPr>
          <p:cNvPr id="13" name="TextBox 12"/>
          <p:cNvSpPr txBox="1"/>
          <p:nvPr/>
        </p:nvSpPr>
        <p:spPr>
          <a:xfrm>
            <a:off x="358212" y="3702394"/>
            <a:ext cx="1229119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4472C4">
                    <a:lumMod val="50000"/>
                  </a:srgbClr>
                </a:solidFill>
                <a:latin typeface="Century Gothic" panose="020F0302020204030204"/>
              </a:rPr>
              <a:t>I am going to go to the park</a:t>
            </a:r>
            <a:r>
              <a:rPr kumimoji="0" lang="en-GB" sz="2800" b="1" i="0" u="none" strike="noStrike" kern="1200" cap="none" spc="0" normalizeH="0" noProof="0" dirty="0">
                <a:ln>
                  <a:noFill/>
                </a:ln>
                <a:solidFill>
                  <a:srgbClr val="4472C4">
                    <a:lumMod val="50000"/>
                  </a:srgbClr>
                </a:solidFill>
                <a:effectLst/>
                <a:uLnTx/>
                <a:uFillTx/>
                <a:latin typeface="Century Gothic" panose="020F0302020204030204"/>
              </a:rPr>
              <a:t> (</a:t>
            </a:r>
            <a:r>
              <a:rPr lang="en-GB" sz="2800" b="1" u="sng" dirty="0">
                <a:solidFill>
                  <a:srgbClr val="4472C4">
                    <a:lumMod val="50000"/>
                  </a:srgbClr>
                </a:solidFill>
                <a:latin typeface="Century Gothic" panose="020F0302020204030204"/>
              </a:rPr>
              <a:t>in order) to watch</a:t>
            </a:r>
            <a:r>
              <a:rPr lang="en-GB" sz="2800" dirty="0">
                <a:solidFill>
                  <a:srgbClr val="4472C4">
                    <a:lumMod val="50000"/>
                  </a:srgbClr>
                </a:solidFill>
                <a:latin typeface="Century Gothic" panose="020F0302020204030204"/>
              </a:rPr>
              <a:t> a football match</a:t>
            </a:r>
            <a:r>
              <a:rPr kumimoji="0" lang="en-GB" sz="2800" b="1" i="0" u="none" strike="noStrike" kern="1200" cap="none" spc="0" normalizeH="0" noProof="0" dirty="0">
                <a:ln>
                  <a:noFill/>
                </a:ln>
                <a:solidFill>
                  <a:srgbClr val="4472C4">
                    <a:lumMod val="50000"/>
                  </a:srgbClr>
                </a:solidFill>
                <a:effectLst/>
                <a:uLnTx/>
                <a:uFillTx/>
                <a:latin typeface="Century Gothic" panose="020F0302020204030204"/>
              </a:rPr>
              <a:t>.</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4" name="TextBox 13"/>
          <p:cNvSpPr txBox="1"/>
          <p:nvPr/>
        </p:nvSpPr>
        <p:spPr>
          <a:xfrm>
            <a:off x="358212" y="4390724"/>
            <a:ext cx="1058899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F66400"/>
                </a:solidFill>
                <a:latin typeface="Century Gothic" panose="020F0302020204030204"/>
              </a:rPr>
              <a:t>Vas a </a:t>
            </a:r>
            <a:r>
              <a:rPr lang="en-GB" sz="2800" b="1" dirty="0" err="1">
                <a:solidFill>
                  <a:srgbClr val="F66400"/>
                </a:solidFill>
                <a:latin typeface="Century Gothic" panose="020F0302020204030204"/>
              </a:rPr>
              <a:t>viajar</a:t>
            </a:r>
            <a:r>
              <a:rPr lang="en-GB" sz="2800" b="1" dirty="0">
                <a:solidFill>
                  <a:srgbClr val="F66400"/>
                </a:solidFill>
                <a:latin typeface="Century Gothic" panose="020F0302020204030204"/>
              </a:rPr>
              <a:t> a la costa</a:t>
            </a:r>
            <a:r>
              <a:rPr lang="en-GB" sz="2800" b="1" noProof="0" dirty="0">
                <a:solidFill>
                  <a:srgbClr val="F66400"/>
                </a:solidFill>
                <a:latin typeface="Century Gothic" panose="020F0302020204030204"/>
              </a:rPr>
              <a:t> </a:t>
            </a:r>
            <a:r>
              <a:rPr lang="en-GB" sz="2800" b="1" u="sng" noProof="0" dirty="0">
                <a:solidFill>
                  <a:srgbClr val="F66400"/>
                </a:solidFill>
                <a:latin typeface="Century Gothic" panose="020F0302020204030204"/>
              </a:rPr>
              <a:t>para </a:t>
            </a:r>
            <a:r>
              <a:rPr lang="en-GB" sz="2800" b="1" u="sng" noProof="0" dirty="0" err="1">
                <a:solidFill>
                  <a:srgbClr val="F66400"/>
                </a:solidFill>
                <a:latin typeface="Century Gothic" panose="020F0302020204030204"/>
              </a:rPr>
              <a:t>comprar</a:t>
            </a:r>
            <a:r>
              <a:rPr lang="en-GB" sz="2800" b="1" noProof="0" dirty="0">
                <a:solidFill>
                  <a:srgbClr val="F66400"/>
                </a:solidFill>
                <a:latin typeface="Century Gothic" panose="020F0302020204030204"/>
              </a:rPr>
              <a:t> un </a:t>
            </a:r>
            <a:r>
              <a:rPr lang="en-GB" sz="2800" b="1" noProof="0" dirty="0" err="1">
                <a:solidFill>
                  <a:srgbClr val="F66400"/>
                </a:solidFill>
                <a:latin typeface="Century Gothic" panose="020F0302020204030204"/>
              </a:rPr>
              <a:t>barco</a:t>
            </a:r>
            <a:r>
              <a:rPr lang="en-GB" sz="2800" b="1" noProof="0" dirty="0">
                <a:solidFill>
                  <a:srgbClr val="F66400"/>
                </a:solidFill>
                <a:latin typeface="Century Gothic" panose="020F0302020204030204"/>
              </a:rPr>
              <a:t>.</a:t>
            </a:r>
            <a:endParaRPr kumimoji="0" lang="en-GB" sz="2800" b="1" i="0" u="none" strike="noStrike" kern="1200" cap="none" spc="0" normalizeH="0" baseline="0" noProof="0" dirty="0">
              <a:ln>
                <a:noFill/>
              </a:ln>
              <a:solidFill>
                <a:srgbClr val="F66400"/>
              </a:solidFill>
              <a:effectLst/>
              <a:uLnTx/>
              <a:uFillTx/>
              <a:latin typeface="Century Gothic" panose="020F0302020204030204"/>
            </a:endParaRPr>
          </a:p>
        </p:txBody>
      </p:sp>
      <p:sp>
        <p:nvSpPr>
          <p:cNvPr id="15" name="TextBox 14"/>
          <p:cNvSpPr txBox="1"/>
          <p:nvPr/>
        </p:nvSpPr>
        <p:spPr>
          <a:xfrm>
            <a:off x="358212" y="4847760"/>
            <a:ext cx="1195831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4472C4">
                    <a:lumMod val="50000"/>
                  </a:srgbClr>
                </a:solidFill>
                <a:latin typeface="Century Gothic" panose="020F0302020204030204"/>
              </a:rPr>
              <a:t>You are going to travel to the coast</a:t>
            </a:r>
            <a:r>
              <a:rPr kumimoji="0" lang="en-GB" sz="2800" b="1" i="0" u="none" strike="noStrike" kern="1200" cap="none" spc="0" normalizeH="0" noProof="0" dirty="0">
                <a:ln>
                  <a:noFill/>
                </a:ln>
                <a:solidFill>
                  <a:srgbClr val="4472C4">
                    <a:lumMod val="50000"/>
                  </a:srgbClr>
                </a:solidFill>
                <a:effectLst/>
                <a:uLnTx/>
                <a:uFillTx/>
                <a:latin typeface="Century Gothic" panose="020F0302020204030204"/>
              </a:rPr>
              <a:t> (</a:t>
            </a:r>
            <a:r>
              <a:rPr lang="en-GB" sz="2800" b="1" u="sng" dirty="0">
                <a:solidFill>
                  <a:srgbClr val="4472C4">
                    <a:lumMod val="50000"/>
                  </a:srgbClr>
                </a:solidFill>
                <a:latin typeface="Century Gothic" panose="020F0302020204030204"/>
              </a:rPr>
              <a:t>in order) to buy</a:t>
            </a:r>
            <a:r>
              <a:rPr lang="en-GB" sz="2800" dirty="0">
                <a:solidFill>
                  <a:srgbClr val="4472C4">
                    <a:lumMod val="50000"/>
                  </a:srgbClr>
                </a:solidFill>
                <a:latin typeface="Century Gothic" panose="020F0302020204030204"/>
              </a:rPr>
              <a:t> a boat</a:t>
            </a:r>
            <a:r>
              <a:rPr kumimoji="0" lang="en-GB" sz="2800" b="1" i="0" u="none" strike="noStrike" kern="1200" cap="none" spc="0" normalizeH="0" noProof="0" dirty="0">
                <a:ln>
                  <a:noFill/>
                </a:ln>
                <a:solidFill>
                  <a:srgbClr val="4472C4">
                    <a:lumMod val="50000"/>
                  </a:srgbClr>
                </a:solidFill>
                <a:effectLst/>
                <a:uLnTx/>
                <a:uFillTx/>
                <a:latin typeface="Century Gothic" panose="020F0302020204030204"/>
              </a:rPr>
              <a:t>.</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16" name="Rounded Rectangular Callout 15"/>
          <p:cNvSpPr/>
          <p:nvPr/>
        </p:nvSpPr>
        <p:spPr>
          <a:xfrm>
            <a:off x="7056923" y="2753064"/>
            <a:ext cx="4455366" cy="980006"/>
          </a:xfrm>
          <a:prstGeom prst="wedgeRoundRectCallout">
            <a:avLst>
              <a:gd name="adj1" fmla="val -52546"/>
              <a:gd name="adj2" fmla="val 49427"/>
              <a:gd name="adj3" fmla="val 16667"/>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prstClr val="white"/>
                </a:solidFill>
                <a:latin typeface="Century Gothic" panose="020F0302020204030204"/>
              </a:rPr>
              <a:t>We often leave out the words ‘in order’ in spoken English.</a:t>
            </a:r>
            <a:endParaRPr kumimoji="0" lang="en-GB" sz="2000" b="0" i="0" u="none" strike="noStrike" kern="1200" cap="none" spc="0" normalizeH="0" baseline="0" noProof="0" dirty="0">
              <a:ln>
                <a:noFill/>
              </a:ln>
              <a:solidFill>
                <a:prstClr val="white"/>
              </a:solidFill>
              <a:effectLst/>
              <a:uLnTx/>
              <a:uFillTx/>
              <a:latin typeface="Century Gothic" panose="020F0302020204030204"/>
            </a:endParaRPr>
          </a:p>
        </p:txBody>
      </p:sp>
      <p:sp>
        <p:nvSpPr>
          <p:cNvPr id="17" name="TextBox 16"/>
          <p:cNvSpPr txBox="1"/>
          <p:nvPr/>
        </p:nvSpPr>
        <p:spPr>
          <a:xfrm>
            <a:off x="358212" y="5589983"/>
            <a:ext cx="1195831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4472C4">
                    <a:lumMod val="50000"/>
                  </a:srgbClr>
                </a:solidFill>
                <a:latin typeface="Century Gothic" panose="020F0302020204030204"/>
              </a:rPr>
              <a:t>When used in this way, ‘para’ is always followed by an </a:t>
            </a:r>
            <a:r>
              <a:rPr lang="en-GB" sz="2800" b="1" dirty="0">
                <a:solidFill>
                  <a:srgbClr val="4472C4">
                    <a:lumMod val="50000"/>
                  </a:srgbClr>
                </a:solidFill>
                <a:latin typeface="Century Gothic" panose="020F0302020204030204"/>
              </a:rPr>
              <a:t>infinitive</a:t>
            </a:r>
            <a:r>
              <a:rPr lang="en-GB" sz="2800" dirty="0">
                <a:solidFill>
                  <a:srgbClr val="4472C4">
                    <a:lumMod val="50000"/>
                  </a:srgbClr>
                </a:solidFill>
                <a:latin typeface="Century Gothic" panose="020F0302020204030204"/>
              </a:rPr>
              <a:t>.</a:t>
            </a:r>
            <a:endParaRPr kumimoji="0" lang="en-GB" sz="28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Tree>
    <p:extLst>
      <p:ext uri="{BB962C8B-B14F-4D97-AF65-F5344CB8AC3E}">
        <p14:creationId xmlns:p14="http://schemas.microsoft.com/office/powerpoint/2010/main" val="661015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1" grpId="0"/>
      <p:bldP spid="12" grpId="0"/>
      <p:bldP spid="13" grpId="0"/>
      <p:bldP spid="14" grpId="0"/>
      <p:bldP spid="15" grpId="0"/>
      <p:bldP spid="16" grpId="0" animBg="1"/>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able 6">
            <a:extLst>
              <a:ext uri="{FF2B5EF4-FFF2-40B4-BE49-F238E27FC236}">
                <a16:creationId xmlns:a16="http://schemas.microsoft.com/office/drawing/2014/main" id="{664F4417-35AF-864A-AF97-D99BDCB42FA3}"/>
              </a:ext>
            </a:extLst>
          </p:cNvPr>
          <p:cNvGraphicFramePr>
            <a:graphicFrameLocks noGrp="1"/>
          </p:cNvGraphicFramePr>
          <p:nvPr>
            <p:extLst>
              <p:ext uri="{D42A27DB-BD31-4B8C-83A1-F6EECF244321}">
                <p14:modId xmlns:p14="http://schemas.microsoft.com/office/powerpoint/2010/main" val="1600446409"/>
              </p:ext>
            </p:extLst>
          </p:nvPr>
        </p:nvGraphicFramePr>
        <p:xfrm>
          <a:off x="507545" y="1680070"/>
          <a:ext cx="11420598" cy="4531261"/>
        </p:xfrm>
        <a:graphic>
          <a:graphicData uri="http://schemas.openxmlformats.org/drawingml/2006/table">
            <a:tbl>
              <a:tblPr firstRow="1" bandRow="1">
                <a:tableStyleId>{21E4AEA4-8DFA-4A89-87EB-49C32662AFE0}</a:tableStyleId>
              </a:tblPr>
              <a:tblGrid>
                <a:gridCol w="484965">
                  <a:extLst>
                    <a:ext uri="{9D8B030D-6E8A-4147-A177-3AD203B41FA5}">
                      <a16:colId xmlns:a16="http://schemas.microsoft.com/office/drawing/2014/main" val="2607353726"/>
                    </a:ext>
                  </a:extLst>
                </a:gridCol>
                <a:gridCol w="5336464">
                  <a:extLst>
                    <a:ext uri="{9D8B030D-6E8A-4147-A177-3AD203B41FA5}">
                      <a16:colId xmlns:a16="http://schemas.microsoft.com/office/drawing/2014/main" val="1600817978"/>
                    </a:ext>
                  </a:extLst>
                </a:gridCol>
                <a:gridCol w="1599543">
                  <a:extLst>
                    <a:ext uri="{9D8B030D-6E8A-4147-A177-3AD203B41FA5}">
                      <a16:colId xmlns:a16="http://schemas.microsoft.com/office/drawing/2014/main" val="4128092149"/>
                    </a:ext>
                  </a:extLst>
                </a:gridCol>
                <a:gridCol w="1773044">
                  <a:extLst>
                    <a:ext uri="{9D8B030D-6E8A-4147-A177-3AD203B41FA5}">
                      <a16:colId xmlns:a16="http://schemas.microsoft.com/office/drawing/2014/main" val="2609792770"/>
                    </a:ext>
                  </a:extLst>
                </a:gridCol>
                <a:gridCol w="2226582">
                  <a:extLst>
                    <a:ext uri="{9D8B030D-6E8A-4147-A177-3AD203B41FA5}">
                      <a16:colId xmlns:a16="http://schemas.microsoft.com/office/drawing/2014/main" val="2306862108"/>
                    </a:ext>
                  </a:extLst>
                </a:gridCol>
              </a:tblGrid>
              <a:tr h="721447">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‘for’</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‘in order</a:t>
                      </a:r>
                      <a:r>
                        <a:rPr lang="en-GB" sz="2000" b="1" baseline="0" dirty="0"/>
                        <a:t> to’</a:t>
                      </a:r>
                      <a:endParaRPr lang="en-GB" sz="2000" b="1"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a:t>
                      </a:r>
                      <a:r>
                        <a:rPr lang="en-GB" sz="2000" b="1" dirty="0" err="1"/>
                        <a:t>Quién</a:t>
                      </a:r>
                      <a:r>
                        <a:rPr lang="en-GB" sz="2000" b="1" dirty="0"/>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(I, you, s/he)</a:t>
                      </a:r>
                    </a:p>
                  </a:txBody>
                  <a:tcPr/>
                </a:tc>
                <a:extLst>
                  <a:ext uri="{0D108BD9-81ED-4DB2-BD59-A6C34878D82A}">
                    <a16:rowId xmlns:a16="http://schemas.microsoft.com/office/drawing/2014/main" val="1153431983"/>
                  </a:ext>
                </a:extLst>
              </a:tr>
              <a:tr h="502827">
                <a:tc>
                  <a:txBody>
                    <a:bodyPr/>
                    <a:lstStyle/>
                    <a:p>
                      <a:pPr algn="ctr"/>
                      <a:r>
                        <a:rPr lang="en-GB" sz="2000" b="1" dirty="0">
                          <a:solidFill>
                            <a:schemeClr val="accent1">
                              <a:lumMod val="50000"/>
                            </a:schemeClr>
                          </a:solidFill>
                        </a:rPr>
                        <a:t>1.</a:t>
                      </a:r>
                    </a:p>
                  </a:txBody>
                  <a:tcPr/>
                </a:tc>
                <a:tc>
                  <a:txBody>
                    <a:bodyPr/>
                    <a:lstStyle/>
                    <a:p>
                      <a:r>
                        <a:rPr lang="en-GB" sz="2000" baseline="0" dirty="0">
                          <a:solidFill>
                            <a:schemeClr val="accent1">
                              <a:lumMod val="50000"/>
                            </a:schemeClr>
                          </a:solidFill>
                        </a:rPr>
                        <a:t>Va al centro para </a:t>
                      </a:r>
                      <a:r>
                        <a:rPr lang="en-GB" sz="2000" baseline="0" dirty="0" err="1">
                          <a:solidFill>
                            <a:schemeClr val="accent1">
                              <a:lumMod val="50000"/>
                            </a:schemeClr>
                          </a:solidFill>
                        </a:rPr>
                        <a:t>tomar</a:t>
                      </a:r>
                      <a:r>
                        <a:rPr lang="en-GB" sz="2000" baseline="0" dirty="0">
                          <a:solidFill>
                            <a:schemeClr val="accent1">
                              <a:lumMod val="50000"/>
                            </a:schemeClr>
                          </a:solidFill>
                        </a:rPr>
                        <a:t> un café </a:t>
                      </a:r>
                      <a:r>
                        <a:rPr lang="en-GB" sz="2000" baseline="0" dirty="0" err="1">
                          <a:solidFill>
                            <a:schemeClr val="accent1">
                              <a:lumMod val="50000"/>
                            </a:schemeClr>
                          </a:solidFill>
                        </a:rPr>
                        <a:t>rico</a:t>
                      </a:r>
                      <a:r>
                        <a:rPr lang="en-GB" sz="2000" baseline="0" dirty="0">
                          <a:solidFill>
                            <a:schemeClr val="accent1">
                              <a:lumMod val="50000"/>
                            </a:schemeClr>
                          </a:solidFill>
                        </a:rPr>
                        <a:t>.</a:t>
                      </a: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502827">
                <a:tc>
                  <a:txBody>
                    <a:bodyPr/>
                    <a:lstStyle/>
                    <a:p>
                      <a:pPr algn="ctr"/>
                      <a:r>
                        <a:rPr lang="en-GB" sz="2000" b="1">
                          <a:solidFill>
                            <a:schemeClr val="accent1">
                              <a:lumMod val="50000"/>
                            </a:schemeClr>
                          </a:solidFill>
                        </a:rPr>
                        <a:t>2.</a:t>
                      </a:r>
                      <a:endParaRPr lang="en-GB" sz="2000" b="1"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Vas</a:t>
                      </a:r>
                      <a:r>
                        <a:rPr lang="en-GB" sz="2000" baseline="0" dirty="0">
                          <a:solidFill>
                            <a:schemeClr val="accent1">
                              <a:lumMod val="50000"/>
                            </a:schemeClr>
                          </a:solidFill>
                        </a:rPr>
                        <a:t> a ir a </a:t>
                      </a:r>
                      <a:r>
                        <a:rPr lang="en-GB" sz="2000" baseline="0" dirty="0" err="1">
                          <a:solidFill>
                            <a:schemeClr val="accent1">
                              <a:lumMod val="50000"/>
                            </a:schemeClr>
                          </a:solidFill>
                        </a:rPr>
                        <a:t>otro</a:t>
                      </a:r>
                      <a:r>
                        <a:rPr lang="en-GB" sz="2000" baseline="0" dirty="0">
                          <a:solidFill>
                            <a:schemeClr val="accent1">
                              <a:lumMod val="50000"/>
                            </a:schemeClr>
                          </a:solidFill>
                        </a:rPr>
                        <a:t> </a:t>
                      </a:r>
                      <a:r>
                        <a:rPr lang="en-GB" sz="2000" baseline="0" dirty="0" err="1">
                          <a:solidFill>
                            <a:schemeClr val="accent1">
                              <a:lumMod val="50000"/>
                            </a:schemeClr>
                          </a:solidFill>
                        </a:rPr>
                        <a:t>país</a:t>
                      </a:r>
                      <a:r>
                        <a:rPr lang="en-GB" sz="2000" baseline="0" dirty="0">
                          <a:solidFill>
                            <a:schemeClr val="accent1">
                              <a:lumMod val="50000"/>
                            </a:schemeClr>
                          </a:solidFill>
                        </a:rPr>
                        <a:t> para </a:t>
                      </a:r>
                      <a:r>
                        <a:rPr lang="en-GB" sz="2000" baseline="0" dirty="0" err="1">
                          <a:solidFill>
                            <a:schemeClr val="accent1">
                              <a:lumMod val="50000"/>
                            </a:schemeClr>
                          </a:solidFill>
                        </a:rPr>
                        <a:t>enseñar</a:t>
                      </a:r>
                      <a:r>
                        <a:rPr lang="en-GB" sz="2000" baseline="0" dirty="0">
                          <a:solidFill>
                            <a:schemeClr val="accent1">
                              <a:lumMod val="50000"/>
                            </a:schemeClr>
                          </a:solidFill>
                        </a:rPr>
                        <a:t> inglés.</a:t>
                      </a:r>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502827">
                <a:tc>
                  <a:txBody>
                    <a:bodyPr/>
                    <a:lstStyle/>
                    <a:p>
                      <a:pPr algn="ctr"/>
                      <a:r>
                        <a:rPr lang="en-GB" sz="2000" b="1">
                          <a:solidFill>
                            <a:schemeClr val="accent1">
                              <a:lumMod val="50000"/>
                            </a:schemeClr>
                          </a:solidFill>
                        </a:rPr>
                        <a:t>3.</a:t>
                      </a:r>
                      <a:endParaRPr lang="en-GB" sz="2000" b="1"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Pues</a:t>
                      </a:r>
                      <a:r>
                        <a:rPr lang="en-GB" sz="2000" dirty="0">
                          <a:solidFill>
                            <a:schemeClr val="accent1">
                              <a:lumMod val="50000"/>
                            </a:schemeClr>
                          </a:solidFill>
                        </a:rPr>
                        <a:t>, </a:t>
                      </a:r>
                      <a:r>
                        <a:rPr lang="en-GB" sz="2000" dirty="0" err="1">
                          <a:solidFill>
                            <a:schemeClr val="accent1">
                              <a:lumMod val="50000"/>
                            </a:schemeClr>
                          </a:solidFill>
                        </a:rPr>
                        <a:t>voy</a:t>
                      </a:r>
                      <a:r>
                        <a:rPr lang="en-GB" sz="2000" baseline="0" dirty="0">
                          <a:solidFill>
                            <a:schemeClr val="accent1">
                              <a:lumMod val="50000"/>
                            </a:schemeClr>
                          </a:solidFill>
                        </a:rPr>
                        <a:t> a </a:t>
                      </a:r>
                      <a:r>
                        <a:rPr lang="en-GB" sz="2000" baseline="0" dirty="0" err="1">
                          <a:solidFill>
                            <a:schemeClr val="accent1">
                              <a:lumMod val="50000"/>
                            </a:schemeClr>
                          </a:solidFill>
                        </a:rPr>
                        <a:t>comprar</a:t>
                      </a:r>
                      <a:r>
                        <a:rPr lang="en-GB" sz="2000" baseline="0" dirty="0">
                          <a:solidFill>
                            <a:schemeClr val="accent1">
                              <a:lumMod val="50000"/>
                            </a:schemeClr>
                          </a:solidFill>
                        </a:rPr>
                        <a:t> una casa para mi </a:t>
                      </a:r>
                      <a:r>
                        <a:rPr lang="en-GB" sz="2000" baseline="0" dirty="0" err="1">
                          <a:solidFill>
                            <a:schemeClr val="accent1">
                              <a:lumMod val="50000"/>
                            </a:schemeClr>
                          </a:solidFill>
                        </a:rPr>
                        <a:t>abuelo</a:t>
                      </a:r>
                      <a:r>
                        <a:rPr lang="en-GB" sz="2000" baseline="0" dirty="0">
                          <a:solidFill>
                            <a:schemeClr val="accent1">
                              <a:lumMod val="50000"/>
                            </a:schemeClr>
                          </a:solidFill>
                        </a:rPr>
                        <a:t> </a:t>
                      </a:r>
                      <a:r>
                        <a:rPr lang="en-GB" sz="2000" baseline="0" dirty="0" err="1">
                          <a:solidFill>
                            <a:schemeClr val="accent1">
                              <a:lumMod val="50000"/>
                            </a:schemeClr>
                          </a:solidFill>
                        </a:rPr>
                        <a:t>muy</a:t>
                      </a:r>
                      <a:r>
                        <a:rPr lang="en-GB" sz="2000" baseline="0" dirty="0">
                          <a:solidFill>
                            <a:schemeClr val="accent1">
                              <a:lumMod val="50000"/>
                            </a:schemeClr>
                          </a:solidFill>
                        </a:rPr>
                        <a:t> pronto.</a:t>
                      </a:r>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502827">
                <a:tc>
                  <a:txBody>
                    <a:bodyPr/>
                    <a:lstStyle/>
                    <a:p>
                      <a:pPr algn="ctr"/>
                      <a:r>
                        <a:rPr lang="en-GB" sz="2000" b="1">
                          <a:solidFill>
                            <a:schemeClr val="accent1">
                              <a:lumMod val="50000"/>
                            </a:schemeClr>
                          </a:solidFill>
                        </a:rPr>
                        <a:t>4.</a:t>
                      </a:r>
                      <a:endParaRPr lang="en-GB" sz="2000" b="1" dirty="0">
                        <a:solidFill>
                          <a:schemeClr val="accent1">
                            <a:lumMod val="50000"/>
                          </a:schemeClr>
                        </a:solidFill>
                      </a:endParaRPr>
                    </a:p>
                  </a:txBody>
                  <a:tcPr/>
                </a:tc>
                <a:tc>
                  <a:txBody>
                    <a:bodyPr/>
                    <a:lstStyle/>
                    <a:p>
                      <a:r>
                        <a:rPr lang="en-GB" sz="2000" dirty="0">
                          <a:solidFill>
                            <a:schemeClr val="accent1">
                              <a:lumMod val="50000"/>
                            </a:schemeClr>
                          </a:solidFill>
                        </a:rPr>
                        <a:t>¿Vas a </a:t>
                      </a:r>
                      <a:r>
                        <a:rPr lang="en-GB" sz="2000" dirty="0" err="1">
                          <a:solidFill>
                            <a:schemeClr val="accent1">
                              <a:lumMod val="50000"/>
                            </a:schemeClr>
                          </a:solidFill>
                        </a:rPr>
                        <a:t>recoger</a:t>
                      </a:r>
                      <a:r>
                        <a:rPr lang="en-GB" sz="2000" dirty="0">
                          <a:solidFill>
                            <a:schemeClr val="accent1">
                              <a:lumMod val="50000"/>
                            </a:schemeClr>
                          </a:solidFill>
                        </a:rPr>
                        <a:t> </a:t>
                      </a:r>
                      <a:r>
                        <a:rPr lang="en-GB" sz="2000" dirty="0" err="1">
                          <a:solidFill>
                            <a:schemeClr val="accent1">
                              <a:lumMod val="50000"/>
                            </a:schemeClr>
                          </a:solidFill>
                        </a:rPr>
                        <a:t>los</a:t>
                      </a:r>
                      <a:r>
                        <a:rPr lang="en-GB" sz="2000" dirty="0">
                          <a:solidFill>
                            <a:schemeClr val="accent1">
                              <a:lumMod val="50000"/>
                            </a:schemeClr>
                          </a:solidFill>
                        </a:rPr>
                        <a:t> </a:t>
                      </a:r>
                      <a:r>
                        <a:rPr lang="en-GB" sz="2000" dirty="0" err="1">
                          <a:solidFill>
                            <a:schemeClr val="accent1">
                              <a:lumMod val="50000"/>
                            </a:schemeClr>
                          </a:solidFill>
                        </a:rPr>
                        <a:t>billetes</a:t>
                      </a:r>
                      <a:r>
                        <a:rPr lang="en-GB" sz="2000" dirty="0">
                          <a:solidFill>
                            <a:schemeClr val="accent1">
                              <a:lumMod val="50000"/>
                            </a:schemeClr>
                          </a:solidFill>
                        </a:rPr>
                        <a:t> para el </a:t>
                      </a:r>
                      <a:r>
                        <a:rPr lang="en-GB" sz="2000" dirty="0" err="1">
                          <a:solidFill>
                            <a:schemeClr val="accent1">
                              <a:lumMod val="50000"/>
                            </a:schemeClr>
                          </a:solidFill>
                        </a:rPr>
                        <a:t>viaje</a:t>
                      </a:r>
                      <a:r>
                        <a:rPr lang="en-GB" sz="2000" dirty="0">
                          <a:solidFill>
                            <a:schemeClr val="accent1">
                              <a:lumMod val="50000"/>
                            </a:schemeClr>
                          </a:solidFill>
                        </a:rPr>
                        <a:t> a la costa?</a:t>
                      </a: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502827">
                <a:tc>
                  <a:txBody>
                    <a:bodyPr/>
                    <a:lstStyle/>
                    <a:p>
                      <a:pPr algn="ctr"/>
                      <a:r>
                        <a:rPr lang="en-GB" sz="2000" b="1">
                          <a:solidFill>
                            <a:schemeClr val="accent1">
                              <a:lumMod val="50000"/>
                            </a:schemeClr>
                          </a:solidFill>
                        </a:rPr>
                        <a:t>5.</a:t>
                      </a:r>
                      <a:endParaRPr lang="en-GB" sz="2000" b="1"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a:t>
                      </a:r>
                      <a:r>
                        <a:rPr lang="en-GB" sz="2000" dirty="0" err="1">
                          <a:solidFill>
                            <a:schemeClr val="accent1">
                              <a:lumMod val="50000"/>
                            </a:schemeClr>
                          </a:solidFill>
                        </a:rPr>
                        <a:t>Cuándo</a:t>
                      </a:r>
                      <a:r>
                        <a:rPr lang="en-GB" sz="2000" baseline="0" dirty="0">
                          <a:solidFill>
                            <a:schemeClr val="accent1">
                              <a:lumMod val="50000"/>
                            </a:schemeClr>
                          </a:solidFill>
                        </a:rPr>
                        <a:t> v</a:t>
                      </a:r>
                      <a:r>
                        <a:rPr lang="en-GB" sz="2000" dirty="0">
                          <a:solidFill>
                            <a:schemeClr val="accent1">
                              <a:lumMod val="50000"/>
                            </a:schemeClr>
                          </a:solidFill>
                        </a:rPr>
                        <a:t>a a </a:t>
                      </a:r>
                      <a:r>
                        <a:rPr lang="en-GB" sz="2000" dirty="0" err="1">
                          <a:solidFill>
                            <a:schemeClr val="accent1">
                              <a:lumMod val="50000"/>
                            </a:schemeClr>
                          </a:solidFill>
                        </a:rPr>
                        <a:t>buscar</a:t>
                      </a:r>
                      <a:r>
                        <a:rPr lang="en-GB" sz="2000" dirty="0">
                          <a:solidFill>
                            <a:schemeClr val="accent1">
                              <a:lumMod val="50000"/>
                            </a:schemeClr>
                          </a:solidFill>
                        </a:rPr>
                        <a:t> las entradas para el </a:t>
                      </a:r>
                      <a:r>
                        <a:rPr lang="en-GB" sz="2000" dirty="0" err="1">
                          <a:solidFill>
                            <a:schemeClr val="accent1">
                              <a:lumMod val="50000"/>
                            </a:schemeClr>
                          </a:solidFill>
                        </a:rPr>
                        <a:t>partido</a:t>
                      </a:r>
                      <a:r>
                        <a:rPr lang="en-GB" sz="2000" dirty="0">
                          <a:solidFill>
                            <a:schemeClr val="accent1">
                              <a:lumMod val="50000"/>
                            </a:schemeClr>
                          </a:solidFill>
                        </a:rPr>
                        <a:t> de </a:t>
                      </a:r>
                      <a:r>
                        <a:rPr lang="en-GB" sz="2000" dirty="0" err="1">
                          <a:solidFill>
                            <a:schemeClr val="accent1">
                              <a:lumMod val="50000"/>
                            </a:schemeClr>
                          </a:solidFill>
                        </a:rPr>
                        <a:t>fútbol</a:t>
                      </a:r>
                      <a:r>
                        <a:rPr lang="en-GB" sz="2000" dirty="0">
                          <a:solidFill>
                            <a:schemeClr val="accent1">
                              <a:lumMod val="50000"/>
                            </a:schemeClr>
                          </a:solidFill>
                        </a:rPr>
                        <a:t>?</a:t>
                      </a: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502827">
                <a:tc>
                  <a:txBody>
                    <a:bodyPr/>
                    <a:lstStyle/>
                    <a:p>
                      <a:pPr algn="ctr"/>
                      <a:r>
                        <a:rPr lang="en-GB" sz="2000" b="1">
                          <a:solidFill>
                            <a:schemeClr val="accent1">
                              <a:lumMod val="50000"/>
                            </a:schemeClr>
                          </a:solidFill>
                        </a:rPr>
                        <a:t>6.</a:t>
                      </a:r>
                      <a:endParaRPr lang="en-GB" sz="2000" b="1"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Voy</a:t>
                      </a:r>
                      <a:r>
                        <a:rPr lang="en-GB" sz="2000" baseline="0" dirty="0">
                          <a:solidFill>
                            <a:schemeClr val="accent1">
                              <a:lumMod val="50000"/>
                            </a:schemeClr>
                          </a:solidFill>
                        </a:rPr>
                        <a:t> a leer la </a:t>
                      </a:r>
                      <a:r>
                        <a:rPr lang="en-GB" sz="2000" baseline="0" dirty="0" err="1">
                          <a:solidFill>
                            <a:schemeClr val="accent1">
                              <a:lumMod val="50000"/>
                            </a:schemeClr>
                          </a:solidFill>
                        </a:rPr>
                        <a:t>entrevista</a:t>
                      </a:r>
                      <a:r>
                        <a:rPr lang="en-GB" sz="2000" baseline="0" dirty="0">
                          <a:solidFill>
                            <a:schemeClr val="accent1">
                              <a:lumMod val="50000"/>
                            </a:schemeClr>
                          </a:solidFill>
                        </a:rPr>
                        <a:t> para </a:t>
                      </a:r>
                      <a:r>
                        <a:rPr lang="en-GB" sz="2000" baseline="0" dirty="0" err="1">
                          <a:solidFill>
                            <a:schemeClr val="accent1">
                              <a:lumMod val="50000"/>
                            </a:schemeClr>
                          </a:solidFill>
                        </a:rPr>
                        <a:t>entender</a:t>
                      </a:r>
                      <a:r>
                        <a:rPr lang="en-GB" sz="2000" baseline="0" dirty="0">
                          <a:solidFill>
                            <a:schemeClr val="accent1">
                              <a:lumMod val="50000"/>
                            </a:schemeClr>
                          </a:solidFill>
                        </a:rPr>
                        <a:t> la </a:t>
                      </a:r>
                      <a:r>
                        <a:rPr lang="en-GB" sz="2000" baseline="0" dirty="0" err="1">
                          <a:solidFill>
                            <a:schemeClr val="accent1">
                              <a:lumMod val="50000"/>
                            </a:schemeClr>
                          </a:solidFill>
                        </a:rPr>
                        <a:t>realidad</a:t>
                      </a:r>
                      <a:r>
                        <a:rPr lang="en-GB" sz="2000" baseline="0" dirty="0">
                          <a:solidFill>
                            <a:schemeClr val="accent1">
                              <a:lumMod val="50000"/>
                            </a:schemeClr>
                          </a:solidFill>
                        </a:rPr>
                        <a:t>.</a:t>
                      </a: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bl>
          </a:graphicData>
        </a:graphic>
      </p:graphicFrame>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600" b="1" dirty="0">
                <a:solidFill>
                  <a:schemeClr val="bg1"/>
                </a:solidFill>
              </a:rPr>
              <a:t>Talking about intentions</a:t>
            </a:r>
            <a:br>
              <a:rPr lang="en-GB" sz="2600" b="1" dirty="0">
                <a:solidFill>
                  <a:schemeClr val="bg1"/>
                </a:solidFill>
              </a:rPr>
            </a:br>
            <a:r>
              <a:rPr lang="en-GB" sz="2600" b="1" dirty="0">
                <a:solidFill>
                  <a:schemeClr val="bg1"/>
                </a:solidFill>
              </a:rPr>
              <a:t>Using ‘para’ + infinitive</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3CC80B4A-8FB9-5141-8C3B-F7B756E6597D}"/>
              </a:ext>
            </a:extLst>
          </p:cNvPr>
          <p:cNvSpPr txBox="1"/>
          <p:nvPr/>
        </p:nvSpPr>
        <p:spPr>
          <a:xfrm>
            <a:off x="233683" y="1175164"/>
            <a:ext cx="11420598" cy="769441"/>
          </a:xfrm>
          <a:prstGeom prst="rect">
            <a:avLst/>
          </a:prstGeom>
          <a:noFill/>
        </p:spPr>
        <p:txBody>
          <a:bodyPr wrap="square" rtlCol="0">
            <a:spAutoFit/>
          </a:bodyPr>
          <a:lstStyle/>
          <a:p>
            <a:r>
              <a:rPr lang="en-US" sz="2200" b="1" dirty="0">
                <a:solidFill>
                  <a:schemeClr val="accent5">
                    <a:lumMod val="50000"/>
                  </a:schemeClr>
                </a:solidFill>
              </a:rPr>
              <a:t>Lee las </a:t>
            </a:r>
            <a:r>
              <a:rPr lang="en-US" sz="2200" b="1" dirty="0" err="1">
                <a:solidFill>
                  <a:schemeClr val="accent5">
                    <a:lumMod val="50000"/>
                  </a:schemeClr>
                </a:solidFill>
              </a:rPr>
              <a:t>frases</a:t>
            </a:r>
            <a:r>
              <a:rPr lang="en-US" sz="2200" b="1" dirty="0">
                <a:solidFill>
                  <a:schemeClr val="accent5">
                    <a:lumMod val="50000"/>
                  </a:schemeClr>
                </a:solidFill>
              </a:rPr>
              <a:t>.  ¿Qué </a:t>
            </a:r>
            <a:r>
              <a:rPr lang="en-US" sz="2200" b="1" dirty="0" err="1">
                <a:solidFill>
                  <a:schemeClr val="accent5">
                    <a:lumMod val="50000"/>
                  </a:schemeClr>
                </a:solidFill>
              </a:rPr>
              <a:t>significa</a:t>
            </a:r>
            <a:r>
              <a:rPr lang="en-US" sz="2200" b="1" dirty="0">
                <a:solidFill>
                  <a:schemeClr val="accent5">
                    <a:lumMod val="50000"/>
                  </a:schemeClr>
                </a:solidFill>
              </a:rPr>
              <a:t> ‘para’ </a:t>
            </a:r>
            <a:r>
              <a:rPr lang="en-US" sz="2200" b="1" dirty="0" err="1">
                <a:solidFill>
                  <a:schemeClr val="accent5">
                    <a:lumMod val="50000"/>
                  </a:schemeClr>
                </a:solidFill>
              </a:rPr>
              <a:t>en</a:t>
            </a:r>
            <a:r>
              <a:rPr lang="en-US" sz="2200" b="1" dirty="0">
                <a:solidFill>
                  <a:schemeClr val="accent5">
                    <a:lumMod val="50000"/>
                  </a:schemeClr>
                </a:solidFill>
              </a:rPr>
              <a:t> </a:t>
            </a:r>
            <a:r>
              <a:rPr lang="en-US" sz="2200" b="1" dirty="0" err="1">
                <a:solidFill>
                  <a:schemeClr val="accent5">
                    <a:lumMod val="50000"/>
                  </a:schemeClr>
                </a:solidFill>
              </a:rPr>
              <a:t>cada</a:t>
            </a:r>
            <a:r>
              <a:rPr lang="en-US" sz="2200" b="1" dirty="0">
                <a:solidFill>
                  <a:schemeClr val="accent5">
                    <a:lumMod val="50000"/>
                  </a:schemeClr>
                </a:solidFill>
              </a:rPr>
              <a:t> </a:t>
            </a:r>
            <a:r>
              <a:rPr lang="en-US" sz="2200" b="1" dirty="0" err="1">
                <a:solidFill>
                  <a:schemeClr val="accent5">
                    <a:lumMod val="50000"/>
                  </a:schemeClr>
                </a:solidFill>
              </a:rPr>
              <a:t>frase</a:t>
            </a:r>
            <a:r>
              <a:rPr lang="en-US" sz="2200" b="1" dirty="0">
                <a:solidFill>
                  <a:schemeClr val="accent5">
                    <a:lumMod val="50000"/>
                  </a:schemeClr>
                </a:solidFill>
              </a:rPr>
              <a:t> (‘for’ or ‘in order to’)? </a:t>
            </a:r>
          </a:p>
          <a:p>
            <a:r>
              <a:rPr lang="en-US" sz="2200" b="1" dirty="0" err="1">
                <a:solidFill>
                  <a:schemeClr val="accent5">
                    <a:lumMod val="50000"/>
                  </a:schemeClr>
                </a:solidFill>
              </a:rPr>
              <a:t>Elige</a:t>
            </a:r>
            <a:r>
              <a:rPr lang="en-US" sz="2200" b="1" dirty="0">
                <a:solidFill>
                  <a:schemeClr val="accent5">
                    <a:lumMod val="50000"/>
                  </a:schemeClr>
                </a:solidFill>
              </a:rPr>
              <a:t> la </a:t>
            </a:r>
            <a:r>
              <a:rPr lang="en-US" sz="2200" b="1" dirty="0" err="1">
                <a:solidFill>
                  <a:schemeClr val="accent5">
                    <a:lumMod val="50000"/>
                  </a:schemeClr>
                </a:solidFill>
              </a:rPr>
              <a:t>opción</a:t>
            </a:r>
            <a:r>
              <a:rPr lang="en-US" sz="2200" b="1" dirty="0">
                <a:solidFill>
                  <a:schemeClr val="accent5">
                    <a:lumMod val="50000"/>
                  </a:schemeClr>
                </a:solidFill>
              </a:rPr>
              <a:t> </a:t>
            </a:r>
            <a:r>
              <a:rPr lang="en-US" sz="2200" b="1" dirty="0" err="1">
                <a:solidFill>
                  <a:schemeClr val="accent5">
                    <a:lumMod val="50000"/>
                  </a:schemeClr>
                </a:solidFill>
              </a:rPr>
              <a:t>correcta</a:t>
            </a:r>
            <a:r>
              <a:rPr lang="en-US" sz="2200" b="1" dirty="0">
                <a:solidFill>
                  <a:schemeClr val="accent5">
                    <a:lumMod val="50000"/>
                  </a:schemeClr>
                </a:solidFill>
              </a:rPr>
              <a:t> y escribe </a:t>
            </a:r>
            <a:r>
              <a:rPr lang="en-US" sz="2200" b="1" dirty="0" err="1">
                <a:solidFill>
                  <a:schemeClr val="accent5">
                    <a:lumMod val="50000"/>
                  </a:schemeClr>
                </a:solidFill>
              </a:rPr>
              <a:t>quién</a:t>
            </a:r>
            <a:r>
              <a:rPr lang="en-US" sz="2200" b="1" dirty="0">
                <a:solidFill>
                  <a:schemeClr val="accent5">
                    <a:lumMod val="50000"/>
                  </a:schemeClr>
                </a:solidFill>
              </a:rPr>
              <a:t> </a:t>
            </a:r>
            <a:r>
              <a:rPr lang="en-US" sz="2200" b="1" dirty="0" err="1">
                <a:solidFill>
                  <a:schemeClr val="accent5">
                    <a:lumMod val="50000"/>
                  </a:schemeClr>
                </a:solidFill>
              </a:rPr>
              <a:t>es</a:t>
            </a:r>
            <a:r>
              <a:rPr lang="en-US" sz="2200" b="1" dirty="0">
                <a:solidFill>
                  <a:schemeClr val="accent5">
                    <a:lumMod val="50000"/>
                  </a:schemeClr>
                </a:solidFill>
              </a:rPr>
              <a:t>. </a:t>
            </a:r>
          </a:p>
        </p:txBody>
      </p:sp>
      <p:pic>
        <p:nvPicPr>
          <p:cNvPr id="17" name="Picture 16" descr="green checkmark">
            <a:extLst>
              <a:ext uri="{FF2B5EF4-FFF2-40B4-BE49-F238E27FC236}">
                <a16:creationId xmlns:a16="http://schemas.microsoft.com/office/drawing/2014/main" id="{9B1A1948-2BF0-7647-9D12-1C87A74462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61237" y="2477885"/>
            <a:ext cx="282522" cy="294294"/>
          </a:xfrm>
          <a:prstGeom prst="rect">
            <a:avLst/>
          </a:prstGeom>
        </p:spPr>
      </p:pic>
      <p:pic>
        <p:nvPicPr>
          <p:cNvPr id="18" name="Picture 17" descr="green checkmark">
            <a:extLst>
              <a:ext uri="{FF2B5EF4-FFF2-40B4-BE49-F238E27FC236}">
                <a16:creationId xmlns:a16="http://schemas.microsoft.com/office/drawing/2014/main" id="{9B1A1948-2BF0-7647-9D12-1C87A74462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61237" y="3087916"/>
            <a:ext cx="282522" cy="294294"/>
          </a:xfrm>
          <a:prstGeom prst="rect">
            <a:avLst/>
          </a:prstGeom>
        </p:spPr>
      </p:pic>
      <p:pic>
        <p:nvPicPr>
          <p:cNvPr id="19" name="Picture 18" descr="green checkmark">
            <a:extLst>
              <a:ext uri="{FF2B5EF4-FFF2-40B4-BE49-F238E27FC236}">
                <a16:creationId xmlns:a16="http://schemas.microsoft.com/office/drawing/2014/main" id="{9B1A1948-2BF0-7647-9D12-1C87A74462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58761" y="3667305"/>
            <a:ext cx="282522" cy="294294"/>
          </a:xfrm>
          <a:prstGeom prst="rect">
            <a:avLst/>
          </a:prstGeom>
        </p:spPr>
      </p:pic>
      <p:pic>
        <p:nvPicPr>
          <p:cNvPr id="20" name="Picture 19" descr="green checkmark">
            <a:extLst>
              <a:ext uri="{FF2B5EF4-FFF2-40B4-BE49-F238E27FC236}">
                <a16:creationId xmlns:a16="http://schemas.microsoft.com/office/drawing/2014/main" id="{9B1A1948-2BF0-7647-9D12-1C87A74462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58761" y="4289011"/>
            <a:ext cx="282522" cy="294294"/>
          </a:xfrm>
          <a:prstGeom prst="rect">
            <a:avLst/>
          </a:prstGeom>
        </p:spPr>
      </p:pic>
      <p:pic>
        <p:nvPicPr>
          <p:cNvPr id="21" name="Picture 20" descr="green checkmark">
            <a:extLst>
              <a:ext uri="{FF2B5EF4-FFF2-40B4-BE49-F238E27FC236}">
                <a16:creationId xmlns:a16="http://schemas.microsoft.com/office/drawing/2014/main" id="{9B1A1948-2BF0-7647-9D12-1C87A74462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58761" y="5082319"/>
            <a:ext cx="282522" cy="294294"/>
          </a:xfrm>
          <a:prstGeom prst="rect">
            <a:avLst/>
          </a:prstGeom>
        </p:spPr>
      </p:pic>
      <p:pic>
        <p:nvPicPr>
          <p:cNvPr id="22" name="Picture 21" descr="green checkmark">
            <a:extLst>
              <a:ext uri="{FF2B5EF4-FFF2-40B4-BE49-F238E27FC236}">
                <a16:creationId xmlns:a16="http://schemas.microsoft.com/office/drawing/2014/main" id="{9B1A1948-2BF0-7647-9D12-1C87A74462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61237" y="5729413"/>
            <a:ext cx="282522" cy="294294"/>
          </a:xfrm>
          <a:prstGeom prst="rect">
            <a:avLst/>
          </a:prstGeom>
        </p:spPr>
      </p:pic>
      <p:sp>
        <p:nvSpPr>
          <p:cNvPr id="3" name="TextBox 2"/>
          <p:cNvSpPr txBox="1"/>
          <p:nvPr/>
        </p:nvSpPr>
        <p:spPr>
          <a:xfrm>
            <a:off x="10431019" y="2442535"/>
            <a:ext cx="1561172" cy="461665"/>
          </a:xfrm>
          <a:prstGeom prst="rect">
            <a:avLst/>
          </a:prstGeom>
          <a:noFill/>
        </p:spPr>
        <p:txBody>
          <a:bodyPr wrap="square" rtlCol="0">
            <a:spAutoFit/>
          </a:bodyPr>
          <a:lstStyle/>
          <a:p>
            <a:pPr algn="l"/>
            <a:r>
              <a:rPr lang="en-GB" sz="2400" dirty="0">
                <a:solidFill>
                  <a:schemeClr val="accent5">
                    <a:lumMod val="50000"/>
                  </a:schemeClr>
                </a:solidFill>
              </a:rPr>
              <a:t>s/he</a:t>
            </a:r>
          </a:p>
        </p:txBody>
      </p:sp>
      <p:sp>
        <p:nvSpPr>
          <p:cNvPr id="14" name="TextBox 13"/>
          <p:cNvSpPr txBox="1"/>
          <p:nvPr/>
        </p:nvSpPr>
        <p:spPr>
          <a:xfrm>
            <a:off x="10515598" y="2939528"/>
            <a:ext cx="970156" cy="461665"/>
          </a:xfrm>
          <a:prstGeom prst="rect">
            <a:avLst/>
          </a:prstGeom>
          <a:noFill/>
        </p:spPr>
        <p:txBody>
          <a:bodyPr wrap="square" rtlCol="0">
            <a:spAutoFit/>
          </a:bodyPr>
          <a:lstStyle/>
          <a:p>
            <a:pPr algn="l"/>
            <a:r>
              <a:rPr lang="en-GB" sz="2400" dirty="0">
                <a:solidFill>
                  <a:schemeClr val="accent5">
                    <a:lumMod val="50000"/>
                  </a:schemeClr>
                </a:solidFill>
              </a:rPr>
              <a:t>you</a:t>
            </a:r>
          </a:p>
        </p:txBody>
      </p:sp>
      <p:sp>
        <p:nvSpPr>
          <p:cNvPr id="15" name="TextBox 14"/>
          <p:cNvSpPr txBox="1"/>
          <p:nvPr/>
        </p:nvSpPr>
        <p:spPr>
          <a:xfrm>
            <a:off x="10666943" y="3524867"/>
            <a:ext cx="970156" cy="461665"/>
          </a:xfrm>
          <a:prstGeom prst="rect">
            <a:avLst/>
          </a:prstGeom>
          <a:noFill/>
        </p:spPr>
        <p:txBody>
          <a:bodyPr wrap="square" rtlCol="0">
            <a:spAutoFit/>
          </a:bodyPr>
          <a:lstStyle/>
          <a:p>
            <a:pPr algn="l"/>
            <a:r>
              <a:rPr lang="en-GB" sz="2400" dirty="0">
                <a:solidFill>
                  <a:schemeClr val="accent5">
                    <a:lumMod val="50000"/>
                  </a:schemeClr>
                </a:solidFill>
              </a:rPr>
              <a:t>I</a:t>
            </a:r>
          </a:p>
        </p:txBody>
      </p:sp>
      <p:sp>
        <p:nvSpPr>
          <p:cNvPr id="23" name="TextBox 22"/>
          <p:cNvSpPr txBox="1"/>
          <p:nvPr/>
        </p:nvSpPr>
        <p:spPr>
          <a:xfrm>
            <a:off x="10515598" y="4180862"/>
            <a:ext cx="970156" cy="461665"/>
          </a:xfrm>
          <a:prstGeom prst="rect">
            <a:avLst/>
          </a:prstGeom>
          <a:noFill/>
        </p:spPr>
        <p:txBody>
          <a:bodyPr wrap="square" rtlCol="0">
            <a:spAutoFit/>
          </a:bodyPr>
          <a:lstStyle/>
          <a:p>
            <a:pPr algn="l"/>
            <a:r>
              <a:rPr lang="en-GB" sz="2400" dirty="0">
                <a:solidFill>
                  <a:schemeClr val="accent5">
                    <a:lumMod val="50000"/>
                  </a:schemeClr>
                </a:solidFill>
              </a:rPr>
              <a:t>you</a:t>
            </a:r>
          </a:p>
        </p:txBody>
      </p:sp>
      <p:sp>
        <p:nvSpPr>
          <p:cNvPr id="24" name="TextBox 23"/>
          <p:cNvSpPr txBox="1"/>
          <p:nvPr/>
        </p:nvSpPr>
        <p:spPr>
          <a:xfrm>
            <a:off x="10505592" y="4896073"/>
            <a:ext cx="1686408" cy="461665"/>
          </a:xfrm>
          <a:prstGeom prst="rect">
            <a:avLst/>
          </a:prstGeom>
          <a:noFill/>
        </p:spPr>
        <p:txBody>
          <a:bodyPr wrap="square" rtlCol="0">
            <a:spAutoFit/>
          </a:bodyPr>
          <a:lstStyle/>
          <a:p>
            <a:pPr algn="l"/>
            <a:r>
              <a:rPr lang="en-GB" sz="2400" dirty="0">
                <a:solidFill>
                  <a:schemeClr val="accent5">
                    <a:lumMod val="50000"/>
                  </a:schemeClr>
                </a:solidFill>
              </a:rPr>
              <a:t>s/he</a:t>
            </a:r>
          </a:p>
        </p:txBody>
      </p:sp>
      <p:sp>
        <p:nvSpPr>
          <p:cNvPr id="25" name="TextBox 24"/>
          <p:cNvSpPr txBox="1"/>
          <p:nvPr/>
        </p:nvSpPr>
        <p:spPr>
          <a:xfrm>
            <a:off x="10796323" y="5638366"/>
            <a:ext cx="591017" cy="461665"/>
          </a:xfrm>
          <a:prstGeom prst="rect">
            <a:avLst/>
          </a:prstGeom>
          <a:noFill/>
        </p:spPr>
        <p:txBody>
          <a:bodyPr wrap="square" rtlCol="0">
            <a:spAutoFit/>
          </a:bodyPr>
          <a:lstStyle/>
          <a:p>
            <a:pPr algn="l"/>
            <a:r>
              <a:rPr lang="en-GB" sz="2400" dirty="0">
                <a:solidFill>
                  <a:schemeClr val="accent5">
                    <a:lumMod val="50000"/>
                  </a:schemeClr>
                </a:solidFill>
              </a:rPr>
              <a:t>I</a:t>
            </a:r>
          </a:p>
        </p:txBody>
      </p:sp>
    </p:spTree>
    <p:extLst>
      <p:ext uri="{BB962C8B-B14F-4D97-AF65-F5344CB8AC3E}">
        <p14:creationId xmlns:p14="http://schemas.microsoft.com/office/powerpoint/2010/main" val="197789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15" grpId="0"/>
      <p:bldP spid="23" grpId="0"/>
      <p:bldP spid="24" grpId="0"/>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14784" t="56350" r="48198" b="4527"/>
          <a:stretch/>
        </p:blipFill>
        <p:spPr>
          <a:xfrm>
            <a:off x="10327513" y="2483363"/>
            <a:ext cx="1807066" cy="1909837"/>
          </a:xfrm>
          <a:prstGeom prst="rect">
            <a:avLst/>
          </a:prstGeom>
        </p:spPr>
      </p:pic>
      <p:graphicFrame>
        <p:nvGraphicFramePr>
          <p:cNvPr id="43" name="Table 6">
            <a:extLst>
              <a:ext uri="{FF2B5EF4-FFF2-40B4-BE49-F238E27FC236}">
                <a16:creationId xmlns:a16="http://schemas.microsoft.com/office/drawing/2014/main" id="{DFC03091-1E11-A740-8DB3-C79088BC8D68}"/>
              </a:ext>
            </a:extLst>
          </p:cNvPr>
          <p:cNvGraphicFramePr>
            <a:graphicFrameLocks noGrp="1"/>
          </p:cNvGraphicFramePr>
          <p:nvPr>
            <p:extLst>
              <p:ext uri="{D42A27DB-BD31-4B8C-83A1-F6EECF244321}">
                <p14:modId xmlns:p14="http://schemas.microsoft.com/office/powerpoint/2010/main" val="4169166411"/>
              </p:ext>
            </p:extLst>
          </p:nvPr>
        </p:nvGraphicFramePr>
        <p:xfrm>
          <a:off x="400885" y="997939"/>
          <a:ext cx="3478306" cy="5293377"/>
        </p:xfrm>
        <a:graphic>
          <a:graphicData uri="http://schemas.openxmlformats.org/drawingml/2006/table">
            <a:tbl>
              <a:tblPr firstRow="1" bandRow="1">
                <a:tableStyleId>{21E4AEA4-8DFA-4A89-87EB-49C32662AFE0}</a:tableStyleId>
              </a:tblPr>
              <a:tblGrid>
                <a:gridCol w="556641">
                  <a:extLst>
                    <a:ext uri="{9D8B030D-6E8A-4147-A177-3AD203B41FA5}">
                      <a16:colId xmlns:a16="http://schemas.microsoft.com/office/drawing/2014/main" val="2607353726"/>
                    </a:ext>
                  </a:extLst>
                </a:gridCol>
                <a:gridCol w="861455">
                  <a:extLst>
                    <a:ext uri="{9D8B030D-6E8A-4147-A177-3AD203B41FA5}">
                      <a16:colId xmlns:a16="http://schemas.microsoft.com/office/drawing/2014/main" val="4128092149"/>
                    </a:ext>
                  </a:extLst>
                </a:gridCol>
                <a:gridCol w="1030105">
                  <a:extLst>
                    <a:ext uri="{9D8B030D-6E8A-4147-A177-3AD203B41FA5}">
                      <a16:colId xmlns:a16="http://schemas.microsoft.com/office/drawing/2014/main" val="2609792770"/>
                    </a:ext>
                  </a:extLst>
                </a:gridCol>
                <a:gridCol w="1030105">
                  <a:extLst>
                    <a:ext uri="{9D8B030D-6E8A-4147-A177-3AD203B41FA5}">
                      <a16:colId xmlns:a16="http://schemas.microsoft.com/office/drawing/2014/main" val="2531987943"/>
                    </a:ext>
                  </a:extLst>
                </a:gridCol>
              </a:tblGrid>
              <a:tr h="588153">
                <a:tc>
                  <a:txBody>
                    <a:bodyPr/>
                    <a:lstStyle/>
                    <a:p>
                      <a:endParaRPr lang="en-GB" dirty="0"/>
                    </a:p>
                  </a:txBody>
                  <a:tcPr>
                    <a:solidFill>
                      <a:schemeClr val="bg1"/>
                    </a:solidFill>
                  </a:tcPr>
                </a:tc>
                <a:tc>
                  <a:txBody>
                    <a:bodyPr/>
                    <a:lstStyle/>
                    <a:p>
                      <a:pPr algn="ctr"/>
                      <a:r>
                        <a:rPr lang="en-GB" sz="2000" b="1" dirty="0"/>
                        <a:t>I</a:t>
                      </a:r>
                    </a:p>
                  </a:txBody>
                  <a:tcPr anchor="ctr"/>
                </a:tc>
                <a:tc>
                  <a:txBody>
                    <a:bodyPr/>
                    <a:lstStyle/>
                    <a:p>
                      <a:pPr algn="ctr"/>
                      <a:r>
                        <a:rPr lang="en-GB" sz="2000" b="1" dirty="0"/>
                        <a:t>you</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s/he</a:t>
                      </a:r>
                    </a:p>
                  </a:txBody>
                  <a:tcPr anchor="ctr"/>
                </a:tc>
                <a:extLst>
                  <a:ext uri="{0D108BD9-81ED-4DB2-BD59-A6C34878D82A}">
                    <a16:rowId xmlns:a16="http://schemas.microsoft.com/office/drawing/2014/main" val="1153431983"/>
                  </a:ext>
                </a:extLst>
              </a:tr>
              <a:tr h="588153">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588153">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588153">
                <a:tc>
                  <a:txBody>
                    <a:bodyPr/>
                    <a:lstStyle/>
                    <a:p>
                      <a:pPr algn="ctr"/>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588153">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588153">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588153">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588153">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588153">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sp>
        <p:nvSpPr>
          <p:cNvPr id="50" name="Action Button: Custom 16">
            <a:hlinkClick r:id="" action="ppaction://noaction" highlightClick="1">
              <a:snd r:embed="rId4" name="Voy a comprar billetes para el viaje.wav"/>
            </a:hlinkClick>
            <a:extLst>
              <a:ext uri="{FF2B5EF4-FFF2-40B4-BE49-F238E27FC236}">
                <a16:creationId xmlns:a16="http://schemas.microsoft.com/office/drawing/2014/main" id="{30030AF8-564D-734B-84B9-DB4C7A3A6A53}"/>
              </a:ext>
            </a:extLst>
          </p:cNvPr>
          <p:cNvSpPr/>
          <p:nvPr/>
        </p:nvSpPr>
        <p:spPr>
          <a:xfrm>
            <a:off x="471651" y="1692163"/>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51" name="Action Button: Custom 16">
            <a:hlinkClick r:id="" action="ppaction://noaction" highlightClick="1">
              <a:snd r:embed="rId5" name="2. Vas a ir a Madrid para ver un partido de fútbol.wav"/>
            </a:hlinkClick>
            <a:extLst>
              <a:ext uri="{FF2B5EF4-FFF2-40B4-BE49-F238E27FC236}">
                <a16:creationId xmlns:a16="http://schemas.microsoft.com/office/drawing/2014/main" id="{07BF8C7A-85C3-B348-9105-B6C7D7A99279}"/>
              </a:ext>
            </a:extLst>
          </p:cNvPr>
          <p:cNvSpPr/>
          <p:nvPr/>
        </p:nvSpPr>
        <p:spPr>
          <a:xfrm>
            <a:off x="471651" y="2263319"/>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52" name="Action Button: Custom 16">
            <a:hlinkClick r:id="" action="ppaction://noaction" highlightClick="1">
              <a:snd r:embed="rId6" name="Voy a recoger una camisa limpia para la entrevista.wav"/>
            </a:hlinkClick>
            <a:extLst>
              <a:ext uri="{FF2B5EF4-FFF2-40B4-BE49-F238E27FC236}">
                <a16:creationId xmlns:a16="http://schemas.microsoft.com/office/drawing/2014/main" id="{38F5D3D6-70F2-C44A-BDEE-C35951A667F4}"/>
              </a:ext>
            </a:extLst>
          </p:cNvPr>
          <p:cNvSpPr/>
          <p:nvPr/>
        </p:nvSpPr>
        <p:spPr>
          <a:xfrm>
            <a:off x="456136" y="2865897"/>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58" name="Action Button: Custom 57">
            <a:hlinkClick r:id="" action="ppaction://noaction" highlightClick="1">
              <a:snd r:embed="rId7" name="Va a ir a otro país para buscar trabajo.wav"/>
            </a:hlinkClick>
            <a:extLst>
              <a:ext uri="{FF2B5EF4-FFF2-40B4-BE49-F238E27FC236}">
                <a16:creationId xmlns:a16="http://schemas.microsoft.com/office/drawing/2014/main" id="{BC2CF6E3-124B-1B4F-85AF-96617E2B02E1}"/>
              </a:ext>
            </a:extLst>
          </p:cNvPr>
          <p:cNvSpPr/>
          <p:nvPr/>
        </p:nvSpPr>
        <p:spPr>
          <a:xfrm>
            <a:off x="456136" y="3434935"/>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59" name="Action Button: Custom 16">
            <a:hlinkClick r:id="" action="ppaction://noaction" highlightClick="1">
              <a:snd r:embed="rId8" name="Voy a viajar a la costa para descansar en la playa.wav"/>
            </a:hlinkClick>
            <a:extLst>
              <a:ext uri="{FF2B5EF4-FFF2-40B4-BE49-F238E27FC236}">
                <a16:creationId xmlns:a16="http://schemas.microsoft.com/office/drawing/2014/main" id="{996C48E9-B2F8-454E-8D47-6F1722784A4F}"/>
              </a:ext>
            </a:extLst>
          </p:cNvPr>
          <p:cNvSpPr/>
          <p:nvPr/>
        </p:nvSpPr>
        <p:spPr>
          <a:xfrm>
            <a:off x="456136" y="4037595"/>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60" name="Action Button: Custom 16">
            <a:hlinkClick r:id="" action="ppaction://noaction" highlightClick="1">
              <a:snd r:embed="rId9" name="Va a comprar ropa nueva para las vacaciones.wav"/>
            </a:hlinkClick>
            <a:extLst>
              <a:ext uri="{FF2B5EF4-FFF2-40B4-BE49-F238E27FC236}">
                <a16:creationId xmlns:a16="http://schemas.microsoft.com/office/drawing/2014/main" id="{35CEC8AB-5083-7C4E-A3E2-4429467836F2}"/>
              </a:ext>
            </a:extLst>
          </p:cNvPr>
          <p:cNvSpPr/>
          <p:nvPr/>
        </p:nvSpPr>
        <p:spPr>
          <a:xfrm>
            <a:off x="450702" y="4629379"/>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67" name="Action Button: Custom 16">
            <a:hlinkClick r:id="" action="ppaction://noaction" highlightClick="1">
              <a:snd r:embed="rId10" name="Vas a presentar unos temas en inglés para practicar el idioma.wav"/>
            </a:hlinkClick>
            <a:extLst>
              <a:ext uri="{FF2B5EF4-FFF2-40B4-BE49-F238E27FC236}">
                <a16:creationId xmlns:a16="http://schemas.microsoft.com/office/drawing/2014/main" id="{19044796-2828-DD42-8E8E-0D07DF45431F}"/>
              </a:ext>
            </a:extLst>
          </p:cNvPr>
          <p:cNvSpPr/>
          <p:nvPr/>
        </p:nvSpPr>
        <p:spPr>
          <a:xfrm>
            <a:off x="450702" y="5194764"/>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70" name="Action Button: Custom 16">
            <a:hlinkClick r:id="" action="ppaction://noaction" highlightClick="1">
              <a:snd r:embed="rId11" name="Va al centro para una fiesta.wav"/>
            </a:hlinkClick>
            <a:extLst>
              <a:ext uri="{FF2B5EF4-FFF2-40B4-BE49-F238E27FC236}">
                <a16:creationId xmlns:a16="http://schemas.microsoft.com/office/drawing/2014/main" id="{841E82C6-7EB5-B842-B9D3-938275E186BD}"/>
              </a:ext>
            </a:extLst>
          </p:cNvPr>
          <p:cNvSpPr/>
          <p:nvPr/>
        </p:nvSpPr>
        <p:spPr>
          <a:xfrm>
            <a:off x="450702" y="5792669"/>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graphicFrame>
        <p:nvGraphicFramePr>
          <p:cNvPr id="41" name="Table 6">
            <a:extLst>
              <a:ext uri="{FF2B5EF4-FFF2-40B4-BE49-F238E27FC236}">
                <a16:creationId xmlns:a16="http://schemas.microsoft.com/office/drawing/2014/main" id="{DFC03091-1E11-A740-8DB3-C79088BC8D68}"/>
              </a:ext>
            </a:extLst>
          </p:cNvPr>
          <p:cNvGraphicFramePr>
            <a:graphicFrameLocks noGrp="1"/>
          </p:cNvGraphicFramePr>
          <p:nvPr>
            <p:extLst>
              <p:ext uri="{D42A27DB-BD31-4B8C-83A1-F6EECF244321}">
                <p14:modId xmlns:p14="http://schemas.microsoft.com/office/powerpoint/2010/main" val="1785737890"/>
              </p:ext>
            </p:extLst>
          </p:nvPr>
        </p:nvGraphicFramePr>
        <p:xfrm>
          <a:off x="3968540" y="1001339"/>
          <a:ext cx="6258671" cy="5289977"/>
        </p:xfrm>
        <a:graphic>
          <a:graphicData uri="http://schemas.openxmlformats.org/drawingml/2006/table">
            <a:tbl>
              <a:tblPr firstRow="1" bandRow="1">
                <a:tableStyleId>{21E4AEA4-8DFA-4A89-87EB-49C32662AFE0}</a:tableStyleId>
              </a:tblPr>
              <a:tblGrid>
                <a:gridCol w="1236506">
                  <a:extLst>
                    <a:ext uri="{9D8B030D-6E8A-4147-A177-3AD203B41FA5}">
                      <a16:colId xmlns:a16="http://schemas.microsoft.com/office/drawing/2014/main" val="4128092149"/>
                    </a:ext>
                  </a:extLst>
                </a:gridCol>
                <a:gridCol w="1688123">
                  <a:extLst>
                    <a:ext uri="{9D8B030D-6E8A-4147-A177-3AD203B41FA5}">
                      <a16:colId xmlns:a16="http://schemas.microsoft.com/office/drawing/2014/main" val="2609792770"/>
                    </a:ext>
                  </a:extLst>
                </a:gridCol>
                <a:gridCol w="3334042">
                  <a:extLst>
                    <a:ext uri="{9D8B030D-6E8A-4147-A177-3AD203B41FA5}">
                      <a16:colId xmlns:a16="http://schemas.microsoft.com/office/drawing/2014/main" val="2879880689"/>
                    </a:ext>
                  </a:extLst>
                </a:gridCol>
              </a:tblGrid>
              <a:tr h="59232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for</a:t>
                      </a:r>
                      <a:endParaRPr lang="en-GB" sz="20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in</a:t>
                      </a:r>
                      <a:r>
                        <a:rPr lang="en-GB" sz="2000" b="1" baseline="0" dirty="0"/>
                        <a:t> order to</a:t>
                      </a:r>
                      <a:endParaRPr lang="en-GB" sz="20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¿Cómo </a:t>
                      </a:r>
                      <a:r>
                        <a:rPr lang="en-GB" sz="2000" b="1" dirty="0" err="1"/>
                        <a:t>termina</a:t>
                      </a:r>
                      <a:r>
                        <a:rPr lang="en-GB" sz="2000" b="1" dirty="0"/>
                        <a:t> la frase?</a:t>
                      </a:r>
                    </a:p>
                  </a:txBody>
                  <a:tcPr anchor="ctr"/>
                </a:tc>
                <a:extLst>
                  <a:ext uri="{0D108BD9-81ED-4DB2-BD59-A6C34878D82A}">
                    <a16:rowId xmlns:a16="http://schemas.microsoft.com/office/drawing/2014/main" val="1153431983"/>
                  </a:ext>
                </a:extLst>
              </a:tr>
              <a:tr h="587206">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587206">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587206">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587206">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587206">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587206">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587206">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587206">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sp>
        <p:nvSpPr>
          <p:cNvPr id="4"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a:t>
            </a:r>
          </a:p>
        </p:txBody>
      </p:sp>
      <p:sp>
        <p:nvSpPr>
          <p:cNvPr id="40" name="TextBox 39">
            <a:extLst>
              <a:ext uri="{FF2B5EF4-FFF2-40B4-BE49-F238E27FC236}">
                <a16:creationId xmlns:a16="http://schemas.microsoft.com/office/drawing/2014/main" id="{DDF93B69-1ED0-4CB6-8A46-F1D89FF4F398}"/>
              </a:ext>
            </a:extLst>
          </p:cNvPr>
          <p:cNvSpPr txBox="1"/>
          <p:nvPr/>
        </p:nvSpPr>
        <p:spPr>
          <a:xfrm>
            <a:off x="142342" y="160914"/>
            <a:ext cx="10563171" cy="1015663"/>
          </a:xfrm>
          <a:prstGeom prst="rect">
            <a:avLst/>
          </a:prstGeom>
          <a:noFill/>
        </p:spPr>
        <p:txBody>
          <a:bodyPr wrap="square" rtlCol="0">
            <a:spAutoFit/>
          </a:bodyPr>
          <a:lstStyle/>
          <a:p>
            <a:pPr hangingPunct="0">
              <a:defRPr/>
            </a:pPr>
            <a:r>
              <a:rPr lang="en-US" sz="2000" b="1" dirty="0">
                <a:solidFill>
                  <a:srgbClr val="4472C4">
                    <a:lumMod val="50000"/>
                  </a:srgbClr>
                </a:solidFill>
                <a:latin typeface="Century Gothic" panose="020F0302020204030204"/>
              </a:rPr>
              <a:t>Dos amigos </a:t>
            </a:r>
            <a:r>
              <a:rPr lang="en-US" sz="2000" b="1" dirty="0" err="1">
                <a:solidFill>
                  <a:srgbClr val="4472C4">
                    <a:lumMod val="50000"/>
                  </a:srgbClr>
                </a:solidFill>
                <a:latin typeface="Century Gothic" panose="020F0302020204030204"/>
              </a:rPr>
              <a:t>hablan</a:t>
            </a:r>
            <a:r>
              <a:rPr lang="en-US" sz="2000" b="1" dirty="0">
                <a:solidFill>
                  <a:srgbClr val="4472C4">
                    <a:lumMod val="50000"/>
                  </a:srgbClr>
                </a:solidFill>
                <a:latin typeface="Century Gothic" panose="020F0302020204030204"/>
              </a:rPr>
              <a:t> de </a:t>
            </a:r>
            <a:r>
              <a:rPr lang="en-US" sz="2000" b="1" dirty="0" err="1">
                <a:solidFill>
                  <a:srgbClr val="4472C4">
                    <a:lumMod val="50000"/>
                  </a:srgbClr>
                </a:solidFill>
                <a:latin typeface="Century Gothic" panose="020F0302020204030204"/>
              </a:rPr>
              <a:t>sus</a:t>
            </a:r>
            <a:r>
              <a:rPr lang="en-US" sz="2000" b="1" dirty="0">
                <a:solidFill>
                  <a:srgbClr val="4472C4">
                    <a:lumMod val="50000"/>
                  </a:srgbClr>
                </a:solidFill>
                <a:latin typeface="Century Gothic" panose="020F0302020204030204"/>
              </a:rPr>
              <a:t> planes para la </a:t>
            </a:r>
            <a:r>
              <a:rPr lang="en-US" sz="2000" b="1" dirty="0" err="1">
                <a:solidFill>
                  <a:srgbClr val="4472C4">
                    <a:lumMod val="50000"/>
                  </a:srgbClr>
                </a:solidFill>
                <a:latin typeface="Century Gothic" panose="020F0302020204030204"/>
              </a:rPr>
              <a:t>próxima</a:t>
            </a:r>
            <a:r>
              <a:rPr lang="en-US" sz="2000" b="1" dirty="0">
                <a:solidFill>
                  <a:srgbClr val="4472C4">
                    <a:lumMod val="50000"/>
                  </a:srgbClr>
                </a:solidFill>
                <a:latin typeface="Century Gothic" panose="020F0302020204030204"/>
              </a:rPr>
              <a:t>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rPr>
              <a:t>semana</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rPr>
              <a:t>. </a:t>
            </a:r>
            <a:r>
              <a:rPr lang="en-US" sz="2000" b="1" dirty="0" err="1">
                <a:solidFill>
                  <a:srgbClr val="4472C4">
                    <a:lumMod val="50000"/>
                  </a:srgbClr>
                </a:solidFill>
              </a:rPr>
              <a:t>Escucha</a:t>
            </a:r>
            <a:r>
              <a:rPr lang="en-US" sz="2000" b="1" dirty="0">
                <a:solidFill>
                  <a:srgbClr val="4472C4">
                    <a:lumMod val="50000"/>
                  </a:srgbClr>
                </a:solidFill>
              </a:rPr>
              <a:t> y escribe ‘I’, ‘you’ o ‘s/he’. </a:t>
            </a:r>
            <a:r>
              <a:rPr lang="en-US" sz="2000" b="1" dirty="0" err="1">
                <a:solidFill>
                  <a:srgbClr val="4472C4">
                    <a:lumMod val="50000"/>
                  </a:srgbClr>
                </a:solidFill>
              </a:rPr>
              <a:t>Luego</a:t>
            </a:r>
            <a:r>
              <a:rPr lang="en-US" sz="2000" b="1" dirty="0">
                <a:solidFill>
                  <a:srgbClr val="4472C4">
                    <a:lumMod val="50000"/>
                  </a:srgbClr>
                </a:solidFill>
              </a:rPr>
              <a:t>, escribe la </a:t>
            </a:r>
            <a:r>
              <a:rPr lang="en-US" sz="2000" b="1" dirty="0" err="1">
                <a:solidFill>
                  <a:srgbClr val="4472C4">
                    <a:lumMod val="50000"/>
                  </a:srgbClr>
                </a:solidFill>
              </a:rPr>
              <a:t>traducción</a:t>
            </a:r>
            <a:r>
              <a:rPr lang="en-US" sz="2000" b="1" dirty="0">
                <a:solidFill>
                  <a:srgbClr val="4472C4">
                    <a:lumMod val="50000"/>
                  </a:srgbClr>
                </a:solidFill>
              </a:rPr>
              <a:t> de ‘para’ y completa la </a:t>
            </a:r>
            <a:r>
              <a:rPr lang="en-US" sz="2000" b="1" dirty="0" err="1">
                <a:solidFill>
                  <a:srgbClr val="4472C4">
                    <a:lumMod val="50000"/>
                  </a:srgbClr>
                </a:solidFill>
              </a:rPr>
              <a:t>frase</a:t>
            </a:r>
            <a:r>
              <a:rPr lang="en-US" sz="2000" b="1" dirty="0">
                <a:solidFill>
                  <a:srgbClr val="4472C4">
                    <a:lumMod val="50000"/>
                  </a:srgbClr>
                </a:solidFill>
              </a:rPr>
              <a:t>.</a:t>
            </a:r>
          </a:p>
          <a:p>
            <a:pPr lvl="0" hangingPunct="0">
              <a:defRPr/>
            </a:pPr>
            <a:r>
              <a:rPr lang="en-US" sz="2000" b="1" dirty="0">
                <a:solidFill>
                  <a:srgbClr val="4472C4">
                    <a:lumMod val="50000"/>
                  </a:srgbClr>
                </a:solidFill>
              </a:rPr>
              <a:t>  </a:t>
            </a:r>
            <a:endPar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pic>
        <p:nvPicPr>
          <p:cNvPr id="61" name="Picture 10">
            <a:extLst>
              <a:ext uri="{FF2B5EF4-FFF2-40B4-BE49-F238E27FC236}">
                <a16:creationId xmlns:a16="http://schemas.microsoft.com/office/drawing/2014/main" id="{C18CD2E8-80D3-4B52-825A-18AD8F98C27D}"/>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2120135" y="2218127"/>
            <a:ext cx="412997" cy="430204"/>
          </a:xfrm>
          <a:prstGeom prst="rect">
            <a:avLst/>
          </a:prstGeom>
        </p:spPr>
      </p:pic>
      <p:pic>
        <p:nvPicPr>
          <p:cNvPr id="62" name="Picture 10">
            <a:extLst>
              <a:ext uri="{FF2B5EF4-FFF2-40B4-BE49-F238E27FC236}">
                <a16:creationId xmlns:a16="http://schemas.microsoft.com/office/drawing/2014/main" id="{28C21D01-8D5A-4E62-9F24-CF732DB1B766}"/>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106621" y="2206111"/>
            <a:ext cx="412997" cy="430204"/>
          </a:xfrm>
          <a:prstGeom prst="rect">
            <a:avLst/>
          </a:prstGeom>
        </p:spPr>
      </p:pic>
      <p:pic>
        <p:nvPicPr>
          <p:cNvPr id="63" name="Picture 10">
            <a:extLst>
              <a:ext uri="{FF2B5EF4-FFF2-40B4-BE49-F238E27FC236}">
                <a16:creationId xmlns:a16="http://schemas.microsoft.com/office/drawing/2014/main" id="{66E13A2E-A6DF-4A6B-879C-874E22A0AB09}"/>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218739" y="2831693"/>
            <a:ext cx="412997" cy="430204"/>
          </a:xfrm>
          <a:prstGeom prst="rect">
            <a:avLst/>
          </a:prstGeom>
        </p:spPr>
      </p:pic>
      <p:pic>
        <p:nvPicPr>
          <p:cNvPr id="64" name="Picture 10">
            <a:extLst>
              <a:ext uri="{FF2B5EF4-FFF2-40B4-BE49-F238E27FC236}">
                <a16:creationId xmlns:a16="http://schemas.microsoft.com/office/drawing/2014/main" id="{6D206C9B-C840-4E1C-9D9F-54531236802D}"/>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4499298" y="2804538"/>
            <a:ext cx="412997" cy="430204"/>
          </a:xfrm>
          <a:prstGeom prst="rect">
            <a:avLst/>
          </a:prstGeom>
        </p:spPr>
      </p:pic>
      <p:pic>
        <p:nvPicPr>
          <p:cNvPr id="65" name="Picture 10">
            <a:extLst>
              <a:ext uri="{FF2B5EF4-FFF2-40B4-BE49-F238E27FC236}">
                <a16:creationId xmlns:a16="http://schemas.microsoft.com/office/drawing/2014/main" id="{03FF4B8B-D7C1-4182-9CA0-CC1E35E798E7}"/>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3180055" y="3420539"/>
            <a:ext cx="412997" cy="430204"/>
          </a:xfrm>
          <a:prstGeom prst="rect">
            <a:avLst/>
          </a:prstGeom>
        </p:spPr>
      </p:pic>
      <p:pic>
        <p:nvPicPr>
          <p:cNvPr id="66" name="Picture 10">
            <a:extLst>
              <a:ext uri="{FF2B5EF4-FFF2-40B4-BE49-F238E27FC236}">
                <a16:creationId xmlns:a16="http://schemas.microsoft.com/office/drawing/2014/main" id="{D4F7713B-3A25-40BF-9060-B105F1F64F73}"/>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228850" y="1637811"/>
            <a:ext cx="412997" cy="430204"/>
          </a:xfrm>
          <a:prstGeom prst="rect">
            <a:avLst/>
          </a:prstGeom>
        </p:spPr>
      </p:pic>
      <p:sp>
        <p:nvSpPr>
          <p:cNvPr id="68" name="Rounded Rectangle 11">
            <a:extLst>
              <a:ext uri="{FF2B5EF4-FFF2-40B4-BE49-F238E27FC236}">
                <a16:creationId xmlns:a16="http://schemas.microsoft.com/office/drawing/2014/main" id="{9AE98CF9-E649-453A-9B42-5F3E2B5F1D30}"/>
              </a:ext>
            </a:extLst>
          </p:cNvPr>
          <p:cNvSpPr/>
          <p:nvPr/>
        </p:nvSpPr>
        <p:spPr>
          <a:xfrm>
            <a:off x="10341736" y="258166"/>
            <a:ext cx="1586408"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69" name="Title 1">
            <a:extLst>
              <a:ext uri="{FF2B5EF4-FFF2-40B4-BE49-F238E27FC236}">
                <a16:creationId xmlns:a16="http://schemas.microsoft.com/office/drawing/2014/main" id="{0AE26A4C-087D-4F1E-871B-E42E843074AC}"/>
              </a:ext>
            </a:extLst>
          </p:cNvPr>
          <p:cNvSpPr>
            <a:spLocks noGrp="1"/>
          </p:cNvSpPr>
          <p:nvPr>
            <p:ph type="title"/>
          </p:nvPr>
        </p:nvSpPr>
        <p:spPr>
          <a:xfrm>
            <a:off x="10409937" y="257085"/>
            <a:ext cx="1450006" cy="400919"/>
          </a:xfrm>
        </p:spPr>
        <p:txBody>
          <a:bodyPr>
            <a:noAutofit/>
          </a:bodyPr>
          <a:lstStyle/>
          <a:p>
            <a:pPr algn="ctr"/>
            <a:r>
              <a:rPr lang="en-GB" sz="2000" b="1" dirty="0" err="1">
                <a:solidFill>
                  <a:prstClr val="white"/>
                </a:solidFill>
                <a:latin typeface="+mj-lt"/>
              </a:rPr>
              <a:t>escuchar</a:t>
            </a:r>
            <a:endParaRPr lang="en-US" sz="2000" dirty="0">
              <a:latin typeface="+mj-lt"/>
            </a:endParaRPr>
          </a:p>
        </p:txBody>
      </p:sp>
      <p:pic>
        <p:nvPicPr>
          <p:cNvPr id="32" name="Picture 10">
            <a:extLst>
              <a:ext uri="{FF2B5EF4-FFF2-40B4-BE49-F238E27FC236}">
                <a16:creationId xmlns:a16="http://schemas.microsoft.com/office/drawing/2014/main" id="{191931E3-D4EB-4661-8ACB-A94C227A797D}"/>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106620" y="3441576"/>
            <a:ext cx="412997" cy="430204"/>
          </a:xfrm>
          <a:prstGeom prst="rect">
            <a:avLst/>
          </a:prstGeom>
        </p:spPr>
      </p:pic>
      <p:pic>
        <p:nvPicPr>
          <p:cNvPr id="33" name="Picture 10">
            <a:extLst>
              <a:ext uri="{FF2B5EF4-FFF2-40B4-BE49-F238E27FC236}">
                <a16:creationId xmlns:a16="http://schemas.microsoft.com/office/drawing/2014/main" id="{BD0A881F-BB97-40F3-B0E5-D07AAA992012}"/>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228850" y="3986626"/>
            <a:ext cx="412997" cy="430204"/>
          </a:xfrm>
          <a:prstGeom prst="rect">
            <a:avLst/>
          </a:prstGeom>
        </p:spPr>
      </p:pic>
      <p:pic>
        <p:nvPicPr>
          <p:cNvPr id="34" name="Picture 10">
            <a:extLst>
              <a:ext uri="{FF2B5EF4-FFF2-40B4-BE49-F238E27FC236}">
                <a16:creationId xmlns:a16="http://schemas.microsoft.com/office/drawing/2014/main" id="{D4F7713B-3A25-40BF-9060-B105F1F64F73}"/>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4542194" y="1645853"/>
            <a:ext cx="412997" cy="430204"/>
          </a:xfrm>
          <a:prstGeom prst="rect">
            <a:avLst/>
          </a:prstGeom>
        </p:spPr>
      </p:pic>
      <p:pic>
        <p:nvPicPr>
          <p:cNvPr id="35" name="Picture 10">
            <a:extLst>
              <a:ext uri="{FF2B5EF4-FFF2-40B4-BE49-F238E27FC236}">
                <a16:creationId xmlns:a16="http://schemas.microsoft.com/office/drawing/2014/main" id="{BD0A881F-BB97-40F3-B0E5-D07AAA992012}"/>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106620" y="4094693"/>
            <a:ext cx="412997" cy="430204"/>
          </a:xfrm>
          <a:prstGeom prst="rect">
            <a:avLst/>
          </a:prstGeom>
        </p:spPr>
      </p:pic>
      <p:pic>
        <p:nvPicPr>
          <p:cNvPr id="36" name="Picture 10">
            <a:extLst>
              <a:ext uri="{FF2B5EF4-FFF2-40B4-BE49-F238E27FC236}">
                <a16:creationId xmlns:a16="http://schemas.microsoft.com/office/drawing/2014/main" id="{BD0A881F-BB97-40F3-B0E5-D07AAA992012}"/>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3180056" y="4595175"/>
            <a:ext cx="412997" cy="430204"/>
          </a:xfrm>
          <a:prstGeom prst="rect">
            <a:avLst/>
          </a:prstGeom>
        </p:spPr>
      </p:pic>
      <p:pic>
        <p:nvPicPr>
          <p:cNvPr id="53" name="Picture 10">
            <a:extLst>
              <a:ext uri="{FF2B5EF4-FFF2-40B4-BE49-F238E27FC236}">
                <a16:creationId xmlns:a16="http://schemas.microsoft.com/office/drawing/2014/main" id="{BD0A881F-BB97-40F3-B0E5-D07AAA992012}"/>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4499298" y="4660057"/>
            <a:ext cx="412997" cy="430204"/>
          </a:xfrm>
          <a:prstGeom prst="rect">
            <a:avLst/>
          </a:prstGeom>
        </p:spPr>
      </p:pic>
      <p:pic>
        <p:nvPicPr>
          <p:cNvPr id="54" name="Picture 10">
            <a:extLst>
              <a:ext uri="{FF2B5EF4-FFF2-40B4-BE49-F238E27FC236}">
                <a16:creationId xmlns:a16="http://schemas.microsoft.com/office/drawing/2014/main" id="{BD0A881F-BB97-40F3-B0E5-D07AAA992012}"/>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2238127" y="5182617"/>
            <a:ext cx="412997" cy="430204"/>
          </a:xfrm>
          <a:prstGeom prst="rect">
            <a:avLst/>
          </a:prstGeom>
        </p:spPr>
      </p:pic>
      <p:pic>
        <p:nvPicPr>
          <p:cNvPr id="55" name="Picture 10">
            <a:extLst>
              <a:ext uri="{FF2B5EF4-FFF2-40B4-BE49-F238E27FC236}">
                <a16:creationId xmlns:a16="http://schemas.microsoft.com/office/drawing/2014/main" id="{BD0A881F-BB97-40F3-B0E5-D07AAA992012}"/>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6106619" y="5194764"/>
            <a:ext cx="412997" cy="430204"/>
          </a:xfrm>
          <a:prstGeom prst="rect">
            <a:avLst/>
          </a:prstGeom>
        </p:spPr>
      </p:pic>
      <p:pic>
        <p:nvPicPr>
          <p:cNvPr id="56" name="Picture 10">
            <a:extLst>
              <a:ext uri="{FF2B5EF4-FFF2-40B4-BE49-F238E27FC236}">
                <a16:creationId xmlns:a16="http://schemas.microsoft.com/office/drawing/2014/main" id="{BD0A881F-BB97-40F3-B0E5-D07AAA992012}"/>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3152096" y="5769811"/>
            <a:ext cx="412997" cy="430204"/>
          </a:xfrm>
          <a:prstGeom prst="rect">
            <a:avLst/>
          </a:prstGeom>
        </p:spPr>
      </p:pic>
      <p:pic>
        <p:nvPicPr>
          <p:cNvPr id="57" name="Picture 10">
            <a:extLst>
              <a:ext uri="{FF2B5EF4-FFF2-40B4-BE49-F238E27FC236}">
                <a16:creationId xmlns:a16="http://schemas.microsoft.com/office/drawing/2014/main" id="{BD0A881F-BB97-40F3-B0E5-D07AAA992012}"/>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4499297" y="5769811"/>
            <a:ext cx="412997" cy="430204"/>
          </a:xfrm>
          <a:prstGeom prst="rect">
            <a:avLst/>
          </a:prstGeom>
        </p:spPr>
      </p:pic>
      <p:grpSp>
        <p:nvGrpSpPr>
          <p:cNvPr id="11" name="Group 10"/>
          <p:cNvGrpSpPr/>
          <p:nvPr/>
        </p:nvGrpSpPr>
        <p:grpSpPr>
          <a:xfrm>
            <a:off x="10325631" y="931061"/>
            <a:ext cx="1676921" cy="1599647"/>
            <a:chOff x="9450787" y="2296322"/>
            <a:chExt cx="2275151" cy="2290471"/>
          </a:xfrm>
        </p:grpSpPr>
        <p:pic>
          <p:nvPicPr>
            <p:cNvPr id="6" name="Picture 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450787" y="2296322"/>
              <a:ext cx="2275151" cy="2290471"/>
            </a:xfrm>
            <a:prstGeom prst="rect">
              <a:avLst/>
            </a:prstGeom>
          </p:spPr>
        </p:pic>
        <p:sp>
          <p:nvSpPr>
            <p:cNvPr id="9" name="Freeform 8"/>
            <p:cNvSpPr/>
            <p:nvPr/>
          </p:nvSpPr>
          <p:spPr>
            <a:xfrm>
              <a:off x="10628731" y="3231630"/>
              <a:ext cx="613611" cy="606866"/>
            </a:xfrm>
            <a:custGeom>
              <a:avLst/>
              <a:gdLst>
                <a:gd name="connsiteX0" fmla="*/ 529390 w 820524"/>
                <a:gd name="connsiteY0" fmla="*/ 12032 h 1070811"/>
                <a:gd name="connsiteX1" fmla="*/ 372979 w 820524"/>
                <a:gd name="connsiteY1" fmla="*/ 60158 h 1070811"/>
                <a:gd name="connsiteX2" fmla="*/ 240632 w 820524"/>
                <a:gd name="connsiteY2" fmla="*/ 132347 h 1070811"/>
                <a:gd name="connsiteX3" fmla="*/ 156411 w 820524"/>
                <a:gd name="connsiteY3" fmla="*/ 204537 h 1070811"/>
                <a:gd name="connsiteX4" fmla="*/ 72190 w 820524"/>
                <a:gd name="connsiteY4" fmla="*/ 312821 h 1070811"/>
                <a:gd name="connsiteX5" fmla="*/ 24064 w 820524"/>
                <a:gd name="connsiteY5" fmla="*/ 421105 h 1070811"/>
                <a:gd name="connsiteX6" fmla="*/ 12032 w 820524"/>
                <a:gd name="connsiteY6" fmla="*/ 469232 h 1070811"/>
                <a:gd name="connsiteX7" fmla="*/ 0 w 820524"/>
                <a:gd name="connsiteY7" fmla="*/ 505326 h 1070811"/>
                <a:gd name="connsiteX8" fmla="*/ 12032 w 820524"/>
                <a:gd name="connsiteY8" fmla="*/ 878305 h 1070811"/>
                <a:gd name="connsiteX9" fmla="*/ 36095 w 820524"/>
                <a:gd name="connsiteY9" fmla="*/ 962526 h 1070811"/>
                <a:gd name="connsiteX10" fmla="*/ 72190 w 820524"/>
                <a:gd name="connsiteY10" fmla="*/ 1010653 h 1070811"/>
                <a:gd name="connsiteX11" fmla="*/ 192506 w 820524"/>
                <a:gd name="connsiteY11" fmla="*/ 1070811 h 1070811"/>
                <a:gd name="connsiteX12" fmla="*/ 493295 w 820524"/>
                <a:gd name="connsiteY12" fmla="*/ 1046747 h 1070811"/>
                <a:gd name="connsiteX13" fmla="*/ 541422 w 820524"/>
                <a:gd name="connsiteY13" fmla="*/ 1010653 h 1070811"/>
                <a:gd name="connsiteX14" fmla="*/ 661737 w 820524"/>
                <a:gd name="connsiteY14" fmla="*/ 914400 h 1070811"/>
                <a:gd name="connsiteX15" fmla="*/ 745958 w 820524"/>
                <a:gd name="connsiteY15" fmla="*/ 830179 h 1070811"/>
                <a:gd name="connsiteX16" fmla="*/ 794085 w 820524"/>
                <a:gd name="connsiteY16" fmla="*/ 757990 h 1070811"/>
                <a:gd name="connsiteX17" fmla="*/ 806116 w 820524"/>
                <a:gd name="connsiteY17" fmla="*/ 721895 h 1070811"/>
                <a:gd name="connsiteX18" fmla="*/ 806116 w 820524"/>
                <a:gd name="connsiteY18" fmla="*/ 421105 h 1070811"/>
                <a:gd name="connsiteX19" fmla="*/ 794085 w 820524"/>
                <a:gd name="connsiteY19" fmla="*/ 385011 h 1070811"/>
                <a:gd name="connsiteX20" fmla="*/ 770022 w 820524"/>
                <a:gd name="connsiteY20" fmla="*/ 360947 h 1070811"/>
                <a:gd name="connsiteX21" fmla="*/ 745958 w 820524"/>
                <a:gd name="connsiteY21" fmla="*/ 324853 h 1070811"/>
                <a:gd name="connsiteX22" fmla="*/ 673769 w 820524"/>
                <a:gd name="connsiteY22" fmla="*/ 264695 h 1070811"/>
                <a:gd name="connsiteX23" fmla="*/ 637674 w 820524"/>
                <a:gd name="connsiteY23" fmla="*/ 252663 h 1070811"/>
                <a:gd name="connsiteX24" fmla="*/ 601579 w 820524"/>
                <a:gd name="connsiteY24" fmla="*/ 228600 h 1070811"/>
                <a:gd name="connsiteX25" fmla="*/ 565485 w 820524"/>
                <a:gd name="connsiteY25" fmla="*/ 216568 h 1070811"/>
                <a:gd name="connsiteX26" fmla="*/ 505327 w 820524"/>
                <a:gd name="connsiteY26" fmla="*/ 180474 h 1070811"/>
                <a:gd name="connsiteX27" fmla="*/ 360948 w 820524"/>
                <a:gd name="connsiteY27" fmla="*/ 132347 h 1070811"/>
                <a:gd name="connsiteX28" fmla="*/ 300790 w 820524"/>
                <a:gd name="connsiteY28" fmla="*/ 108284 h 1070811"/>
                <a:gd name="connsiteX29" fmla="*/ 252664 w 820524"/>
                <a:gd name="connsiteY29" fmla="*/ 84221 h 1070811"/>
                <a:gd name="connsiteX30" fmla="*/ 192506 w 820524"/>
                <a:gd name="connsiteY30" fmla="*/ 72190 h 1070811"/>
                <a:gd name="connsiteX31" fmla="*/ 132348 w 820524"/>
                <a:gd name="connsiteY31" fmla="*/ 48126 h 1070811"/>
                <a:gd name="connsiteX32" fmla="*/ 60158 w 820524"/>
                <a:gd name="connsiteY32" fmla="*/ 24063 h 1070811"/>
                <a:gd name="connsiteX33" fmla="*/ 36095 w 820524"/>
                <a:gd name="connsiteY33" fmla="*/ 0 h 1070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20524" h="1070811">
                  <a:moveTo>
                    <a:pt x="529390" y="12032"/>
                  </a:moveTo>
                  <a:cubicBezTo>
                    <a:pt x="497435" y="21162"/>
                    <a:pt x="406273" y="45889"/>
                    <a:pt x="372979" y="60158"/>
                  </a:cubicBezTo>
                  <a:cubicBezTo>
                    <a:pt x="318359" y="83566"/>
                    <a:pt x="284577" y="100958"/>
                    <a:pt x="240632" y="132347"/>
                  </a:cubicBezTo>
                  <a:cubicBezTo>
                    <a:pt x="207831" y="155776"/>
                    <a:pt x="182131" y="173673"/>
                    <a:pt x="156411" y="204537"/>
                  </a:cubicBezTo>
                  <a:cubicBezTo>
                    <a:pt x="127137" y="239665"/>
                    <a:pt x="92640" y="271922"/>
                    <a:pt x="72190" y="312821"/>
                  </a:cubicBezTo>
                  <a:cubicBezTo>
                    <a:pt x="51225" y="354751"/>
                    <a:pt x="39427" y="375017"/>
                    <a:pt x="24064" y="421105"/>
                  </a:cubicBezTo>
                  <a:cubicBezTo>
                    <a:pt x="18835" y="436793"/>
                    <a:pt x="16575" y="453332"/>
                    <a:pt x="12032" y="469232"/>
                  </a:cubicBezTo>
                  <a:cubicBezTo>
                    <a:pt x="8548" y="481426"/>
                    <a:pt x="4011" y="493295"/>
                    <a:pt x="0" y="505326"/>
                  </a:cubicBezTo>
                  <a:cubicBezTo>
                    <a:pt x="4011" y="629652"/>
                    <a:pt x="4935" y="754117"/>
                    <a:pt x="12032" y="878305"/>
                  </a:cubicBezTo>
                  <a:cubicBezTo>
                    <a:pt x="12404" y="884814"/>
                    <a:pt x="30136" y="952099"/>
                    <a:pt x="36095" y="962526"/>
                  </a:cubicBezTo>
                  <a:cubicBezTo>
                    <a:pt x="46044" y="979937"/>
                    <a:pt x="55703" y="999239"/>
                    <a:pt x="72190" y="1010653"/>
                  </a:cubicBezTo>
                  <a:cubicBezTo>
                    <a:pt x="109056" y="1036176"/>
                    <a:pt x="192506" y="1070811"/>
                    <a:pt x="192506" y="1070811"/>
                  </a:cubicBezTo>
                  <a:cubicBezTo>
                    <a:pt x="292769" y="1062790"/>
                    <a:pt x="394174" y="1063837"/>
                    <a:pt x="493295" y="1046747"/>
                  </a:cubicBezTo>
                  <a:cubicBezTo>
                    <a:pt x="513056" y="1043340"/>
                    <a:pt x="525654" y="1023042"/>
                    <a:pt x="541422" y="1010653"/>
                  </a:cubicBezTo>
                  <a:cubicBezTo>
                    <a:pt x="581807" y="978922"/>
                    <a:pt x="625420" y="950717"/>
                    <a:pt x="661737" y="914400"/>
                  </a:cubicBezTo>
                  <a:cubicBezTo>
                    <a:pt x="689811" y="886326"/>
                    <a:pt x="723935" y="863213"/>
                    <a:pt x="745958" y="830179"/>
                  </a:cubicBezTo>
                  <a:lnTo>
                    <a:pt x="794085" y="757990"/>
                  </a:lnTo>
                  <a:cubicBezTo>
                    <a:pt x="798095" y="745958"/>
                    <a:pt x="803365" y="734275"/>
                    <a:pt x="806116" y="721895"/>
                  </a:cubicBezTo>
                  <a:cubicBezTo>
                    <a:pt x="830874" y="610482"/>
                    <a:pt x="818863" y="561325"/>
                    <a:pt x="806116" y="421105"/>
                  </a:cubicBezTo>
                  <a:cubicBezTo>
                    <a:pt x="804968" y="408475"/>
                    <a:pt x="800610" y="395886"/>
                    <a:pt x="794085" y="385011"/>
                  </a:cubicBezTo>
                  <a:cubicBezTo>
                    <a:pt x="788249" y="375284"/>
                    <a:pt x="777108" y="369805"/>
                    <a:pt x="770022" y="360947"/>
                  </a:cubicBezTo>
                  <a:cubicBezTo>
                    <a:pt x="760989" y="349656"/>
                    <a:pt x="755215" y="335962"/>
                    <a:pt x="745958" y="324853"/>
                  </a:cubicBezTo>
                  <a:cubicBezTo>
                    <a:pt x="726949" y="302043"/>
                    <a:pt x="700812" y="278217"/>
                    <a:pt x="673769" y="264695"/>
                  </a:cubicBezTo>
                  <a:cubicBezTo>
                    <a:pt x="662425" y="259023"/>
                    <a:pt x="649018" y="258335"/>
                    <a:pt x="637674" y="252663"/>
                  </a:cubicBezTo>
                  <a:cubicBezTo>
                    <a:pt x="624740" y="246196"/>
                    <a:pt x="614513" y="235067"/>
                    <a:pt x="601579" y="228600"/>
                  </a:cubicBezTo>
                  <a:cubicBezTo>
                    <a:pt x="590236" y="222928"/>
                    <a:pt x="576828" y="222240"/>
                    <a:pt x="565485" y="216568"/>
                  </a:cubicBezTo>
                  <a:cubicBezTo>
                    <a:pt x="544569" y="206110"/>
                    <a:pt x="526951" y="189378"/>
                    <a:pt x="505327" y="180474"/>
                  </a:cubicBezTo>
                  <a:cubicBezTo>
                    <a:pt x="458418" y="161159"/>
                    <a:pt x="408049" y="151187"/>
                    <a:pt x="360948" y="132347"/>
                  </a:cubicBezTo>
                  <a:cubicBezTo>
                    <a:pt x="340895" y="124326"/>
                    <a:pt x="320526" y="117055"/>
                    <a:pt x="300790" y="108284"/>
                  </a:cubicBezTo>
                  <a:cubicBezTo>
                    <a:pt x="284400" y="101000"/>
                    <a:pt x="269679" y="89893"/>
                    <a:pt x="252664" y="84221"/>
                  </a:cubicBezTo>
                  <a:cubicBezTo>
                    <a:pt x="233264" y="77754"/>
                    <a:pt x="212559" y="76200"/>
                    <a:pt x="192506" y="72190"/>
                  </a:cubicBezTo>
                  <a:cubicBezTo>
                    <a:pt x="172453" y="64169"/>
                    <a:pt x="152645" y="55507"/>
                    <a:pt x="132348" y="48126"/>
                  </a:cubicBezTo>
                  <a:cubicBezTo>
                    <a:pt x="108510" y="39458"/>
                    <a:pt x="82845" y="35406"/>
                    <a:pt x="60158" y="24063"/>
                  </a:cubicBezTo>
                  <a:cubicBezTo>
                    <a:pt x="50012" y="18990"/>
                    <a:pt x="44116" y="8021"/>
                    <a:pt x="36095" y="0"/>
                  </a:cubicBezTo>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extBox 1"/>
          <p:cNvSpPr txBox="1"/>
          <p:nvPr/>
        </p:nvSpPr>
        <p:spPr>
          <a:xfrm>
            <a:off x="6904111" y="1659330"/>
            <a:ext cx="2644726" cy="400110"/>
          </a:xfrm>
          <a:prstGeom prst="rect">
            <a:avLst/>
          </a:prstGeom>
          <a:noFill/>
        </p:spPr>
        <p:txBody>
          <a:bodyPr wrap="square" rtlCol="0">
            <a:spAutoFit/>
          </a:bodyPr>
          <a:lstStyle/>
          <a:p>
            <a:pPr algn="l"/>
            <a:r>
              <a:rPr lang="en-GB" sz="2000" dirty="0">
                <a:solidFill>
                  <a:schemeClr val="accent5">
                    <a:lumMod val="50000"/>
                  </a:schemeClr>
                </a:solidFill>
              </a:rPr>
              <a:t>for the journey/trip</a:t>
            </a:r>
          </a:p>
        </p:txBody>
      </p:sp>
      <p:sp>
        <p:nvSpPr>
          <p:cNvPr id="38" name="TextBox 37"/>
          <p:cNvSpPr txBox="1"/>
          <p:nvPr/>
        </p:nvSpPr>
        <p:spPr>
          <a:xfrm>
            <a:off x="6904111" y="2120995"/>
            <a:ext cx="2644726" cy="707886"/>
          </a:xfrm>
          <a:prstGeom prst="rect">
            <a:avLst/>
          </a:prstGeom>
          <a:noFill/>
        </p:spPr>
        <p:txBody>
          <a:bodyPr wrap="square" rtlCol="0">
            <a:spAutoFit/>
          </a:bodyPr>
          <a:lstStyle/>
          <a:p>
            <a:pPr algn="l"/>
            <a:r>
              <a:rPr lang="en-GB" sz="2000" dirty="0">
                <a:solidFill>
                  <a:schemeClr val="accent5">
                    <a:lumMod val="50000"/>
                  </a:schemeClr>
                </a:solidFill>
              </a:rPr>
              <a:t>(in order) to see a football match</a:t>
            </a:r>
          </a:p>
        </p:txBody>
      </p:sp>
      <p:sp>
        <p:nvSpPr>
          <p:cNvPr id="39" name="TextBox 38"/>
          <p:cNvSpPr txBox="1"/>
          <p:nvPr/>
        </p:nvSpPr>
        <p:spPr>
          <a:xfrm>
            <a:off x="6904111" y="2846740"/>
            <a:ext cx="2644726" cy="400110"/>
          </a:xfrm>
          <a:prstGeom prst="rect">
            <a:avLst/>
          </a:prstGeom>
          <a:noFill/>
        </p:spPr>
        <p:txBody>
          <a:bodyPr wrap="square" rtlCol="0">
            <a:spAutoFit/>
          </a:bodyPr>
          <a:lstStyle/>
          <a:p>
            <a:pPr algn="l"/>
            <a:r>
              <a:rPr lang="en-GB" sz="2000" dirty="0">
                <a:solidFill>
                  <a:schemeClr val="accent5">
                    <a:lumMod val="50000"/>
                  </a:schemeClr>
                </a:solidFill>
              </a:rPr>
              <a:t>for the interview</a:t>
            </a:r>
          </a:p>
        </p:txBody>
      </p:sp>
      <p:sp>
        <p:nvSpPr>
          <p:cNvPr id="42" name="TextBox 41"/>
          <p:cNvSpPr txBox="1"/>
          <p:nvPr/>
        </p:nvSpPr>
        <p:spPr>
          <a:xfrm>
            <a:off x="6904111" y="3441576"/>
            <a:ext cx="3412449" cy="400110"/>
          </a:xfrm>
          <a:prstGeom prst="rect">
            <a:avLst/>
          </a:prstGeom>
          <a:noFill/>
        </p:spPr>
        <p:txBody>
          <a:bodyPr wrap="square" rtlCol="0">
            <a:spAutoFit/>
          </a:bodyPr>
          <a:lstStyle/>
          <a:p>
            <a:pPr algn="l"/>
            <a:r>
              <a:rPr lang="en-GB" sz="2000" dirty="0">
                <a:solidFill>
                  <a:schemeClr val="accent5">
                    <a:lumMod val="50000"/>
                  </a:schemeClr>
                </a:solidFill>
              </a:rPr>
              <a:t>(in order) to look for work</a:t>
            </a:r>
          </a:p>
        </p:txBody>
      </p:sp>
      <p:sp>
        <p:nvSpPr>
          <p:cNvPr id="44" name="TextBox 43"/>
          <p:cNvSpPr txBox="1"/>
          <p:nvPr/>
        </p:nvSpPr>
        <p:spPr>
          <a:xfrm>
            <a:off x="6913182" y="3881652"/>
            <a:ext cx="3412449" cy="707886"/>
          </a:xfrm>
          <a:prstGeom prst="rect">
            <a:avLst/>
          </a:prstGeom>
          <a:noFill/>
        </p:spPr>
        <p:txBody>
          <a:bodyPr wrap="square" rtlCol="0">
            <a:spAutoFit/>
          </a:bodyPr>
          <a:lstStyle/>
          <a:p>
            <a:pPr algn="l"/>
            <a:r>
              <a:rPr lang="en-GB" sz="2000" dirty="0">
                <a:solidFill>
                  <a:schemeClr val="accent5">
                    <a:lumMod val="50000"/>
                  </a:schemeClr>
                </a:solidFill>
              </a:rPr>
              <a:t>(in order) to rest on the beach</a:t>
            </a:r>
          </a:p>
        </p:txBody>
      </p:sp>
      <p:sp>
        <p:nvSpPr>
          <p:cNvPr id="45" name="TextBox 44"/>
          <p:cNvSpPr txBox="1"/>
          <p:nvPr/>
        </p:nvSpPr>
        <p:spPr>
          <a:xfrm>
            <a:off x="6915064" y="4595175"/>
            <a:ext cx="3412449" cy="400110"/>
          </a:xfrm>
          <a:prstGeom prst="rect">
            <a:avLst/>
          </a:prstGeom>
          <a:noFill/>
        </p:spPr>
        <p:txBody>
          <a:bodyPr wrap="square" rtlCol="0">
            <a:spAutoFit/>
          </a:bodyPr>
          <a:lstStyle/>
          <a:p>
            <a:pPr algn="l"/>
            <a:r>
              <a:rPr lang="en-GB" sz="2000" dirty="0">
                <a:solidFill>
                  <a:schemeClr val="accent5">
                    <a:lumMod val="50000"/>
                  </a:schemeClr>
                </a:solidFill>
              </a:rPr>
              <a:t>for the holidays</a:t>
            </a:r>
          </a:p>
        </p:txBody>
      </p:sp>
      <p:sp>
        <p:nvSpPr>
          <p:cNvPr id="46" name="TextBox 45"/>
          <p:cNvSpPr txBox="1"/>
          <p:nvPr/>
        </p:nvSpPr>
        <p:spPr>
          <a:xfrm>
            <a:off x="6913182" y="5052244"/>
            <a:ext cx="3412449" cy="707886"/>
          </a:xfrm>
          <a:prstGeom prst="rect">
            <a:avLst/>
          </a:prstGeom>
          <a:noFill/>
        </p:spPr>
        <p:txBody>
          <a:bodyPr wrap="square" rtlCol="0">
            <a:spAutoFit/>
          </a:bodyPr>
          <a:lstStyle/>
          <a:p>
            <a:pPr algn="l"/>
            <a:r>
              <a:rPr lang="en-GB" sz="2000" dirty="0">
                <a:solidFill>
                  <a:schemeClr val="accent5">
                    <a:lumMod val="50000"/>
                  </a:schemeClr>
                </a:solidFill>
              </a:rPr>
              <a:t>(in order) to practise the language</a:t>
            </a:r>
          </a:p>
        </p:txBody>
      </p:sp>
      <p:sp>
        <p:nvSpPr>
          <p:cNvPr id="47" name="TextBox 46"/>
          <p:cNvSpPr txBox="1"/>
          <p:nvPr/>
        </p:nvSpPr>
        <p:spPr>
          <a:xfrm>
            <a:off x="6929287" y="5788514"/>
            <a:ext cx="3412449" cy="400110"/>
          </a:xfrm>
          <a:prstGeom prst="rect">
            <a:avLst/>
          </a:prstGeom>
          <a:noFill/>
        </p:spPr>
        <p:txBody>
          <a:bodyPr wrap="square" rtlCol="0">
            <a:spAutoFit/>
          </a:bodyPr>
          <a:lstStyle/>
          <a:p>
            <a:pPr algn="l"/>
            <a:r>
              <a:rPr lang="en-GB" sz="2000" dirty="0">
                <a:solidFill>
                  <a:schemeClr val="accent5">
                    <a:lumMod val="50000"/>
                  </a:schemeClr>
                </a:solidFill>
              </a:rPr>
              <a:t>for a party</a:t>
            </a:r>
          </a:p>
        </p:txBody>
      </p:sp>
    </p:spTree>
    <p:extLst>
      <p:ext uri="{BB962C8B-B14F-4D97-AF65-F5344CB8AC3E}">
        <p14:creationId xmlns:p14="http://schemas.microsoft.com/office/powerpoint/2010/main" val="30012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5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5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5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6"/>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5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5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8" grpId="0"/>
      <p:bldP spid="39" grpId="0"/>
      <p:bldP spid="42" grpId="0"/>
      <p:bldP spid="44" grpId="0"/>
      <p:bldP spid="45" grpId="0"/>
      <p:bldP spid="46" grpId="0"/>
      <p:bldP spid="4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Los planes de verano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8275701" y="258166"/>
            <a:ext cx="36524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en-GB" sz="20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y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5" name="TextBox 34">
            <a:extLst>
              <a:ext uri="{FF2B5EF4-FFF2-40B4-BE49-F238E27FC236}">
                <a16:creationId xmlns:a16="http://schemas.microsoft.com/office/drawing/2014/main" id="{EB2573ED-B4A5-1D4C-AFCC-06101CBAFA6A}"/>
              </a:ext>
            </a:extLst>
          </p:cNvPr>
          <p:cNvSpPr txBox="1"/>
          <p:nvPr/>
        </p:nvSpPr>
        <p:spPr>
          <a:xfrm>
            <a:off x="447732" y="1103090"/>
            <a:ext cx="54716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4472C4">
                    <a:lumMod val="50000"/>
                  </a:srgbClr>
                </a:solidFill>
                <a:latin typeface="Century Gothic" panose="020F0302020204030204"/>
              </a:rPr>
              <a:t>Ejemplo</a:t>
            </a:r>
            <a:endParaRPr kumimoji="0" lang="en-US" sz="2400" b="1" i="0"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45" name="Rounded Rectangular Callout 44"/>
          <p:cNvSpPr/>
          <p:nvPr/>
        </p:nvSpPr>
        <p:spPr>
          <a:xfrm>
            <a:off x="5156938" y="2546039"/>
            <a:ext cx="5494234" cy="1026133"/>
          </a:xfrm>
          <a:prstGeom prst="wedgeRoundRectCallout">
            <a:avLst>
              <a:gd name="adj1" fmla="val -60993"/>
              <a:gd name="adj2" fmla="val -929"/>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Vas a visitar Francia para ver las montañas.</a:t>
            </a:r>
            <a:endParaRPr lang="en-GB" sz="3200" dirty="0">
              <a:solidFill>
                <a:srgbClr val="002060"/>
              </a:solidFill>
            </a:endParaRPr>
          </a:p>
        </p:txBody>
      </p:sp>
      <p:sp>
        <p:nvSpPr>
          <p:cNvPr id="48" name="TextBox 47"/>
          <p:cNvSpPr txBox="1"/>
          <p:nvPr/>
        </p:nvSpPr>
        <p:spPr>
          <a:xfrm>
            <a:off x="447731" y="4795983"/>
            <a:ext cx="7456324" cy="461665"/>
          </a:xfrm>
          <a:prstGeom prst="rect">
            <a:avLst/>
          </a:prstGeom>
          <a:noFill/>
        </p:spPr>
        <p:txBody>
          <a:bodyPr wrap="square" rtlCol="0">
            <a:spAutoFit/>
          </a:bodyPr>
          <a:lstStyle/>
          <a:p>
            <a:r>
              <a:rPr lang="en-US" sz="2400" b="1" dirty="0">
                <a:solidFill>
                  <a:srgbClr val="4472C4">
                    <a:lumMod val="50000"/>
                  </a:srgbClr>
                </a:solidFill>
              </a:rPr>
              <a:t>Persona B: </a:t>
            </a:r>
            <a:r>
              <a:rPr lang="en-GB" sz="2400" dirty="0" err="1">
                <a:solidFill>
                  <a:schemeClr val="accent5">
                    <a:lumMod val="50000"/>
                  </a:schemeClr>
                </a:solidFill>
              </a:rPr>
              <a:t>Escucha</a:t>
            </a:r>
            <a:r>
              <a:rPr lang="en-GB" sz="2400" dirty="0">
                <a:solidFill>
                  <a:schemeClr val="accent5">
                    <a:lumMod val="50000"/>
                  </a:schemeClr>
                </a:solidFill>
              </a:rPr>
              <a:t> y </a:t>
            </a:r>
            <a:r>
              <a:rPr lang="en-GB" sz="2400" dirty="0" err="1">
                <a:solidFill>
                  <a:schemeClr val="accent5">
                    <a:lumMod val="50000"/>
                  </a:schemeClr>
                </a:solidFill>
              </a:rPr>
              <a:t>completa</a:t>
            </a:r>
            <a:r>
              <a:rPr lang="en-GB" sz="2400" dirty="0">
                <a:solidFill>
                  <a:schemeClr val="accent5">
                    <a:lumMod val="50000"/>
                  </a:schemeClr>
                </a:solidFill>
              </a:rPr>
              <a:t> la </a:t>
            </a:r>
            <a:r>
              <a:rPr lang="en-GB" sz="2400" dirty="0" err="1">
                <a:solidFill>
                  <a:schemeClr val="accent5">
                    <a:lumMod val="50000"/>
                  </a:schemeClr>
                </a:solidFill>
              </a:rPr>
              <a:t>tabla</a:t>
            </a:r>
            <a:r>
              <a:rPr lang="en-GB" sz="2400" dirty="0">
                <a:solidFill>
                  <a:schemeClr val="accent5">
                    <a:lumMod val="50000"/>
                  </a:schemeClr>
                </a:solidFill>
              </a:rPr>
              <a:t>.</a:t>
            </a:r>
          </a:p>
        </p:txBody>
      </p:sp>
      <p:pic>
        <p:nvPicPr>
          <p:cNvPr id="55" name="Picture 5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3377" y="270670"/>
            <a:ext cx="1680607" cy="1167402"/>
          </a:xfrm>
          <a:prstGeom prst="rect">
            <a:avLst/>
          </a:prstGeom>
        </p:spPr>
      </p:pic>
      <p:grpSp>
        <p:nvGrpSpPr>
          <p:cNvPr id="9" name="Group 8"/>
          <p:cNvGrpSpPr/>
          <p:nvPr/>
        </p:nvGrpSpPr>
        <p:grpSpPr>
          <a:xfrm>
            <a:off x="608261" y="2408613"/>
            <a:ext cx="3544723" cy="2248158"/>
            <a:chOff x="608261" y="2408613"/>
            <a:chExt cx="3544723" cy="2248158"/>
          </a:xfrm>
        </p:grpSpPr>
        <p:sp>
          <p:nvSpPr>
            <p:cNvPr id="24" name="Rectangle 23"/>
            <p:cNvSpPr/>
            <p:nvPr/>
          </p:nvSpPr>
          <p:spPr>
            <a:xfrm>
              <a:off x="663521" y="3232457"/>
              <a:ext cx="3446995" cy="707886"/>
            </a:xfrm>
            <a:prstGeom prst="rect">
              <a:avLst/>
            </a:prstGeom>
          </p:spPr>
          <p:txBody>
            <a:bodyPr wrap="square">
              <a:spAutoFit/>
            </a:bodyPr>
            <a:lstStyle/>
            <a:p>
              <a:pPr lvl="0" algn="ctr"/>
              <a:r>
                <a:rPr lang="en-GB" sz="2000" i="1" dirty="0">
                  <a:solidFill>
                    <a:schemeClr val="accent5">
                      <a:lumMod val="50000"/>
                    </a:schemeClr>
                  </a:solidFill>
                  <a:sym typeface="Century Gothic"/>
                </a:rPr>
                <a:t>(in order) to see the mountains</a:t>
              </a:r>
              <a:endParaRPr lang="en-GB" sz="2000" i="1" dirty="0">
                <a:solidFill>
                  <a:schemeClr val="accent5">
                    <a:lumMod val="50000"/>
                  </a:schemeClr>
                </a:solidFill>
                <a:ea typeface="Century Gothic"/>
                <a:cs typeface="Century Gothic"/>
                <a:sym typeface="Century Gothic"/>
              </a:endParaRPr>
            </a:p>
          </p:txBody>
        </p:sp>
        <p:sp>
          <p:nvSpPr>
            <p:cNvPr id="25" name="Rectangle 24"/>
            <p:cNvSpPr/>
            <p:nvPr/>
          </p:nvSpPr>
          <p:spPr>
            <a:xfrm>
              <a:off x="766071" y="2541375"/>
              <a:ext cx="3309905" cy="1015663"/>
            </a:xfrm>
            <a:prstGeom prst="rect">
              <a:avLst/>
            </a:prstGeom>
          </p:spPr>
          <p:txBody>
            <a:bodyPr wrap="square">
              <a:spAutoFit/>
            </a:bodyPr>
            <a:lstStyle/>
            <a:p>
              <a:pPr algn="ctr"/>
              <a:r>
                <a:rPr lang="en-GB" sz="2000" b="1" dirty="0">
                  <a:solidFill>
                    <a:schemeClr val="accent5">
                      <a:lumMod val="50000"/>
                    </a:schemeClr>
                  </a:solidFill>
                </a:rPr>
                <a:t>You are going to </a:t>
              </a:r>
              <a:r>
                <a:rPr lang="en-GB" sz="2000" dirty="0">
                  <a:solidFill>
                    <a:schemeClr val="accent5">
                      <a:lumMod val="50000"/>
                    </a:schemeClr>
                  </a:solidFill>
                  <a:sym typeface="Century Gothic"/>
                </a:rPr>
                <a:t>visit France</a:t>
              </a:r>
            </a:p>
            <a:p>
              <a:pPr lvl="0" algn="ctr"/>
              <a:endParaRPr lang="en-GB" sz="2000" dirty="0">
                <a:solidFill>
                  <a:schemeClr val="accent5">
                    <a:lumMod val="50000"/>
                  </a:schemeClr>
                </a:solidFill>
              </a:endParaRPr>
            </a:p>
          </p:txBody>
        </p:sp>
        <p:sp>
          <p:nvSpPr>
            <p:cNvPr id="26" name="Rectangle 25"/>
            <p:cNvSpPr/>
            <p:nvPr/>
          </p:nvSpPr>
          <p:spPr>
            <a:xfrm>
              <a:off x="608261" y="2408613"/>
              <a:ext cx="3544723" cy="2248158"/>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p:cNvSpPr txBox="1"/>
            <p:nvPr/>
          </p:nvSpPr>
          <p:spPr>
            <a:xfrm>
              <a:off x="946343" y="4150823"/>
              <a:ext cx="3129633" cy="461665"/>
            </a:xfrm>
            <a:prstGeom prst="rect">
              <a:avLst/>
            </a:prstGeom>
            <a:noFill/>
          </p:spPr>
          <p:txBody>
            <a:bodyPr wrap="square" rtlCol="0">
              <a:spAutoFit/>
            </a:bodyPr>
            <a:lstStyle/>
            <a:p>
              <a:pPr algn="l"/>
              <a:r>
                <a:rPr lang="en-GB" sz="2400" dirty="0">
                  <a:solidFill>
                    <a:schemeClr val="accent5">
                      <a:lumMod val="50000"/>
                    </a:schemeClr>
                  </a:solidFill>
                </a:rPr>
                <a:t>………………………</a:t>
              </a:r>
            </a:p>
          </p:txBody>
        </p:sp>
      </p:grpSp>
      <p:sp>
        <p:nvSpPr>
          <p:cNvPr id="6" name="TextBox 5"/>
          <p:cNvSpPr txBox="1"/>
          <p:nvPr/>
        </p:nvSpPr>
        <p:spPr>
          <a:xfrm>
            <a:off x="593999" y="4008450"/>
            <a:ext cx="3700246" cy="461665"/>
          </a:xfrm>
          <a:prstGeom prst="rect">
            <a:avLst/>
          </a:prstGeom>
          <a:noFill/>
        </p:spPr>
        <p:txBody>
          <a:bodyPr wrap="square" rtlCol="0">
            <a:spAutoFit/>
          </a:bodyPr>
          <a:lstStyle/>
          <a:p>
            <a:pPr algn="l"/>
            <a:r>
              <a:rPr lang="en-GB" sz="2400" dirty="0">
                <a:solidFill>
                  <a:schemeClr val="accent2"/>
                </a:solidFill>
              </a:rPr>
              <a:t>para ver las montañas </a:t>
            </a:r>
          </a:p>
        </p:txBody>
      </p:sp>
      <p:pic>
        <p:nvPicPr>
          <p:cNvPr id="29" name="Imagen 27">
            <a:extLst>
              <a:ext uri="{FF2B5EF4-FFF2-40B4-BE49-F238E27FC236}">
                <a16:creationId xmlns:a16="http://schemas.microsoft.com/office/drawing/2014/main" id="{EBF4B0B7-5050-9643-A23C-610B5EB18F2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74863" y="3195826"/>
            <a:ext cx="1233251" cy="982254"/>
          </a:xfrm>
          <a:prstGeom prst="rect">
            <a:avLst/>
          </a:prstGeom>
        </p:spPr>
      </p:pic>
      <p:sp>
        <p:nvSpPr>
          <p:cNvPr id="8" name="TextBox 7"/>
          <p:cNvSpPr txBox="1"/>
          <p:nvPr/>
        </p:nvSpPr>
        <p:spPr>
          <a:xfrm>
            <a:off x="447731" y="1502651"/>
            <a:ext cx="11284845" cy="830997"/>
          </a:xfrm>
          <a:prstGeom prst="rect">
            <a:avLst/>
          </a:prstGeom>
          <a:noFill/>
        </p:spPr>
        <p:txBody>
          <a:bodyPr wrap="square" rtlCol="0">
            <a:spAutoFit/>
          </a:bodyPr>
          <a:lstStyle/>
          <a:p>
            <a:r>
              <a:rPr lang="en-US" sz="2400" b="1" dirty="0">
                <a:solidFill>
                  <a:srgbClr val="4472C4">
                    <a:lumMod val="50000"/>
                  </a:srgbClr>
                </a:solidFill>
              </a:rPr>
              <a:t>Persona A: </a:t>
            </a:r>
            <a:r>
              <a:rPr lang="en-GB" sz="2400" dirty="0">
                <a:solidFill>
                  <a:schemeClr val="accent5">
                    <a:lumMod val="50000"/>
                  </a:schemeClr>
                </a:solidFill>
              </a:rPr>
              <a:t>Mira la carta y </a:t>
            </a:r>
            <a:r>
              <a:rPr lang="en-GB" sz="2400" dirty="0" err="1">
                <a:solidFill>
                  <a:schemeClr val="accent5">
                    <a:lumMod val="50000"/>
                  </a:schemeClr>
                </a:solidFill>
              </a:rPr>
              <a:t>habla</a:t>
            </a:r>
            <a:r>
              <a:rPr lang="en-GB" sz="2400" dirty="0">
                <a:solidFill>
                  <a:schemeClr val="accent5">
                    <a:lumMod val="50000"/>
                  </a:schemeClr>
                </a:solidFill>
              </a:rPr>
              <a:t>. Si </a:t>
            </a:r>
            <a:r>
              <a:rPr lang="en-GB" sz="2400" dirty="0" err="1">
                <a:solidFill>
                  <a:schemeClr val="accent5">
                    <a:lumMod val="50000"/>
                  </a:schemeClr>
                </a:solidFill>
              </a:rPr>
              <a:t>necesitas</a:t>
            </a:r>
            <a:r>
              <a:rPr lang="en-GB" sz="2400" dirty="0">
                <a:solidFill>
                  <a:schemeClr val="accent5">
                    <a:lumMod val="50000"/>
                  </a:schemeClr>
                </a:solidFill>
              </a:rPr>
              <a:t>, </a:t>
            </a:r>
            <a:r>
              <a:rPr lang="en-GB" sz="2400" dirty="0" err="1">
                <a:solidFill>
                  <a:schemeClr val="accent5">
                    <a:lumMod val="50000"/>
                  </a:schemeClr>
                </a:solidFill>
              </a:rPr>
              <a:t>puedes</a:t>
            </a:r>
            <a:r>
              <a:rPr lang="en-GB" sz="2400" dirty="0">
                <a:solidFill>
                  <a:schemeClr val="accent5">
                    <a:lumMod val="50000"/>
                  </a:schemeClr>
                </a:solidFill>
              </a:rPr>
              <a:t> </a:t>
            </a:r>
            <a:r>
              <a:rPr lang="en-GB" sz="2400" dirty="0" err="1">
                <a:solidFill>
                  <a:schemeClr val="accent5">
                    <a:lumMod val="50000"/>
                  </a:schemeClr>
                </a:solidFill>
              </a:rPr>
              <a:t>escribir</a:t>
            </a:r>
            <a:r>
              <a:rPr lang="en-GB" sz="2400" dirty="0">
                <a:solidFill>
                  <a:schemeClr val="accent5">
                    <a:lumMod val="50000"/>
                  </a:schemeClr>
                </a:solidFill>
              </a:rPr>
              <a:t> la </a:t>
            </a:r>
            <a:r>
              <a:rPr lang="en-GB" sz="2400" dirty="0" err="1">
                <a:solidFill>
                  <a:schemeClr val="accent5">
                    <a:lumMod val="50000"/>
                  </a:schemeClr>
                </a:solidFill>
              </a:rPr>
              <a:t>segunda</a:t>
            </a:r>
            <a:r>
              <a:rPr lang="en-GB" sz="2400" dirty="0">
                <a:solidFill>
                  <a:schemeClr val="accent5">
                    <a:lumMod val="50000"/>
                  </a:schemeClr>
                </a:solidFill>
              </a:rPr>
              <a:t> parte de la frase antes de </a:t>
            </a:r>
            <a:r>
              <a:rPr lang="en-GB" sz="2400" dirty="0" err="1">
                <a:solidFill>
                  <a:schemeClr val="accent5">
                    <a:lumMod val="50000"/>
                  </a:schemeClr>
                </a:solidFill>
              </a:rPr>
              <a:t>hablar</a:t>
            </a:r>
            <a:r>
              <a:rPr lang="en-GB" sz="2400" dirty="0">
                <a:solidFill>
                  <a:schemeClr val="accent5">
                    <a:lumMod val="50000"/>
                  </a:schemeClr>
                </a:solidFill>
              </a:rPr>
              <a:t>. </a:t>
            </a:r>
          </a:p>
        </p:txBody>
      </p:sp>
      <p:graphicFrame>
        <p:nvGraphicFramePr>
          <p:cNvPr id="36" name="Google Shape;730;p13"/>
          <p:cNvGraphicFramePr/>
          <p:nvPr>
            <p:extLst>
              <p:ext uri="{D42A27DB-BD31-4B8C-83A1-F6EECF244321}">
                <p14:modId xmlns:p14="http://schemas.microsoft.com/office/powerpoint/2010/main" val="691059751"/>
              </p:ext>
            </p:extLst>
          </p:nvPr>
        </p:nvGraphicFramePr>
        <p:xfrm>
          <a:off x="593999" y="5396860"/>
          <a:ext cx="11284845" cy="792500"/>
        </p:xfrm>
        <a:graphic>
          <a:graphicData uri="http://schemas.openxmlformats.org/drawingml/2006/table">
            <a:tbl>
              <a:tblPr>
                <a:noFill/>
              </a:tblPr>
              <a:tblGrid>
                <a:gridCol w="734565">
                  <a:extLst>
                    <a:ext uri="{9D8B030D-6E8A-4147-A177-3AD203B41FA5}">
                      <a16:colId xmlns:a16="http://schemas.microsoft.com/office/drawing/2014/main" val="1468051844"/>
                    </a:ext>
                  </a:extLst>
                </a:gridCol>
                <a:gridCol w="1014608">
                  <a:extLst>
                    <a:ext uri="{9D8B030D-6E8A-4147-A177-3AD203B41FA5}">
                      <a16:colId xmlns:a16="http://schemas.microsoft.com/office/drawing/2014/main" val="1836110649"/>
                    </a:ext>
                  </a:extLst>
                </a:gridCol>
                <a:gridCol w="1327759">
                  <a:extLst>
                    <a:ext uri="{9D8B030D-6E8A-4147-A177-3AD203B41FA5}">
                      <a16:colId xmlns:a16="http://schemas.microsoft.com/office/drawing/2014/main" val="101078937"/>
                    </a:ext>
                  </a:extLst>
                </a:gridCol>
                <a:gridCol w="1039660">
                  <a:extLst>
                    <a:ext uri="{9D8B030D-6E8A-4147-A177-3AD203B41FA5}">
                      <a16:colId xmlns:a16="http://schemas.microsoft.com/office/drawing/2014/main" val="815211604"/>
                    </a:ext>
                  </a:extLst>
                </a:gridCol>
                <a:gridCol w="1077239">
                  <a:extLst>
                    <a:ext uri="{9D8B030D-6E8A-4147-A177-3AD203B41FA5}">
                      <a16:colId xmlns:a16="http://schemas.microsoft.com/office/drawing/2014/main" val="1952941914"/>
                    </a:ext>
                  </a:extLst>
                </a:gridCol>
                <a:gridCol w="1615857">
                  <a:extLst>
                    <a:ext uri="{9D8B030D-6E8A-4147-A177-3AD203B41FA5}">
                      <a16:colId xmlns:a16="http://schemas.microsoft.com/office/drawing/2014/main" val="2814185267"/>
                    </a:ext>
                  </a:extLst>
                </a:gridCol>
                <a:gridCol w="4475157">
                  <a:extLst>
                    <a:ext uri="{9D8B030D-6E8A-4147-A177-3AD203B41FA5}">
                      <a16:colId xmlns:a16="http://schemas.microsoft.com/office/drawing/2014/main" val="3655530072"/>
                    </a:ext>
                  </a:extLst>
                </a:gridCol>
              </a:tblGrid>
              <a:tr h="370850">
                <a:tc>
                  <a:txBody>
                    <a:bodyPr/>
                    <a:lstStyle/>
                    <a:p>
                      <a:pPr marL="0" marR="0" lvl="0" indent="0" algn="l" rtl="0">
                        <a:spcBef>
                          <a:spcPts val="0"/>
                        </a:spcBef>
                        <a:spcAft>
                          <a:spcPts val="0"/>
                        </a:spcAft>
                        <a:buNone/>
                      </a:pPr>
                      <a:endParaRPr sz="2000" dirty="0">
                        <a:solidFill>
                          <a:schemeClr val="accent5">
                            <a:lumMod val="50000"/>
                          </a:schemeClr>
                        </a:solidFill>
                      </a:endParaRPr>
                    </a:p>
                  </a:txBody>
                  <a:tcPr marL="91450" marR="91450" marT="45725" marB="45725">
                    <a:lnL w="12700" cap="flat" cmpd="sng">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25400" cap="flat" cmpd="sng" algn="ctr">
                      <a:solidFill>
                        <a:srgbClr val="ED7D31"/>
                      </a:solidFill>
                      <a:prstDash val="solid"/>
                      <a:round/>
                      <a:headEnd type="none" w="sm" len="sm"/>
                      <a:tailEnd type="none" w="sm" len="sm"/>
                    </a:lnB>
                  </a:tcPr>
                </a:tc>
                <a:tc gridSpan="3">
                  <a:txBody>
                    <a:bodyPr/>
                    <a:lstStyle/>
                    <a:p>
                      <a:pPr marL="0" marR="0" lvl="0" indent="0" algn="ctr" rtl="0">
                        <a:spcBef>
                          <a:spcPts val="0"/>
                        </a:spcBef>
                        <a:spcAft>
                          <a:spcPts val="0"/>
                        </a:spcAft>
                        <a:buNone/>
                      </a:pPr>
                      <a:r>
                        <a:rPr lang="en-GB" sz="2000" b="1" dirty="0">
                          <a:solidFill>
                            <a:schemeClr val="accent5">
                              <a:lumMod val="50000"/>
                            </a:schemeClr>
                          </a:solidFill>
                        </a:rPr>
                        <a:t>¿</a:t>
                      </a:r>
                      <a:r>
                        <a:rPr lang="en-GB" sz="2000" b="1" dirty="0" err="1">
                          <a:solidFill>
                            <a:schemeClr val="accent5">
                              <a:lumMod val="50000"/>
                            </a:schemeClr>
                          </a:solidFill>
                        </a:rPr>
                        <a:t>Quién</a:t>
                      </a:r>
                      <a:r>
                        <a:rPr lang="en-GB" sz="2000" b="1" dirty="0">
                          <a:solidFill>
                            <a:schemeClr val="accent5">
                              <a:lumMod val="50000"/>
                            </a:schemeClr>
                          </a:solidFill>
                        </a:rPr>
                        <a:t>?</a:t>
                      </a:r>
                      <a:endParaRPr sz="2000" b="1" dirty="0">
                        <a:solidFill>
                          <a:schemeClr val="accent5">
                            <a:lumMod val="50000"/>
                          </a:schemeClr>
                        </a:solidFill>
                      </a:endParaRPr>
                    </a:p>
                  </a:txBody>
                  <a:tcPr marL="91450" marR="91450" marT="45725" marB="45725">
                    <a:lnL w="12700" cap="flat" cmpd="sng" algn="ctr">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25400" cap="flat" cmpd="sng" algn="ctr">
                      <a:solidFill>
                        <a:srgbClr val="ED7D31"/>
                      </a:solidFill>
                      <a:prstDash val="solid"/>
                      <a:round/>
                      <a:headEnd type="none" w="sm" len="sm"/>
                      <a:tailEnd type="none" w="sm" len="sm"/>
                    </a:lnB>
                  </a:tcPr>
                </a:tc>
                <a:tc hMerge="1">
                  <a:txBody>
                    <a:bodyPr/>
                    <a:lstStyle/>
                    <a:p>
                      <a:endParaRPr lang="en-GB"/>
                    </a:p>
                  </a:txBody>
                  <a:tcPr>
                    <a:lnL w="12700" cap="flat" cmpd="sng">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25400" cap="flat" cmpd="sng" algn="ctr">
                      <a:solidFill>
                        <a:srgbClr val="ED7D31"/>
                      </a:solidFill>
                      <a:prstDash val="solid"/>
                      <a:round/>
                      <a:headEnd type="none" w="sm" len="sm"/>
                      <a:tailEnd type="none" w="sm" len="sm"/>
                    </a:lnB>
                  </a:tcPr>
                </a:tc>
                <a:tc hMerge="1">
                  <a:txBody>
                    <a:bodyPr/>
                    <a:lstStyle/>
                    <a:p>
                      <a:endParaRPr lang="en-GB"/>
                    </a:p>
                  </a:txBody>
                  <a:tcPr/>
                </a:tc>
                <a:tc>
                  <a:txBody>
                    <a:bodyPr/>
                    <a:lstStyle/>
                    <a:p>
                      <a:pPr marL="0" marR="0" lvl="0" indent="0" algn="ctr" rtl="0">
                        <a:spcBef>
                          <a:spcPts val="0"/>
                        </a:spcBef>
                        <a:spcAft>
                          <a:spcPts val="0"/>
                        </a:spcAft>
                        <a:buNone/>
                      </a:pPr>
                      <a:r>
                        <a:rPr lang="en-GB" sz="2000" b="1" dirty="0">
                          <a:solidFill>
                            <a:schemeClr val="accent5">
                              <a:lumMod val="50000"/>
                            </a:schemeClr>
                          </a:solidFill>
                        </a:rPr>
                        <a:t>‘for’</a:t>
                      </a:r>
                      <a:endParaRPr sz="2000" b="1" dirty="0">
                        <a:solidFill>
                          <a:schemeClr val="accent5">
                            <a:lumMod val="50000"/>
                          </a:schemeClr>
                        </a:solidFill>
                      </a:endParaRPr>
                    </a:p>
                  </a:txBody>
                  <a:tcPr marL="91450" marR="91450" marT="45725" marB="45725">
                    <a:lnL w="12700" cap="flat" cmpd="sng" algn="ctr">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25400" cap="flat" cmpd="sng" algn="ctr">
                      <a:solidFill>
                        <a:srgbClr val="ED7D31"/>
                      </a:solidFill>
                      <a:prstDash val="solid"/>
                      <a:round/>
                      <a:headEnd type="none" w="sm" len="sm"/>
                      <a:tailEnd type="none" w="sm" len="sm"/>
                    </a:lnB>
                  </a:tcPr>
                </a:tc>
                <a:tc>
                  <a:txBody>
                    <a:bodyPr/>
                    <a:lstStyle/>
                    <a:p>
                      <a:pPr marL="0" marR="0" lvl="0" indent="0" algn="ctr" rtl="0">
                        <a:spcBef>
                          <a:spcPts val="0"/>
                        </a:spcBef>
                        <a:spcAft>
                          <a:spcPts val="0"/>
                        </a:spcAft>
                        <a:buNone/>
                      </a:pPr>
                      <a:r>
                        <a:rPr lang="en-GB" sz="2000" b="1" dirty="0">
                          <a:solidFill>
                            <a:schemeClr val="accent5">
                              <a:lumMod val="50000"/>
                            </a:schemeClr>
                          </a:solidFill>
                        </a:rPr>
                        <a:t>‘in order to’</a:t>
                      </a:r>
                      <a:endParaRPr sz="2000" b="1" dirty="0">
                        <a:solidFill>
                          <a:schemeClr val="accent5">
                            <a:lumMod val="50000"/>
                          </a:schemeClr>
                        </a:solidFill>
                      </a:endParaRPr>
                    </a:p>
                  </a:txBody>
                  <a:tcPr marL="91450" marR="91450" marT="45725" marB="45725">
                    <a:lnL w="12700" cap="flat" cmpd="sng" algn="ctr">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25400" cap="flat" cmpd="sng" algn="ctr">
                      <a:solidFill>
                        <a:srgbClr val="ED7D3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1" dirty="0">
                          <a:solidFill>
                            <a:schemeClr val="accent5">
                              <a:lumMod val="50000"/>
                            </a:schemeClr>
                          </a:solidFill>
                        </a:rPr>
                        <a:t>Completa</a:t>
                      </a:r>
                      <a:r>
                        <a:rPr lang="es-ES" sz="2000" b="1" baseline="0" dirty="0">
                          <a:solidFill>
                            <a:schemeClr val="accent5">
                              <a:lumMod val="50000"/>
                            </a:schemeClr>
                          </a:solidFill>
                        </a:rPr>
                        <a:t> la frase en inglés</a:t>
                      </a:r>
                      <a:endParaRPr lang="es-ES" sz="2000" b="1" dirty="0">
                        <a:solidFill>
                          <a:schemeClr val="accent5">
                            <a:lumMod val="50000"/>
                          </a:schemeClr>
                        </a:solidFill>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25400" cap="flat" cmpd="sng" algn="ctr">
                      <a:solidFill>
                        <a:srgbClr val="ED7D31"/>
                      </a:solidFill>
                      <a:prstDash val="solid"/>
                      <a:round/>
                      <a:headEnd type="none" w="sm" len="sm"/>
                      <a:tailEnd type="none" w="sm" len="sm"/>
                    </a:lnB>
                  </a:tcPr>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n-GB" sz="2000" b="1" kern="1200" dirty="0">
                          <a:solidFill>
                            <a:schemeClr val="accent5">
                              <a:lumMod val="50000"/>
                            </a:schemeClr>
                          </a:solidFill>
                          <a:effectLst/>
                          <a:latin typeface="+mn-lt"/>
                          <a:ea typeface="+mn-ea"/>
                          <a:cs typeface="+mn-cs"/>
                        </a:rPr>
                        <a:t>1.</a:t>
                      </a:r>
                      <a:endParaRPr sz="2000" b="1" dirty="0">
                        <a:solidFill>
                          <a:schemeClr val="accent5">
                            <a:lumMod val="50000"/>
                          </a:schemeClr>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254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solidFill>
                      <a:srgbClr val="ED7D31">
                        <a:alpha val="20000"/>
                      </a:srgbClr>
                    </a:solidFill>
                  </a:tcPr>
                </a:tc>
                <a:tc>
                  <a:txBody>
                    <a:bodyPr/>
                    <a:lstStyle/>
                    <a:p>
                      <a:pPr marL="0" marR="0" lvl="0" indent="0" algn="l" rtl="0">
                        <a:spcBef>
                          <a:spcPts val="0"/>
                        </a:spcBef>
                        <a:spcAft>
                          <a:spcPts val="0"/>
                        </a:spcAft>
                        <a:buNone/>
                      </a:pPr>
                      <a:r>
                        <a:rPr lang="en-GB" sz="2000" dirty="0">
                          <a:solidFill>
                            <a:srgbClr val="1F3864"/>
                          </a:solidFill>
                          <a:latin typeface="Century Gothic"/>
                          <a:ea typeface="Century Gothic"/>
                          <a:cs typeface="Century Gothic"/>
                          <a:sym typeface="Century Gothic"/>
                        </a:rPr>
                        <a:t>I</a:t>
                      </a:r>
                      <a:endParaRPr sz="2000" dirty="0">
                        <a:solidFill>
                          <a:srgbClr val="1F3864"/>
                        </a:solidFill>
                        <a:latin typeface="Century Gothic"/>
                        <a:ea typeface="Century Gothic"/>
                        <a:cs typeface="Century Gothic"/>
                        <a:sym typeface="Century Gothic"/>
                      </a:endParaRPr>
                    </a:p>
                  </a:txBody>
                  <a:tcPr marL="91450" marR="91450" marT="45725" marB="45725">
                    <a:lnL w="12700" cap="flat" cmpd="sng" algn="ctr">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254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solidFill>
                      <a:srgbClr val="ED7D31">
                        <a:alpha val="20000"/>
                      </a:srgbClr>
                    </a:solidFill>
                  </a:tcPr>
                </a:tc>
                <a:tc>
                  <a:txBody>
                    <a:bodyPr/>
                    <a:lstStyle/>
                    <a:p>
                      <a:pPr marL="0" marR="0" lvl="0" indent="0" algn="l" rtl="0">
                        <a:spcBef>
                          <a:spcPts val="0"/>
                        </a:spcBef>
                        <a:spcAft>
                          <a:spcPts val="0"/>
                        </a:spcAft>
                        <a:buNone/>
                      </a:pPr>
                      <a:r>
                        <a:rPr lang="en-GB" sz="2000" dirty="0">
                          <a:solidFill>
                            <a:srgbClr val="1F3864"/>
                          </a:solidFill>
                          <a:latin typeface="Century Gothic"/>
                          <a:ea typeface="Century Gothic"/>
                          <a:cs typeface="Century Gothic"/>
                          <a:sym typeface="Century Gothic"/>
                        </a:rPr>
                        <a:t>you</a:t>
                      </a:r>
                      <a:endParaRPr sz="2000" dirty="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254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solidFill>
                      <a:srgbClr val="ED7D31">
                        <a:alpha val="20000"/>
                      </a:srgbClr>
                    </a:solidFill>
                  </a:tcPr>
                </a:tc>
                <a:tc>
                  <a:txBody>
                    <a:bodyPr/>
                    <a:lstStyle/>
                    <a:p>
                      <a:pPr marL="0" marR="0" lvl="0" indent="0" algn="l" rtl="0">
                        <a:spcBef>
                          <a:spcPts val="0"/>
                        </a:spcBef>
                        <a:spcAft>
                          <a:spcPts val="0"/>
                        </a:spcAft>
                        <a:buNone/>
                      </a:pPr>
                      <a:r>
                        <a:rPr lang="en-GB" sz="2000" dirty="0">
                          <a:solidFill>
                            <a:srgbClr val="1F3864"/>
                          </a:solidFill>
                          <a:latin typeface="Century Gothic"/>
                          <a:ea typeface="Century Gothic"/>
                          <a:cs typeface="Century Gothic"/>
                          <a:sym typeface="Century Gothic"/>
                        </a:rPr>
                        <a:t>s/he</a:t>
                      </a:r>
                      <a:endParaRPr sz="2000" dirty="0">
                        <a:solidFill>
                          <a:srgbClr val="1F3864"/>
                        </a:solidFill>
                        <a:latin typeface="Century Gothic"/>
                        <a:ea typeface="Century Gothic"/>
                        <a:cs typeface="Century Gothic"/>
                        <a:sym typeface="Century Gothic"/>
                      </a:endParaRPr>
                    </a:p>
                  </a:txBody>
                  <a:tcPr marL="91450" marR="91450" marT="45725" marB="45725">
                    <a:lnL w="12700" cap="flat" cmpd="sng" algn="ctr">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254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solidFill>
                      <a:srgbClr val="ED7D31">
                        <a:alpha val="20000"/>
                      </a:srgbClr>
                    </a:solidFill>
                  </a:tcPr>
                </a:tc>
                <a:tc>
                  <a:txBody>
                    <a:bodyPr/>
                    <a:lstStyle/>
                    <a:p>
                      <a:pPr marL="0" marR="0" lvl="0" indent="0" algn="l" rtl="0">
                        <a:spcBef>
                          <a:spcPts val="0"/>
                        </a:spcBef>
                        <a:spcAft>
                          <a:spcPts val="0"/>
                        </a:spcAft>
                        <a:buNone/>
                      </a:pPr>
                      <a:endParaRPr sz="2000" dirty="0">
                        <a:solidFill>
                          <a:srgbClr val="1F3864"/>
                        </a:solidFill>
                        <a:latin typeface="Century Gothic"/>
                        <a:ea typeface="Century Gothic"/>
                        <a:cs typeface="Century Gothic"/>
                        <a:sym typeface="Century Gothic"/>
                      </a:endParaRPr>
                    </a:p>
                  </a:txBody>
                  <a:tcPr marL="91450" marR="91450" marT="45725" marB="45725">
                    <a:lnL w="12700" cap="flat" cmpd="sng" algn="ctr">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254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solidFill>
                      <a:srgbClr val="ED7D31">
                        <a:alpha val="20000"/>
                      </a:srgbClr>
                    </a:solidFill>
                  </a:tcPr>
                </a:tc>
                <a:tc>
                  <a:txBody>
                    <a:bodyPr/>
                    <a:lstStyle/>
                    <a:p>
                      <a:pPr marL="0" marR="0" lvl="0" indent="0" algn="l" rtl="0">
                        <a:spcBef>
                          <a:spcPts val="0"/>
                        </a:spcBef>
                        <a:spcAft>
                          <a:spcPts val="0"/>
                        </a:spcAft>
                        <a:buNone/>
                      </a:pPr>
                      <a:endParaRPr sz="2000" dirty="0">
                        <a:solidFill>
                          <a:srgbClr val="1F3864"/>
                        </a:solidFill>
                        <a:latin typeface="Century Gothic"/>
                        <a:ea typeface="Century Gothic"/>
                        <a:cs typeface="Century Gothic"/>
                        <a:sym typeface="Century Gothic"/>
                      </a:endParaRPr>
                    </a:p>
                  </a:txBody>
                  <a:tcPr marL="91450" marR="91450" marT="45725" marB="45725">
                    <a:lnL w="12700" cap="flat" cmpd="sng" algn="ctr">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254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solidFill>
                      <a:srgbClr val="ED7D31">
                        <a:alpha val="20000"/>
                      </a:srgbClr>
                    </a:solidFill>
                  </a:tcPr>
                </a:tc>
                <a:tc>
                  <a:txBody>
                    <a:bodyPr/>
                    <a:lstStyle/>
                    <a:p>
                      <a:pPr marL="0" marR="0" lvl="0" indent="0" algn="l" rtl="0">
                        <a:spcBef>
                          <a:spcPts val="0"/>
                        </a:spcBef>
                        <a:spcAft>
                          <a:spcPts val="0"/>
                        </a:spcAft>
                        <a:buNone/>
                      </a:pPr>
                      <a:endParaRPr sz="2000" dirty="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254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solidFill>
                      <a:srgbClr val="ED7D31">
                        <a:alpha val="20000"/>
                      </a:srgbClr>
                    </a:solidFill>
                  </a:tcPr>
                </a:tc>
                <a:extLst>
                  <a:ext uri="{0D108BD9-81ED-4DB2-BD59-A6C34878D82A}">
                    <a16:rowId xmlns:a16="http://schemas.microsoft.com/office/drawing/2014/main" val="10001"/>
                  </a:ext>
                </a:extLst>
              </a:tr>
            </a:tbl>
          </a:graphicData>
        </a:graphic>
      </p:graphicFrame>
      <p:sp>
        <p:nvSpPr>
          <p:cNvPr id="38" name="Oval 37"/>
          <p:cNvSpPr/>
          <p:nvPr/>
        </p:nvSpPr>
        <p:spPr>
          <a:xfrm>
            <a:off x="2287909" y="5811188"/>
            <a:ext cx="739036" cy="466382"/>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1" name="Picture 10">
            <a:extLst>
              <a:ext uri="{FF2B5EF4-FFF2-40B4-BE49-F238E27FC236}">
                <a16:creationId xmlns:a16="http://schemas.microsoft.com/office/drawing/2014/main" id="{C18CD2E8-80D3-4B52-825A-18AD8F98C27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546749" y="5799511"/>
            <a:ext cx="332778" cy="346643"/>
          </a:xfrm>
          <a:prstGeom prst="rect">
            <a:avLst/>
          </a:prstGeom>
        </p:spPr>
      </p:pic>
      <p:sp>
        <p:nvSpPr>
          <p:cNvPr id="43" name="TextBox 42"/>
          <p:cNvSpPr txBox="1"/>
          <p:nvPr/>
        </p:nvSpPr>
        <p:spPr>
          <a:xfrm>
            <a:off x="7439948" y="5777740"/>
            <a:ext cx="4238508" cy="400110"/>
          </a:xfrm>
          <a:prstGeom prst="rect">
            <a:avLst/>
          </a:prstGeom>
          <a:noFill/>
        </p:spPr>
        <p:txBody>
          <a:bodyPr wrap="square" rtlCol="0">
            <a:spAutoFit/>
          </a:bodyPr>
          <a:lstStyle/>
          <a:p>
            <a:pPr algn="l"/>
            <a:r>
              <a:rPr lang="en-GB" sz="2000" dirty="0">
                <a:solidFill>
                  <a:schemeClr val="accent5">
                    <a:lumMod val="50000"/>
                  </a:schemeClr>
                </a:solidFill>
              </a:rPr>
              <a:t>(in order) to see the mountains</a:t>
            </a:r>
          </a:p>
        </p:txBody>
      </p:sp>
    </p:spTree>
    <p:extLst>
      <p:ext uri="{BB962C8B-B14F-4D97-AF65-F5344CB8AC3E}">
        <p14:creationId xmlns:p14="http://schemas.microsoft.com/office/powerpoint/2010/main" val="2911047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8" grpId="0"/>
      <p:bldP spid="6" grpId="0"/>
      <p:bldP spid="38" grpId="0" animBg="1"/>
      <p:bldP spid="4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Los planes de verano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8275701" y="258166"/>
            <a:ext cx="36524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en-GB" sz="20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y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Rectangle 22"/>
          <p:cNvSpPr/>
          <p:nvPr/>
        </p:nvSpPr>
        <p:spPr>
          <a:xfrm>
            <a:off x="2305088" y="2548135"/>
            <a:ext cx="3446995" cy="400110"/>
          </a:xfrm>
          <a:prstGeom prst="rect">
            <a:avLst/>
          </a:prstGeom>
        </p:spPr>
        <p:txBody>
          <a:bodyPr wrap="square">
            <a:spAutoFit/>
          </a:bodyPr>
          <a:lstStyle/>
          <a:p>
            <a:pPr lvl="0" algn="ctr"/>
            <a:r>
              <a:rPr lang="en-GB" sz="2000" i="1" dirty="0">
                <a:solidFill>
                  <a:schemeClr val="accent5">
                    <a:lumMod val="50000"/>
                  </a:schemeClr>
                </a:solidFill>
                <a:sym typeface="Century Gothic"/>
              </a:rPr>
              <a:t>(in order) to drink a coffee</a:t>
            </a:r>
            <a:endParaRPr lang="en-GB" sz="2000" i="1" dirty="0">
              <a:solidFill>
                <a:schemeClr val="accent5">
                  <a:lumMod val="50000"/>
                </a:schemeClr>
              </a:solidFill>
              <a:ea typeface="Century Gothic"/>
              <a:cs typeface="Century Gothic"/>
              <a:sym typeface="Century Gothic"/>
            </a:endParaRPr>
          </a:p>
        </p:txBody>
      </p:sp>
      <p:sp>
        <p:nvSpPr>
          <p:cNvPr id="25" name="Rectangle 24"/>
          <p:cNvSpPr/>
          <p:nvPr/>
        </p:nvSpPr>
        <p:spPr>
          <a:xfrm>
            <a:off x="4414931" y="4025836"/>
            <a:ext cx="2741079" cy="707886"/>
          </a:xfrm>
          <a:prstGeom prst="rect">
            <a:avLst/>
          </a:prstGeom>
        </p:spPr>
        <p:txBody>
          <a:bodyPr wrap="square">
            <a:spAutoFit/>
          </a:bodyPr>
          <a:lstStyle/>
          <a:p>
            <a:pPr lvl="0" algn="ctr"/>
            <a:r>
              <a:rPr lang="en-GB" sz="2000" b="1" dirty="0">
                <a:solidFill>
                  <a:schemeClr val="accent5">
                    <a:lumMod val="50000"/>
                  </a:schemeClr>
                </a:solidFill>
              </a:rPr>
              <a:t>I am going to </a:t>
            </a:r>
            <a:r>
              <a:rPr lang="en-GB" sz="2000" dirty="0">
                <a:solidFill>
                  <a:schemeClr val="accent5">
                    <a:lumMod val="50000"/>
                  </a:schemeClr>
                </a:solidFill>
              </a:rPr>
              <a:t>travel to the coast</a:t>
            </a:r>
          </a:p>
        </p:txBody>
      </p:sp>
      <p:sp>
        <p:nvSpPr>
          <p:cNvPr id="26" name="Rectangle 25"/>
          <p:cNvSpPr/>
          <p:nvPr/>
        </p:nvSpPr>
        <p:spPr>
          <a:xfrm>
            <a:off x="285156" y="4044776"/>
            <a:ext cx="3420636" cy="707886"/>
          </a:xfrm>
          <a:prstGeom prst="rect">
            <a:avLst/>
          </a:prstGeom>
        </p:spPr>
        <p:txBody>
          <a:bodyPr wrap="square">
            <a:spAutoFit/>
          </a:bodyPr>
          <a:lstStyle/>
          <a:p>
            <a:pPr lvl="0" algn="ctr"/>
            <a:r>
              <a:rPr lang="en-GB" sz="2000" b="1" dirty="0">
                <a:solidFill>
                  <a:schemeClr val="accent5">
                    <a:lumMod val="50000"/>
                  </a:schemeClr>
                </a:solidFill>
              </a:rPr>
              <a:t>You are going to </a:t>
            </a:r>
            <a:r>
              <a:rPr lang="en-GB" sz="2000" dirty="0">
                <a:solidFill>
                  <a:schemeClr val="accent5">
                    <a:lumMod val="50000"/>
                  </a:schemeClr>
                </a:solidFill>
              </a:rPr>
              <a:t>pick up a shirt </a:t>
            </a:r>
          </a:p>
        </p:txBody>
      </p:sp>
      <p:sp>
        <p:nvSpPr>
          <p:cNvPr id="27" name="Rectangle 26"/>
          <p:cNvSpPr/>
          <p:nvPr/>
        </p:nvSpPr>
        <p:spPr>
          <a:xfrm>
            <a:off x="8356700" y="4012478"/>
            <a:ext cx="2880819" cy="707886"/>
          </a:xfrm>
          <a:prstGeom prst="rect">
            <a:avLst/>
          </a:prstGeom>
        </p:spPr>
        <p:txBody>
          <a:bodyPr wrap="square">
            <a:spAutoFit/>
          </a:bodyPr>
          <a:lstStyle/>
          <a:p>
            <a:pPr lvl="0" algn="ctr"/>
            <a:r>
              <a:rPr lang="en-GB" sz="2000" b="1" dirty="0">
                <a:solidFill>
                  <a:schemeClr val="accent5">
                    <a:lumMod val="50000"/>
                  </a:schemeClr>
                </a:solidFill>
              </a:rPr>
              <a:t>She is going to </a:t>
            </a:r>
            <a:r>
              <a:rPr lang="en-GB" sz="2000" dirty="0">
                <a:solidFill>
                  <a:schemeClr val="accent5">
                    <a:lumMod val="50000"/>
                  </a:schemeClr>
                </a:solidFill>
              </a:rPr>
              <a:t>look for a present</a:t>
            </a:r>
          </a:p>
        </p:txBody>
      </p:sp>
      <p:sp>
        <p:nvSpPr>
          <p:cNvPr id="29" name="TextBox 28"/>
          <p:cNvSpPr txBox="1"/>
          <p:nvPr/>
        </p:nvSpPr>
        <p:spPr>
          <a:xfrm>
            <a:off x="2484887" y="3043787"/>
            <a:ext cx="3129633" cy="461665"/>
          </a:xfrm>
          <a:prstGeom prst="rect">
            <a:avLst/>
          </a:prstGeom>
          <a:noFill/>
        </p:spPr>
        <p:txBody>
          <a:bodyPr wrap="square" rtlCol="0">
            <a:spAutoFit/>
          </a:bodyPr>
          <a:lstStyle/>
          <a:p>
            <a:pPr algn="l"/>
            <a:r>
              <a:rPr lang="en-GB" sz="2400" dirty="0">
                <a:solidFill>
                  <a:schemeClr val="accent5">
                    <a:lumMod val="50000"/>
                  </a:schemeClr>
                </a:solidFill>
              </a:rPr>
              <a:t>………………………</a:t>
            </a:r>
          </a:p>
        </p:txBody>
      </p:sp>
      <p:sp>
        <p:nvSpPr>
          <p:cNvPr id="32" name="TextBox 31"/>
          <p:cNvSpPr txBox="1"/>
          <p:nvPr/>
        </p:nvSpPr>
        <p:spPr>
          <a:xfrm>
            <a:off x="8275701" y="5451204"/>
            <a:ext cx="3129633" cy="461665"/>
          </a:xfrm>
          <a:prstGeom prst="rect">
            <a:avLst/>
          </a:prstGeom>
          <a:noFill/>
        </p:spPr>
        <p:txBody>
          <a:bodyPr wrap="square" rtlCol="0">
            <a:spAutoFit/>
          </a:bodyPr>
          <a:lstStyle/>
          <a:p>
            <a:pPr algn="l"/>
            <a:r>
              <a:rPr lang="en-GB" sz="2400" dirty="0">
                <a:solidFill>
                  <a:schemeClr val="accent5">
                    <a:lumMod val="50000"/>
                  </a:schemeClr>
                </a:solidFill>
              </a:rPr>
              <a:t>………………………</a:t>
            </a:r>
          </a:p>
        </p:txBody>
      </p:sp>
      <p:sp>
        <p:nvSpPr>
          <p:cNvPr id="33" name="TextBox 32">
            <a:extLst>
              <a:ext uri="{FF2B5EF4-FFF2-40B4-BE49-F238E27FC236}">
                <a16:creationId xmlns:a16="http://schemas.microsoft.com/office/drawing/2014/main" id="{EB2573ED-B4A5-1D4C-AFCC-06101CBAFA6A}"/>
              </a:ext>
            </a:extLst>
          </p:cNvPr>
          <p:cNvSpPr txBox="1"/>
          <p:nvPr/>
        </p:nvSpPr>
        <p:spPr>
          <a:xfrm>
            <a:off x="0" y="1160889"/>
            <a:ext cx="54716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srgbClr val="4472C4">
                    <a:lumMod val="50000"/>
                  </a:srgbClr>
                </a:solidFill>
                <a:latin typeface="Century Gothic" panose="020F0302020204030204"/>
              </a:rPr>
              <a:t>Persona A</a:t>
            </a:r>
            <a:endParaRPr kumimoji="0" lang="en-US" sz="2800" b="1" i="0" strike="noStrike" kern="1200" cap="none" spc="0" normalizeH="0" baseline="0" noProof="0" dirty="0">
              <a:ln>
                <a:noFill/>
              </a:ln>
              <a:solidFill>
                <a:srgbClr val="4472C4">
                  <a:lumMod val="50000"/>
                </a:srgbClr>
              </a:solidFill>
              <a:effectLst/>
              <a:uLnTx/>
              <a:uFillTx/>
              <a:latin typeface="Century Gothic" panose="020F0302020204030204"/>
            </a:endParaRPr>
          </a:p>
        </p:txBody>
      </p:sp>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3377" y="270670"/>
            <a:ext cx="1680607" cy="1167402"/>
          </a:xfrm>
          <a:prstGeom prst="rect">
            <a:avLst/>
          </a:prstGeom>
        </p:spPr>
      </p:pic>
      <p:sp>
        <p:nvSpPr>
          <p:cNvPr id="3" name="Rectangle 2"/>
          <p:cNvSpPr/>
          <p:nvPr/>
        </p:nvSpPr>
        <p:spPr>
          <a:xfrm>
            <a:off x="2085820" y="1654612"/>
            <a:ext cx="3769098" cy="1015663"/>
          </a:xfrm>
          <a:prstGeom prst="rect">
            <a:avLst/>
          </a:prstGeom>
        </p:spPr>
        <p:txBody>
          <a:bodyPr wrap="square">
            <a:spAutoFit/>
          </a:bodyPr>
          <a:lstStyle/>
          <a:p>
            <a:pPr algn="ctr"/>
            <a:r>
              <a:rPr lang="en-GB" sz="2000" b="1" dirty="0">
                <a:solidFill>
                  <a:schemeClr val="accent5">
                    <a:lumMod val="50000"/>
                  </a:schemeClr>
                </a:solidFill>
              </a:rPr>
              <a:t>I am going to </a:t>
            </a:r>
            <a:r>
              <a:rPr lang="en-GB" sz="2000" dirty="0">
                <a:solidFill>
                  <a:schemeClr val="accent5">
                    <a:lumMod val="50000"/>
                  </a:schemeClr>
                </a:solidFill>
                <a:sym typeface="Century Gothic"/>
              </a:rPr>
              <a:t>go to the centre</a:t>
            </a:r>
          </a:p>
          <a:p>
            <a:pPr lvl="0" algn="ctr"/>
            <a:endParaRPr lang="en-GB" sz="2000" dirty="0">
              <a:solidFill>
                <a:schemeClr val="accent5">
                  <a:lumMod val="50000"/>
                </a:schemeClr>
              </a:solidFill>
            </a:endParaRPr>
          </a:p>
        </p:txBody>
      </p:sp>
      <p:sp>
        <p:nvSpPr>
          <p:cNvPr id="6" name="Rectangle 5"/>
          <p:cNvSpPr/>
          <p:nvPr/>
        </p:nvSpPr>
        <p:spPr>
          <a:xfrm>
            <a:off x="6081064" y="1708289"/>
            <a:ext cx="3432548" cy="707886"/>
          </a:xfrm>
          <a:prstGeom prst="rect">
            <a:avLst/>
          </a:prstGeom>
        </p:spPr>
        <p:txBody>
          <a:bodyPr wrap="square">
            <a:spAutoFit/>
          </a:bodyPr>
          <a:lstStyle/>
          <a:p>
            <a:pPr algn="ctr">
              <a:buClr>
                <a:schemeClr val="dk1"/>
              </a:buClr>
              <a:buSzPts val="1800"/>
            </a:pPr>
            <a:r>
              <a:rPr lang="en-GB" sz="2000" b="1" dirty="0">
                <a:solidFill>
                  <a:schemeClr val="accent5">
                    <a:lumMod val="50000"/>
                  </a:schemeClr>
                </a:solidFill>
                <a:ea typeface="Century Gothic"/>
                <a:cs typeface="Century Gothic"/>
                <a:sym typeface="Century Gothic"/>
              </a:rPr>
              <a:t>She is going to </a:t>
            </a:r>
            <a:r>
              <a:rPr lang="en-GB" sz="2000" dirty="0">
                <a:solidFill>
                  <a:schemeClr val="accent5">
                    <a:lumMod val="50000"/>
                  </a:schemeClr>
                </a:solidFill>
                <a:ea typeface="Century Gothic"/>
                <a:cs typeface="Century Gothic"/>
                <a:sym typeface="Century Gothic"/>
              </a:rPr>
              <a:t>buy the tickets</a:t>
            </a:r>
          </a:p>
        </p:txBody>
      </p:sp>
      <p:sp>
        <p:nvSpPr>
          <p:cNvPr id="35" name="Rectangle 34"/>
          <p:cNvSpPr/>
          <p:nvPr/>
        </p:nvSpPr>
        <p:spPr>
          <a:xfrm>
            <a:off x="6101784" y="2475554"/>
            <a:ext cx="3446995" cy="400110"/>
          </a:xfrm>
          <a:prstGeom prst="rect">
            <a:avLst/>
          </a:prstGeom>
        </p:spPr>
        <p:txBody>
          <a:bodyPr wrap="square">
            <a:spAutoFit/>
          </a:bodyPr>
          <a:lstStyle/>
          <a:p>
            <a:pPr lvl="0" algn="ctr"/>
            <a:r>
              <a:rPr lang="en-GB" sz="2000" i="1" dirty="0">
                <a:solidFill>
                  <a:schemeClr val="accent5">
                    <a:lumMod val="50000"/>
                  </a:schemeClr>
                </a:solidFill>
                <a:sym typeface="Century Gothic"/>
              </a:rPr>
              <a:t>for the journey/trip</a:t>
            </a:r>
            <a:endParaRPr lang="en-GB" sz="2000" i="1" dirty="0">
              <a:solidFill>
                <a:schemeClr val="accent5">
                  <a:lumMod val="50000"/>
                </a:schemeClr>
              </a:solidFill>
              <a:ea typeface="Century Gothic"/>
              <a:cs typeface="Century Gothic"/>
              <a:sym typeface="Century Gothic"/>
            </a:endParaRPr>
          </a:p>
        </p:txBody>
      </p:sp>
      <p:sp>
        <p:nvSpPr>
          <p:cNvPr id="36" name="TextBox 35"/>
          <p:cNvSpPr txBox="1"/>
          <p:nvPr/>
        </p:nvSpPr>
        <p:spPr>
          <a:xfrm>
            <a:off x="6425567" y="3056034"/>
            <a:ext cx="3129633" cy="461665"/>
          </a:xfrm>
          <a:prstGeom prst="rect">
            <a:avLst/>
          </a:prstGeom>
          <a:noFill/>
        </p:spPr>
        <p:txBody>
          <a:bodyPr wrap="square" rtlCol="0">
            <a:spAutoFit/>
          </a:bodyPr>
          <a:lstStyle/>
          <a:p>
            <a:pPr algn="l"/>
            <a:r>
              <a:rPr lang="en-GB" sz="2400" dirty="0">
                <a:solidFill>
                  <a:schemeClr val="accent5">
                    <a:lumMod val="50000"/>
                  </a:schemeClr>
                </a:solidFill>
              </a:rPr>
              <a:t>………………………</a:t>
            </a:r>
          </a:p>
        </p:txBody>
      </p:sp>
      <p:sp>
        <p:nvSpPr>
          <p:cNvPr id="37" name="TextBox 36"/>
          <p:cNvSpPr txBox="1"/>
          <p:nvPr/>
        </p:nvSpPr>
        <p:spPr>
          <a:xfrm>
            <a:off x="430657" y="5451204"/>
            <a:ext cx="3129633" cy="461665"/>
          </a:xfrm>
          <a:prstGeom prst="rect">
            <a:avLst/>
          </a:prstGeom>
          <a:noFill/>
        </p:spPr>
        <p:txBody>
          <a:bodyPr wrap="square" rtlCol="0">
            <a:spAutoFit/>
          </a:bodyPr>
          <a:lstStyle/>
          <a:p>
            <a:pPr algn="l"/>
            <a:r>
              <a:rPr lang="en-GB" sz="2400" dirty="0">
                <a:solidFill>
                  <a:schemeClr val="accent5">
                    <a:lumMod val="50000"/>
                  </a:schemeClr>
                </a:solidFill>
              </a:rPr>
              <a:t>………………………</a:t>
            </a:r>
          </a:p>
        </p:txBody>
      </p:sp>
      <p:sp>
        <p:nvSpPr>
          <p:cNvPr id="7" name="Rectangle 6"/>
          <p:cNvSpPr/>
          <p:nvPr/>
        </p:nvSpPr>
        <p:spPr>
          <a:xfrm>
            <a:off x="951370" y="4810549"/>
            <a:ext cx="2148345" cy="400110"/>
          </a:xfrm>
          <a:prstGeom prst="rect">
            <a:avLst/>
          </a:prstGeom>
        </p:spPr>
        <p:txBody>
          <a:bodyPr wrap="none">
            <a:spAutoFit/>
          </a:bodyPr>
          <a:lstStyle/>
          <a:p>
            <a:pPr lvl="0" algn="ctr"/>
            <a:r>
              <a:rPr lang="en-GB" sz="2000" i="1" dirty="0">
                <a:solidFill>
                  <a:schemeClr val="accent5">
                    <a:lumMod val="50000"/>
                  </a:schemeClr>
                </a:solidFill>
              </a:rPr>
              <a:t>for the holidays </a:t>
            </a:r>
            <a:endParaRPr lang="en-GB" sz="2000" i="1" dirty="0">
              <a:solidFill>
                <a:schemeClr val="accent5">
                  <a:lumMod val="50000"/>
                </a:schemeClr>
              </a:solidFill>
              <a:ea typeface="Century Gothic"/>
              <a:cs typeface="Century Gothic"/>
              <a:sym typeface="Century Gothic"/>
            </a:endParaRPr>
          </a:p>
        </p:txBody>
      </p:sp>
      <p:sp>
        <p:nvSpPr>
          <p:cNvPr id="39" name="Rectangle 38"/>
          <p:cNvSpPr/>
          <p:nvPr/>
        </p:nvSpPr>
        <p:spPr>
          <a:xfrm>
            <a:off x="4264278" y="4808672"/>
            <a:ext cx="3115576" cy="707886"/>
          </a:xfrm>
          <a:prstGeom prst="rect">
            <a:avLst/>
          </a:prstGeom>
        </p:spPr>
        <p:txBody>
          <a:bodyPr wrap="square">
            <a:spAutoFit/>
          </a:bodyPr>
          <a:lstStyle/>
          <a:p>
            <a:pPr lvl="0" algn="ctr"/>
            <a:r>
              <a:rPr lang="en-GB" sz="2000" i="1" dirty="0">
                <a:solidFill>
                  <a:schemeClr val="accent5">
                    <a:lumMod val="50000"/>
                  </a:schemeClr>
                </a:solidFill>
              </a:rPr>
              <a:t>(in order) to rest on the beach </a:t>
            </a:r>
            <a:endParaRPr lang="en-GB" sz="2000" i="1" dirty="0">
              <a:solidFill>
                <a:schemeClr val="accent5">
                  <a:lumMod val="50000"/>
                </a:schemeClr>
              </a:solidFill>
              <a:ea typeface="Century Gothic"/>
              <a:cs typeface="Century Gothic"/>
              <a:sym typeface="Century Gothic"/>
            </a:endParaRPr>
          </a:p>
        </p:txBody>
      </p:sp>
      <p:sp>
        <p:nvSpPr>
          <p:cNvPr id="40" name="TextBox 39"/>
          <p:cNvSpPr txBox="1"/>
          <p:nvPr/>
        </p:nvSpPr>
        <p:spPr>
          <a:xfrm>
            <a:off x="4414931" y="5451204"/>
            <a:ext cx="3129633" cy="461665"/>
          </a:xfrm>
          <a:prstGeom prst="rect">
            <a:avLst/>
          </a:prstGeom>
          <a:noFill/>
        </p:spPr>
        <p:txBody>
          <a:bodyPr wrap="square" rtlCol="0">
            <a:spAutoFit/>
          </a:bodyPr>
          <a:lstStyle/>
          <a:p>
            <a:pPr algn="l"/>
            <a:r>
              <a:rPr lang="en-GB" sz="2400" dirty="0">
                <a:solidFill>
                  <a:schemeClr val="accent5">
                    <a:lumMod val="50000"/>
                  </a:schemeClr>
                </a:solidFill>
              </a:rPr>
              <a:t>………………………</a:t>
            </a:r>
          </a:p>
        </p:txBody>
      </p:sp>
      <p:sp>
        <p:nvSpPr>
          <p:cNvPr id="42" name="Rectangle 41"/>
          <p:cNvSpPr/>
          <p:nvPr/>
        </p:nvSpPr>
        <p:spPr>
          <a:xfrm>
            <a:off x="9041958" y="4834154"/>
            <a:ext cx="1534395" cy="400110"/>
          </a:xfrm>
          <a:prstGeom prst="rect">
            <a:avLst/>
          </a:prstGeom>
        </p:spPr>
        <p:txBody>
          <a:bodyPr wrap="none">
            <a:spAutoFit/>
          </a:bodyPr>
          <a:lstStyle/>
          <a:p>
            <a:pPr lvl="0" algn="ctr"/>
            <a:r>
              <a:rPr lang="en-GB" sz="2000" i="1" dirty="0">
                <a:solidFill>
                  <a:schemeClr val="accent5">
                    <a:lumMod val="50000"/>
                  </a:schemeClr>
                </a:solidFill>
              </a:rPr>
              <a:t>for a friend</a:t>
            </a:r>
            <a:endParaRPr lang="en-GB" sz="2000" i="1" dirty="0">
              <a:solidFill>
                <a:schemeClr val="accent5">
                  <a:lumMod val="50000"/>
                </a:schemeClr>
              </a:solidFill>
              <a:ea typeface="Century Gothic"/>
              <a:cs typeface="Century Gothic"/>
              <a:sym typeface="Century Gothic"/>
            </a:endParaRPr>
          </a:p>
        </p:txBody>
      </p:sp>
      <p:sp>
        <p:nvSpPr>
          <p:cNvPr id="8" name="Rectangle 7"/>
          <p:cNvSpPr/>
          <p:nvPr/>
        </p:nvSpPr>
        <p:spPr>
          <a:xfrm>
            <a:off x="2277343" y="1438072"/>
            <a:ext cx="3544723" cy="2248158"/>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p:cNvSpPr/>
          <p:nvPr/>
        </p:nvSpPr>
        <p:spPr>
          <a:xfrm>
            <a:off x="6101784" y="1438072"/>
            <a:ext cx="3544723" cy="2248158"/>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p:cNvSpPr/>
          <p:nvPr/>
        </p:nvSpPr>
        <p:spPr>
          <a:xfrm>
            <a:off x="186928" y="3866600"/>
            <a:ext cx="3544723" cy="2248158"/>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p:cNvSpPr/>
          <p:nvPr/>
        </p:nvSpPr>
        <p:spPr>
          <a:xfrm>
            <a:off x="4160408" y="3866600"/>
            <a:ext cx="3544723" cy="2248158"/>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p:cNvSpPr/>
          <p:nvPr/>
        </p:nvSpPr>
        <p:spPr>
          <a:xfrm>
            <a:off x="8036795" y="3866600"/>
            <a:ext cx="3544723" cy="2248158"/>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73497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Los planes de verano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8275701" y="258166"/>
            <a:ext cx="36524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en-GB" sz="20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y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Rectangle 22"/>
          <p:cNvSpPr/>
          <p:nvPr/>
        </p:nvSpPr>
        <p:spPr>
          <a:xfrm>
            <a:off x="2326205" y="2450266"/>
            <a:ext cx="3446995" cy="400110"/>
          </a:xfrm>
          <a:prstGeom prst="rect">
            <a:avLst/>
          </a:prstGeom>
        </p:spPr>
        <p:txBody>
          <a:bodyPr wrap="square">
            <a:spAutoFit/>
          </a:bodyPr>
          <a:lstStyle/>
          <a:p>
            <a:pPr lvl="0" algn="ctr"/>
            <a:r>
              <a:rPr lang="en-GB" sz="2000" i="1" dirty="0">
                <a:solidFill>
                  <a:schemeClr val="accent5">
                    <a:lumMod val="50000"/>
                  </a:schemeClr>
                </a:solidFill>
                <a:sym typeface="Century Gothic"/>
              </a:rPr>
              <a:t>(in order) to teach English</a:t>
            </a:r>
            <a:endParaRPr lang="en-GB" sz="2000" i="1" dirty="0">
              <a:solidFill>
                <a:schemeClr val="accent5">
                  <a:lumMod val="50000"/>
                </a:schemeClr>
              </a:solidFill>
              <a:ea typeface="Century Gothic"/>
              <a:cs typeface="Century Gothic"/>
              <a:sym typeface="Century Gothic"/>
            </a:endParaRPr>
          </a:p>
        </p:txBody>
      </p:sp>
      <p:sp>
        <p:nvSpPr>
          <p:cNvPr id="25" name="Rectangle 24"/>
          <p:cNvSpPr/>
          <p:nvPr/>
        </p:nvSpPr>
        <p:spPr>
          <a:xfrm>
            <a:off x="4414931" y="4025836"/>
            <a:ext cx="2741079" cy="707886"/>
          </a:xfrm>
          <a:prstGeom prst="rect">
            <a:avLst/>
          </a:prstGeom>
        </p:spPr>
        <p:txBody>
          <a:bodyPr wrap="square">
            <a:spAutoFit/>
          </a:bodyPr>
          <a:lstStyle/>
          <a:p>
            <a:pPr lvl="0" algn="ctr"/>
            <a:r>
              <a:rPr lang="en-GB" sz="2000" b="1" dirty="0">
                <a:solidFill>
                  <a:schemeClr val="accent5">
                    <a:lumMod val="50000"/>
                  </a:schemeClr>
                </a:solidFill>
              </a:rPr>
              <a:t>She is going to buy </a:t>
            </a:r>
            <a:r>
              <a:rPr lang="en-GB" sz="2000" dirty="0">
                <a:solidFill>
                  <a:schemeClr val="accent5">
                    <a:lumMod val="50000"/>
                  </a:schemeClr>
                </a:solidFill>
              </a:rPr>
              <a:t>some tickets</a:t>
            </a:r>
          </a:p>
        </p:txBody>
      </p:sp>
      <p:sp>
        <p:nvSpPr>
          <p:cNvPr id="26" name="Rectangle 25"/>
          <p:cNvSpPr/>
          <p:nvPr/>
        </p:nvSpPr>
        <p:spPr>
          <a:xfrm>
            <a:off x="285156" y="4044776"/>
            <a:ext cx="3420636" cy="707886"/>
          </a:xfrm>
          <a:prstGeom prst="rect">
            <a:avLst/>
          </a:prstGeom>
        </p:spPr>
        <p:txBody>
          <a:bodyPr wrap="square">
            <a:spAutoFit/>
          </a:bodyPr>
          <a:lstStyle/>
          <a:p>
            <a:pPr lvl="0" algn="ctr"/>
            <a:r>
              <a:rPr lang="en-GB" sz="2000" b="1" dirty="0">
                <a:solidFill>
                  <a:schemeClr val="accent5">
                    <a:lumMod val="50000"/>
                  </a:schemeClr>
                </a:solidFill>
              </a:rPr>
              <a:t>You are going to </a:t>
            </a:r>
            <a:r>
              <a:rPr lang="en-GB" sz="2000" dirty="0">
                <a:solidFill>
                  <a:schemeClr val="accent5">
                    <a:lumMod val="50000"/>
                  </a:schemeClr>
                </a:solidFill>
              </a:rPr>
              <a:t>visit Valencia</a:t>
            </a:r>
          </a:p>
        </p:txBody>
      </p:sp>
      <p:sp>
        <p:nvSpPr>
          <p:cNvPr id="27" name="Rectangle 26"/>
          <p:cNvSpPr/>
          <p:nvPr/>
        </p:nvSpPr>
        <p:spPr>
          <a:xfrm>
            <a:off x="8356700" y="4012478"/>
            <a:ext cx="2880819" cy="707886"/>
          </a:xfrm>
          <a:prstGeom prst="rect">
            <a:avLst/>
          </a:prstGeom>
        </p:spPr>
        <p:txBody>
          <a:bodyPr wrap="square">
            <a:spAutoFit/>
          </a:bodyPr>
          <a:lstStyle/>
          <a:p>
            <a:pPr lvl="0" algn="ctr"/>
            <a:r>
              <a:rPr lang="en-GB" sz="2000" b="1" dirty="0">
                <a:solidFill>
                  <a:schemeClr val="accent5">
                    <a:lumMod val="50000"/>
                  </a:schemeClr>
                </a:solidFill>
              </a:rPr>
              <a:t>I am going to go to Italy soon</a:t>
            </a:r>
            <a:endParaRPr lang="en-GB" sz="2000" dirty="0">
              <a:solidFill>
                <a:schemeClr val="accent5">
                  <a:lumMod val="50000"/>
                </a:schemeClr>
              </a:solidFill>
            </a:endParaRPr>
          </a:p>
        </p:txBody>
      </p:sp>
      <p:sp>
        <p:nvSpPr>
          <p:cNvPr id="29" name="TextBox 28"/>
          <p:cNvSpPr txBox="1"/>
          <p:nvPr/>
        </p:nvSpPr>
        <p:spPr>
          <a:xfrm>
            <a:off x="2484887" y="3133107"/>
            <a:ext cx="3129633" cy="461665"/>
          </a:xfrm>
          <a:prstGeom prst="rect">
            <a:avLst/>
          </a:prstGeom>
          <a:noFill/>
        </p:spPr>
        <p:txBody>
          <a:bodyPr wrap="square" rtlCol="0">
            <a:spAutoFit/>
          </a:bodyPr>
          <a:lstStyle/>
          <a:p>
            <a:pPr algn="l"/>
            <a:r>
              <a:rPr lang="en-GB" sz="2400" dirty="0">
                <a:solidFill>
                  <a:schemeClr val="accent5">
                    <a:lumMod val="50000"/>
                  </a:schemeClr>
                </a:solidFill>
              </a:rPr>
              <a:t>………………………</a:t>
            </a:r>
          </a:p>
        </p:txBody>
      </p:sp>
      <p:sp>
        <p:nvSpPr>
          <p:cNvPr id="32" name="TextBox 31"/>
          <p:cNvSpPr txBox="1"/>
          <p:nvPr/>
        </p:nvSpPr>
        <p:spPr>
          <a:xfrm>
            <a:off x="8275701" y="5552985"/>
            <a:ext cx="3129633" cy="461665"/>
          </a:xfrm>
          <a:prstGeom prst="rect">
            <a:avLst/>
          </a:prstGeom>
          <a:noFill/>
        </p:spPr>
        <p:txBody>
          <a:bodyPr wrap="square" rtlCol="0">
            <a:spAutoFit/>
          </a:bodyPr>
          <a:lstStyle/>
          <a:p>
            <a:pPr algn="l"/>
            <a:r>
              <a:rPr lang="en-GB" sz="2400" dirty="0">
                <a:solidFill>
                  <a:schemeClr val="accent5">
                    <a:lumMod val="50000"/>
                  </a:schemeClr>
                </a:solidFill>
              </a:rPr>
              <a:t>………………………</a:t>
            </a:r>
          </a:p>
        </p:txBody>
      </p:sp>
      <p:sp>
        <p:nvSpPr>
          <p:cNvPr id="33" name="TextBox 32">
            <a:extLst>
              <a:ext uri="{FF2B5EF4-FFF2-40B4-BE49-F238E27FC236}">
                <a16:creationId xmlns:a16="http://schemas.microsoft.com/office/drawing/2014/main" id="{EB2573ED-B4A5-1D4C-AFCC-06101CBAFA6A}"/>
              </a:ext>
            </a:extLst>
          </p:cNvPr>
          <p:cNvSpPr txBox="1"/>
          <p:nvPr/>
        </p:nvSpPr>
        <p:spPr>
          <a:xfrm>
            <a:off x="0" y="1160889"/>
            <a:ext cx="54716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srgbClr val="4472C4">
                    <a:lumMod val="50000"/>
                  </a:srgbClr>
                </a:solidFill>
                <a:latin typeface="Century Gothic" panose="020F0302020204030204"/>
              </a:rPr>
              <a:t>Persona B</a:t>
            </a:r>
            <a:endParaRPr kumimoji="0" lang="en-US" sz="2800" b="1" i="0" strike="noStrike" kern="1200" cap="none" spc="0" normalizeH="0" baseline="0" noProof="0" dirty="0">
              <a:ln>
                <a:noFill/>
              </a:ln>
              <a:solidFill>
                <a:srgbClr val="4472C4">
                  <a:lumMod val="50000"/>
                </a:srgbClr>
              </a:solidFill>
              <a:effectLst/>
              <a:uLnTx/>
              <a:uFillTx/>
              <a:latin typeface="Century Gothic" panose="020F0302020204030204"/>
            </a:endParaRPr>
          </a:p>
        </p:txBody>
      </p:sp>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3377" y="270670"/>
            <a:ext cx="1680607" cy="1167402"/>
          </a:xfrm>
          <a:prstGeom prst="rect">
            <a:avLst/>
          </a:prstGeom>
        </p:spPr>
      </p:pic>
      <p:sp>
        <p:nvSpPr>
          <p:cNvPr id="3" name="Rectangle 2"/>
          <p:cNvSpPr/>
          <p:nvPr/>
        </p:nvSpPr>
        <p:spPr>
          <a:xfrm>
            <a:off x="2435153" y="1570834"/>
            <a:ext cx="3309905" cy="1015663"/>
          </a:xfrm>
          <a:prstGeom prst="rect">
            <a:avLst/>
          </a:prstGeom>
        </p:spPr>
        <p:txBody>
          <a:bodyPr wrap="square">
            <a:spAutoFit/>
          </a:bodyPr>
          <a:lstStyle/>
          <a:p>
            <a:pPr algn="ctr"/>
            <a:r>
              <a:rPr lang="en-GB" sz="2000" b="1" dirty="0">
                <a:solidFill>
                  <a:schemeClr val="accent5">
                    <a:lumMod val="50000"/>
                  </a:schemeClr>
                </a:solidFill>
              </a:rPr>
              <a:t>You are going to </a:t>
            </a:r>
            <a:r>
              <a:rPr lang="en-GB" sz="2000" dirty="0">
                <a:solidFill>
                  <a:schemeClr val="accent5">
                    <a:lumMod val="50000"/>
                  </a:schemeClr>
                </a:solidFill>
                <a:sym typeface="Century Gothic"/>
              </a:rPr>
              <a:t>go to another country</a:t>
            </a:r>
          </a:p>
          <a:p>
            <a:pPr lvl="0" algn="ctr"/>
            <a:endParaRPr lang="en-GB" sz="2000" dirty="0">
              <a:solidFill>
                <a:schemeClr val="accent5">
                  <a:lumMod val="50000"/>
                </a:schemeClr>
              </a:solidFill>
            </a:endParaRPr>
          </a:p>
        </p:txBody>
      </p:sp>
      <p:sp>
        <p:nvSpPr>
          <p:cNvPr id="6" name="Rectangle 5"/>
          <p:cNvSpPr/>
          <p:nvPr/>
        </p:nvSpPr>
        <p:spPr>
          <a:xfrm>
            <a:off x="6136397" y="1583950"/>
            <a:ext cx="3432548" cy="707886"/>
          </a:xfrm>
          <a:prstGeom prst="rect">
            <a:avLst/>
          </a:prstGeom>
        </p:spPr>
        <p:txBody>
          <a:bodyPr wrap="square">
            <a:spAutoFit/>
          </a:bodyPr>
          <a:lstStyle/>
          <a:p>
            <a:pPr algn="ctr">
              <a:buClr>
                <a:schemeClr val="dk1"/>
              </a:buClr>
              <a:buSzPts val="1800"/>
            </a:pPr>
            <a:r>
              <a:rPr lang="en-GB" sz="2000" b="1" dirty="0">
                <a:solidFill>
                  <a:schemeClr val="accent5">
                    <a:lumMod val="50000"/>
                  </a:schemeClr>
                </a:solidFill>
                <a:ea typeface="Century Gothic"/>
                <a:cs typeface="Century Gothic"/>
                <a:sym typeface="Century Gothic"/>
              </a:rPr>
              <a:t>I am going to </a:t>
            </a:r>
            <a:r>
              <a:rPr lang="en-GB" sz="2000" dirty="0">
                <a:solidFill>
                  <a:schemeClr val="accent5">
                    <a:lumMod val="50000"/>
                  </a:schemeClr>
                </a:solidFill>
                <a:ea typeface="Century Gothic"/>
                <a:cs typeface="Century Gothic"/>
                <a:sym typeface="Century Gothic"/>
              </a:rPr>
              <a:t>present some topics</a:t>
            </a:r>
          </a:p>
        </p:txBody>
      </p:sp>
      <p:sp>
        <p:nvSpPr>
          <p:cNvPr id="35" name="Rectangle 34"/>
          <p:cNvSpPr/>
          <p:nvPr/>
        </p:nvSpPr>
        <p:spPr>
          <a:xfrm>
            <a:off x="6121950" y="2465616"/>
            <a:ext cx="3446995" cy="400110"/>
          </a:xfrm>
          <a:prstGeom prst="rect">
            <a:avLst/>
          </a:prstGeom>
        </p:spPr>
        <p:txBody>
          <a:bodyPr wrap="square">
            <a:spAutoFit/>
          </a:bodyPr>
          <a:lstStyle/>
          <a:p>
            <a:pPr lvl="0" algn="ctr"/>
            <a:r>
              <a:rPr lang="en-GB" sz="2000" i="1" dirty="0">
                <a:solidFill>
                  <a:schemeClr val="accent5">
                    <a:lumMod val="50000"/>
                  </a:schemeClr>
                </a:solidFill>
                <a:sym typeface="Century Gothic"/>
              </a:rPr>
              <a:t>for the activities in class</a:t>
            </a:r>
            <a:endParaRPr lang="en-GB" sz="2000" i="1" dirty="0">
              <a:solidFill>
                <a:schemeClr val="accent5">
                  <a:lumMod val="50000"/>
                </a:schemeClr>
              </a:solidFill>
              <a:ea typeface="Century Gothic"/>
              <a:cs typeface="Century Gothic"/>
              <a:sym typeface="Century Gothic"/>
            </a:endParaRPr>
          </a:p>
        </p:txBody>
      </p:sp>
      <p:sp>
        <p:nvSpPr>
          <p:cNvPr id="36" name="TextBox 35"/>
          <p:cNvSpPr txBox="1"/>
          <p:nvPr/>
        </p:nvSpPr>
        <p:spPr>
          <a:xfrm>
            <a:off x="6439312" y="3105997"/>
            <a:ext cx="3129633" cy="461665"/>
          </a:xfrm>
          <a:prstGeom prst="rect">
            <a:avLst/>
          </a:prstGeom>
          <a:noFill/>
        </p:spPr>
        <p:txBody>
          <a:bodyPr wrap="square" rtlCol="0">
            <a:spAutoFit/>
          </a:bodyPr>
          <a:lstStyle/>
          <a:p>
            <a:pPr algn="l"/>
            <a:r>
              <a:rPr lang="en-GB" sz="2400" dirty="0">
                <a:solidFill>
                  <a:schemeClr val="accent5">
                    <a:lumMod val="50000"/>
                  </a:schemeClr>
                </a:solidFill>
              </a:rPr>
              <a:t>………………………</a:t>
            </a:r>
          </a:p>
        </p:txBody>
      </p:sp>
      <p:sp>
        <p:nvSpPr>
          <p:cNvPr id="37" name="TextBox 36"/>
          <p:cNvSpPr txBox="1"/>
          <p:nvPr/>
        </p:nvSpPr>
        <p:spPr>
          <a:xfrm>
            <a:off x="430657" y="5546430"/>
            <a:ext cx="3129633" cy="461665"/>
          </a:xfrm>
          <a:prstGeom prst="rect">
            <a:avLst/>
          </a:prstGeom>
          <a:noFill/>
        </p:spPr>
        <p:txBody>
          <a:bodyPr wrap="square" rtlCol="0">
            <a:spAutoFit/>
          </a:bodyPr>
          <a:lstStyle/>
          <a:p>
            <a:pPr algn="l"/>
            <a:r>
              <a:rPr lang="en-GB" sz="2400" dirty="0">
                <a:solidFill>
                  <a:schemeClr val="accent5">
                    <a:lumMod val="50000"/>
                  </a:schemeClr>
                </a:solidFill>
              </a:rPr>
              <a:t>………………………</a:t>
            </a:r>
          </a:p>
        </p:txBody>
      </p:sp>
      <p:sp>
        <p:nvSpPr>
          <p:cNvPr id="7" name="Rectangle 6"/>
          <p:cNvSpPr/>
          <p:nvPr/>
        </p:nvSpPr>
        <p:spPr>
          <a:xfrm>
            <a:off x="-27969" y="4768988"/>
            <a:ext cx="3863100" cy="707886"/>
          </a:xfrm>
          <a:prstGeom prst="rect">
            <a:avLst/>
          </a:prstGeom>
        </p:spPr>
        <p:txBody>
          <a:bodyPr wrap="square">
            <a:spAutoFit/>
          </a:bodyPr>
          <a:lstStyle/>
          <a:p>
            <a:pPr lvl="0" algn="ctr"/>
            <a:r>
              <a:rPr lang="en-GB" sz="2000" i="1" dirty="0">
                <a:solidFill>
                  <a:schemeClr val="accent5">
                    <a:lumMod val="50000"/>
                  </a:schemeClr>
                </a:solidFill>
              </a:rPr>
              <a:t>(in order) to see a football match</a:t>
            </a:r>
            <a:endParaRPr lang="en-GB" sz="2000" i="1" dirty="0">
              <a:solidFill>
                <a:schemeClr val="accent5">
                  <a:lumMod val="50000"/>
                </a:schemeClr>
              </a:solidFill>
              <a:ea typeface="Century Gothic"/>
              <a:cs typeface="Century Gothic"/>
              <a:sym typeface="Century Gothic"/>
            </a:endParaRPr>
          </a:p>
        </p:txBody>
      </p:sp>
      <p:sp>
        <p:nvSpPr>
          <p:cNvPr id="39" name="Rectangle 38"/>
          <p:cNvSpPr/>
          <p:nvPr/>
        </p:nvSpPr>
        <p:spPr>
          <a:xfrm>
            <a:off x="4266748" y="4790624"/>
            <a:ext cx="3115576" cy="400110"/>
          </a:xfrm>
          <a:prstGeom prst="rect">
            <a:avLst/>
          </a:prstGeom>
        </p:spPr>
        <p:txBody>
          <a:bodyPr wrap="square">
            <a:spAutoFit/>
          </a:bodyPr>
          <a:lstStyle/>
          <a:p>
            <a:pPr lvl="0" algn="ctr"/>
            <a:r>
              <a:rPr lang="en-GB" sz="2000" i="1" dirty="0">
                <a:solidFill>
                  <a:schemeClr val="accent5">
                    <a:lumMod val="50000"/>
                  </a:schemeClr>
                </a:solidFill>
              </a:rPr>
              <a:t>for a concert</a:t>
            </a:r>
            <a:endParaRPr lang="en-GB" sz="2000" i="1" dirty="0">
              <a:solidFill>
                <a:schemeClr val="accent5">
                  <a:lumMod val="50000"/>
                </a:schemeClr>
              </a:solidFill>
              <a:ea typeface="Century Gothic"/>
              <a:cs typeface="Century Gothic"/>
              <a:sym typeface="Century Gothic"/>
            </a:endParaRPr>
          </a:p>
        </p:txBody>
      </p:sp>
      <p:sp>
        <p:nvSpPr>
          <p:cNvPr id="40" name="TextBox 39"/>
          <p:cNvSpPr txBox="1"/>
          <p:nvPr/>
        </p:nvSpPr>
        <p:spPr>
          <a:xfrm>
            <a:off x="4417896" y="5552985"/>
            <a:ext cx="3129633" cy="461665"/>
          </a:xfrm>
          <a:prstGeom prst="rect">
            <a:avLst/>
          </a:prstGeom>
          <a:noFill/>
        </p:spPr>
        <p:txBody>
          <a:bodyPr wrap="square" rtlCol="0">
            <a:spAutoFit/>
          </a:bodyPr>
          <a:lstStyle/>
          <a:p>
            <a:pPr algn="l"/>
            <a:r>
              <a:rPr lang="en-GB" sz="2400" dirty="0">
                <a:solidFill>
                  <a:schemeClr val="accent5">
                    <a:lumMod val="50000"/>
                  </a:schemeClr>
                </a:solidFill>
              </a:rPr>
              <a:t>………………………</a:t>
            </a:r>
          </a:p>
        </p:txBody>
      </p:sp>
      <p:sp>
        <p:nvSpPr>
          <p:cNvPr id="42" name="Rectangle 41"/>
          <p:cNvSpPr/>
          <p:nvPr/>
        </p:nvSpPr>
        <p:spPr>
          <a:xfrm>
            <a:off x="8275701" y="4744991"/>
            <a:ext cx="3157155" cy="707886"/>
          </a:xfrm>
          <a:prstGeom prst="rect">
            <a:avLst/>
          </a:prstGeom>
        </p:spPr>
        <p:txBody>
          <a:bodyPr wrap="square">
            <a:spAutoFit/>
          </a:bodyPr>
          <a:lstStyle/>
          <a:p>
            <a:pPr lvl="0" algn="ctr"/>
            <a:r>
              <a:rPr lang="en-GB" sz="2000" i="1" dirty="0">
                <a:solidFill>
                  <a:schemeClr val="accent5">
                    <a:lumMod val="50000"/>
                  </a:schemeClr>
                </a:solidFill>
              </a:rPr>
              <a:t>(in order) to discover the coast</a:t>
            </a:r>
            <a:endParaRPr lang="en-GB" sz="2000" i="1" dirty="0">
              <a:solidFill>
                <a:schemeClr val="accent5">
                  <a:lumMod val="50000"/>
                </a:schemeClr>
              </a:solidFill>
              <a:ea typeface="Century Gothic"/>
              <a:cs typeface="Century Gothic"/>
              <a:sym typeface="Century Gothic"/>
            </a:endParaRPr>
          </a:p>
        </p:txBody>
      </p:sp>
      <p:sp>
        <p:nvSpPr>
          <p:cNvPr id="8" name="Rectangle 7"/>
          <p:cNvSpPr/>
          <p:nvPr/>
        </p:nvSpPr>
        <p:spPr>
          <a:xfrm>
            <a:off x="2277343" y="1438072"/>
            <a:ext cx="3544723" cy="2248158"/>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p:cNvSpPr/>
          <p:nvPr/>
        </p:nvSpPr>
        <p:spPr>
          <a:xfrm>
            <a:off x="6101784" y="1438072"/>
            <a:ext cx="3544723" cy="2248158"/>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p:cNvSpPr/>
          <p:nvPr/>
        </p:nvSpPr>
        <p:spPr>
          <a:xfrm>
            <a:off x="186928" y="3866600"/>
            <a:ext cx="3544723" cy="2248158"/>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p:cNvSpPr/>
          <p:nvPr/>
        </p:nvSpPr>
        <p:spPr>
          <a:xfrm>
            <a:off x="4160408" y="3866600"/>
            <a:ext cx="3544723" cy="2248158"/>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p:cNvSpPr/>
          <p:nvPr/>
        </p:nvSpPr>
        <p:spPr>
          <a:xfrm>
            <a:off x="8036795" y="3866600"/>
            <a:ext cx="3544723" cy="2248158"/>
          </a:xfrm>
          <a:prstGeom prst="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949603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Los planes de verano</a:t>
            </a:r>
          </a:p>
        </p:txBody>
      </p:sp>
      <p:sp>
        <p:nvSpPr>
          <p:cNvPr id="7" name="TextBox 6">
            <a:extLst>
              <a:ext uri="{FF2B5EF4-FFF2-40B4-BE49-F238E27FC236}">
                <a16:creationId xmlns:a16="http://schemas.microsoft.com/office/drawing/2014/main" id="{EB2573ED-B4A5-1D4C-AFCC-06101CBAFA6A}"/>
              </a:ext>
            </a:extLst>
          </p:cNvPr>
          <p:cNvSpPr txBox="1"/>
          <p:nvPr/>
        </p:nvSpPr>
        <p:spPr>
          <a:xfrm>
            <a:off x="82286" y="1314213"/>
            <a:ext cx="7320596"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err="1">
                <a:solidFill>
                  <a:srgbClr val="4472C4">
                    <a:lumMod val="50000"/>
                  </a:srgbClr>
                </a:solidFill>
                <a:latin typeface="Century Gothic" panose="020F0302020204030204"/>
              </a:rPr>
              <a:t>Escucha</a:t>
            </a:r>
            <a:r>
              <a:rPr lang="en-US" sz="2800" dirty="0">
                <a:solidFill>
                  <a:srgbClr val="4472C4">
                    <a:lumMod val="50000"/>
                  </a:srgbClr>
                </a:solidFill>
                <a:latin typeface="Century Gothic" panose="020F0302020204030204"/>
              </a:rPr>
              <a:t> las </a:t>
            </a:r>
            <a:r>
              <a:rPr lang="en-US" sz="2800" dirty="0" err="1">
                <a:solidFill>
                  <a:srgbClr val="4472C4">
                    <a:lumMod val="50000"/>
                  </a:srgbClr>
                </a:solidFill>
                <a:latin typeface="Century Gothic" panose="020F0302020204030204"/>
              </a:rPr>
              <a:t>frases</a:t>
            </a:r>
            <a:r>
              <a:rPr lang="en-US" sz="2800" dirty="0">
                <a:solidFill>
                  <a:srgbClr val="4472C4">
                    <a:lumMod val="50000"/>
                  </a:srgbClr>
                </a:solidFill>
                <a:latin typeface="Century Gothic" panose="020F0302020204030204"/>
              </a:rPr>
              <a:t> de </a:t>
            </a:r>
            <a:r>
              <a:rPr lang="en-US" sz="2800" dirty="0" err="1">
                <a:solidFill>
                  <a:srgbClr val="4472C4">
                    <a:lumMod val="50000"/>
                  </a:srgbClr>
                </a:solidFill>
                <a:latin typeface="Century Gothic" panose="020F0302020204030204"/>
              </a:rPr>
              <a:t>tu</a:t>
            </a:r>
            <a:r>
              <a:rPr lang="en-US" sz="2800" dirty="0">
                <a:solidFill>
                  <a:srgbClr val="4472C4">
                    <a:lumMod val="50000"/>
                  </a:srgbClr>
                </a:solidFill>
                <a:latin typeface="Century Gothic" panose="020F0302020204030204"/>
              </a:rPr>
              <a:t> </a:t>
            </a:r>
            <a:r>
              <a:rPr lang="en-US" sz="2800" dirty="0" err="1">
                <a:solidFill>
                  <a:srgbClr val="4472C4">
                    <a:lumMod val="50000"/>
                  </a:srgbClr>
                </a:solidFill>
                <a:latin typeface="Century Gothic" panose="020F0302020204030204"/>
              </a:rPr>
              <a:t>compañero</a:t>
            </a:r>
            <a:r>
              <a:rPr lang="en-US" sz="2800" dirty="0">
                <a:solidFill>
                  <a:srgbClr val="4472C4">
                    <a:lumMod val="50000"/>
                  </a:srgbClr>
                </a:solidFill>
                <a:latin typeface="Century Gothic" panose="020F0302020204030204"/>
              </a:rPr>
              <a:t>/a.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rgbClr val="4472C4">
                    <a:lumMod val="50000"/>
                  </a:srgbClr>
                </a:solidFill>
                <a:latin typeface="Century Gothic" panose="020F0302020204030204"/>
              </a:rPr>
              <a:t>Completa la </a:t>
            </a:r>
            <a:r>
              <a:rPr lang="en-US" sz="2800" dirty="0" err="1">
                <a:solidFill>
                  <a:srgbClr val="4472C4">
                    <a:lumMod val="50000"/>
                  </a:srgbClr>
                </a:solidFill>
                <a:latin typeface="Century Gothic" panose="020F0302020204030204"/>
              </a:rPr>
              <a:t>tabla</a:t>
            </a:r>
            <a:r>
              <a:rPr lang="en-US" sz="2800" dirty="0">
                <a:solidFill>
                  <a:srgbClr val="4472C4">
                    <a:lumMod val="50000"/>
                  </a:srgbClr>
                </a:solidFill>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dirty="0">
              <a:solidFill>
                <a:srgbClr val="4472C4">
                  <a:lumMod val="50000"/>
                </a:srgbClr>
              </a:solidFill>
              <a:latin typeface="Century Gothic" panose="020F0302020204030204"/>
            </a:endParaRPr>
          </a:p>
        </p:txBody>
      </p:sp>
      <p:graphicFrame>
        <p:nvGraphicFramePr>
          <p:cNvPr id="6" name="Google Shape;730;p13"/>
          <p:cNvGraphicFramePr/>
          <p:nvPr>
            <p:extLst>
              <p:ext uri="{D42A27DB-BD31-4B8C-83A1-F6EECF244321}">
                <p14:modId xmlns:p14="http://schemas.microsoft.com/office/powerpoint/2010/main" val="2757120953"/>
              </p:ext>
            </p:extLst>
          </p:nvPr>
        </p:nvGraphicFramePr>
        <p:xfrm>
          <a:off x="643298" y="2498424"/>
          <a:ext cx="11284845" cy="2377500"/>
        </p:xfrm>
        <a:graphic>
          <a:graphicData uri="http://schemas.openxmlformats.org/drawingml/2006/table">
            <a:tbl>
              <a:tblPr>
                <a:noFill/>
              </a:tblPr>
              <a:tblGrid>
                <a:gridCol w="734565">
                  <a:extLst>
                    <a:ext uri="{9D8B030D-6E8A-4147-A177-3AD203B41FA5}">
                      <a16:colId xmlns:a16="http://schemas.microsoft.com/office/drawing/2014/main" val="1468051844"/>
                    </a:ext>
                  </a:extLst>
                </a:gridCol>
                <a:gridCol w="1014608">
                  <a:extLst>
                    <a:ext uri="{9D8B030D-6E8A-4147-A177-3AD203B41FA5}">
                      <a16:colId xmlns:a16="http://schemas.microsoft.com/office/drawing/2014/main" val="1836110649"/>
                    </a:ext>
                  </a:extLst>
                </a:gridCol>
                <a:gridCol w="1327759">
                  <a:extLst>
                    <a:ext uri="{9D8B030D-6E8A-4147-A177-3AD203B41FA5}">
                      <a16:colId xmlns:a16="http://schemas.microsoft.com/office/drawing/2014/main" val="101078937"/>
                    </a:ext>
                  </a:extLst>
                </a:gridCol>
                <a:gridCol w="1039660">
                  <a:extLst>
                    <a:ext uri="{9D8B030D-6E8A-4147-A177-3AD203B41FA5}">
                      <a16:colId xmlns:a16="http://schemas.microsoft.com/office/drawing/2014/main" val="815211604"/>
                    </a:ext>
                  </a:extLst>
                </a:gridCol>
                <a:gridCol w="1077239">
                  <a:extLst>
                    <a:ext uri="{9D8B030D-6E8A-4147-A177-3AD203B41FA5}">
                      <a16:colId xmlns:a16="http://schemas.microsoft.com/office/drawing/2014/main" val="1952941914"/>
                    </a:ext>
                  </a:extLst>
                </a:gridCol>
                <a:gridCol w="1615857">
                  <a:extLst>
                    <a:ext uri="{9D8B030D-6E8A-4147-A177-3AD203B41FA5}">
                      <a16:colId xmlns:a16="http://schemas.microsoft.com/office/drawing/2014/main" val="2814185267"/>
                    </a:ext>
                  </a:extLst>
                </a:gridCol>
                <a:gridCol w="4475157">
                  <a:extLst>
                    <a:ext uri="{9D8B030D-6E8A-4147-A177-3AD203B41FA5}">
                      <a16:colId xmlns:a16="http://schemas.microsoft.com/office/drawing/2014/main" val="3655530072"/>
                    </a:ext>
                  </a:extLst>
                </a:gridCol>
              </a:tblGrid>
              <a:tr h="370850">
                <a:tc>
                  <a:txBody>
                    <a:bodyPr/>
                    <a:lstStyle/>
                    <a:p>
                      <a:pPr marL="0" marR="0" lvl="0" indent="0" algn="l" rtl="0">
                        <a:spcBef>
                          <a:spcPts val="0"/>
                        </a:spcBef>
                        <a:spcAft>
                          <a:spcPts val="0"/>
                        </a:spcAft>
                        <a:buNone/>
                      </a:pPr>
                      <a:endParaRPr sz="2000" dirty="0">
                        <a:solidFill>
                          <a:schemeClr val="accent5">
                            <a:lumMod val="50000"/>
                          </a:schemeClr>
                        </a:solidFill>
                      </a:endParaRPr>
                    </a:p>
                  </a:txBody>
                  <a:tcPr marL="91450" marR="91450" marT="45725" marB="45725">
                    <a:lnL w="12700" cap="flat" cmpd="sng">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25400" cap="flat" cmpd="sng" algn="ctr">
                      <a:solidFill>
                        <a:srgbClr val="ED7D31"/>
                      </a:solidFill>
                      <a:prstDash val="solid"/>
                      <a:round/>
                      <a:headEnd type="none" w="sm" len="sm"/>
                      <a:tailEnd type="none" w="sm" len="sm"/>
                    </a:lnB>
                  </a:tcPr>
                </a:tc>
                <a:tc gridSpan="3">
                  <a:txBody>
                    <a:bodyPr/>
                    <a:lstStyle/>
                    <a:p>
                      <a:pPr marL="0" marR="0" lvl="0" indent="0" algn="ctr" rtl="0">
                        <a:spcBef>
                          <a:spcPts val="0"/>
                        </a:spcBef>
                        <a:spcAft>
                          <a:spcPts val="0"/>
                        </a:spcAft>
                        <a:buNone/>
                      </a:pPr>
                      <a:r>
                        <a:rPr lang="en-GB" sz="2000" b="1" dirty="0">
                          <a:solidFill>
                            <a:schemeClr val="accent5">
                              <a:lumMod val="50000"/>
                            </a:schemeClr>
                          </a:solidFill>
                        </a:rPr>
                        <a:t>¿</a:t>
                      </a:r>
                      <a:r>
                        <a:rPr lang="en-GB" sz="2000" b="1" dirty="0" err="1">
                          <a:solidFill>
                            <a:schemeClr val="accent5">
                              <a:lumMod val="50000"/>
                            </a:schemeClr>
                          </a:solidFill>
                        </a:rPr>
                        <a:t>Quién</a:t>
                      </a:r>
                      <a:r>
                        <a:rPr lang="en-GB" sz="2000" b="1" dirty="0">
                          <a:solidFill>
                            <a:schemeClr val="accent5">
                              <a:lumMod val="50000"/>
                            </a:schemeClr>
                          </a:solidFill>
                        </a:rPr>
                        <a:t>?</a:t>
                      </a:r>
                      <a:endParaRPr sz="2000" b="1" dirty="0">
                        <a:solidFill>
                          <a:schemeClr val="accent5">
                            <a:lumMod val="50000"/>
                          </a:schemeClr>
                        </a:solidFill>
                      </a:endParaRPr>
                    </a:p>
                  </a:txBody>
                  <a:tcPr marL="91450" marR="91450" marT="45725" marB="45725">
                    <a:lnL w="12700" cap="flat" cmpd="sng" algn="ctr">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25400" cap="flat" cmpd="sng" algn="ctr">
                      <a:solidFill>
                        <a:srgbClr val="ED7D31"/>
                      </a:solidFill>
                      <a:prstDash val="solid"/>
                      <a:round/>
                      <a:headEnd type="none" w="sm" len="sm"/>
                      <a:tailEnd type="none" w="sm" len="sm"/>
                    </a:lnB>
                  </a:tcPr>
                </a:tc>
                <a:tc hMerge="1">
                  <a:txBody>
                    <a:bodyPr/>
                    <a:lstStyle/>
                    <a:p>
                      <a:endParaRPr lang="en-GB"/>
                    </a:p>
                  </a:txBody>
                  <a:tcPr>
                    <a:lnL w="12700" cap="flat" cmpd="sng">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25400" cap="flat" cmpd="sng" algn="ctr">
                      <a:solidFill>
                        <a:srgbClr val="ED7D31"/>
                      </a:solidFill>
                      <a:prstDash val="solid"/>
                      <a:round/>
                      <a:headEnd type="none" w="sm" len="sm"/>
                      <a:tailEnd type="none" w="sm" len="sm"/>
                    </a:lnB>
                  </a:tcPr>
                </a:tc>
                <a:tc hMerge="1">
                  <a:txBody>
                    <a:bodyPr/>
                    <a:lstStyle/>
                    <a:p>
                      <a:endParaRPr lang="en-GB"/>
                    </a:p>
                  </a:txBody>
                  <a:tcPr/>
                </a:tc>
                <a:tc>
                  <a:txBody>
                    <a:bodyPr/>
                    <a:lstStyle/>
                    <a:p>
                      <a:pPr marL="0" marR="0" lvl="0" indent="0" algn="ctr" rtl="0">
                        <a:spcBef>
                          <a:spcPts val="0"/>
                        </a:spcBef>
                        <a:spcAft>
                          <a:spcPts val="0"/>
                        </a:spcAft>
                        <a:buNone/>
                      </a:pPr>
                      <a:r>
                        <a:rPr lang="en-GB" sz="2000" b="1" dirty="0">
                          <a:solidFill>
                            <a:schemeClr val="accent5">
                              <a:lumMod val="50000"/>
                            </a:schemeClr>
                          </a:solidFill>
                        </a:rPr>
                        <a:t>‘for’</a:t>
                      </a:r>
                      <a:endParaRPr sz="2000" b="1" dirty="0">
                        <a:solidFill>
                          <a:schemeClr val="accent5">
                            <a:lumMod val="50000"/>
                          </a:schemeClr>
                        </a:solidFill>
                      </a:endParaRPr>
                    </a:p>
                  </a:txBody>
                  <a:tcPr marL="91450" marR="91450" marT="45725" marB="45725">
                    <a:lnL w="12700" cap="flat" cmpd="sng" algn="ctr">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25400" cap="flat" cmpd="sng" algn="ctr">
                      <a:solidFill>
                        <a:srgbClr val="ED7D31"/>
                      </a:solidFill>
                      <a:prstDash val="solid"/>
                      <a:round/>
                      <a:headEnd type="none" w="sm" len="sm"/>
                      <a:tailEnd type="none" w="sm" len="sm"/>
                    </a:lnB>
                  </a:tcPr>
                </a:tc>
                <a:tc>
                  <a:txBody>
                    <a:bodyPr/>
                    <a:lstStyle/>
                    <a:p>
                      <a:pPr marL="0" marR="0" lvl="0" indent="0" algn="ctr" rtl="0">
                        <a:spcBef>
                          <a:spcPts val="0"/>
                        </a:spcBef>
                        <a:spcAft>
                          <a:spcPts val="0"/>
                        </a:spcAft>
                        <a:buNone/>
                      </a:pPr>
                      <a:r>
                        <a:rPr lang="en-GB" sz="2000" b="1" dirty="0">
                          <a:solidFill>
                            <a:schemeClr val="accent5">
                              <a:lumMod val="50000"/>
                            </a:schemeClr>
                          </a:solidFill>
                        </a:rPr>
                        <a:t>‘in order to’</a:t>
                      </a:r>
                      <a:endParaRPr sz="2000" b="1" dirty="0">
                        <a:solidFill>
                          <a:schemeClr val="accent5">
                            <a:lumMod val="50000"/>
                          </a:schemeClr>
                        </a:solidFill>
                      </a:endParaRPr>
                    </a:p>
                  </a:txBody>
                  <a:tcPr marL="91450" marR="91450" marT="45725" marB="45725">
                    <a:lnL w="12700" cap="flat" cmpd="sng" algn="ctr">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25400" cap="flat" cmpd="sng" algn="ctr">
                      <a:solidFill>
                        <a:srgbClr val="ED7D3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1" dirty="0">
                          <a:solidFill>
                            <a:schemeClr val="accent5">
                              <a:lumMod val="50000"/>
                            </a:schemeClr>
                          </a:solidFill>
                        </a:rPr>
                        <a:t>Completa</a:t>
                      </a:r>
                      <a:r>
                        <a:rPr lang="es-ES" sz="2000" b="1" baseline="0" dirty="0">
                          <a:solidFill>
                            <a:schemeClr val="accent5">
                              <a:lumMod val="50000"/>
                            </a:schemeClr>
                          </a:solidFill>
                        </a:rPr>
                        <a:t> la frase en inglés</a:t>
                      </a:r>
                      <a:endParaRPr lang="es-ES" sz="2000" b="1" dirty="0">
                        <a:solidFill>
                          <a:schemeClr val="accent5">
                            <a:lumMod val="50000"/>
                          </a:schemeClr>
                        </a:solidFill>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25400" cap="flat" cmpd="sng" algn="ctr">
                      <a:solidFill>
                        <a:srgbClr val="ED7D31"/>
                      </a:solidFill>
                      <a:prstDash val="solid"/>
                      <a:round/>
                      <a:headEnd type="none" w="sm" len="sm"/>
                      <a:tailEnd type="none" w="sm" len="sm"/>
                    </a:lnB>
                  </a:tcPr>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n-GB" sz="2000" b="1" kern="1200" dirty="0">
                          <a:solidFill>
                            <a:schemeClr val="accent5">
                              <a:lumMod val="50000"/>
                            </a:schemeClr>
                          </a:solidFill>
                          <a:effectLst/>
                          <a:latin typeface="+mn-lt"/>
                          <a:ea typeface="+mn-ea"/>
                          <a:cs typeface="+mn-cs"/>
                        </a:rPr>
                        <a:t>1.</a:t>
                      </a:r>
                      <a:endParaRPr sz="2000" b="1" dirty="0">
                        <a:solidFill>
                          <a:schemeClr val="accent5">
                            <a:lumMod val="50000"/>
                          </a:schemeClr>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254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solidFill>
                      <a:srgbClr val="ED7D31">
                        <a:alpha val="20000"/>
                      </a:srgbClr>
                    </a:solidFill>
                  </a:tcPr>
                </a:tc>
                <a:tc>
                  <a:txBody>
                    <a:bodyPr/>
                    <a:lstStyle/>
                    <a:p>
                      <a:pPr marL="0" marR="0" lvl="0" indent="0" algn="l" rtl="0">
                        <a:spcBef>
                          <a:spcPts val="0"/>
                        </a:spcBef>
                        <a:spcAft>
                          <a:spcPts val="0"/>
                        </a:spcAft>
                        <a:buNone/>
                      </a:pPr>
                      <a:r>
                        <a:rPr lang="en-GB" sz="2000" dirty="0">
                          <a:solidFill>
                            <a:srgbClr val="1F3864"/>
                          </a:solidFill>
                          <a:latin typeface="Century Gothic"/>
                          <a:ea typeface="Century Gothic"/>
                          <a:cs typeface="Century Gothic"/>
                          <a:sym typeface="Century Gothic"/>
                        </a:rPr>
                        <a:t>‘I’</a:t>
                      </a:r>
                      <a:endParaRPr sz="2000" dirty="0">
                        <a:solidFill>
                          <a:srgbClr val="1F3864"/>
                        </a:solidFill>
                        <a:latin typeface="Century Gothic"/>
                        <a:ea typeface="Century Gothic"/>
                        <a:cs typeface="Century Gothic"/>
                        <a:sym typeface="Century Gothic"/>
                      </a:endParaRPr>
                    </a:p>
                  </a:txBody>
                  <a:tcPr marL="91450" marR="91450" marT="45725" marB="45725">
                    <a:lnL w="12700" cap="flat" cmpd="sng" algn="ctr">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254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solidFill>
                      <a:srgbClr val="ED7D31">
                        <a:alpha val="20000"/>
                      </a:srgbClr>
                    </a:solidFill>
                  </a:tcPr>
                </a:tc>
                <a:tc>
                  <a:txBody>
                    <a:bodyPr/>
                    <a:lstStyle/>
                    <a:p>
                      <a:pPr marL="0" marR="0" lvl="0" indent="0" algn="l" rtl="0">
                        <a:spcBef>
                          <a:spcPts val="0"/>
                        </a:spcBef>
                        <a:spcAft>
                          <a:spcPts val="0"/>
                        </a:spcAft>
                        <a:buNone/>
                      </a:pPr>
                      <a:r>
                        <a:rPr lang="en-GB" sz="2000" dirty="0">
                          <a:solidFill>
                            <a:srgbClr val="1F3864"/>
                          </a:solidFill>
                          <a:latin typeface="Century Gothic"/>
                          <a:ea typeface="Century Gothic"/>
                          <a:cs typeface="Century Gothic"/>
                          <a:sym typeface="Century Gothic"/>
                        </a:rPr>
                        <a:t>‘you’</a:t>
                      </a:r>
                      <a:endParaRPr sz="2000" dirty="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254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solidFill>
                      <a:srgbClr val="ED7D31">
                        <a:alpha val="20000"/>
                      </a:srgbClr>
                    </a:solidFill>
                  </a:tcPr>
                </a:tc>
                <a:tc>
                  <a:txBody>
                    <a:bodyPr/>
                    <a:lstStyle/>
                    <a:p>
                      <a:pPr marL="0" marR="0" lvl="0" indent="0" algn="l" rtl="0">
                        <a:spcBef>
                          <a:spcPts val="0"/>
                        </a:spcBef>
                        <a:spcAft>
                          <a:spcPts val="0"/>
                        </a:spcAft>
                        <a:buNone/>
                      </a:pPr>
                      <a:r>
                        <a:rPr lang="en-GB" sz="2000" dirty="0">
                          <a:solidFill>
                            <a:srgbClr val="1F3864"/>
                          </a:solidFill>
                          <a:latin typeface="Century Gothic"/>
                          <a:ea typeface="Century Gothic"/>
                          <a:cs typeface="Century Gothic"/>
                          <a:sym typeface="Century Gothic"/>
                        </a:rPr>
                        <a:t>‘s/he’</a:t>
                      </a:r>
                      <a:endParaRPr sz="2000" dirty="0">
                        <a:solidFill>
                          <a:srgbClr val="1F3864"/>
                        </a:solidFill>
                        <a:latin typeface="Century Gothic"/>
                        <a:ea typeface="Century Gothic"/>
                        <a:cs typeface="Century Gothic"/>
                        <a:sym typeface="Century Gothic"/>
                      </a:endParaRPr>
                    </a:p>
                  </a:txBody>
                  <a:tcPr marL="91450" marR="91450" marT="45725" marB="45725">
                    <a:lnL w="12700" cap="flat" cmpd="sng" algn="ctr">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254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solidFill>
                      <a:srgbClr val="ED7D31">
                        <a:alpha val="20000"/>
                      </a:srgbClr>
                    </a:solidFill>
                  </a:tcPr>
                </a:tc>
                <a:tc>
                  <a:txBody>
                    <a:bodyPr/>
                    <a:lstStyle/>
                    <a:p>
                      <a:pPr marL="0" marR="0" lvl="0" indent="0" algn="l" rtl="0">
                        <a:spcBef>
                          <a:spcPts val="0"/>
                        </a:spcBef>
                        <a:spcAft>
                          <a:spcPts val="0"/>
                        </a:spcAft>
                        <a:buNone/>
                      </a:pPr>
                      <a:endParaRPr sz="2000" dirty="0">
                        <a:solidFill>
                          <a:srgbClr val="1F3864"/>
                        </a:solidFill>
                        <a:latin typeface="Century Gothic"/>
                        <a:ea typeface="Century Gothic"/>
                        <a:cs typeface="Century Gothic"/>
                        <a:sym typeface="Century Gothic"/>
                      </a:endParaRPr>
                    </a:p>
                  </a:txBody>
                  <a:tcPr marL="91450" marR="91450" marT="45725" marB="45725">
                    <a:lnL w="12700" cap="flat" cmpd="sng" algn="ctr">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254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solidFill>
                      <a:srgbClr val="ED7D31">
                        <a:alpha val="20000"/>
                      </a:srgbClr>
                    </a:solidFill>
                  </a:tcPr>
                </a:tc>
                <a:tc>
                  <a:txBody>
                    <a:bodyPr/>
                    <a:lstStyle/>
                    <a:p>
                      <a:pPr marL="0" marR="0" lvl="0" indent="0" algn="l" rtl="0">
                        <a:spcBef>
                          <a:spcPts val="0"/>
                        </a:spcBef>
                        <a:spcAft>
                          <a:spcPts val="0"/>
                        </a:spcAft>
                        <a:buNone/>
                      </a:pPr>
                      <a:endParaRPr sz="2000" dirty="0">
                        <a:solidFill>
                          <a:srgbClr val="1F3864"/>
                        </a:solidFill>
                        <a:latin typeface="Century Gothic"/>
                        <a:ea typeface="Century Gothic"/>
                        <a:cs typeface="Century Gothic"/>
                        <a:sym typeface="Century Gothic"/>
                      </a:endParaRPr>
                    </a:p>
                  </a:txBody>
                  <a:tcPr marL="91450" marR="91450" marT="45725" marB="45725">
                    <a:lnL w="12700" cap="flat" cmpd="sng" algn="ctr">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254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solidFill>
                      <a:srgbClr val="ED7D31">
                        <a:alpha val="20000"/>
                      </a:srgbClr>
                    </a:solidFill>
                  </a:tcPr>
                </a:tc>
                <a:tc>
                  <a:txBody>
                    <a:bodyPr/>
                    <a:lstStyle/>
                    <a:p>
                      <a:pPr marL="0" marR="0" lvl="0" indent="0" algn="l" rtl="0">
                        <a:spcBef>
                          <a:spcPts val="0"/>
                        </a:spcBef>
                        <a:spcAft>
                          <a:spcPts val="0"/>
                        </a:spcAft>
                        <a:buNone/>
                      </a:pPr>
                      <a:endParaRPr sz="2000" dirty="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254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solidFill>
                      <a:srgbClr val="ED7D31">
                        <a:alpha val="20000"/>
                      </a:srgbClr>
                    </a:solidFill>
                  </a:tcPr>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r>
                        <a:rPr lang="en-GB" sz="2000" b="1" kern="1200" dirty="0">
                          <a:solidFill>
                            <a:schemeClr val="accent5">
                              <a:lumMod val="50000"/>
                            </a:schemeClr>
                          </a:solidFill>
                          <a:effectLst/>
                          <a:latin typeface="+mn-lt"/>
                          <a:ea typeface="+mn-ea"/>
                          <a:cs typeface="+mn-cs"/>
                        </a:rPr>
                        <a:t>2.</a:t>
                      </a:r>
                      <a:endParaRPr sz="2000" b="1" dirty="0">
                        <a:solidFill>
                          <a:schemeClr val="accent5">
                            <a:lumMod val="50000"/>
                          </a:schemeClr>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127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tcPr>
                </a:tc>
                <a:tc>
                  <a:txBody>
                    <a:bodyPr/>
                    <a:lstStyle/>
                    <a:p>
                      <a:pPr marL="0" marR="0" lvl="0" indent="0" algn="l" rtl="0">
                        <a:spcBef>
                          <a:spcPts val="0"/>
                        </a:spcBef>
                        <a:spcAft>
                          <a:spcPts val="0"/>
                        </a:spcAft>
                        <a:buNone/>
                      </a:pPr>
                      <a:r>
                        <a:rPr lang="en-GB" sz="2000" dirty="0">
                          <a:solidFill>
                            <a:srgbClr val="1F3864"/>
                          </a:solidFill>
                          <a:latin typeface="Century Gothic"/>
                          <a:ea typeface="Century Gothic"/>
                          <a:cs typeface="Century Gothic"/>
                          <a:sym typeface="Century Gothic"/>
                        </a:rPr>
                        <a:t>‘I’</a:t>
                      </a:r>
                      <a:endParaRPr sz="2000" dirty="0">
                        <a:solidFill>
                          <a:srgbClr val="1F3864"/>
                        </a:solidFill>
                        <a:latin typeface="Century Gothic"/>
                        <a:ea typeface="Century Gothic"/>
                        <a:cs typeface="Century Gothic"/>
                        <a:sym typeface="Century Gothic"/>
                      </a:endParaRPr>
                    </a:p>
                  </a:txBody>
                  <a:tcPr marL="91450" marR="91450" marT="45725" marB="45725">
                    <a:lnL w="12700" cap="flat" cmpd="sng" algn="ctr">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127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tcPr>
                </a:tc>
                <a:tc>
                  <a:txBody>
                    <a:bodyPr/>
                    <a:lstStyle/>
                    <a:p>
                      <a:pPr marL="0" marR="0" lvl="0" indent="0" algn="l" rtl="0">
                        <a:spcBef>
                          <a:spcPts val="0"/>
                        </a:spcBef>
                        <a:spcAft>
                          <a:spcPts val="0"/>
                        </a:spcAft>
                        <a:buNone/>
                      </a:pPr>
                      <a:r>
                        <a:rPr lang="en-GB" sz="2000" dirty="0">
                          <a:solidFill>
                            <a:srgbClr val="1F3864"/>
                          </a:solidFill>
                          <a:latin typeface="Century Gothic"/>
                          <a:ea typeface="Century Gothic"/>
                          <a:cs typeface="Century Gothic"/>
                          <a:sym typeface="Century Gothic"/>
                        </a:rPr>
                        <a:t>‘you’</a:t>
                      </a:r>
                      <a:endParaRPr sz="2000" dirty="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127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tcPr>
                </a:tc>
                <a:tc>
                  <a:txBody>
                    <a:bodyPr/>
                    <a:lstStyle/>
                    <a:p>
                      <a:pPr marL="0" marR="0" lvl="0" indent="0" algn="l" rtl="0">
                        <a:spcBef>
                          <a:spcPts val="0"/>
                        </a:spcBef>
                        <a:spcAft>
                          <a:spcPts val="0"/>
                        </a:spcAft>
                        <a:buNone/>
                      </a:pPr>
                      <a:r>
                        <a:rPr lang="en-GB" sz="2000" dirty="0">
                          <a:solidFill>
                            <a:srgbClr val="1F3864"/>
                          </a:solidFill>
                          <a:latin typeface="Century Gothic"/>
                          <a:ea typeface="Century Gothic"/>
                          <a:cs typeface="Century Gothic"/>
                          <a:sym typeface="Century Gothic"/>
                        </a:rPr>
                        <a:t>‘s/he’</a:t>
                      </a:r>
                      <a:endParaRPr sz="2000" dirty="0">
                        <a:solidFill>
                          <a:srgbClr val="1F3864"/>
                        </a:solidFill>
                        <a:latin typeface="Century Gothic"/>
                        <a:ea typeface="Century Gothic"/>
                        <a:cs typeface="Century Gothic"/>
                        <a:sym typeface="Century Gothic"/>
                      </a:endParaRPr>
                    </a:p>
                  </a:txBody>
                  <a:tcPr marL="91450" marR="91450" marT="45725" marB="45725">
                    <a:lnL w="12700" cap="flat" cmpd="sng" algn="ctr">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127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lgn="ctr">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127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lgn="ctr">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127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tcPr>
                </a:tc>
                <a:extLst>
                  <a:ext uri="{0D108BD9-81ED-4DB2-BD59-A6C34878D82A}">
                    <a16:rowId xmlns:a16="http://schemas.microsoft.com/office/drawing/2014/main" val="10002"/>
                  </a:ext>
                </a:extLst>
              </a:tr>
              <a:tr h="370850">
                <a:tc>
                  <a:txBody>
                    <a:bodyPr/>
                    <a:lstStyle/>
                    <a:p>
                      <a:pPr marL="0" marR="0" lvl="0" indent="0" algn="l" rtl="0">
                        <a:spcBef>
                          <a:spcPts val="0"/>
                        </a:spcBef>
                        <a:spcAft>
                          <a:spcPts val="0"/>
                        </a:spcAft>
                        <a:buNone/>
                      </a:pPr>
                      <a:r>
                        <a:rPr lang="en-GB" sz="2000" b="1" kern="1200" dirty="0">
                          <a:solidFill>
                            <a:schemeClr val="accent5">
                              <a:lumMod val="50000"/>
                            </a:schemeClr>
                          </a:solidFill>
                          <a:effectLst/>
                          <a:latin typeface="+mn-lt"/>
                          <a:ea typeface="+mn-ea"/>
                          <a:cs typeface="+mn-cs"/>
                        </a:rPr>
                        <a:t>3.</a:t>
                      </a:r>
                      <a:endParaRPr sz="2000" b="1" dirty="0">
                        <a:solidFill>
                          <a:schemeClr val="accent5">
                            <a:lumMod val="50000"/>
                          </a:schemeClr>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127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solidFill>
                      <a:srgbClr val="ED7D31">
                        <a:alpha val="20000"/>
                      </a:srgbClr>
                    </a:solidFill>
                  </a:tcPr>
                </a:tc>
                <a:tc>
                  <a:txBody>
                    <a:bodyPr/>
                    <a:lstStyle/>
                    <a:p>
                      <a:pPr marL="0" marR="0" lvl="0" indent="0" algn="l" rtl="0">
                        <a:spcBef>
                          <a:spcPts val="0"/>
                        </a:spcBef>
                        <a:spcAft>
                          <a:spcPts val="0"/>
                        </a:spcAft>
                        <a:buNone/>
                      </a:pPr>
                      <a:r>
                        <a:rPr lang="en-GB" sz="2000" dirty="0">
                          <a:solidFill>
                            <a:srgbClr val="1F3864"/>
                          </a:solidFill>
                          <a:latin typeface="Century Gothic"/>
                          <a:ea typeface="Century Gothic"/>
                          <a:cs typeface="Century Gothic"/>
                          <a:sym typeface="Century Gothic"/>
                        </a:rPr>
                        <a:t>‘I’</a:t>
                      </a:r>
                      <a:endParaRPr sz="2000" dirty="0">
                        <a:solidFill>
                          <a:srgbClr val="1F3864"/>
                        </a:solidFill>
                        <a:latin typeface="Century Gothic"/>
                        <a:ea typeface="Century Gothic"/>
                        <a:cs typeface="Century Gothic"/>
                        <a:sym typeface="Century Gothic"/>
                      </a:endParaRPr>
                    </a:p>
                  </a:txBody>
                  <a:tcPr marL="91450" marR="91450" marT="45725" marB="45725">
                    <a:lnL w="12700" cap="flat" cmpd="sng" algn="ctr">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127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solidFill>
                      <a:srgbClr val="ED7D31">
                        <a:alpha val="20000"/>
                      </a:srgbClr>
                    </a:solidFill>
                  </a:tcPr>
                </a:tc>
                <a:tc>
                  <a:txBody>
                    <a:bodyPr/>
                    <a:lstStyle/>
                    <a:p>
                      <a:pPr marL="0" marR="0" lvl="0" indent="0" algn="l" rtl="0">
                        <a:spcBef>
                          <a:spcPts val="0"/>
                        </a:spcBef>
                        <a:spcAft>
                          <a:spcPts val="0"/>
                        </a:spcAft>
                        <a:buNone/>
                      </a:pPr>
                      <a:r>
                        <a:rPr lang="en-GB" sz="2000" dirty="0">
                          <a:solidFill>
                            <a:srgbClr val="1F3864"/>
                          </a:solidFill>
                          <a:latin typeface="Century Gothic"/>
                          <a:ea typeface="Century Gothic"/>
                          <a:cs typeface="Century Gothic"/>
                          <a:sym typeface="Century Gothic"/>
                        </a:rPr>
                        <a:t>‘you’</a:t>
                      </a:r>
                      <a:endParaRPr sz="2000" dirty="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127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solidFill>
                      <a:srgbClr val="ED7D31">
                        <a:alpha val="20000"/>
                      </a:srgbClr>
                    </a:solidFill>
                  </a:tcPr>
                </a:tc>
                <a:tc>
                  <a:txBody>
                    <a:bodyPr/>
                    <a:lstStyle/>
                    <a:p>
                      <a:pPr marL="0" marR="0" lvl="0" indent="0" algn="l" rtl="0">
                        <a:spcBef>
                          <a:spcPts val="0"/>
                        </a:spcBef>
                        <a:spcAft>
                          <a:spcPts val="0"/>
                        </a:spcAft>
                        <a:buNone/>
                      </a:pPr>
                      <a:r>
                        <a:rPr lang="en-GB" sz="2000" dirty="0">
                          <a:solidFill>
                            <a:srgbClr val="1F3864"/>
                          </a:solidFill>
                          <a:latin typeface="Century Gothic"/>
                          <a:ea typeface="Century Gothic"/>
                          <a:cs typeface="Century Gothic"/>
                          <a:sym typeface="Century Gothic"/>
                        </a:rPr>
                        <a:t>‘s/he’</a:t>
                      </a:r>
                      <a:endParaRPr sz="2000" dirty="0">
                        <a:solidFill>
                          <a:srgbClr val="1F3864"/>
                        </a:solidFill>
                        <a:latin typeface="Century Gothic"/>
                        <a:ea typeface="Century Gothic"/>
                        <a:cs typeface="Century Gothic"/>
                        <a:sym typeface="Century Gothic"/>
                      </a:endParaRPr>
                    </a:p>
                  </a:txBody>
                  <a:tcPr marL="91450" marR="91450" marT="45725" marB="45725">
                    <a:lnL w="12700" cap="flat" cmpd="sng" algn="ctr">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127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solidFill>
                      <a:srgbClr val="ED7D31">
                        <a:alpha val="20000"/>
                      </a:srgbClr>
                    </a:solidFill>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lgn="ctr">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127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solidFill>
                      <a:srgbClr val="ED7D31">
                        <a:alpha val="20000"/>
                      </a:srgbClr>
                    </a:solidFill>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lgn="ctr">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127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solidFill>
                      <a:srgbClr val="ED7D31">
                        <a:alpha val="20000"/>
                      </a:srgbClr>
                    </a:solidFill>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solidFill>
                      <a:srgbClr val="ED7D31">
                        <a:alpha val="20000"/>
                      </a:srgbClr>
                    </a:solidFill>
                  </a:tcPr>
                </a:tc>
                <a:extLst>
                  <a:ext uri="{0D108BD9-81ED-4DB2-BD59-A6C34878D82A}">
                    <a16:rowId xmlns:a16="http://schemas.microsoft.com/office/drawing/2014/main" val="10003"/>
                  </a:ext>
                </a:extLst>
              </a:tr>
              <a:tr h="370850">
                <a:tc>
                  <a:txBody>
                    <a:bodyPr/>
                    <a:lstStyle/>
                    <a:p>
                      <a:pPr marL="0" marR="0" lvl="0" indent="0" algn="l" rtl="0">
                        <a:spcBef>
                          <a:spcPts val="0"/>
                        </a:spcBef>
                        <a:spcAft>
                          <a:spcPts val="0"/>
                        </a:spcAft>
                        <a:buNone/>
                      </a:pPr>
                      <a:r>
                        <a:rPr lang="en-GB" sz="2000" b="1" kern="1200" dirty="0">
                          <a:solidFill>
                            <a:schemeClr val="accent5">
                              <a:lumMod val="50000"/>
                            </a:schemeClr>
                          </a:solidFill>
                          <a:effectLst/>
                          <a:latin typeface="+mn-lt"/>
                          <a:ea typeface="+mn-ea"/>
                          <a:cs typeface="+mn-cs"/>
                        </a:rPr>
                        <a:t>4.</a:t>
                      </a:r>
                      <a:endParaRPr sz="2000" b="1" dirty="0">
                        <a:solidFill>
                          <a:schemeClr val="accent5">
                            <a:lumMod val="50000"/>
                          </a:schemeClr>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127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tcPr>
                </a:tc>
                <a:tc>
                  <a:txBody>
                    <a:bodyPr/>
                    <a:lstStyle/>
                    <a:p>
                      <a:pPr marL="0" marR="0" lvl="0" indent="0" algn="l" rtl="0">
                        <a:spcBef>
                          <a:spcPts val="0"/>
                        </a:spcBef>
                        <a:spcAft>
                          <a:spcPts val="0"/>
                        </a:spcAft>
                        <a:buNone/>
                      </a:pPr>
                      <a:r>
                        <a:rPr lang="en-GB" sz="2000" dirty="0">
                          <a:solidFill>
                            <a:srgbClr val="1F3864"/>
                          </a:solidFill>
                          <a:latin typeface="Century Gothic"/>
                          <a:ea typeface="Century Gothic"/>
                          <a:cs typeface="Century Gothic"/>
                          <a:sym typeface="Century Gothic"/>
                        </a:rPr>
                        <a:t>‘I’</a:t>
                      </a:r>
                      <a:endParaRPr sz="2000" dirty="0">
                        <a:solidFill>
                          <a:srgbClr val="1F3864"/>
                        </a:solidFill>
                        <a:latin typeface="Century Gothic"/>
                        <a:ea typeface="Century Gothic"/>
                        <a:cs typeface="Century Gothic"/>
                        <a:sym typeface="Century Gothic"/>
                      </a:endParaRPr>
                    </a:p>
                  </a:txBody>
                  <a:tcPr marL="91450" marR="91450" marT="45725" marB="45725">
                    <a:lnL w="12700" cap="flat" cmpd="sng" algn="ctr">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127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tcPr>
                </a:tc>
                <a:tc>
                  <a:txBody>
                    <a:bodyPr/>
                    <a:lstStyle/>
                    <a:p>
                      <a:pPr marL="0" marR="0" lvl="0" indent="0" algn="l" rtl="0">
                        <a:spcBef>
                          <a:spcPts val="0"/>
                        </a:spcBef>
                        <a:spcAft>
                          <a:spcPts val="0"/>
                        </a:spcAft>
                        <a:buNone/>
                      </a:pPr>
                      <a:r>
                        <a:rPr lang="en-GB" sz="2000" dirty="0">
                          <a:solidFill>
                            <a:srgbClr val="1F3864"/>
                          </a:solidFill>
                          <a:latin typeface="Century Gothic"/>
                          <a:ea typeface="Century Gothic"/>
                          <a:cs typeface="Century Gothic"/>
                          <a:sym typeface="Century Gothic"/>
                        </a:rPr>
                        <a:t>‘you’</a:t>
                      </a:r>
                      <a:endParaRPr sz="2000" dirty="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127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tcPr>
                </a:tc>
                <a:tc>
                  <a:txBody>
                    <a:bodyPr/>
                    <a:lstStyle/>
                    <a:p>
                      <a:pPr marL="0" marR="0" lvl="0" indent="0" algn="l" rtl="0">
                        <a:spcBef>
                          <a:spcPts val="0"/>
                        </a:spcBef>
                        <a:spcAft>
                          <a:spcPts val="0"/>
                        </a:spcAft>
                        <a:buNone/>
                      </a:pPr>
                      <a:r>
                        <a:rPr lang="en-GB" sz="2000" dirty="0">
                          <a:solidFill>
                            <a:srgbClr val="1F3864"/>
                          </a:solidFill>
                          <a:latin typeface="Century Gothic"/>
                          <a:ea typeface="Century Gothic"/>
                          <a:cs typeface="Century Gothic"/>
                          <a:sym typeface="Century Gothic"/>
                        </a:rPr>
                        <a:t>‘s/he’</a:t>
                      </a:r>
                      <a:endParaRPr sz="2000" dirty="0">
                        <a:solidFill>
                          <a:srgbClr val="1F3864"/>
                        </a:solidFill>
                        <a:latin typeface="Century Gothic"/>
                        <a:ea typeface="Century Gothic"/>
                        <a:cs typeface="Century Gothic"/>
                        <a:sym typeface="Century Gothic"/>
                      </a:endParaRPr>
                    </a:p>
                  </a:txBody>
                  <a:tcPr marL="91450" marR="91450" marT="45725" marB="45725">
                    <a:lnL w="12700" cap="flat" cmpd="sng" algn="ctr">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127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solidFill>
                          <a:srgbClr val="1F3864"/>
                        </a:solidFill>
                        <a:latin typeface="Century Gothic"/>
                        <a:ea typeface="Century Gothic"/>
                        <a:cs typeface="Century Gothic"/>
                        <a:sym typeface="Century Gothic"/>
                      </a:endParaRPr>
                    </a:p>
                  </a:txBody>
                  <a:tcPr marL="91450" marR="91450" marT="45725" marB="45725">
                    <a:lnL w="12700" cap="flat" cmpd="sng" algn="ctr">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127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solidFill>
                          <a:srgbClr val="1F3864"/>
                        </a:solidFill>
                        <a:latin typeface="Century Gothic"/>
                        <a:ea typeface="Century Gothic"/>
                        <a:cs typeface="Century Gothic"/>
                        <a:sym typeface="Century Gothic"/>
                      </a:endParaRPr>
                    </a:p>
                  </a:txBody>
                  <a:tcPr marL="91450" marR="91450" marT="45725" marB="45725">
                    <a:lnL w="12700" cap="flat" cmpd="sng" algn="ctr">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127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tcPr>
                </a:tc>
                <a:extLst>
                  <a:ext uri="{0D108BD9-81ED-4DB2-BD59-A6C34878D82A}">
                    <a16:rowId xmlns:a16="http://schemas.microsoft.com/office/drawing/2014/main" val="10004"/>
                  </a:ext>
                </a:extLst>
              </a:tr>
              <a:tr h="370850">
                <a:tc>
                  <a:txBody>
                    <a:bodyPr/>
                    <a:lstStyle/>
                    <a:p>
                      <a:pPr marL="0" marR="0" lvl="0" indent="0" algn="l" rtl="0">
                        <a:spcBef>
                          <a:spcPts val="0"/>
                        </a:spcBef>
                        <a:spcAft>
                          <a:spcPts val="0"/>
                        </a:spcAft>
                        <a:buNone/>
                      </a:pPr>
                      <a:r>
                        <a:rPr lang="en-GB" sz="2000" b="1" kern="1200" dirty="0">
                          <a:solidFill>
                            <a:schemeClr val="accent5">
                              <a:lumMod val="50000"/>
                            </a:schemeClr>
                          </a:solidFill>
                          <a:effectLst/>
                          <a:latin typeface="+mn-lt"/>
                          <a:ea typeface="+mn-ea"/>
                          <a:cs typeface="+mn-cs"/>
                        </a:rPr>
                        <a:t>5.</a:t>
                      </a:r>
                      <a:endParaRPr sz="2000" b="1" dirty="0">
                        <a:solidFill>
                          <a:schemeClr val="accent5">
                            <a:lumMod val="50000"/>
                          </a:schemeClr>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127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solidFill>
                      <a:srgbClr val="ED7D31">
                        <a:alpha val="20000"/>
                      </a:srgbClr>
                    </a:solidFill>
                  </a:tcPr>
                </a:tc>
                <a:tc>
                  <a:txBody>
                    <a:bodyPr/>
                    <a:lstStyle/>
                    <a:p>
                      <a:pPr marL="0" marR="0" lvl="0" indent="0" algn="l" rtl="0">
                        <a:spcBef>
                          <a:spcPts val="0"/>
                        </a:spcBef>
                        <a:spcAft>
                          <a:spcPts val="0"/>
                        </a:spcAft>
                        <a:buNone/>
                      </a:pPr>
                      <a:r>
                        <a:rPr lang="en-GB" sz="2000" dirty="0">
                          <a:solidFill>
                            <a:srgbClr val="1F3864"/>
                          </a:solidFill>
                          <a:latin typeface="Century Gothic"/>
                          <a:ea typeface="Century Gothic"/>
                          <a:cs typeface="Century Gothic"/>
                          <a:sym typeface="Century Gothic"/>
                        </a:rPr>
                        <a:t>‘I’</a:t>
                      </a:r>
                      <a:endParaRPr sz="2000" dirty="0">
                        <a:solidFill>
                          <a:srgbClr val="1F3864"/>
                        </a:solidFill>
                        <a:latin typeface="Century Gothic"/>
                        <a:ea typeface="Century Gothic"/>
                        <a:cs typeface="Century Gothic"/>
                        <a:sym typeface="Century Gothic"/>
                      </a:endParaRPr>
                    </a:p>
                  </a:txBody>
                  <a:tcPr marL="91450" marR="91450" marT="45725" marB="45725">
                    <a:lnL w="12700" cap="flat" cmpd="sng" algn="ctr">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127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solidFill>
                      <a:srgbClr val="ED7D31">
                        <a:alpha val="20000"/>
                      </a:srgbClr>
                    </a:solidFill>
                  </a:tcPr>
                </a:tc>
                <a:tc>
                  <a:txBody>
                    <a:bodyPr/>
                    <a:lstStyle/>
                    <a:p>
                      <a:pPr marL="0" marR="0" lvl="0" indent="0" algn="l" rtl="0">
                        <a:spcBef>
                          <a:spcPts val="0"/>
                        </a:spcBef>
                        <a:spcAft>
                          <a:spcPts val="0"/>
                        </a:spcAft>
                        <a:buNone/>
                      </a:pPr>
                      <a:r>
                        <a:rPr lang="en-GB" sz="2000" dirty="0">
                          <a:solidFill>
                            <a:srgbClr val="1F3864"/>
                          </a:solidFill>
                          <a:latin typeface="Century Gothic"/>
                          <a:ea typeface="Century Gothic"/>
                          <a:cs typeface="Century Gothic"/>
                          <a:sym typeface="Century Gothic"/>
                        </a:rPr>
                        <a:t>‘you’</a:t>
                      </a:r>
                      <a:endParaRPr sz="2000" dirty="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127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solidFill>
                      <a:srgbClr val="ED7D31">
                        <a:alpha val="20000"/>
                      </a:srgbClr>
                    </a:solidFill>
                  </a:tcPr>
                </a:tc>
                <a:tc>
                  <a:txBody>
                    <a:bodyPr/>
                    <a:lstStyle/>
                    <a:p>
                      <a:pPr marL="0" marR="0" lvl="0" indent="0" algn="l" rtl="0">
                        <a:spcBef>
                          <a:spcPts val="0"/>
                        </a:spcBef>
                        <a:spcAft>
                          <a:spcPts val="0"/>
                        </a:spcAft>
                        <a:buNone/>
                      </a:pPr>
                      <a:r>
                        <a:rPr lang="en-GB" sz="2000" dirty="0">
                          <a:solidFill>
                            <a:srgbClr val="1F3864"/>
                          </a:solidFill>
                          <a:latin typeface="Century Gothic"/>
                          <a:ea typeface="Century Gothic"/>
                          <a:cs typeface="Century Gothic"/>
                          <a:sym typeface="Century Gothic"/>
                        </a:rPr>
                        <a:t>‘s/he’</a:t>
                      </a:r>
                      <a:endParaRPr sz="2000" dirty="0">
                        <a:solidFill>
                          <a:srgbClr val="1F3864"/>
                        </a:solidFill>
                        <a:latin typeface="Century Gothic"/>
                        <a:ea typeface="Century Gothic"/>
                        <a:cs typeface="Century Gothic"/>
                        <a:sym typeface="Century Gothic"/>
                      </a:endParaRPr>
                    </a:p>
                  </a:txBody>
                  <a:tcPr marL="91450" marR="91450" marT="45725" marB="45725">
                    <a:lnL w="12700" cap="flat" cmpd="sng" algn="ctr">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127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solidFill>
                      <a:srgbClr val="ED7D31">
                        <a:alpha val="20000"/>
                      </a:srgbClr>
                    </a:solidFill>
                  </a:tcPr>
                </a:tc>
                <a:tc>
                  <a:txBody>
                    <a:bodyPr/>
                    <a:lstStyle/>
                    <a:p>
                      <a:pPr marL="0" marR="0" lvl="0" indent="0" algn="l" rtl="0">
                        <a:spcBef>
                          <a:spcPts val="0"/>
                        </a:spcBef>
                        <a:spcAft>
                          <a:spcPts val="0"/>
                        </a:spcAft>
                        <a:buNone/>
                      </a:pPr>
                      <a:endParaRPr sz="2000" dirty="0">
                        <a:solidFill>
                          <a:srgbClr val="1F3864"/>
                        </a:solidFill>
                        <a:latin typeface="Century Gothic"/>
                        <a:ea typeface="Century Gothic"/>
                        <a:cs typeface="Century Gothic"/>
                        <a:sym typeface="Century Gothic"/>
                      </a:endParaRPr>
                    </a:p>
                  </a:txBody>
                  <a:tcPr marL="91450" marR="91450" marT="45725" marB="45725">
                    <a:lnL w="12700" cap="flat" cmpd="sng" algn="ctr">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127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solidFill>
                      <a:srgbClr val="ED7D31">
                        <a:alpha val="20000"/>
                      </a:srgbClr>
                    </a:solidFill>
                  </a:tcPr>
                </a:tc>
                <a:tc>
                  <a:txBody>
                    <a:bodyPr/>
                    <a:lstStyle/>
                    <a:p>
                      <a:pPr marL="0" marR="0" lvl="0" indent="0" algn="l" rtl="0">
                        <a:spcBef>
                          <a:spcPts val="0"/>
                        </a:spcBef>
                        <a:spcAft>
                          <a:spcPts val="0"/>
                        </a:spcAft>
                        <a:buNone/>
                      </a:pPr>
                      <a:endParaRPr sz="2000" dirty="0">
                        <a:solidFill>
                          <a:srgbClr val="1F3864"/>
                        </a:solidFill>
                        <a:latin typeface="Century Gothic"/>
                        <a:ea typeface="Century Gothic"/>
                        <a:cs typeface="Century Gothic"/>
                        <a:sym typeface="Century Gothic"/>
                      </a:endParaRPr>
                    </a:p>
                  </a:txBody>
                  <a:tcPr marL="91450" marR="91450" marT="45725" marB="45725">
                    <a:lnL w="12700" cap="flat" cmpd="sng" algn="ctr">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127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solidFill>
                      <a:srgbClr val="ED7D31">
                        <a:alpha val="20000"/>
                      </a:srgbClr>
                    </a:solidFill>
                  </a:tcPr>
                </a:tc>
                <a:tc>
                  <a:txBody>
                    <a:bodyPr/>
                    <a:lstStyle/>
                    <a:p>
                      <a:pPr marL="0" marR="0" lvl="0" indent="0" algn="l" rtl="0">
                        <a:spcBef>
                          <a:spcPts val="0"/>
                        </a:spcBef>
                        <a:spcAft>
                          <a:spcPts val="0"/>
                        </a:spcAft>
                        <a:buNone/>
                      </a:pPr>
                      <a:endParaRPr sz="2000" dirty="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solidFill>
                      <a:srgbClr val="ED7D31">
                        <a:alpha val="20000"/>
                      </a:srgbClr>
                    </a:solidFill>
                  </a:tcPr>
                </a:tc>
                <a:extLst>
                  <a:ext uri="{0D108BD9-81ED-4DB2-BD59-A6C34878D82A}">
                    <a16:rowId xmlns:a16="http://schemas.microsoft.com/office/drawing/2014/main" val="10005"/>
                  </a:ext>
                </a:extLst>
              </a:tr>
            </a:tbl>
          </a:graphicData>
        </a:graphic>
      </p:graphicFrame>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3377" y="270670"/>
            <a:ext cx="1680607" cy="1167402"/>
          </a:xfrm>
          <a:prstGeom prst="rect">
            <a:avLst/>
          </a:prstGeom>
        </p:spPr>
      </p:pic>
      <p:sp>
        <p:nvSpPr>
          <p:cNvPr id="10" name="Rounded Rectangle 11">
            <a:extLst>
              <a:ext uri="{FF2B5EF4-FFF2-40B4-BE49-F238E27FC236}">
                <a16:creationId xmlns:a16="http://schemas.microsoft.com/office/drawing/2014/main" id="{A316DD52-7894-4A75-969C-CA0645DA2978}"/>
              </a:ext>
            </a:extLst>
          </p:cNvPr>
          <p:cNvSpPr/>
          <p:nvPr/>
        </p:nvSpPr>
        <p:spPr>
          <a:xfrm>
            <a:off x="8275701" y="258166"/>
            <a:ext cx="36524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en-GB" sz="20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y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07587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Respuestas</a:t>
            </a:r>
            <a:endParaRPr lang="en-GB" sz="3600" b="1" dirty="0">
              <a:solidFill>
                <a:schemeClr val="bg1"/>
              </a:solidFill>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2808" y="120231"/>
            <a:ext cx="1680607" cy="1167402"/>
          </a:xfrm>
          <a:prstGeom prst="rect">
            <a:avLst/>
          </a:prstGeom>
        </p:spPr>
      </p:pic>
      <p:sp>
        <p:nvSpPr>
          <p:cNvPr id="10" name="Rounded Rectangle 11">
            <a:extLst>
              <a:ext uri="{FF2B5EF4-FFF2-40B4-BE49-F238E27FC236}">
                <a16:creationId xmlns:a16="http://schemas.microsoft.com/office/drawing/2014/main" id="{A316DD52-7894-4A75-969C-CA0645DA2978}"/>
              </a:ext>
            </a:extLst>
          </p:cNvPr>
          <p:cNvSpPr/>
          <p:nvPr/>
        </p:nvSpPr>
        <p:spPr>
          <a:xfrm>
            <a:off x="8275701" y="258166"/>
            <a:ext cx="36524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en-GB" sz="20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y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8" name="Google Shape;730;p13"/>
          <p:cNvGraphicFramePr/>
          <p:nvPr>
            <p:extLst>
              <p:ext uri="{D42A27DB-BD31-4B8C-83A1-F6EECF244321}">
                <p14:modId xmlns:p14="http://schemas.microsoft.com/office/powerpoint/2010/main" val="1083353720"/>
              </p:ext>
            </p:extLst>
          </p:nvPr>
        </p:nvGraphicFramePr>
        <p:xfrm>
          <a:off x="492985" y="1351756"/>
          <a:ext cx="11284845" cy="2377500"/>
        </p:xfrm>
        <a:graphic>
          <a:graphicData uri="http://schemas.openxmlformats.org/drawingml/2006/table">
            <a:tbl>
              <a:tblPr>
                <a:noFill/>
              </a:tblPr>
              <a:tblGrid>
                <a:gridCol w="734565">
                  <a:extLst>
                    <a:ext uri="{9D8B030D-6E8A-4147-A177-3AD203B41FA5}">
                      <a16:colId xmlns:a16="http://schemas.microsoft.com/office/drawing/2014/main" val="1468051844"/>
                    </a:ext>
                  </a:extLst>
                </a:gridCol>
                <a:gridCol w="1014608">
                  <a:extLst>
                    <a:ext uri="{9D8B030D-6E8A-4147-A177-3AD203B41FA5}">
                      <a16:colId xmlns:a16="http://schemas.microsoft.com/office/drawing/2014/main" val="1836110649"/>
                    </a:ext>
                  </a:extLst>
                </a:gridCol>
                <a:gridCol w="1327759">
                  <a:extLst>
                    <a:ext uri="{9D8B030D-6E8A-4147-A177-3AD203B41FA5}">
                      <a16:colId xmlns:a16="http://schemas.microsoft.com/office/drawing/2014/main" val="101078937"/>
                    </a:ext>
                  </a:extLst>
                </a:gridCol>
                <a:gridCol w="1039660">
                  <a:extLst>
                    <a:ext uri="{9D8B030D-6E8A-4147-A177-3AD203B41FA5}">
                      <a16:colId xmlns:a16="http://schemas.microsoft.com/office/drawing/2014/main" val="815211604"/>
                    </a:ext>
                  </a:extLst>
                </a:gridCol>
                <a:gridCol w="1077239">
                  <a:extLst>
                    <a:ext uri="{9D8B030D-6E8A-4147-A177-3AD203B41FA5}">
                      <a16:colId xmlns:a16="http://schemas.microsoft.com/office/drawing/2014/main" val="1952941914"/>
                    </a:ext>
                  </a:extLst>
                </a:gridCol>
                <a:gridCol w="1615857">
                  <a:extLst>
                    <a:ext uri="{9D8B030D-6E8A-4147-A177-3AD203B41FA5}">
                      <a16:colId xmlns:a16="http://schemas.microsoft.com/office/drawing/2014/main" val="2814185267"/>
                    </a:ext>
                  </a:extLst>
                </a:gridCol>
                <a:gridCol w="4475157">
                  <a:extLst>
                    <a:ext uri="{9D8B030D-6E8A-4147-A177-3AD203B41FA5}">
                      <a16:colId xmlns:a16="http://schemas.microsoft.com/office/drawing/2014/main" val="3655530072"/>
                    </a:ext>
                  </a:extLst>
                </a:gridCol>
              </a:tblGrid>
              <a:tr h="370850">
                <a:tc gridSpan="4">
                  <a:txBody>
                    <a:bodyPr/>
                    <a:lstStyle/>
                    <a:p>
                      <a:pPr marL="0" marR="0" lvl="0" indent="0" algn="ctr" rtl="0">
                        <a:spcBef>
                          <a:spcPts val="0"/>
                        </a:spcBef>
                        <a:spcAft>
                          <a:spcPts val="0"/>
                        </a:spcAft>
                        <a:buNone/>
                      </a:pPr>
                      <a:endParaRPr sz="2000" b="1" dirty="0">
                        <a:solidFill>
                          <a:schemeClr val="accent5">
                            <a:lumMod val="50000"/>
                          </a:schemeClr>
                        </a:solidFill>
                      </a:endParaRPr>
                    </a:p>
                  </a:txBody>
                  <a:tcPr marL="91450" marR="91450" marT="45725" marB="45725">
                    <a:lnL w="12700" cap="flat" cmpd="sng">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25400" cap="flat" cmpd="sng" algn="ctr">
                      <a:solidFill>
                        <a:srgbClr val="ED7D31"/>
                      </a:solidFill>
                      <a:prstDash val="solid"/>
                      <a:round/>
                      <a:headEnd type="none" w="sm" len="sm"/>
                      <a:tailEnd type="none" w="sm" len="sm"/>
                    </a:lnB>
                  </a:tcPr>
                </a:tc>
                <a:tc hMerge="1">
                  <a:txBody>
                    <a:bodyPr/>
                    <a:lstStyle/>
                    <a:p>
                      <a:pPr marL="0" marR="0" lvl="0" indent="0" algn="ctr" rtl="0">
                        <a:spcBef>
                          <a:spcPts val="0"/>
                        </a:spcBef>
                        <a:spcAft>
                          <a:spcPts val="0"/>
                        </a:spcAft>
                        <a:buNone/>
                      </a:pPr>
                      <a:endParaRPr sz="2000" b="1" dirty="0">
                        <a:solidFill>
                          <a:schemeClr val="accent5">
                            <a:lumMod val="50000"/>
                          </a:schemeClr>
                        </a:solidFill>
                      </a:endParaRPr>
                    </a:p>
                  </a:txBody>
                  <a:tcPr marL="91450" marR="91450" marT="45725" marB="45725">
                    <a:lnL w="12700" cap="flat" cmpd="sng" algn="ctr">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25400" cap="flat" cmpd="sng" algn="ctr">
                      <a:solidFill>
                        <a:srgbClr val="ED7D31"/>
                      </a:solidFill>
                      <a:prstDash val="solid"/>
                      <a:round/>
                      <a:headEnd type="none" w="sm" len="sm"/>
                      <a:tailEnd type="none" w="sm" len="sm"/>
                    </a:lnB>
                  </a:tcPr>
                </a:tc>
                <a:tc hMerge="1">
                  <a:txBody>
                    <a:bodyPr/>
                    <a:lstStyle/>
                    <a:p>
                      <a:endParaRPr lang="en-GB"/>
                    </a:p>
                  </a:txBody>
                  <a:tcPr>
                    <a:lnL w="12700" cap="flat" cmpd="sng">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25400" cap="flat" cmpd="sng" algn="ctr">
                      <a:solidFill>
                        <a:srgbClr val="ED7D31"/>
                      </a:solidFill>
                      <a:prstDash val="solid"/>
                      <a:round/>
                      <a:headEnd type="none" w="sm" len="sm"/>
                      <a:tailEnd type="none" w="sm" len="sm"/>
                    </a:lnB>
                  </a:tcPr>
                </a:tc>
                <a:tc hMerge="1">
                  <a:txBody>
                    <a:bodyPr/>
                    <a:lstStyle/>
                    <a:p>
                      <a:endParaRPr lang="en-GB"/>
                    </a:p>
                  </a:txBody>
                  <a:tcPr/>
                </a:tc>
                <a:tc>
                  <a:txBody>
                    <a:bodyPr/>
                    <a:lstStyle/>
                    <a:p>
                      <a:pPr marL="0" marR="0" lvl="0" indent="0" algn="ctr" rtl="0">
                        <a:spcBef>
                          <a:spcPts val="0"/>
                        </a:spcBef>
                        <a:spcAft>
                          <a:spcPts val="0"/>
                        </a:spcAft>
                        <a:buNone/>
                      </a:pPr>
                      <a:r>
                        <a:rPr lang="en-GB" sz="2000" b="1" dirty="0">
                          <a:solidFill>
                            <a:schemeClr val="accent5">
                              <a:lumMod val="50000"/>
                            </a:schemeClr>
                          </a:solidFill>
                        </a:rPr>
                        <a:t>‘for’</a:t>
                      </a:r>
                      <a:endParaRPr sz="2000" b="1" dirty="0">
                        <a:solidFill>
                          <a:schemeClr val="accent5">
                            <a:lumMod val="50000"/>
                          </a:schemeClr>
                        </a:solidFill>
                      </a:endParaRPr>
                    </a:p>
                  </a:txBody>
                  <a:tcPr marL="91450" marR="91450" marT="45725" marB="45725">
                    <a:lnL w="12700" cap="flat" cmpd="sng" algn="ctr">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25400" cap="flat" cmpd="sng" algn="ctr">
                      <a:solidFill>
                        <a:srgbClr val="ED7D31"/>
                      </a:solidFill>
                      <a:prstDash val="solid"/>
                      <a:round/>
                      <a:headEnd type="none" w="sm" len="sm"/>
                      <a:tailEnd type="none" w="sm" len="sm"/>
                    </a:lnB>
                  </a:tcPr>
                </a:tc>
                <a:tc>
                  <a:txBody>
                    <a:bodyPr/>
                    <a:lstStyle/>
                    <a:p>
                      <a:pPr marL="0" marR="0" lvl="0" indent="0" algn="ctr" rtl="0">
                        <a:spcBef>
                          <a:spcPts val="0"/>
                        </a:spcBef>
                        <a:spcAft>
                          <a:spcPts val="0"/>
                        </a:spcAft>
                        <a:buNone/>
                      </a:pPr>
                      <a:r>
                        <a:rPr lang="en-GB" sz="2000" b="1" dirty="0">
                          <a:solidFill>
                            <a:schemeClr val="accent5">
                              <a:lumMod val="50000"/>
                            </a:schemeClr>
                          </a:solidFill>
                        </a:rPr>
                        <a:t>‘in order to’</a:t>
                      </a:r>
                      <a:endParaRPr sz="2000" b="1" dirty="0">
                        <a:solidFill>
                          <a:schemeClr val="accent5">
                            <a:lumMod val="50000"/>
                          </a:schemeClr>
                        </a:solidFill>
                      </a:endParaRPr>
                    </a:p>
                  </a:txBody>
                  <a:tcPr marL="91450" marR="91450" marT="45725" marB="45725">
                    <a:lnL w="12700" cap="flat" cmpd="sng" algn="ctr">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25400" cap="flat" cmpd="sng" algn="ctr">
                      <a:solidFill>
                        <a:srgbClr val="ED7D3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1" dirty="0">
                          <a:solidFill>
                            <a:schemeClr val="accent5">
                              <a:lumMod val="50000"/>
                            </a:schemeClr>
                          </a:solidFill>
                        </a:rPr>
                        <a:t>Completa</a:t>
                      </a:r>
                      <a:r>
                        <a:rPr lang="es-ES" sz="2000" b="1" baseline="0" dirty="0">
                          <a:solidFill>
                            <a:schemeClr val="accent5">
                              <a:lumMod val="50000"/>
                            </a:schemeClr>
                          </a:solidFill>
                        </a:rPr>
                        <a:t> la frase en inglés</a:t>
                      </a:r>
                      <a:endParaRPr lang="es-ES" sz="2000" b="1" dirty="0">
                        <a:solidFill>
                          <a:schemeClr val="accent5">
                            <a:lumMod val="50000"/>
                          </a:schemeClr>
                        </a:solidFill>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25400" cap="flat" cmpd="sng" algn="ctr">
                      <a:solidFill>
                        <a:srgbClr val="ED7D31"/>
                      </a:solidFill>
                      <a:prstDash val="solid"/>
                      <a:round/>
                      <a:headEnd type="none" w="sm" len="sm"/>
                      <a:tailEnd type="none" w="sm" len="sm"/>
                    </a:lnB>
                  </a:tcPr>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n-GB" sz="2000" b="1" kern="1200" dirty="0">
                          <a:solidFill>
                            <a:schemeClr val="accent5">
                              <a:lumMod val="50000"/>
                            </a:schemeClr>
                          </a:solidFill>
                          <a:effectLst/>
                          <a:latin typeface="+mn-lt"/>
                          <a:ea typeface="+mn-ea"/>
                          <a:cs typeface="+mn-cs"/>
                        </a:rPr>
                        <a:t>1.</a:t>
                      </a:r>
                      <a:endParaRPr sz="2000" b="1" dirty="0">
                        <a:solidFill>
                          <a:schemeClr val="accent5">
                            <a:lumMod val="50000"/>
                          </a:schemeClr>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254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solidFill>
                      <a:srgbClr val="ED7D31">
                        <a:alpha val="20000"/>
                      </a:srgbClr>
                    </a:solidFill>
                  </a:tcPr>
                </a:tc>
                <a:tc>
                  <a:txBody>
                    <a:bodyPr/>
                    <a:lstStyle/>
                    <a:p>
                      <a:pPr marL="0" marR="0" lvl="0" indent="0" algn="ctr" rtl="0">
                        <a:spcBef>
                          <a:spcPts val="0"/>
                        </a:spcBef>
                        <a:spcAft>
                          <a:spcPts val="0"/>
                        </a:spcAft>
                        <a:buNone/>
                      </a:pPr>
                      <a:r>
                        <a:rPr lang="en-GB" sz="2000" dirty="0">
                          <a:solidFill>
                            <a:srgbClr val="1F3864"/>
                          </a:solidFill>
                          <a:latin typeface="Century Gothic"/>
                          <a:ea typeface="Century Gothic"/>
                          <a:cs typeface="Century Gothic"/>
                          <a:sym typeface="Century Gothic"/>
                        </a:rPr>
                        <a:t>‘I’</a:t>
                      </a:r>
                      <a:endParaRPr sz="2000" dirty="0">
                        <a:solidFill>
                          <a:srgbClr val="1F3864"/>
                        </a:solidFill>
                        <a:latin typeface="Century Gothic"/>
                        <a:ea typeface="Century Gothic"/>
                        <a:cs typeface="Century Gothic"/>
                        <a:sym typeface="Century Gothic"/>
                      </a:endParaRPr>
                    </a:p>
                  </a:txBody>
                  <a:tcPr marL="91450" marR="91450" marT="45725" marB="45725">
                    <a:lnL w="12700" cap="flat" cmpd="sng" algn="ctr">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254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solidFill>
                      <a:srgbClr val="ED7D31">
                        <a:alpha val="20000"/>
                      </a:srgbClr>
                    </a:solidFill>
                  </a:tcPr>
                </a:tc>
                <a:tc>
                  <a:txBody>
                    <a:bodyPr/>
                    <a:lstStyle/>
                    <a:p>
                      <a:pPr marL="0" marR="0" lvl="0" indent="0" algn="ctr" rtl="0">
                        <a:spcBef>
                          <a:spcPts val="0"/>
                        </a:spcBef>
                        <a:spcAft>
                          <a:spcPts val="0"/>
                        </a:spcAft>
                        <a:buNone/>
                      </a:pPr>
                      <a:r>
                        <a:rPr lang="en-GB" sz="2000" dirty="0">
                          <a:solidFill>
                            <a:srgbClr val="1F3864"/>
                          </a:solidFill>
                          <a:latin typeface="Century Gothic"/>
                          <a:ea typeface="Century Gothic"/>
                          <a:cs typeface="Century Gothic"/>
                          <a:sym typeface="Century Gothic"/>
                        </a:rPr>
                        <a:t>‘you’</a:t>
                      </a:r>
                      <a:endParaRPr sz="2000" dirty="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254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solidFill>
                      <a:srgbClr val="ED7D31">
                        <a:alpha val="20000"/>
                      </a:srgbClr>
                    </a:solidFill>
                  </a:tcPr>
                </a:tc>
                <a:tc>
                  <a:txBody>
                    <a:bodyPr/>
                    <a:lstStyle/>
                    <a:p>
                      <a:pPr marL="0" marR="0" lvl="0" indent="0" algn="ctr" rtl="0">
                        <a:spcBef>
                          <a:spcPts val="0"/>
                        </a:spcBef>
                        <a:spcAft>
                          <a:spcPts val="0"/>
                        </a:spcAft>
                        <a:buNone/>
                      </a:pPr>
                      <a:r>
                        <a:rPr lang="en-GB" sz="2000" dirty="0">
                          <a:solidFill>
                            <a:srgbClr val="1F3864"/>
                          </a:solidFill>
                          <a:latin typeface="Century Gothic"/>
                          <a:ea typeface="Century Gothic"/>
                          <a:cs typeface="Century Gothic"/>
                          <a:sym typeface="Century Gothic"/>
                        </a:rPr>
                        <a:t>‘s/he’</a:t>
                      </a:r>
                      <a:endParaRPr sz="2000" dirty="0">
                        <a:solidFill>
                          <a:srgbClr val="1F3864"/>
                        </a:solidFill>
                        <a:latin typeface="Century Gothic"/>
                        <a:ea typeface="Century Gothic"/>
                        <a:cs typeface="Century Gothic"/>
                        <a:sym typeface="Century Gothic"/>
                      </a:endParaRPr>
                    </a:p>
                  </a:txBody>
                  <a:tcPr marL="91450" marR="91450" marT="45725" marB="45725">
                    <a:lnL w="12700" cap="flat" cmpd="sng" algn="ctr">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254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solidFill>
                      <a:srgbClr val="ED7D31">
                        <a:alpha val="20000"/>
                      </a:srgbClr>
                    </a:solidFill>
                  </a:tcPr>
                </a:tc>
                <a:tc>
                  <a:txBody>
                    <a:bodyPr/>
                    <a:lstStyle/>
                    <a:p>
                      <a:pPr marL="0" marR="0" lvl="0" indent="0" algn="l" rtl="0">
                        <a:spcBef>
                          <a:spcPts val="0"/>
                        </a:spcBef>
                        <a:spcAft>
                          <a:spcPts val="0"/>
                        </a:spcAft>
                        <a:buNone/>
                      </a:pPr>
                      <a:endParaRPr sz="2000" dirty="0">
                        <a:solidFill>
                          <a:srgbClr val="1F3864"/>
                        </a:solidFill>
                        <a:latin typeface="Century Gothic"/>
                        <a:ea typeface="Century Gothic"/>
                        <a:cs typeface="Century Gothic"/>
                        <a:sym typeface="Century Gothic"/>
                      </a:endParaRPr>
                    </a:p>
                  </a:txBody>
                  <a:tcPr marL="91450" marR="91450" marT="45725" marB="45725">
                    <a:lnL w="12700" cap="flat" cmpd="sng" algn="ctr">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254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solidFill>
                      <a:srgbClr val="ED7D31">
                        <a:alpha val="20000"/>
                      </a:srgbClr>
                    </a:solidFill>
                  </a:tcPr>
                </a:tc>
                <a:tc>
                  <a:txBody>
                    <a:bodyPr/>
                    <a:lstStyle/>
                    <a:p>
                      <a:pPr marL="0" marR="0" lvl="0" indent="0" algn="l" rtl="0">
                        <a:spcBef>
                          <a:spcPts val="0"/>
                        </a:spcBef>
                        <a:spcAft>
                          <a:spcPts val="0"/>
                        </a:spcAft>
                        <a:buNone/>
                      </a:pPr>
                      <a:endParaRPr sz="2000" dirty="0">
                        <a:solidFill>
                          <a:srgbClr val="1F3864"/>
                        </a:solidFill>
                        <a:latin typeface="Century Gothic"/>
                        <a:ea typeface="Century Gothic"/>
                        <a:cs typeface="Century Gothic"/>
                        <a:sym typeface="Century Gothic"/>
                      </a:endParaRPr>
                    </a:p>
                  </a:txBody>
                  <a:tcPr marL="91450" marR="91450" marT="45725" marB="45725">
                    <a:lnL w="12700" cap="flat" cmpd="sng" algn="ctr">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254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solidFill>
                      <a:srgbClr val="ED7D31">
                        <a:alpha val="20000"/>
                      </a:srgbClr>
                    </a:solidFill>
                  </a:tcPr>
                </a:tc>
                <a:tc>
                  <a:txBody>
                    <a:bodyPr/>
                    <a:lstStyle/>
                    <a:p>
                      <a:pPr marL="0" marR="0" lvl="0" indent="0" algn="l" rtl="0">
                        <a:spcBef>
                          <a:spcPts val="0"/>
                        </a:spcBef>
                        <a:spcAft>
                          <a:spcPts val="0"/>
                        </a:spcAft>
                        <a:buNone/>
                      </a:pPr>
                      <a:endParaRPr sz="2000" dirty="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254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solidFill>
                      <a:srgbClr val="ED7D31">
                        <a:alpha val="20000"/>
                      </a:srgbClr>
                    </a:solidFill>
                  </a:tcPr>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r>
                        <a:rPr lang="en-GB" sz="2000" b="1" kern="1200" dirty="0">
                          <a:solidFill>
                            <a:schemeClr val="accent5">
                              <a:lumMod val="50000"/>
                            </a:schemeClr>
                          </a:solidFill>
                          <a:effectLst/>
                          <a:latin typeface="+mn-lt"/>
                          <a:ea typeface="+mn-ea"/>
                          <a:cs typeface="+mn-cs"/>
                        </a:rPr>
                        <a:t>2.</a:t>
                      </a:r>
                      <a:endParaRPr sz="2000" b="1" dirty="0">
                        <a:solidFill>
                          <a:schemeClr val="accent5">
                            <a:lumMod val="50000"/>
                          </a:schemeClr>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127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tcPr>
                </a:tc>
                <a:tc>
                  <a:txBody>
                    <a:bodyPr/>
                    <a:lstStyle/>
                    <a:p>
                      <a:pPr marL="0" marR="0" lvl="0" indent="0" algn="ctr" rtl="0">
                        <a:spcBef>
                          <a:spcPts val="0"/>
                        </a:spcBef>
                        <a:spcAft>
                          <a:spcPts val="0"/>
                        </a:spcAft>
                        <a:buNone/>
                      </a:pPr>
                      <a:r>
                        <a:rPr lang="en-GB" sz="2000" dirty="0">
                          <a:solidFill>
                            <a:srgbClr val="1F3864"/>
                          </a:solidFill>
                          <a:latin typeface="Century Gothic"/>
                          <a:ea typeface="Century Gothic"/>
                          <a:cs typeface="Century Gothic"/>
                          <a:sym typeface="Century Gothic"/>
                        </a:rPr>
                        <a:t>‘I’</a:t>
                      </a:r>
                      <a:endParaRPr sz="2000" dirty="0">
                        <a:solidFill>
                          <a:srgbClr val="1F3864"/>
                        </a:solidFill>
                        <a:latin typeface="Century Gothic"/>
                        <a:ea typeface="Century Gothic"/>
                        <a:cs typeface="Century Gothic"/>
                        <a:sym typeface="Century Gothic"/>
                      </a:endParaRPr>
                    </a:p>
                  </a:txBody>
                  <a:tcPr marL="91450" marR="91450" marT="45725" marB="45725">
                    <a:lnL w="12700" cap="flat" cmpd="sng" algn="ctr">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127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tcPr>
                </a:tc>
                <a:tc>
                  <a:txBody>
                    <a:bodyPr/>
                    <a:lstStyle/>
                    <a:p>
                      <a:pPr marL="0" marR="0" lvl="0" indent="0" algn="ctr" rtl="0">
                        <a:spcBef>
                          <a:spcPts val="0"/>
                        </a:spcBef>
                        <a:spcAft>
                          <a:spcPts val="0"/>
                        </a:spcAft>
                        <a:buNone/>
                      </a:pPr>
                      <a:r>
                        <a:rPr lang="en-GB" sz="2000" dirty="0">
                          <a:solidFill>
                            <a:srgbClr val="1F3864"/>
                          </a:solidFill>
                          <a:latin typeface="Century Gothic"/>
                          <a:ea typeface="Century Gothic"/>
                          <a:cs typeface="Century Gothic"/>
                          <a:sym typeface="Century Gothic"/>
                        </a:rPr>
                        <a:t>‘you’</a:t>
                      </a:r>
                      <a:endParaRPr sz="2000" dirty="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127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tcPr>
                </a:tc>
                <a:tc>
                  <a:txBody>
                    <a:bodyPr/>
                    <a:lstStyle/>
                    <a:p>
                      <a:pPr marL="0" marR="0" lvl="0" indent="0" algn="ctr" rtl="0">
                        <a:spcBef>
                          <a:spcPts val="0"/>
                        </a:spcBef>
                        <a:spcAft>
                          <a:spcPts val="0"/>
                        </a:spcAft>
                        <a:buNone/>
                      </a:pPr>
                      <a:r>
                        <a:rPr lang="en-GB" sz="2000" dirty="0">
                          <a:solidFill>
                            <a:srgbClr val="1F3864"/>
                          </a:solidFill>
                          <a:latin typeface="Century Gothic"/>
                          <a:ea typeface="Century Gothic"/>
                          <a:cs typeface="Century Gothic"/>
                          <a:sym typeface="Century Gothic"/>
                        </a:rPr>
                        <a:t>‘s/he’</a:t>
                      </a:r>
                      <a:endParaRPr sz="2000" dirty="0">
                        <a:solidFill>
                          <a:srgbClr val="1F3864"/>
                        </a:solidFill>
                        <a:latin typeface="Century Gothic"/>
                        <a:ea typeface="Century Gothic"/>
                        <a:cs typeface="Century Gothic"/>
                        <a:sym typeface="Century Gothic"/>
                      </a:endParaRPr>
                    </a:p>
                  </a:txBody>
                  <a:tcPr marL="91450" marR="91450" marT="45725" marB="45725">
                    <a:lnL w="12700" cap="flat" cmpd="sng" algn="ctr">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127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lgn="ctr">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127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lgn="ctr">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127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tcPr>
                </a:tc>
                <a:extLst>
                  <a:ext uri="{0D108BD9-81ED-4DB2-BD59-A6C34878D82A}">
                    <a16:rowId xmlns:a16="http://schemas.microsoft.com/office/drawing/2014/main" val="10002"/>
                  </a:ext>
                </a:extLst>
              </a:tr>
              <a:tr h="370850">
                <a:tc>
                  <a:txBody>
                    <a:bodyPr/>
                    <a:lstStyle/>
                    <a:p>
                      <a:pPr marL="0" marR="0" lvl="0" indent="0" algn="l" rtl="0">
                        <a:spcBef>
                          <a:spcPts val="0"/>
                        </a:spcBef>
                        <a:spcAft>
                          <a:spcPts val="0"/>
                        </a:spcAft>
                        <a:buNone/>
                      </a:pPr>
                      <a:r>
                        <a:rPr lang="en-GB" sz="2000" b="1" kern="1200" dirty="0">
                          <a:solidFill>
                            <a:schemeClr val="accent5">
                              <a:lumMod val="50000"/>
                            </a:schemeClr>
                          </a:solidFill>
                          <a:effectLst/>
                          <a:latin typeface="+mn-lt"/>
                          <a:ea typeface="+mn-ea"/>
                          <a:cs typeface="+mn-cs"/>
                        </a:rPr>
                        <a:t>3.</a:t>
                      </a:r>
                      <a:endParaRPr sz="2000" b="1" dirty="0">
                        <a:solidFill>
                          <a:schemeClr val="accent5">
                            <a:lumMod val="50000"/>
                          </a:schemeClr>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127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solidFill>
                      <a:srgbClr val="ED7D31">
                        <a:alpha val="20000"/>
                      </a:srgbClr>
                    </a:solidFill>
                  </a:tcPr>
                </a:tc>
                <a:tc>
                  <a:txBody>
                    <a:bodyPr/>
                    <a:lstStyle/>
                    <a:p>
                      <a:pPr marL="0" marR="0" lvl="0" indent="0" algn="ctr" rtl="0">
                        <a:spcBef>
                          <a:spcPts val="0"/>
                        </a:spcBef>
                        <a:spcAft>
                          <a:spcPts val="0"/>
                        </a:spcAft>
                        <a:buNone/>
                      </a:pPr>
                      <a:r>
                        <a:rPr lang="en-GB" sz="2000" dirty="0">
                          <a:solidFill>
                            <a:srgbClr val="1F3864"/>
                          </a:solidFill>
                          <a:latin typeface="Century Gothic"/>
                          <a:ea typeface="Century Gothic"/>
                          <a:cs typeface="Century Gothic"/>
                          <a:sym typeface="Century Gothic"/>
                        </a:rPr>
                        <a:t>‘I’</a:t>
                      </a:r>
                      <a:endParaRPr sz="2000" dirty="0">
                        <a:solidFill>
                          <a:srgbClr val="1F3864"/>
                        </a:solidFill>
                        <a:latin typeface="Century Gothic"/>
                        <a:ea typeface="Century Gothic"/>
                        <a:cs typeface="Century Gothic"/>
                        <a:sym typeface="Century Gothic"/>
                      </a:endParaRPr>
                    </a:p>
                  </a:txBody>
                  <a:tcPr marL="91450" marR="91450" marT="45725" marB="45725">
                    <a:lnL w="12700" cap="flat" cmpd="sng" algn="ctr">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127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solidFill>
                      <a:srgbClr val="ED7D31">
                        <a:alpha val="20000"/>
                      </a:srgbClr>
                    </a:solidFill>
                  </a:tcPr>
                </a:tc>
                <a:tc>
                  <a:txBody>
                    <a:bodyPr/>
                    <a:lstStyle/>
                    <a:p>
                      <a:pPr marL="0" marR="0" lvl="0" indent="0" algn="ctr" rtl="0">
                        <a:spcBef>
                          <a:spcPts val="0"/>
                        </a:spcBef>
                        <a:spcAft>
                          <a:spcPts val="0"/>
                        </a:spcAft>
                        <a:buNone/>
                      </a:pPr>
                      <a:r>
                        <a:rPr lang="en-GB" sz="2000" dirty="0">
                          <a:solidFill>
                            <a:srgbClr val="1F3864"/>
                          </a:solidFill>
                          <a:latin typeface="Century Gothic"/>
                          <a:ea typeface="Century Gothic"/>
                          <a:cs typeface="Century Gothic"/>
                          <a:sym typeface="Century Gothic"/>
                        </a:rPr>
                        <a:t>‘you’</a:t>
                      </a:r>
                      <a:endParaRPr sz="2000" dirty="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127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solidFill>
                      <a:srgbClr val="ED7D31">
                        <a:alpha val="20000"/>
                      </a:srgbClr>
                    </a:solidFill>
                  </a:tcPr>
                </a:tc>
                <a:tc>
                  <a:txBody>
                    <a:bodyPr/>
                    <a:lstStyle/>
                    <a:p>
                      <a:pPr marL="0" marR="0" lvl="0" indent="0" algn="ctr" rtl="0">
                        <a:spcBef>
                          <a:spcPts val="0"/>
                        </a:spcBef>
                        <a:spcAft>
                          <a:spcPts val="0"/>
                        </a:spcAft>
                        <a:buNone/>
                      </a:pPr>
                      <a:r>
                        <a:rPr lang="en-GB" sz="2000" dirty="0">
                          <a:solidFill>
                            <a:srgbClr val="1F3864"/>
                          </a:solidFill>
                          <a:latin typeface="Century Gothic"/>
                          <a:ea typeface="Century Gothic"/>
                          <a:cs typeface="Century Gothic"/>
                          <a:sym typeface="Century Gothic"/>
                        </a:rPr>
                        <a:t>‘s/he’</a:t>
                      </a:r>
                      <a:endParaRPr sz="2000" dirty="0">
                        <a:solidFill>
                          <a:srgbClr val="1F3864"/>
                        </a:solidFill>
                        <a:latin typeface="Century Gothic"/>
                        <a:ea typeface="Century Gothic"/>
                        <a:cs typeface="Century Gothic"/>
                        <a:sym typeface="Century Gothic"/>
                      </a:endParaRPr>
                    </a:p>
                  </a:txBody>
                  <a:tcPr marL="91450" marR="91450" marT="45725" marB="45725">
                    <a:lnL w="12700" cap="flat" cmpd="sng" algn="ctr">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127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solidFill>
                      <a:srgbClr val="ED7D31">
                        <a:alpha val="20000"/>
                      </a:srgbClr>
                    </a:solidFill>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lgn="ctr">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127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solidFill>
                      <a:srgbClr val="ED7D31">
                        <a:alpha val="20000"/>
                      </a:srgbClr>
                    </a:solidFill>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lgn="ctr">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127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solidFill>
                      <a:srgbClr val="ED7D31">
                        <a:alpha val="20000"/>
                      </a:srgbClr>
                    </a:solidFill>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solidFill>
                      <a:srgbClr val="ED7D31">
                        <a:alpha val="20000"/>
                      </a:srgbClr>
                    </a:solidFill>
                  </a:tcPr>
                </a:tc>
                <a:extLst>
                  <a:ext uri="{0D108BD9-81ED-4DB2-BD59-A6C34878D82A}">
                    <a16:rowId xmlns:a16="http://schemas.microsoft.com/office/drawing/2014/main" val="10003"/>
                  </a:ext>
                </a:extLst>
              </a:tr>
              <a:tr h="370850">
                <a:tc>
                  <a:txBody>
                    <a:bodyPr/>
                    <a:lstStyle/>
                    <a:p>
                      <a:pPr marL="0" marR="0" lvl="0" indent="0" algn="l" rtl="0">
                        <a:spcBef>
                          <a:spcPts val="0"/>
                        </a:spcBef>
                        <a:spcAft>
                          <a:spcPts val="0"/>
                        </a:spcAft>
                        <a:buNone/>
                      </a:pPr>
                      <a:r>
                        <a:rPr lang="en-GB" sz="2000" b="1" kern="1200" dirty="0">
                          <a:solidFill>
                            <a:schemeClr val="accent5">
                              <a:lumMod val="50000"/>
                            </a:schemeClr>
                          </a:solidFill>
                          <a:effectLst/>
                          <a:latin typeface="+mn-lt"/>
                          <a:ea typeface="+mn-ea"/>
                          <a:cs typeface="+mn-cs"/>
                        </a:rPr>
                        <a:t>4.</a:t>
                      </a:r>
                      <a:endParaRPr sz="2000" b="1" dirty="0">
                        <a:solidFill>
                          <a:schemeClr val="accent5">
                            <a:lumMod val="50000"/>
                          </a:schemeClr>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127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tcPr>
                </a:tc>
                <a:tc>
                  <a:txBody>
                    <a:bodyPr/>
                    <a:lstStyle/>
                    <a:p>
                      <a:pPr marL="0" marR="0" lvl="0" indent="0" algn="ctr" rtl="0">
                        <a:spcBef>
                          <a:spcPts val="0"/>
                        </a:spcBef>
                        <a:spcAft>
                          <a:spcPts val="0"/>
                        </a:spcAft>
                        <a:buNone/>
                      </a:pPr>
                      <a:r>
                        <a:rPr lang="en-GB" sz="2000" dirty="0">
                          <a:solidFill>
                            <a:srgbClr val="1F3864"/>
                          </a:solidFill>
                          <a:latin typeface="Century Gothic"/>
                          <a:ea typeface="Century Gothic"/>
                          <a:cs typeface="Century Gothic"/>
                          <a:sym typeface="Century Gothic"/>
                        </a:rPr>
                        <a:t>‘I’</a:t>
                      </a:r>
                      <a:endParaRPr sz="2000" dirty="0">
                        <a:solidFill>
                          <a:srgbClr val="1F3864"/>
                        </a:solidFill>
                        <a:latin typeface="Century Gothic"/>
                        <a:ea typeface="Century Gothic"/>
                        <a:cs typeface="Century Gothic"/>
                        <a:sym typeface="Century Gothic"/>
                      </a:endParaRPr>
                    </a:p>
                  </a:txBody>
                  <a:tcPr marL="91450" marR="91450" marT="45725" marB="45725">
                    <a:lnL w="12700" cap="flat" cmpd="sng" algn="ctr">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127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tcPr>
                </a:tc>
                <a:tc>
                  <a:txBody>
                    <a:bodyPr/>
                    <a:lstStyle/>
                    <a:p>
                      <a:pPr marL="0" marR="0" lvl="0" indent="0" algn="ctr" rtl="0">
                        <a:spcBef>
                          <a:spcPts val="0"/>
                        </a:spcBef>
                        <a:spcAft>
                          <a:spcPts val="0"/>
                        </a:spcAft>
                        <a:buNone/>
                      </a:pPr>
                      <a:r>
                        <a:rPr lang="en-GB" sz="2000" dirty="0">
                          <a:solidFill>
                            <a:srgbClr val="1F3864"/>
                          </a:solidFill>
                          <a:latin typeface="Century Gothic"/>
                          <a:ea typeface="Century Gothic"/>
                          <a:cs typeface="Century Gothic"/>
                          <a:sym typeface="Century Gothic"/>
                        </a:rPr>
                        <a:t>‘you’</a:t>
                      </a:r>
                      <a:endParaRPr sz="2000" dirty="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127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tcPr>
                </a:tc>
                <a:tc>
                  <a:txBody>
                    <a:bodyPr/>
                    <a:lstStyle/>
                    <a:p>
                      <a:pPr marL="0" marR="0" lvl="0" indent="0" algn="ctr" rtl="0">
                        <a:spcBef>
                          <a:spcPts val="0"/>
                        </a:spcBef>
                        <a:spcAft>
                          <a:spcPts val="0"/>
                        </a:spcAft>
                        <a:buNone/>
                      </a:pPr>
                      <a:r>
                        <a:rPr lang="en-GB" sz="2000" dirty="0">
                          <a:solidFill>
                            <a:srgbClr val="1F3864"/>
                          </a:solidFill>
                          <a:latin typeface="Century Gothic"/>
                          <a:ea typeface="Century Gothic"/>
                          <a:cs typeface="Century Gothic"/>
                          <a:sym typeface="Century Gothic"/>
                        </a:rPr>
                        <a:t>‘s/he’</a:t>
                      </a:r>
                      <a:endParaRPr sz="2000" dirty="0">
                        <a:solidFill>
                          <a:srgbClr val="1F3864"/>
                        </a:solidFill>
                        <a:latin typeface="Century Gothic"/>
                        <a:ea typeface="Century Gothic"/>
                        <a:cs typeface="Century Gothic"/>
                        <a:sym typeface="Century Gothic"/>
                      </a:endParaRPr>
                    </a:p>
                  </a:txBody>
                  <a:tcPr marL="91450" marR="91450" marT="45725" marB="45725">
                    <a:lnL w="12700" cap="flat" cmpd="sng" algn="ctr">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127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solidFill>
                          <a:srgbClr val="1F3864"/>
                        </a:solidFill>
                        <a:latin typeface="Century Gothic"/>
                        <a:ea typeface="Century Gothic"/>
                        <a:cs typeface="Century Gothic"/>
                        <a:sym typeface="Century Gothic"/>
                      </a:endParaRPr>
                    </a:p>
                  </a:txBody>
                  <a:tcPr marL="91450" marR="91450" marT="45725" marB="45725">
                    <a:lnL w="12700" cap="flat" cmpd="sng" algn="ctr">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127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solidFill>
                          <a:srgbClr val="1F3864"/>
                        </a:solidFill>
                        <a:latin typeface="Century Gothic"/>
                        <a:ea typeface="Century Gothic"/>
                        <a:cs typeface="Century Gothic"/>
                        <a:sym typeface="Century Gothic"/>
                      </a:endParaRPr>
                    </a:p>
                  </a:txBody>
                  <a:tcPr marL="91450" marR="91450" marT="45725" marB="45725">
                    <a:lnL w="12700" cap="flat" cmpd="sng" algn="ctr">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127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tcPr>
                </a:tc>
                <a:extLst>
                  <a:ext uri="{0D108BD9-81ED-4DB2-BD59-A6C34878D82A}">
                    <a16:rowId xmlns:a16="http://schemas.microsoft.com/office/drawing/2014/main" val="10004"/>
                  </a:ext>
                </a:extLst>
              </a:tr>
              <a:tr h="370850">
                <a:tc>
                  <a:txBody>
                    <a:bodyPr/>
                    <a:lstStyle/>
                    <a:p>
                      <a:pPr marL="0" marR="0" lvl="0" indent="0" algn="l" rtl="0">
                        <a:spcBef>
                          <a:spcPts val="0"/>
                        </a:spcBef>
                        <a:spcAft>
                          <a:spcPts val="0"/>
                        </a:spcAft>
                        <a:buNone/>
                      </a:pPr>
                      <a:r>
                        <a:rPr lang="en-GB" sz="2000" b="1" kern="1200" dirty="0">
                          <a:solidFill>
                            <a:schemeClr val="accent5">
                              <a:lumMod val="50000"/>
                            </a:schemeClr>
                          </a:solidFill>
                          <a:effectLst/>
                          <a:latin typeface="+mn-lt"/>
                          <a:ea typeface="+mn-ea"/>
                          <a:cs typeface="+mn-cs"/>
                        </a:rPr>
                        <a:t>5.</a:t>
                      </a:r>
                      <a:endParaRPr sz="2000" b="1" dirty="0">
                        <a:solidFill>
                          <a:schemeClr val="accent5">
                            <a:lumMod val="50000"/>
                          </a:schemeClr>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127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solidFill>
                      <a:srgbClr val="ED7D31">
                        <a:alpha val="20000"/>
                      </a:srgbClr>
                    </a:solidFill>
                  </a:tcPr>
                </a:tc>
                <a:tc>
                  <a:txBody>
                    <a:bodyPr/>
                    <a:lstStyle/>
                    <a:p>
                      <a:pPr marL="0" marR="0" lvl="0" indent="0" algn="ctr" rtl="0">
                        <a:spcBef>
                          <a:spcPts val="0"/>
                        </a:spcBef>
                        <a:spcAft>
                          <a:spcPts val="0"/>
                        </a:spcAft>
                        <a:buNone/>
                      </a:pPr>
                      <a:r>
                        <a:rPr lang="en-GB" sz="2000" dirty="0">
                          <a:solidFill>
                            <a:srgbClr val="1F3864"/>
                          </a:solidFill>
                          <a:latin typeface="Century Gothic"/>
                          <a:ea typeface="Century Gothic"/>
                          <a:cs typeface="Century Gothic"/>
                          <a:sym typeface="Century Gothic"/>
                        </a:rPr>
                        <a:t>‘I’</a:t>
                      </a:r>
                      <a:endParaRPr sz="2000" dirty="0">
                        <a:solidFill>
                          <a:srgbClr val="1F3864"/>
                        </a:solidFill>
                        <a:latin typeface="Century Gothic"/>
                        <a:ea typeface="Century Gothic"/>
                        <a:cs typeface="Century Gothic"/>
                        <a:sym typeface="Century Gothic"/>
                      </a:endParaRPr>
                    </a:p>
                  </a:txBody>
                  <a:tcPr marL="91450" marR="91450" marT="45725" marB="45725">
                    <a:lnL w="12700" cap="flat" cmpd="sng" algn="ctr">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127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solidFill>
                      <a:srgbClr val="ED7D31">
                        <a:alpha val="20000"/>
                      </a:srgbClr>
                    </a:solidFill>
                  </a:tcPr>
                </a:tc>
                <a:tc>
                  <a:txBody>
                    <a:bodyPr/>
                    <a:lstStyle/>
                    <a:p>
                      <a:pPr marL="0" marR="0" lvl="0" indent="0" algn="ctr" rtl="0">
                        <a:spcBef>
                          <a:spcPts val="0"/>
                        </a:spcBef>
                        <a:spcAft>
                          <a:spcPts val="0"/>
                        </a:spcAft>
                        <a:buNone/>
                      </a:pPr>
                      <a:r>
                        <a:rPr lang="en-GB" sz="2000" dirty="0">
                          <a:solidFill>
                            <a:srgbClr val="1F3864"/>
                          </a:solidFill>
                          <a:latin typeface="Century Gothic"/>
                          <a:ea typeface="Century Gothic"/>
                          <a:cs typeface="Century Gothic"/>
                          <a:sym typeface="Century Gothic"/>
                        </a:rPr>
                        <a:t>‘you’</a:t>
                      </a:r>
                      <a:endParaRPr sz="2000" dirty="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127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solidFill>
                      <a:srgbClr val="ED7D31">
                        <a:alpha val="20000"/>
                      </a:srgbClr>
                    </a:solidFill>
                  </a:tcPr>
                </a:tc>
                <a:tc>
                  <a:txBody>
                    <a:bodyPr/>
                    <a:lstStyle/>
                    <a:p>
                      <a:pPr marL="0" marR="0" lvl="0" indent="0" algn="ctr" rtl="0">
                        <a:spcBef>
                          <a:spcPts val="0"/>
                        </a:spcBef>
                        <a:spcAft>
                          <a:spcPts val="0"/>
                        </a:spcAft>
                        <a:buNone/>
                      </a:pPr>
                      <a:r>
                        <a:rPr lang="en-GB" sz="2000" dirty="0">
                          <a:solidFill>
                            <a:srgbClr val="1F3864"/>
                          </a:solidFill>
                          <a:latin typeface="Century Gothic"/>
                          <a:ea typeface="Century Gothic"/>
                          <a:cs typeface="Century Gothic"/>
                          <a:sym typeface="Century Gothic"/>
                        </a:rPr>
                        <a:t>‘s/he’</a:t>
                      </a:r>
                      <a:endParaRPr sz="2000" dirty="0">
                        <a:solidFill>
                          <a:srgbClr val="1F3864"/>
                        </a:solidFill>
                        <a:latin typeface="Century Gothic"/>
                        <a:ea typeface="Century Gothic"/>
                        <a:cs typeface="Century Gothic"/>
                        <a:sym typeface="Century Gothic"/>
                      </a:endParaRPr>
                    </a:p>
                  </a:txBody>
                  <a:tcPr marL="91450" marR="91450" marT="45725" marB="45725">
                    <a:lnL w="12700" cap="flat" cmpd="sng" algn="ctr">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127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solidFill>
                      <a:srgbClr val="ED7D31">
                        <a:alpha val="20000"/>
                      </a:srgbClr>
                    </a:solidFill>
                  </a:tcPr>
                </a:tc>
                <a:tc>
                  <a:txBody>
                    <a:bodyPr/>
                    <a:lstStyle/>
                    <a:p>
                      <a:pPr marL="0" marR="0" lvl="0" indent="0" algn="l" rtl="0">
                        <a:spcBef>
                          <a:spcPts val="0"/>
                        </a:spcBef>
                        <a:spcAft>
                          <a:spcPts val="0"/>
                        </a:spcAft>
                        <a:buNone/>
                      </a:pPr>
                      <a:endParaRPr sz="2000" dirty="0">
                        <a:solidFill>
                          <a:srgbClr val="1F3864"/>
                        </a:solidFill>
                        <a:latin typeface="Century Gothic"/>
                        <a:ea typeface="Century Gothic"/>
                        <a:cs typeface="Century Gothic"/>
                        <a:sym typeface="Century Gothic"/>
                      </a:endParaRPr>
                    </a:p>
                  </a:txBody>
                  <a:tcPr marL="91450" marR="91450" marT="45725" marB="45725">
                    <a:lnL w="12700" cap="flat" cmpd="sng" algn="ctr">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127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solidFill>
                      <a:srgbClr val="ED7D31">
                        <a:alpha val="20000"/>
                      </a:srgbClr>
                    </a:solidFill>
                  </a:tcPr>
                </a:tc>
                <a:tc>
                  <a:txBody>
                    <a:bodyPr/>
                    <a:lstStyle/>
                    <a:p>
                      <a:pPr marL="0" marR="0" lvl="0" indent="0" algn="l" rtl="0">
                        <a:spcBef>
                          <a:spcPts val="0"/>
                        </a:spcBef>
                        <a:spcAft>
                          <a:spcPts val="0"/>
                        </a:spcAft>
                        <a:buNone/>
                      </a:pPr>
                      <a:endParaRPr sz="2000" dirty="0">
                        <a:solidFill>
                          <a:srgbClr val="1F3864"/>
                        </a:solidFill>
                        <a:latin typeface="Century Gothic"/>
                        <a:ea typeface="Century Gothic"/>
                        <a:cs typeface="Century Gothic"/>
                        <a:sym typeface="Century Gothic"/>
                      </a:endParaRPr>
                    </a:p>
                  </a:txBody>
                  <a:tcPr marL="91450" marR="91450" marT="45725" marB="45725">
                    <a:lnL w="12700" cap="flat" cmpd="sng" algn="ctr">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127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solidFill>
                      <a:srgbClr val="ED7D31">
                        <a:alpha val="20000"/>
                      </a:srgbClr>
                    </a:solidFill>
                  </a:tcPr>
                </a:tc>
                <a:tc>
                  <a:txBody>
                    <a:bodyPr/>
                    <a:lstStyle/>
                    <a:p>
                      <a:pPr marL="0" marR="0" lvl="0" indent="0" algn="l" rtl="0">
                        <a:spcBef>
                          <a:spcPts val="0"/>
                        </a:spcBef>
                        <a:spcAft>
                          <a:spcPts val="0"/>
                        </a:spcAft>
                        <a:buNone/>
                      </a:pPr>
                      <a:endParaRPr sz="2000" dirty="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solidFill>
                      <a:srgbClr val="ED7D31">
                        <a:alpha val="20000"/>
                      </a:srgbClr>
                    </a:solidFill>
                  </a:tcPr>
                </a:tc>
                <a:extLst>
                  <a:ext uri="{0D108BD9-81ED-4DB2-BD59-A6C34878D82A}">
                    <a16:rowId xmlns:a16="http://schemas.microsoft.com/office/drawing/2014/main" val="10005"/>
                  </a:ext>
                </a:extLst>
              </a:tr>
            </a:tbl>
          </a:graphicData>
        </a:graphic>
      </p:graphicFrame>
      <p:graphicFrame>
        <p:nvGraphicFramePr>
          <p:cNvPr id="11" name="Google Shape;730;p13"/>
          <p:cNvGraphicFramePr/>
          <p:nvPr>
            <p:extLst>
              <p:ext uri="{D42A27DB-BD31-4B8C-83A1-F6EECF244321}">
                <p14:modId xmlns:p14="http://schemas.microsoft.com/office/powerpoint/2010/main" val="3970849888"/>
              </p:ext>
            </p:extLst>
          </p:nvPr>
        </p:nvGraphicFramePr>
        <p:xfrm>
          <a:off x="492985" y="3857503"/>
          <a:ext cx="11284845" cy="2377500"/>
        </p:xfrm>
        <a:graphic>
          <a:graphicData uri="http://schemas.openxmlformats.org/drawingml/2006/table">
            <a:tbl>
              <a:tblPr>
                <a:noFill/>
              </a:tblPr>
              <a:tblGrid>
                <a:gridCol w="734565">
                  <a:extLst>
                    <a:ext uri="{9D8B030D-6E8A-4147-A177-3AD203B41FA5}">
                      <a16:colId xmlns:a16="http://schemas.microsoft.com/office/drawing/2014/main" val="1468051844"/>
                    </a:ext>
                  </a:extLst>
                </a:gridCol>
                <a:gridCol w="1014608">
                  <a:extLst>
                    <a:ext uri="{9D8B030D-6E8A-4147-A177-3AD203B41FA5}">
                      <a16:colId xmlns:a16="http://schemas.microsoft.com/office/drawing/2014/main" val="1836110649"/>
                    </a:ext>
                  </a:extLst>
                </a:gridCol>
                <a:gridCol w="1327759">
                  <a:extLst>
                    <a:ext uri="{9D8B030D-6E8A-4147-A177-3AD203B41FA5}">
                      <a16:colId xmlns:a16="http://schemas.microsoft.com/office/drawing/2014/main" val="101078937"/>
                    </a:ext>
                  </a:extLst>
                </a:gridCol>
                <a:gridCol w="1039660">
                  <a:extLst>
                    <a:ext uri="{9D8B030D-6E8A-4147-A177-3AD203B41FA5}">
                      <a16:colId xmlns:a16="http://schemas.microsoft.com/office/drawing/2014/main" val="815211604"/>
                    </a:ext>
                  </a:extLst>
                </a:gridCol>
                <a:gridCol w="1077239">
                  <a:extLst>
                    <a:ext uri="{9D8B030D-6E8A-4147-A177-3AD203B41FA5}">
                      <a16:colId xmlns:a16="http://schemas.microsoft.com/office/drawing/2014/main" val="1952941914"/>
                    </a:ext>
                  </a:extLst>
                </a:gridCol>
                <a:gridCol w="1615857">
                  <a:extLst>
                    <a:ext uri="{9D8B030D-6E8A-4147-A177-3AD203B41FA5}">
                      <a16:colId xmlns:a16="http://schemas.microsoft.com/office/drawing/2014/main" val="2814185267"/>
                    </a:ext>
                  </a:extLst>
                </a:gridCol>
                <a:gridCol w="4475157">
                  <a:extLst>
                    <a:ext uri="{9D8B030D-6E8A-4147-A177-3AD203B41FA5}">
                      <a16:colId xmlns:a16="http://schemas.microsoft.com/office/drawing/2014/main" val="3655530072"/>
                    </a:ext>
                  </a:extLst>
                </a:gridCol>
              </a:tblGrid>
              <a:tr h="370850">
                <a:tc gridSpan="4">
                  <a:txBody>
                    <a:bodyPr/>
                    <a:lstStyle/>
                    <a:p>
                      <a:pPr marL="0" marR="0" lvl="0" indent="0" algn="ctr" rtl="0">
                        <a:spcBef>
                          <a:spcPts val="0"/>
                        </a:spcBef>
                        <a:spcAft>
                          <a:spcPts val="0"/>
                        </a:spcAft>
                        <a:buNone/>
                      </a:pPr>
                      <a:endParaRPr sz="2000" b="1" dirty="0">
                        <a:solidFill>
                          <a:schemeClr val="accent5">
                            <a:lumMod val="50000"/>
                          </a:schemeClr>
                        </a:solidFill>
                      </a:endParaRPr>
                    </a:p>
                  </a:txBody>
                  <a:tcPr marL="91450" marR="91450" marT="45725" marB="45725">
                    <a:lnL w="12700" cap="flat" cmpd="sng">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25400" cap="flat" cmpd="sng" algn="ctr">
                      <a:solidFill>
                        <a:srgbClr val="ED7D31"/>
                      </a:solidFill>
                      <a:prstDash val="solid"/>
                      <a:round/>
                      <a:headEnd type="none" w="sm" len="sm"/>
                      <a:tailEnd type="none" w="sm" len="sm"/>
                    </a:lnB>
                  </a:tcPr>
                </a:tc>
                <a:tc hMerge="1">
                  <a:txBody>
                    <a:bodyPr/>
                    <a:lstStyle/>
                    <a:p>
                      <a:pPr marL="0" marR="0" lvl="0" indent="0" algn="ctr" rtl="0">
                        <a:spcBef>
                          <a:spcPts val="0"/>
                        </a:spcBef>
                        <a:spcAft>
                          <a:spcPts val="0"/>
                        </a:spcAft>
                        <a:buNone/>
                      </a:pPr>
                      <a:endParaRPr sz="2000" b="1" dirty="0">
                        <a:solidFill>
                          <a:schemeClr val="accent5">
                            <a:lumMod val="50000"/>
                          </a:schemeClr>
                        </a:solidFill>
                      </a:endParaRPr>
                    </a:p>
                  </a:txBody>
                  <a:tcPr marL="91450" marR="91450" marT="45725" marB="45725">
                    <a:lnL w="12700" cap="flat" cmpd="sng" algn="ctr">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25400" cap="flat" cmpd="sng" algn="ctr">
                      <a:solidFill>
                        <a:srgbClr val="ED7D31"/>
                      </a:solidFill>
                      <a:prstDash val="solid"/>
                      <a:round/>
                      <a:headEnd type="none" w="sm" len="sm"/>
                      <a:tailEnd type="none" w="sm" len="sm"/>
                    </a:lnB>
                  </a:tcPr>
                </a:tc>
                <a:tc hMerge="1">
                  <a:txBody>
                    <a:bodyPr/>
                    <a:lstStyle/>
                    <a:p>
                      <a:endParaRPr lang="en-GB"/>
                    </a:p>
                  </a:txBody>
                  <a:tcPr>
                    <a:lnL w="12700" cap="flat" cmpd="sng">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25400" cap="flat" cmpd="sng" algn="ctr">
                      <a:solidFill>
                        <a:srgbClr val="ED7D31"/>
                      </a:solidFill>
                      <a:prstDash val="solid"/>
                      <a:round/>
                      <a:headEnd type="none" w="sm" len="sm"/>
                      <a:tailEnd type="none" w="sm" len="sm"/>
                    </a:lnB>
                  </a:tcPr>
                </a:tc>
                <a:tc hMerge="1">
                  <a:txBody>
                    <a:bodyPr/>
                    <a:lstStyle/>
                    <a:p>
                      <a:endParaRPr lang="en-GB"/>
                    </a:p>
                  </a:txBody>
                  <a:tcPr/>
                </a:tc>
                <a:tc>
                  <a:txBody>
                    <a:bodyPr/>
                    <a:lstStyle/>
                    <a:p>
                      <a:pPr marL="0" marR="0" lvl="0" indent="0" algn="ctr" rtl="0">
                        <a:spcBef>
                          <a:spcPts val="0"/>
                        </a:spcBef>
                        <a:spcAft>
                          <a:spcPts val="0"/>
                        </a:spcAft>
                        <a:buNone/>
                      </a:pPr>
                      <a:r>
                        <a:rPr lang="en-GB" sz="2000" b="1" dirty="0">
                          <a:solidFill>
                            <a:schemeClr val="accent5">
                              <a:lumMod val="50000"/>
                            </a:schemeClr>
                          </a:solidFill>
                        </a:rPr>
                        <a:t>‘for’</a:t>
                      </a:r>
                      <a:endParaRPr sz="2000" b="1" dirty="0">
                        <a:solidFill>
                          <a:schemeClr val="accent5">
                            <a:lumMod val="50000"/>
                          </a:schemeClr>
                        </a:solidFill>
                      </a:endParaRPr>
                    </a:p>
                  </a:txBody>
                  <a:tcPr marL="91450" marR="91450" marT="45725" marB="45725">
                    <a:lnL w="12700" cap="flat" cmpd="sng" algn="ctr">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25400" cap="flat" cmpd="sng" algn="ctr">
                      <a:solidFill>
                        <a:srgbClr val="ED7D31"/>
                      </a:solidFill>
                      <a:prstDash val="solid"/>
                      <a:round/>
                      <a:headEnd type="none" w="sm" len="sm"/>
                      <a:tailEnd type="none" w="sm" len="sm"/>
                    </a:lnB>
                  </a:tcPr>
                </a:tc>
                <a:tc>
                  <a:txBody>
                    <a:bodyPr/>
                    <a:lstStyle/>
                    <a:p>
                      <a:pPr marL="0" marR="0" lvl="0" indent="0" algn="ctr" rtl="0">
                        <a:spcBef>
                          <a:spcPts val="0"/>
                        </a:spcBef>
                        <a:spcAft>
                          <a:spcPts val="0"/>
                        </a:spcAft>
                        <a:buNone/>
                      </a:pPr>
                      <a:r>
                        <a:rPr lang="en-GB" sz="2000" b="1" dirty="0">
                          <a:solidFill>
                            <a:schemeClr val="accent5">
                              <a:lumMod val="50000"/>
                            </a:schemeClr>
                          </a:solidFill>
                        </a:rPr>
                        <a:t>‘in order to’</a:t>
                      </a:r>
                      <a:endParaRPr sz="2000" b="1" dirty="0">
                        <a:solidFill>
                          <a:schemeClr val="accent5">
                            <a:lumMod val="50000"/>
                          </a:schemeClr>
                        </a:solidFill>
                      </a:endParaRPr>
                    </a:p>
                  </a:txBody>
                  <a:tcPr marL="91450" marR="91450" marT="45725" marB="45725">
                    <a:lnL w="12700" cap="flat" cmpd="sng" algn="ctr">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25400" cap="flat" cmpd="sng" algn="ctr">
                      <a:solidFill>
                        <a:srgbClr val="ED7D31"/>
                      </a:solidFill>
                      <a:prstDash val="solid"/>
                      <a:round/>
                      <a:headEnd type="none" w="sm" len="sm"/>
                      <a:tailEnd type="none" w="sm" len="sm"/>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1" dirty="0">
                          <a:solidFill>
                            <a:schemeClr val="accent5">
                              <a:lumMod val="50000"/>
                            </a:schemeClr>
                          </a:solidFill>
                        </a:rPr>
                        <a:t>Completa</a:t>
                      </a:r>
                      <a:r>
                        <a:rPr lang="es-ES" sz="2000" b="1" baseline="0" dirty="0">
                          <a:solidFill>
                            <a:schemeClr val="accent5">
                              <a:lumMod val="50000"/>
                            </a:schemeClr>
                          </a:solidFill>
                        </a:rPr>
                        <a:t> la frase en inglés</a:t>
                      </a:r>
                      <a:endParaRPr lang="es-ES" sz="2000" b="1" dirty="0">
                        <a:solidFill>
                          <a:schemeClr val="accent5">
                            <a:lumMod val="50000"/>
                          </a:schemeClr>
                        </a:solidFill>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25400" cap="flat" cmpd="sng" algn="ctr">
                      <a:solidFill>
                        <a:srgbClr val="ED7D31"/>
                      </a:solidFill>
                      <a:prstDash val="solid"/>
                      <a:round/>
                      <a:headEnd type="none" w="sm" len="sm"/>
                      <a:tailEnd type="none" w="sm" len="sm"/>
                    </a:lnB>
                  </a:tcPr>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n-GB" sz="2000" b="1" kern="1200" dirty="0">
                          <a:solidFill>
                            <a:schemeClr val="accent5">
                              <a:lumMod val="50000"/>
                            </a:schemeClr>
                          </a:solidFill>
                          <a:effectLst/>
                          <a:latin typeface="+mn-lt"/>
                          <a:ea typeface="+mn-ea"/>
                          <a:cs typeface="+mn-cs"/>
                        </a:rPr>
                        <a:t>1.</a:t>
                      </a:r>
                      <a:endParaRPr sz="2000" b="1" dirty="0">
                        <a:solidFill>
                          <a:schemeClr val="accent5">
                            <a:lumMod val="50000"/>
                          </a:schemeClr>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254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solidFill>
                      <a:srgbClr val="ED7D31">
                        <a:alpha val="20000"/>
                      </a:srgbClr>
                    </a:solidFill>
                  </a:tcPr>
                </a:tc>
                <a:tc>
                  <a:txBody>
                    <a:bodyPr/>
                    <a:lstStyle/>
                    <a:p>
                      <a:pPr marL="0" marR="0" lvl="0" indent="0" algn="ctr" rtl="0">
                        <a:spcBef>
                          <a:spcPts val="0"/>
                        </a:spcBef>
                        <a:spcAft>
                          <a:spcPts val="0"/>
                        </a:spcAft>
                        <a:buNone/>
                      </a:pPr>
                      <a:r>
                        <a:rPr lang="en-GB" sz="2000" dirty="0">
                          <a:solidFill>
                            <a:srgbClr val="1F3864"/>
                          </a:solidFill>
                          <a:latin typeface="Century Gothic"/>
                          <a:ea typeface="Century Gothic"/>
                          <a:cs typeface="Century Gothic"/>
                          <a:sym typeface="Century Gothic"/>
                        </a:rPr>
                        <a:t>‘I’</a:t>
                      </a:r>
                      <a:endParaRPr sz="2000" dirty="0">
                        <a:solidFill>
                          <a:srgbClr val="1F3864"/>
                        </a:solidFill>
                        <a:latin typeface="Century Gothic"/>
                        <a:ea typeface="Century Gothic"/>
                        <a:cs typeface="Century Gothic"/>
                        <a:sym typeface="Century Gothic"/>
                      </a:endParaRPr>
                    </a:p>
                  </a:txBody>
                  <a:tcPr marL="91450" marR="91450" marT="45725" marB="45725">
                    <a:lnL w="12700" cap="flat" cmpd="sng" algn="ctr">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254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solidFill>
                      <a:srgbClr val="ED7D31">
                        <a:alpha val="20000"/>
                      </a:srgbClr>
                    </a:solidFill>
                  </a:tcPr>
                </a:tc>
                <a:tc>
                  <a:txBody>
                    <a:bodyPr/>
                    <a:lstStyle/>
                    <a:p>
                      <a:pPr marL="0" marR="0" lvl="0" indent="0" algn="ctr" rtl="0">
                        <a:spcBef>
                          <a:spcPts val="0"/>
                        </a:spcBef>
                        <a:spcAft>
                          <a:spcPts val="0"/>
                        </a:spcAft>
                        <a:buNone/>
                      </a:pPr>
                      <a:r>
                        <a:rPr lang="en-GB" sz="2000" dirty="0">
                          <a:solidFill>
                            <a:srgbClr val="1F3864"/>
                          </a:solidFill>
                          <a:latin typeface="Century Gothic"/>
                          <a:ea typeface="Century Gothic"/>
                          <a:cs typeface="Century Gothic"/>
                          <a:sym typeface="Century Gothic"/>
                        </a:rPr>
                        <a:t>‘you’</a:t>
                      </a:r>
                      <a:endParaRPr sz="2000" dirty="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254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solidFill>
                      <a:srgbClr val="ED7D31">
                        <a:alpha val="20000"/>
                      </a:srgbClr>
                    </a:solidFill>
                  </a:tcPr>
                </a:tc>
                <a:tc>
                  <a:txBody>
                    <a:bodyPr/>
                    <a:lstStyle/>
                    <a:p>
                      <a:pPr marL="0" marR="0" lvl="0" indent="0" algn="ctr" rtl="0">
                        <a:spcBef>
                          <a:spcPts val="0"/>
                        </a:spcBef>
                        <a:spcAft>
                          <a:spcPts val="0"/>
                        </a:spcAft>
                        <a:buNone/>
                      </a:pPr>
                      <a:r>
                        <a:rPr lang="en-GB" sz="2000" dirty="0">
                          <a:solidFill>
                            <a:srgbClr val="1F3864"/>
                          </a:solidFill>
                          <a:latin typeface="Century Gothic"/>
                          <a:ea typeface="Century Gothic"/>
                          <a:cs typeface="Century Gothic"/>
                          <a:sym typeface="Century Gothic"/>
                        </a:rPr>
                        <a:t>‘s/he’</a:t>
                      </a:r>
                      <a:endParaRPr sz="2000" dirty="0">
                        <a:solidFill>
                          <a:srgbClr val="1F3864"/>
                        </a:solidFill>
                        <a:latin typeface="Century Gothic"/>
                        <a:ea typeface="Century Gothic"/>
                        <a:cs typeface="Century Gothic"/>
                        <a:sym typeface="Century Gothic"/>
                      </a:endParaRPr>
                    </a:p>
                  </a:txBody>
                  <a:tcPr marL="91450" marR="91450" marT="45725" marB="45725">
                    <a:lnL w="12700" cap="flat" cmpd="sng" algn="ctr">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254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solidFill>
                      <a:srgbClr val="ED7D31">
                        <a:alpha val="20000"/>
                      </a:srgbClr>
                    </a:solidFill>
                  </a:tcPr>
                </a:tc>
                <a:tc>
                  <a:txBody>
                    <a:bodyPr/>
                    <a:lstStyle/>
                    <a:p>
                      <a:pPr marL="0" marR="0" lvl="0" indent="0" algn="l" rtl="0">
                        <a:spcBef>
                          <a:spcPts val="0"/>
                        </a:spcBef>
                        <a:spcAft>
                          <a:spcPts val="0"/>
                        </a:spcAft>
                        <a:buNone/>
                      </a:pPr>
                      <a:endParaRPr sz="2000" dirty="0">
                        <a:solidFill>
                          <a:srgbClr val="1F3864"/>
                        </a:solidFill>
                        <a:latin typeface="Century Gothic"/>
                        <a:ea typeface="Century Gothic"/>
                        <a:cs typeface="Century Gothic"/>
                        <a:sym typeface="Century Gothic"/>
                      </a:endParaRPr>
                    </a:p>
                  </a:txBody>
                  <a:tcPr marL="91450" marR="91450" marT="45725" marB="45725">
                    <a:lnL w="12700" cap="flat" cmpd="sng" algn="ctr">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254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solidFill>
                      <a:srgbClr val="ED7D31">
                        <a:alpha val="20000"/>
                      </a:srgbClr>
                    </a:solidFill>
                  </a:tcPr>
                </a:tc>
                <a:tc>
                  <a:txBody>
                    <a:bodyPr/>
                    <a:lstStyle/>
                    <a:p>
                      <a:pPr marL="0" marR="0" lvl="0" indent="0" algn="l" rtl="0">
                        <a:spcBef>
                          <a:spcPts val="0"/>
                        </a:spcBef>
                        <a:spcAft>
                          <a:spcPts val="0"/>
                        </a:spcAft>
                        <a:buNone/>
                      </a:pPr>
                      <a:endParaRPr sz="2000" dirty="0">
                        <a:solidFill>
                          <a:srgbClr val="1F3864"/>
                        </a:solidFill>
                        <a:latin typeface="Century Gothic"/>
                        <a:ea typeface="Century Gothic"/>
                        <a:cs typeface="Century Gothic"/>
                        <a:sym typeface="Century Gothic"/>
                      </a:endParaRPr>
                    </a:p>
                  </a:txBody>
                  <a:tcPr marL="91450" marR="91450" marT="45725" marB="45725">
                    <a:lnL w="12700" cap="flat" cmpd="sng" algn="ctr">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254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solidFill>
                      <a:srgbClr val="ED7D31">
                        <a:alpha val="20000"/>
                      </a:srgbClr>
                    </a:solidFill>
                  </a:tcPr>
                </a:tc>
                <a:tc>
                  <a:txBody>
                    <a:bodyPr/>
                    <a:lstStyle/>
                    <a:p>
                      <a:pPr marL="0" marR="0" lvl="0" indent="0" algn="l" rtl="0">
                        <a:spcBef>
                          <a:spcPts val="0"/>
                        </a:spcBef>
                        <a:spcAft>
                          <a:spcPts val="0"/>
                        </a:spcAft>
                        <a:buNone/>
                      </a:pPr>
                      <a:endParaRPr sz="2000" dirty="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254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solidFill>
                      <a:srgbClr val="ED7D31">
                        <a:alpha val="20000"/>
                      </a:srgbClr>
                    </a:solidFill>
                  </a:tcPr>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r>
                        <a:rPr lang="en-GB" sz="2000" b="1" kern="1200" dirty="0">
                          <a:solidFill>
                            <a:schemeClr val="accent5">
                              <a:lumMod val="50000"/>
                            </a:schemeClr>
                          </a:solidFill>
                          <a:effectLst/>
                          <a:latin typeface="+mn-lt"/>
                          <a:ea typeface="+mn-ea"/>
                          <a:cs typeface="+mn-cs"/>
                        </a:rPr>
                        <a:t>2.</a:t>
                      </a:r>
                      <a:endParaRPr sz="2000" b="1" dirty="0">
                        <a:solidFill>
                          <a:schemeClr val="accent5">
                            <a:lumMod val="50000"/>
                          </a:schemeClr>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127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tcPr>
                </a:tc>
                <a:tc>
                  <a:txBody>
                    <a:bodyPr/>
                    <a:lstStyle/>
                    <a:p>
                      <a:pPr marL="0" marR="0" lvl="0" indent="0" algn="ctr" rtl="0">
                        <a:spcBef>
                          <a:spcPts val="0"/>
                        </a:spcBef>
                        <a:spcAft>
                          <a:spcPts val="0"/>
                        </a:spcAft>
                        <a:buNone/>
                      </a:pPr>
                      <a:r>
                        <a:rPr lang="en-GB" sz="2000" dirty="0">
                          <a:solidFill>
                            <a:srgbClr val="1F3864"/>
                          </a:solidFill>
                          <a:latin typeface="Century Gothic"/>
                          <a:ea typeface="Century Gothic"/>
                          <a:cs typeface="Century Gothic"/>
                          <a:sym typeface="Century Gothic"/>
                        </a:rPr>
                        <a:t>‘I’</a:t>
                      </a:r>
                      <a:endParaRPr sz="2000" dirty="0">
                        <a:solidFill>
                          <a:srgbClr val="1F3864"/>
                        </a:solidFill>
                        <a:latin typeface="Century Gothic"/>
                        <a:ea typeface="Century Gothic"/>
                        <a:cs typeface="Century Gothic"/>
                        <a:sym typeface="Century Gothic"/>
                      </a:endParaRPr>
                    </a:p>
                  </a:txBody>
                  <a:tcPr marL="91450" marR="91450" marT="45725" marB="45725">
                    <a:lnL w="12700" cap="flat" cmpd="sng" algn="ctr">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127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tcPr>
                </a:tc>
                <a:tc>
                  <a:txBody>
                    <a:bodyPr/>
                    <a:lstStyle/>
                    <a:p>
                      <a:pPr marL="0" marR="0" lvl="0" indent="0" algn="ctr" rtl="0">
                        <a:spcBef>
                          <a:spcPts val="0"/>
                        </a:spcBef>
                        <a:spcAft>
                          <a:spcPts val="0"/>
                        </a:spcAft>
                        <a:buNone/>
                      </a:pPr>
                      <a:r>
                        <a:rPr lang="en-GB" sz="2000" dirty="0">
                          <a:solidFill>
                            <a:srgbClr val="1F3864"/>
                          </a:solidFill>
                          <a:latin typeface="Century Gothic"/>
                          <a:ea typeface="Century Gothic"/>
                          <a:cs typeface="Century Gothic"/>
                          <a:sym typeface="Century Gothic"/>
                        </a:rPr>
                        <a:t>‘you’</a:t>
                      </a:r>
                      <a:endParaRPr sz="2000" dirty="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127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tcPr>
                </a:tc>
                <a:tc>
                  <a:txBody>
                    <a:bodyPr/>
                    <a:lstStyle/>
                    <a:p>
                      <a:pPr marL="0" marR="0" lvl="0" indent="0" algn="ctr" rtl="0">
                        <a:spcBef>
                          <a:spcPts val="0"/>
                        </a:spcBef>
                        <a:spcAft>
                          <a:spcPts val="0"/>
                        </a:spcAft>
                        <a:buNone/>
                      </a:pPr>
                      <a:r>
                        <a:rPr lang="en-GB" sz="2000" dirty="0">
                          <a:solidFill>
                            <a:srgbClr val="1F3864"/>
                          </a:solidFill>
                          <a:latin typeface="Century Gothic"/>
                          <a:ea typeface="Century Gothic"/>
                          <a:cs typeface="Century Gothic"/>
                          <a:sym typeface="Century Gothic"/>
                        </a:rPr>
                        <a:t>‘s/he’</a:t>
                      </a:r>
                      <a:endParaRPr sz="2000" dirty="0">
                        <a:solidFill>
                          <a:srgbClr val="1F3864"/>
                        </a:solidFill>
                        <a:latin typeface="Century Gothic"/>
                        <a:ea typeface="Century Gothic"/>
                        <a:cs typeface="Century Gothic"/>
                        <a:sym typeface="Century Gothic"/>
                      </a:endParaRPr>
                    </a:p>
                  </a:txBody>
                  <a:tcPr marL="91450" marR="91450" marT="45725" marB="45725">
                    <a:lnL w="12700" cap="flat" cmpd="sng" algn="ctr">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127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lgn="ctr">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127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lgn="ctr">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127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tcPr>
                </a:tc>
                <a:extLst>
                  <a:ext uri="{0D108BD9-81ED-4DB2-BD59-A6C34878D82A}">
                    <a16:rowId xmlns:a16="http://schemas.microsoft.com/office/drawing/2014/main" val="10002"/>
                  </a:ext>
                </a:extLst>
              </a:tr>
              <a:tr h="370850">
                <a:tc>
                  <a:txBody>
                    <a:bodyPr/>
                    <a:lstStyle/>
                    <a:p>
                      <a:pPr marL="0" marR="0" lvl="0" indent="0" algn="l" rtl="0">
                        <a:spcBef>
                          <a:spcPts val="0"/>
                        </a:spcBef>
                        <a:spcAft>
                          <a:spcPts val="0"/>
                        </a:spcAft>
                        <a:buNone/>
                      </a:pPr>
                      <a:r>
                        <a:rPr lang="en-GB" sz="2000" b="1" kern="1200" dirty="0">
                          <a:solidFill>
                            <a:schemeClr val="accent5">
                              <a:lumMod val="50000"/>
                            </a:schemeClr>
                          </a:solidFill>
                          <a:effectLst/>
                          <a:latin typeface="+mn-lt"/>
                          <a:ea typeface="+mn-ea"/>
                          <a:cs typeface="+mn-cs"/>
                        </a:rPr>
                        <a:t>3.</a:t>
                      </a:r>
                      <a:endParaRPr sz="2000" b="1" dirty="0">
                        <a:solidFill>
                          <a:schemeClr val="accent5">
                            <a:lumMod val="50000"/>
                          </a:schemeClr>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127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solidFill>
                      <a:srgbClr val="ED7D31">
                        <a:alpha val="20000"/>
                      </a:srgbClr>
                    </a:solidFill>
                  </a:tcPr>
                </a:tc>
                <a:tc>
                  <a:txBody>
                    <a:bodyPr/>
                    <a:lstStyle/>
                    <a:p>
                      <a:pPr marL="0" marR="0" lvl="0" indent="0" algn="ctr" rtl="0">
                        <a:spcBef>
                          <a:spcPts val="0"/>
                        </a:spcBef>
                        <a:spcAft>
                          <a:spcPts val="0"/>
                        </a:spcAft>
                        <a:buNone/>
                      </a:pPr>
                      <a:r>
                        <a:rPr lang="en-GB" sz="2000" dirty="0">
                          <a:solidFill>
                            <a:srgbClr val="1F3864"/>
                          </a:solidFill>
                          <a:latin typeface="Century Gothic"/>
                          <a:ea typeface="Century Gothic"/>
                          <a:cs typeface="Century Gothic"/>
                          <a:sym typeface="Century Gothic"/>
                        </a:rPr>
                        <a:t>‘I’</a:t>
                      </a:r>
                      <a:endParaRPr sz="2000" dirty="0">
                        <a:solidFill>
                          <a:srgbClr val="1F3864"/>
                        </a:solidFill>
                        <a:latin typeface="Century Gothic"/>
                        <a:ea typeface="Century Gothic"/>
                        <a:cs typeface="Century Gothic"/>
                        <a:sym typeface="Century Gothic"/>
                      </a:endParaRPr>
                    </a:p>
                  </a:txBody>
                  <a:tcPr marL="91450" marR="91450" marT="45725" marB="45725">
                    <a:lnL w="12700" cap="flat" cmpd="sng" algn="ctr">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127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solidFill>
                      <a:srgbClr val="ED7D31">
                        <a:alpha val="20000"/>
                      </a:srgbClr>
                    </a:solidFill>
                  </a:tcPr>
                </a:tc>
                <a:tc>
                  <a:txBody>
                    <a:bodyPr/>
                    <a:lstStyle/>
                    <a:p>
                      <a:pPr marL="0" marR="0" lvl="0" indent="0" algn="ctr" rtl="0">
                        <a:spcBef>
                          <a:spcPts val="0"/>
                        </a:spcBef>
                        <a:spcAft>
                          <a:spcPts val="0"/>
                        </a:spcAft>
                        <a:buNone/>
                      </a:pPr>
                      <a:r>
                        <a:rPr lang="en-GB" sz="2000" dirty="0">
                          <a:solidFill>
                            <a:srgbClr val="1F3864"/>
                          </a:solidFill>
                          <a:latin typeface="Century Gothic"/>
                          <a:ea typeface="Century Gothic"/>
                          <a:cs typeface="Century Gothic"/>
                          <a:sym typeface="Century Gothic"/>
                        </a:rPr>
                        <a:t>‘you’</a:t>
                      </a:r>
                      <a:endParaRPr sz="2000" dirty="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127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solidFill>
                      <a:srgbClr val="ED7D31">
                        <a:alpha val="20000"/>
                      </a:srgbClr>
                    </a:solidFill>
                  </a:tcPr>
                </a:tc>
                <a:tc>
                  <a:txBody>
                    <a:bodyPr/>
                    <a:lstStyle/>
                    <a:p>
                      <a:pPr marL="0" marR="0" lvl="0" indent="0" algn="ctr" rtl="0">
                        <a:spcBef>
                          <a:spcPts val="0"/>
                        </a:spcBef>
                        <a:spcAft>
                          <a:spcPts val="0"/>
                        </a:spcAft>
                        <a:buNone/>
                      </a:pPr>
                      <a:r>
                        <a:rPr lang="en-GB" sz="2000" dirty="0">
                          <a:solidFill>
                            <a:srgbClr val="1F3864"/>
                          </a:solidFill>
                          <a:latin typeface="Century Gothic"/>
                          <a:ea typeface="Century Gothic"/>
                          <a:cs typeface="Century Gothic"/>
                          <a:sym typeface="Century Gothic"/>
                        </a:rPr>
                        <a:t>‘s/he’</a:t>
                      </a:r>
                      <a:endParaRPr sz="2000" dirty="0">
                        <a:solidFill>
                          <a:srgbClr val="1F3864"/>
                        </a:solidFill>
                        <a:latin typeface="Century Gothic"/>
                        <a:ea typeface="Century Gothic"/>
                        <a:cs typeface="Century Gothic"/>
                        <a:sym typeface="Century Gothic"/>
                      </a:endParaRPr>
                    </a:p>
                  </a:txBody>
                  <a:tcPr marL="91450" marR="91450" marT="45725" marB="45725">
                    <a:lnL w="12700" cap="flat" cmpd="sng" algn="ctr">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127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solidFill>
                      <a:srgbClr val="ED7D31">
                        <a:alpha val="20000"/>
                      </a:srgbClr>
                    </a:solidFill>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lgn="ctr">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127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solidFill>
                      <a:srgbClr val="ED7D31">
                        <a:alpha val="20000"/>
                      </a:srgbClr>
                    </a:solidFill>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lgn="ctr">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127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solidFill>
                      <a:srgbClr val="ED7D31">
                        <a:alpha val="20000"/>
                      </a:srgbClr>
                    </a:solidFill>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solidFill>
                      <a:srgbClr val="ED7D31">
                        <a:alpha val="20000"/>
                      </a:srgbClr>
                    </a:solidFill>
                  </a:tcPr>
                </a:tc>
                <a:extLst>
                  <a:ext uri="{0D108BD9-81ED-4DB2-BD59-A6C34878D82A}">
                    <a16:rowId xmlns:a16="http://schemas.microsoft.com/office/drawing/2014/main" val="10003"/>
                  </a:ext>
                </a:extLst>
              </a:tr>
              <a:tr h="370850">
                <a:tc>
                  <a:txBody>
                    <a:bodyPr/>
                    <a:lstStyle/>
                    <a:p>
                      <a:pPr marL="0" marR="0" lvl="0" indent="0" algn="l" rtl="0">
                        <a:spcBef>
                          <a:spcPts val="0"/>
                        </a:spcBef>
                        <a:spcAft>
                          <a:spcPts val="0"/>
                        </a:spcAft>
                        <a:buNone/>
                      </a:pPr>
                      <a:r>
                        <a:rPr lang="en-GB" sz="2000" b="1" kern="1200" dirty="0">
                          <a:solidFill>
                            <a:schemeClr val="accent5">
                              <a:lumMod val="50000"/>
                            </a:schemeClr>
                          </a:solidFill>
                          <a:effectLst/>
                          <a:latin typeface="+mn-lt"/>
                          <a:ea typeface="+mn-ea"/>
                          <a:cs typeface="+mn-cs"/>
                        </a:rPr>
                        <a:t>4.</a:t>
                      </a:r>
                      <a:endParaRPr sz="2000" b="1" dirty="0">
                        <a:solidFill>
                          <a:schemeClr val="accent5">
                            <a:lumMod val="50000"/>
                          </a:schemeClr>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127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tcPr>
                </a:tc>
                <a:tc>
                  <a:txBody>
                    <a:bodyPr/>
                    <a:lstStyle/>
                    <a:p>
                      <a:pPr marL="0" marR="0" lvl="0" indent="0" algn="ctr" rtl="0">
                        <a:spcBef>
                          <a:spcPts val="0"/>
                        </a:spcBef>
                        <a:spcAft>
                          <a:spcPts val="0"/>
                        </a:spcAft>
                        <a:buNone/>
                      </a:pPr>
                      <a:r>
                        <a:rPr lang="en-GB" sz="2000" dirty="0">
                          <a:solidFill>
                            <a:srgbClr val="1F3864"/>
                          </a:solidFill>
                          <a:latin typeface="Century Gothic"/>
                          <a:ea typeface="Century Gothic"/>
                          <a:cs typeface="Century Gothic"/>
                          <a:sym typeface="Century Gothic"/>
                        </a:rPr>
                        <a:t>‘I’</a:t>
                      </a:r>
                      <a:endParaRPr sz="2000" dirty="0">
                        <a:solidFill>
                          <a:srgbClr val="1F3864"/>
                        </a:solidFill>
                        <a:latin typeface="Century Gothic"/>
                        <a:ea typeface="Century Gothic"/>
                        <a:cs typeface="Century Gothic"/>
                        <a:sym typeface="Century Gothic"/>
                      </a:endParaRPr>
                    </a:p>
                  </a:txBody>
                  <a:tcPr marL="91450" marR="91450" marT="45725" marB="45725">
                    <a:lnL w="12700" cap="flat" cmpd="sng" algn="ctr">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127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tcPr>
                </a:tc>
                <a:tc>
                  <a:txBody>
                    <a:bodyPr/>
                    <a:lstStyle/>
                    <a:p>
                      <a:pPr marL="0" marR="0" lvl="0" indent="0" algn="ctr" rtl="0">
                        <a:spcBef>
                          <a:spcPts val="0"/>
                        </a:spcBef>
                        <a:spcAft>
                          <a:spcPts val="0"/>
                        </a:spcAft>
                        <a:buNone/>
                      </a:pPr>
                      <a:r>
                        <a:rPr lang="en-GB" sz="2000" dirty="0">
                          <a:solidFill>
                            <a:srgbClr val="1F3864"/>
                          </a:solidFill>
                          <a:latin typeface="Century Gothic"/>
                          <a:ea typeface="Century Gothic"/>
                          <a:cs typeface="Century Gothic"/>
                          <a:sym typeface="Century Gothic"/>
                        </a:rPr>
                        <a:t>‘you’</a:t>
                      </a:r>
                      <a:endParaRPr sz="2000" dirty="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127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tcPr>
                </a:tc>
                <a:tc>
                  <a:txBody>
                    <a:bodyPr/>
                    <a:lstStyle/>
                    <a:p>
                      <a:pPr marL="0" marR="0" lvl="0" indent="0" algn="ctr" rtl="0">
                        <a:spcBef>
                          <a:spcPts val="0"/>
                        </a:spcBef>
                        <a:spcAft>
                          <a:spcPts val="0"/>
                        </a:spcAft>
                        <a:buNone/>
                      </a:pPr>
                      <a:r>
                        <a:rPr lang="en-GB" sz="2000" dirty="0">
                          <a:solidFill>
                            <a:srgbClr val="1F3864"/>
                          </a:solidFill>
                          <a:latin typeface="Century Gothic"/>
                          <a:ea typeface="Century Gothic"/>
                          <a:cs typeface="Century Gothic"/>
                          <a:sym typeface="Century Gothic"/>
                        </a:rPr>
                        <a:t>‘s/he’</a:t>
                      </a:r>
                      <a:endParaRPr sz="2000" dirty="0">
                        <a:solidFill>
                          <a:srgbClr val="1F3864"/>
                        </a:solidFill>
                        <a:latin typeface="Century Gothic"/>
                        <a:ea typeface="Century Gothic"/>
                        <a:cs typeface="Century Gothic"/>
                        <a:sym typeface="Century Gothic"/>
                      </a:endParaRPr>
                    </a:p>
                  </a:txBody>
                  <a:tcPr marL="91450" marR="91450" marT="45725" marB="45725">
                    <a:lnL w="12700" cap="flat" cmpd="sng" algn="ctr">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127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solidFill>
                          <a:srgbClr val="1F3864"/>
                        </a:solidFill>
                        <a:latin typeface="Century Gothic"/>
                        <a:ea typeface="Century Gothic"/>
                        <a:cs typeface="Century Gothic"/>
                        <a:sym typeface="Century Gothic"/>
                      </a:endParaRPr>
                    </a:p>
                  </a:txBody>
                  <a:tcPr marL="91450" marR="91450" marT="45725" marB="45725">
                    <a:lnL w="12700" cap="flat" cmpd="sng" algn="ctr">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127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solidFill>
                          <a:srgbClr val="1F3864"/>
                        </a:solidFill>
                        <a:latin typeface="Century Gothic"/>
                        <a:ea typeface="Century Gothic"/>
                        <a:cs typeface="Century Gothic"/>
                        <a:sym typeface="Century Gothic"/>
                      </a:endParaRPr>
                    </a:p>
                  </a:txBody>
                  <a:tcPr marL="91450" marR="91450" marT="45725" marB="45725">
                    <a:lnL w="12700" cap="flat" cmpd="sng" algn="ctr">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127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tcPr>
                </a:tc>
                <a:extLst>
                  <a:ext uri="{0D108BD9-81ED-4DB2-BD59-A6C34878D82A}">
                    <a16:rowId xmlns:a16="http://schemas.microsoft.com/office/drawing/2014/main" val="10004"/>
                  </a:ext>
                </a:extLst>
              </a:tr>
              <a:tr h="370850">
                <a:tc>
                  <a:txBody>
                    <a:bodyPr/>
                    <a:lstStyle/>
                    <a:p>
                      <a:pPr marL="0" marR="0" lvl="0" indent="0" algn="l" rtl="0">
                        <a:spcBef>
                          <a:spcPts val="0"/>
                        </a:spcBef>
                        <a:spcAft>
                          <a:spcPts val="0"/>
                        </a:spcAft>
                        <a:buNone/>
                      </a:pPr>
                      <a:r>
                        <a:rPr lang="en-GB" sz="2000" b="1" kern="1200" dirty="0">
                          <a:solidFill>
                            <a:schemeClr val="accent5">
                              <a:lumMod val="50000"/>
                            </a:schemeClr>
                          </a:solidFill>
                          <a:effectLst/>
                          <a:latin typeface="+mn-lt"/>
                          <a:ea typeface="+mn-ea"/>
                          <a:cs typeface="+mn-cs"/>
                        </a:rPr>
                        <a:t>5.</a:t>
                      </a:r>
                      <a:endParaRPr sz="2000" b="1" dirty="0">
                        <a:solidFill>
                          <a:schemeClr val="accent5">
                            <a:lumMod val="50000"/>
                          </a:schemeClr>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127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solidFill>
                      <a:srgbClr val="ED7D31">
                        <a:alpha val="20000"/>
                      </a:srgbClr>
                    </a:solidFill>
                  </a:tcPr>
                </a:tc>
                <a:tc>
                  <a:txBody>
                    <a:bodyPr/>
                    <a:lstStyle/>
                    <a:p>
                      <a:pPr marL="0" marR="0" lvl="0" indent="0" algn="ctr" rtl="0">
                        <a:spcBef>
                          <a:spcPts val="0"/>
                        </a:spcBef>
                        <a:spcAft>
                          <a:spcPts val="0"/>
                        </a:spcAft>
                        <a:buNone/>
                      </a:pPr>
                      <a:r>
                        <a:rPr lang="en-GB" sz="2000" dirty="0">
                          <a:solidFill>
                            <a:srgbClr val="1F3864"/>
                          </a:solidFill>
                          <a:latin typeface="Century Gothic"/>
                          <a:ea typeface="Century Gothic"/>
                          <a:cs typeface="Century Gothic"/>
                          <a:sym typeface="Century Gothic"/>
                        </a:rPr>
                        <a:t>‘I’</a:t>
                      </a:r>
                      <a:endParaRPr sz="2000" dirty="0">
                        <a:solidFill>
                          <a:srgbClr val="1F3864"/>
                        </a:solidFill>
                        <a:latin typeface="Century Gothic"/>
                        <a:ea typeface="Century Gothic"/>
                        <a:cs typeface="Century Gothic"/>
                        <a:sym typeface="Century Gothic"/>
                      </a:endParaRPr>
                    </a:p>
                  </a:txBody>
                  <a:tcPr marL="91450" marR="91450" marT="45725" marB="45725">
                    <a:lnL w="12700" cap="flat" cmpd="sng" algn="ctr">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127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solidFill>
                      <a:srgbClr val="ED7D31">
                        <a:alpha val="20000"/>
                      </a:srgbClr>
                    </a:solidFill>
                  </a:tcPr>
                </a:tc>
                <a:tc>
                  <a:txBody>
                    <a:bodyPr/>
                    <a:lstStyle/>
                    <a:p>
                      <a:pPr marL="0" marR="0" lvl="0" indent="0" algn="ctr" rtl="0">
                        <a:spcBef>
                          <a:spcPts val="0"/>
                        </a:spcBef>
                        <a:spcAft>
                          <a:spcPts val="0"/>
                        </a:spcAft>
                        <a:buNone/>
                      </a:pPr>
                      <a:r>
                        <a:rPr lang="en-GB" sz="2000" dirty="0">
                          <a:solidFill>
                            <a:srgbClr val="1F3864"/>
                          </a:solidFill>
                          <a:latin typeface="Century Gothic"/>
                          <a:ea typeface="Century Gothic"/>
                          <a:cs typeface="Century Gothic"/>
                          <a:sym typeface="Century Gothic"/>
                        </a:rPr>
                        <a:t>‘you’</a:t>
                      </a:r>
                      <a:endParaRPr sz="2000" dirty="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127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solidFill>
                      <a:srgbClr val="ED7D31">
                        <a:alpha val="20000"/>
                      </a:srgbClr>
                    </a:solidFill>
                  </a:tcPr>
                </a:tc>
                <a:tc>
                  <a:txBody>
                    <a:bodyPr/>
                    <a:lstStyle/>
                    <a:p>
                      <a:pPr marL="0" marR="0" lvl="0" indent="0" algn="ctr" rtl="0">
                        <a:spcBef>
                          <a:spcPts val="0"/>
                        </a:spcBef>
                        <a:spcAft>
                          <a:spcPts val="0"/>
                        </a:spcAft>
                        <a:buNone/>
                      </a:pPr>
                      <a:r>
                        <a:rPr lang="en-GB" sz="2000" dirty="0">
                          <a:solidFill>
                            <a:srgbClr val="1F3864"/>
                          </a:solidFill>
                          <a:latin typeface="Century Gothic"/>
                          <a:ea typeface="Century Gothic"/>
                          <a:cs typeface="Century Gothic"/>
                          <a:sym typeface="Century Gothic"/>
                        </a:rPr>
                        <a:t>‘s/he’</a:t>
                      </a:r>
                      <a:endParaRPr sz="2000" dirty="0">
                        <a:solidFill>
                          <a:srgbClr val="1F3864"/>
                        </a:solidFill>
                        <a:latin typeface="Century Gothic"/>
                        <a:ea typeface="Century Gothic"/>
                        <a:cs typeface="Century Gothic"/>
                        <a:sym typeface="Century Gothic"/>
                      </a:endParaRPr>
                    </a:p>
                  </a:txBody>
                  <a:tcPr marL="91450" marR="91450" marT="45725" marB="45725">
                    <a:lnL w="12700" cap="flat" cmpd="sng" algn="ctr">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127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solidFill>
                      <a:srgbClr val="ED7D31">
                        <a:alpha val="20000"/>
                      </a:srgbClr>
                    </a:solidFill>
                  </a:tcPr>
                </a:tc>
                <a:tc>
                  <a:txBody>
                    <a:bodyPr/>
                    <a:lstStyle/>
                    <a:p>
                      <a:pPr marL="0" marR="0" lvl="0" indent="0" algn="l" rtl="0">
                        <a:spcBef>
                          <a:spcPts val="0"/>
                        </a:spcBef>
                        <a:spcAft>
                          <a:spcPts val="0"/>
                        </a:spcAft>
                        <a:buNone/>
                      </a:pPr>
                      <a:endParaRPr sz="2000" dirty="0">
                        <a:solidFill>
                          <a:srgbClr val="1F3864"/>
                        </a:solidFill>
                        <a:latin typeface="Century Gothic"/>
                        <a:ea typeface="Century Gothic"/>
                        <a:cs typeface="Century Gothic"/>
                        <a:sym typeface="Century Gothic"/>
                      </a:endParaRPr>
                    </a:p>
                  </a:txBody>
                  <a:tcPr marL="91450" marR="91450" marT="45725" marB="45725">
                    <a:lnL w="12700" cap="flat" cmpd="sng" algn="ctr">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127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solidFill>
                      <a:srgbClr val="ED7D31">
                        <a:alpha val="20000"/>
                      </a:srgbClr>
                    </a:solidFill>
                  </a:tcPr>
                </a:tc>
                <a:tc>
                  <a:txBody>
                    <a:bodyPr/>
                    <a:lstStyle/>
                    <a:p>
                      <a:pPr marL="0" marR="0" lvl="0" indent="0" algn="l" rtl="0">
                        <a:spcBef>
                          <a:spcPts val="0"/>
                        </a:spcBef>
                        <a:spcAft>
                          <a:spcPts val="0"/>
                        </a:spcAft>
                        <a:buNone/>
                      </a:pPr>
                      <a:endParaRPr sz="2000" dirty="0">
                        <a:solidFill>
                          <a:srgbClr val="1F3864"/>
                        </a:solidFill>
                        <a:latin typeface="Century Gothic"/>
                        <a:ea typeface="Century Gothic"/>
                        <a:cs typeface="Century Gothic"/>
                        <a:sym typeface="Century Gothic"/>
                      </a:endParaRPr>
                    </a:p>
                  </a:txBody>
                  <a:tcPr marL="91450" marR="91450" marT="45725" marB="45725">
                    <a:lnL w="12700" cap="flat" cmpd="sng" algn="ctr">
                      <a:solidFill>
                        <a:srgbClr val="ED7D31"/>
                      </a:solidFill>
                      <a:prstDash val="solid"/>
                      <a:round/>
                      <a:headEnd type="none" w="sm" len="sm"/>
                      <a:tailEnd type="none" w="sm" len="sm"/>
                    </a:lnL>
                    <a:lnR w="12700" cap="flat" cmpd="sng" algn="ctr">
                      <a:solidFill>
                        <a:srgbClr val="ED7D31"/>
                      </a:solidFill>
                      <a:prstDash val="solid"/>
                      <a:round/>
                      <a:headEnd type="none" w="sm" len="sm"/>
                      <a:tailEnd type="none" w="sm" len="sm"/>
                    </a:lnR>
                    <a:lnT w="127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solidFill>
                      <a:srgbClr val="ED7D31">
                        <a:alpha val="20000"/>
                      </a:srgbClr>
                    </a:solidFill>
                  </a:tcPr>
                </a:tc>
                <a:tc>
                  <a:txBody>
                    <a:bodyPr/>
                    <a:lstStyle/>
                    <a:p>
                      <a:pPr marL="0" marR="0" lvl="0" indent="0" algn="l" rtl="0">
                        <a:spcBef>
                          <a:spcPts val="0"/>
                        </a:spcBef>
                        <a:spcAft>
                          <a:spcPts val="0"/>
                        </a:spcAft>
                        <a:buNone/>
                      </a:pPr>
                      <a:endParaRPr sz="2000" dirty="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lgn="ctr">
                      <a:solidFill>
                        <a:srgbClr val="ED7D31"/>
                      </a:solidFill>
                      <a:prstDash val="solid"/>
                      <a:round/>
                      <a:headEnd type="none" w="sm" len="sm"/>
                      <a:tailEnd type="none" w="sm" len="sm"/>
                    </a:lnT>
                    <a:lnB w="12700" cap="flat" cmpd="sng" algn="ctr">
                      <a:solidFill>
                        <a:srgbClr val="ED7D31"/>
                      </a:solidFill>
                      <a:prstDash val="solid"/>
                      <a:round/>
                      <a:headEnd type="none" w="sm" len="sm"/>
                      <a:tailEnd type="none" w="sm" len="sm"/>
                    </a:lnB>
                    <a:solidFill>
                      <a:srgbClr val="ED7D31">
                        <a:alpha val="20000"/>
                      </a:srgbClr>
                    </a:solidFill>
                  </a:tcPr>
                </a:tc>
                <a:extLst>
                  <a:ext uri="{0D108BD9-81ED-4DB2-BD59-A6C34878D82A}">
                    <a16:rowId xmlns:a16="http://schemas.microsoft.com/office/drawing/2014/main" val="10005"/>
                  </a:ext>
                </a:extLst>
              </a:tr>
            </a:tbl>
          </a:graphicData>
        </a:graphic>
      </p:graphicFrame>
      <p:sp>
        <p:nvSpPr>
          <p:cNvPr id="3" name="TextBox 2"/>
          <p:cNvSpPr txBox="1"/>
          <p:nvPr/>
        </p:nvSpPr>
        <p:spPr>
          <a:xfrm>
            <a:off x="492985" y="1325563"/>
            <a:ext cx="1771566" cy="400110"/>
          </a:xfrm>
          <a:prstGeom prst="rect">
            <a:avLst/>
          </a:prstGeom>
          <a:noFill/>
        </p:spPr>
        <p:txBody>
          <a:bodyPr wrap="square" rtlCol="0">
            <a:spAutoFit/>
          </a:bodyPr>
          <a:lstStyle/>
          <a:p>
            <a:pPr algn="l"/>
            <a:r>
              <a:rPr lang="en-GB" sz="2000" dirty="0">
                <a:solidFill>
                  <a:schemeClr val="accent5">
                    <a:lumMod val="50000"/>
                  </a:schemeClr>
                </a:solidFill>
              </a:rPr>
              <a:t>Persona A</a:t>
            </a:r>
          </a:p>
        </p:txBody>
      </p:sp>
      <p:sp>
        <p:nvSpPr>
          <p:cNvPr id="4" name="Rectangle 3"/>
          <p:cNvSpPr/>
          <p:nvPr/>
        </p:nvSpPr>
        <p:spPr>
          <a:xfrm>
            <a:off x="2149155" y="1325563"/>
            <a:ext cx="1220207" cy="400110"/>
          </a:xfrm>
          <a:prstGeom prst="rect">
            <a:avLst/>
          </a:prstGeom>
        </p:spPr>
        <p:txBody>
          <a:bodyPr wrap="none">
            <a:spAutoFit/>
          </a:bodyPr>
          <a:lstStyle/>
          <a:p>
            <a:pPr lvl="0" algn="ctr"/>
            <a:r>
              <a:rPr lang="en-GB" sz="2000" b="1" dirty="0">
                <a:solidFill>
                  <a:schemeClr val="accent5">
                    <a:lumMod val="50000"/>
                  </a:schemeClr>
                </a:solidFill>
              </a:rPr>
              <a:t>¿</a:t>
            </a:r>
            <a:r>
              <a:rPr lang="en-GB" sz="2000" b="1" dirty="0" err="1">
                <a:solidFill>
                  <a:schemeClr val="accent5">
                    <a:lumMod val="50000"/>
                  </a:schemeClr>
                </a:solidFill>
              </a:rPr>
              <a:t>Quién</a:t>
            </a:r>
            <a:r>
              <a:rPr lang="en-GB" sz="2000" b="1" dirty="0">
                <a:solidFill>
                  <a:schemeClr val="accent5">
                    <a:lumMod val="50000"/>
                  </a:schemeClr>
                </a:solidFill>
              </a:rPr>
              <a:t>?</a:t>
            </a:r>
          </a:p>
        </p:txBody>
      </p:sp>
      <p:sp>
        <p:nvSpPr>
          <p:cNvPr id="12" name="TextBox 11"/>
          <p:cNvSpPr txBox="1"/>
          <p:nvPr/>
        </p:nvSpPr>
        <p:spPr>
          <a:xfrm>
            <a:off x="492985" y="3840792"/>
            <a:ext cx="1771566" cy="400110"/>
          </a:xfrm>
          <a:prstGeom prst="rect">
            <a:avLst/>
          </a:prstGeom>
          <a:noFill/>
        </p:spPr>
        <p:txBody>
          <a:bodyPr wrap="square" rtlCol="0">
            <a:spAutoFit/>
          </a:bodyPr>
          <a:lstStyle/>
          <a:p>
            <a:pPr algn="l"/>
            <a:r>
              <a:rPr lang="en-GB" sz="2000" dirty="0">
                <a:solidFill>
                  <a:schemeClr val="accent5">
                    <a:lumMod val="50000"/>
                  </a:schemeClr>
                </a:solidFill>
              </a:rPr>
              <a:t>Persona B</a:t>
            </a:r>
          </a:p>
        </p:txBody>
      </p:sp>
      <p:sp>
        <p:nvSpPr>
          <p:cNvPr id="13" name="Rectangle 12"/>
          <p:cNvSpPr/>
          <p:nvPr/>
        </p:nvSpPr>
        <p:spPr>
          <a:xfrm>
            <a:off x="2149155" y="3840792"/>
            <a:ext cx="1220207" cy="400110"/>
          </a:xfrm>
          <a:prstGeom prst="rect">
            <a:avLst/>
          </a:prstGeom>
        </p:spPr>
        <p:txBody>
          <a:bodyPr wrap="none">
            <a:spAutoFit/>
          </a:bodyPr>
          <a:lstStyle/>
          <a:p>
            <a:pPr lvl="0" algn="ctr"/>
            <a:r>
              <a:rPr lang="en-GB" sz="2000" b="1" dirty="0">
                <a:solidFill>
                  <a:schemeClr val="accent5">
                    <a:lumMod val="50000"/>
                  </a:schemeClr>
                </a:solidFill>
              </a:rPr>
              <a:t>¿</a:t>
            </a:r>
            <a:r>
              <a:rPr lang="en-GB" sz="2000" b="1" dirty="0" err="1">
                <a:solidFill>
                  <a:schemeClr val="accent5">
                    <a:lumMod val="50000"/>
                  </a:schemeClr>
                </a:solidFill>
              </a:rPr>
              <a:t>Quién</a:t>
            </a:r>
            <a:r>
              <a:rPr lang="en-GB" sz="2000" b="1" dirty="0">
                <a:solidFill>
                  <a:schemeClr val="accent5">
                    <a:lumMod val="50000"/>
                  </a:schemeClr>
                </a:solidFill>
              </a:rPr>
              <a:t>?</a:t>
            </a:r>
          </a:p>
        </p:txBody>
      </p:sp>
      <p:sp>
        <p:nvSpPr>
          <p:cNvPr id="14" name="Oval 13"/>
          <p:cNvSpPr/>
          <p:nvPr/>
        </p:nvSpPr>
        <p:spPr>
          <a:xfrm>
            <a:off x="1378768" y="4212954"/>
            <a:ext cx="739036" cy="466382"/>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3723223" y="4611220"/>
            <a:ext cx="739036" cy="466382"/>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2550996" y="5046253"/>
            <a:ext cx="739036" cy="466382"/>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1378768" y="5411596"/>
            <a:ext cx="739036" cy="466382"/>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3723223" y="5814342"/>
            <a:ext cx="739036" cy="466382"/>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2550996" y="1694659"/>
            <a:ext cx="739036" cy="466382"/>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1378768" y="2116795"/>
            <a:ext cx="739036" cy="466382"/>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p:cNvSpPr/>
          <p:nvPr/>
        </p:nvSpPr>
        <p:spPr>
          <a:xfrm>
            <a:off x="2550996" y="2509310"/>
            <a:ext cx="739036" cy="466382"/>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p:cNvSpPr/>
          <p:nvPr/>
        </p:nvSpPr>
        <p:spPr>
          <a:xfrm>
            <a:off x="3703352" y="2887572"/>
            <a:ext cx="739036" cy="466382"/>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p:cNvSpPr/>
          <p:nvPr/>
        </p:nvSpPr>
        <p:spPr>
          <a:xfrm>
            <a:off x="1359133" y="3310287"/>
            <a:ext cx="739036" cy="466382"/>
          </a:xfrm>
          <a:prstGeom prst="ellipse">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8" name="Picture 10">
            <a:extLst>
              <a:ext uri="{FF2B5EF4-FFF2-40B4-BE49-F238E27FC236}">
                <a16:creationId xmlns:a16="http://schemas.microsoft.com/office/drawing/2014/main" id="{C18CD2E8-80D3-4B52-825A-18AD8F98C27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975759" y="2960581"/>
            <a:ext cx="332778" cy="346643"/>
          </a:xfrm>
          <a:prstGeom prst="rect">
            <a:avLst/>
          </a:prstGeom>
        </p:spPr>
      </p:pic>
      <p:pic>
        <p:nvPicPr>
          <p:cNvPr id="30" name="Picture 10">
            <a:extLst>
              <a:ext uri="{FF2B5EF4-FFF2-40B4-BE49-F238E27FC236}">
                <a16:creationId xmlns:a16="http://schemas.microsoft.com/office/drawing/2014/main" id="{C18CD2E8-80D3-4B52-825A-18AD8F98C27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975759" y="2161041"/>
            <a:ext cx="332778" cy="346643"/>
          </a:xfrm>
          <a:prstGeom prst="rect">
            <a:avLst/>
          </a:prstGeom>
        </p:spPr>
      </p:pic>
      <p:pic>
        <p:nvPicPr>
          <p:cNvPr id="31" name="Picture 10">
            <a:extLst>
              <a:ext uri="{FF2B5EF4-FFF2-40B4-BE49-F238E27FC236}">
                <a16:creationId xmlns:a16="http://schemas.microsoft.com/office/drawing/2014/main" id="{C18CD2E8-80D3-4B52-825A-18AD8F98C27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400481" y="1755975"/>
            <a:ext cx="332778" cy="346643"/>
          </a:xfrm>
          <a:prstGeom prst="rect">
            <a:avLst/>
          </a:prstGeom>
        </p:spPr>
      </p:pic>
      <p:pic>
        <p:nvPicPr>
          <p:cNvPr id="32" name="Picture 10">
            <a:extLst>
              <a:ext uri="{FF2B5EF4-FFF2-40B4-BE49-F238E27FC236}">
                <a16:creationId xmlns:a16="http://schemas.microsoft.com/office/drawing/2014/main" id="{C18CD2E8-80D3-4B52-825A-18AD8F98C27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400481" y="2547143"/>
            <a:ext cx="332778" cy="346643"/>
          </a:xfrm>
          <a:prstGeom prst="rect">
            <a:avLst/>
          </a:prstGeom>
        </p:spPr>
      </p:pic>
      <p:pic>
        <p:nvPicPr>
          <p:cNvPr id="33" name="Picture 10">
            <a:extLst>
              <a:ext uri="{FF2B5EF4-FFF2-40B4-BE49-F238E27FC236}">
                <a16:creationId xmlns:a16="http://schemas.microsoft.com/office/drawing/2014/main" id="{C18CD2E8-80D3-4B52-825A-18AD8F98C27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400481" y="3338311"/>
            <a:ext cx="332778" cy="346643"/>
          </a:xfrm>
          <a:prstGeom prst="rect">
            <a:avLst/>
          </a:prstGeom>
        </p:spPr>
      </p:pic>
      <p:pic>
        <p:nvPicPr>
          <p:cNvPr id="34" name="Picture 10">
            <a:extLst>
              <a:ext uri="{FF2B5EF4-FFF2-40B4-BE49-F238E27FC236}">
                <a16:creationId xmlns:a16="http://schemas.microsoft.com/office/drawing/2014/main" id="{C18CD2E8-80D3-4B52-825A-18AD8F98C27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400481" y="4279582"/>
            <a:ext cx="332778" cy="346643"/>
          </a:xfrm>
          <a:prstGeom prst="rect">
            <a:avLst/>
          </a:prstGeom>
        </p:spPr>
      </p:pic>
      <p:pic>
        <p:nvPicPr>
          <p:cNvPr id="35" name="Picture 10">
            <a:extLst>
              <a:ext uri="{FF2B5EF4-FFF2-40B4-BE49-F238E27FC236}">
                <a16:creationId xmlns:a16="http://schemas.microsoft.com/office/drawing/2014/main" id="{C18CD2E8-80D3-4B52-825A-18AD8F98C27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400481" y="5467699"/>
            <a:ext cx="332778" cy="346643"/>
          </a:xfrm>
          <a:prstGeom prst="rect">
            <a:avLst/>
          </a:prstGeom>
        </p:spPr>
      </p:pic>
      <p:pic>
        <p:nvPicPr>
          <p:cNvPr id="36" name="Picture 10">
            <a:extLst>
              <a:ext uri="{FF2B5EF4-FFF2-40B4-BE49-F238E27FC236}">
                <a16:creationId xmlns:a16="http://schemas.microsoft.com/office/drawing/2014/main" id="{C18CD2E8-80D3-4B52-825A-18AD8F98C27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975759" y="4636396"/>
            <a:ext cx="332778" cy="346643"/>
          </a:xfrm>
          <a:prstGeom prst="rect">
            <a:avLst/>
          </a:prstGeom>
        </p:spPr>
      </p:pic>
      <p:pic>
        <p:nvPicPr>
          <p:cNvPr id="37" name="Picture 10">
            <a:extLst>
              <a:ext uri="{FF2B5EF4-FFF2-40B4-BE49-F238E27FC236}">
                <a16:creationId xmlns:a16="http://schemas.microsoft.com/office/drawing/2014/main" id="{C18CD2E8-80D3-4B52-825A-18AD8F98C27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975759" y="5042909"/>
            <a:ext cx="332778" cy="346643"/>
          </a:xfrm>
          <a:prstGeom prst="rect">
            <a:avLst/>
          </a:prstGeom>
        </p:spPr>
      </p:pic>
      <p:pic>
        <p:nvPicPr>
          <p:cNvPr id="38" name="Picture 10">
            <a:extLst>
              <a:ext uri="{FF2B5EF4-FFF2-40B4-BE49-F238E27FC236}">
                <a16:creationId xmlns:a16="http://schemas.microsoft.com/office/drawing/2014/main" id="{C18CD2E8-80D3-4B52-825A-18AD8F98C27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975759" y="5853667"/>
            <a:ext cx="332778" cy="346643"/>
          </a:xfrm>
          <a:prstGeom prst="rect">
            <a:avLst/>
          </a:prstGeom>
        </p:spPr>
      </p:pic>
      <p:sp>
        <p:nvSpPr>
          <p:cNvPr id="39" name="TextBox 38"/>
          <p:cNvSpPr txBox="1"/>
          <p:nvPr/>
        </p:nvSpPr>
        <p:spPr>
          <a:xfrm>
            <a:off x="7249288" y="1727795"/>
            <a:ext cx="3594970" cy="400110"/>
          </a:xfrm>
          <a:prstGeom prst="rect">
            <a:avLst/>
          </a:prstGeom>
          <a:noFill/>
        </p:spPr>
        <p:txBody>
          <a:bodyPr wrap="square" rtlCol="0">
            <a:spAutoFit/>
          </a:bodyPr>
          <a:lstStyle/>
          <a:p>
            <a:pPr algn="l"/>
            <a:r>
              <a:rPr lang="en-GB" sz="2000" dirty="0">
                <a:solidFill>
                  <a:schemeClr val="accent5">
                    <a:lumMod val="50000"/>
                  </a:schemeClr>
                </a:solidFill>
              </a:rPr>
              <a:t>(in order) to teach English</a:t>
            </a:r>
          </a:p>
        </p:txBody>
      </p:sp>
      <p:sp>
        <p:nvSpPr>
          <p:cNvPr id="40" name="TextBox 39"/>
          <p:cNvSpPr txBox="1"/>
          <p:nvPr/>
        </p:nvSpPr>
        <p:spPr>
          <a:xfrm>
            <a:off x="7302916" y="2129240"/>
            <a:ext cx="3594970" cy="400110"/>
          </a:xfrm>
          <a:prstGeom prst="rect">
            <a:avLst/>
          </a:prstGeom>
          <a:noFill/>
        </p:spPr>
        <p:txBody>
          <a:bodyPr wrap="square" rtlCol="0">
            <a:spAutoFit/>
          </a:bodyPr>
          <a:lstStyle/>
          <a:p>
            <a:pPr algn="l"/>
            <a:r>
              <a:rPr lang="en-GB" sz="2000" dirty="0">
                <a:solidFill>
                  <a:schemeClr val="accent5">
                    <a:lumMod val="50000"/>
                  </a:schemeClr>
                </a:solidFill>
              </a:rPr>
              <a:t>for the activities in class</a:t>
            </a:r>
          </a:p>
        </p:txBody>
      </p:sp>
      <p:sp>
        <p:nvSpPr>
          <p:cNvPr id="41" name="TextBox 40"/>
          <p:cNvSpPr txBox="1"/>
          <p:nvPr/>
        </p:nvSpPr>
        <p:spPr>
          <a:xfrm>
            <a:off x="7249288" y="2518177"/>
            <a:ext cx="4433493" cy="400110"/>
          </a:xfrm>
          <a:prstGeom prst="rect">
            <a:avLst/>
          </a:prstGeom>
          <a:noFill/>
        </p:spPr>
        <p:txBody>
          <a:bodyPr wrap="square" rtlCol="0">
            <a:spAutoFit/>
          </a:bodyPr>
          <a:lstStyle/>
          <a:p>
            <a:pPr algn="l"/>
            <a:r>
              <a:rPr lang="en-GB" sz="2000" dirty="0">
                <a:solidFill>
                  <a:schemeClr val="accent5">
                    <a:lumMod val="50000"/>
                  </a:schemeClr>
                </a:solidFill>
              </a:rPr>
              <a:t>(in order) to see a football match</a:t>
            </a:r>
          </a:p>
        </p:txBody>
      </p:sp>
      <p:sp>
        <p:nvSpPr>
          <p:cNvPr id="42" name="TextBox 41"/>
          <p:cNvSpPr txBox="1"/>
          <p:nvPr/>
        </p:nvSpPr>
        <p:spPr>
          <a:xfrm>
            <a:off x="7272911" y="2894216"/>
            <a:ext cx="3594970" cy="400110"/>
          </a:xfrm>
          <a:prstGeom prst="rect">
            <a:avLst/>
          </a:prstGeom>
          <a:noFill/>
        </p:spPr>
        <p:txBody>
          <a:bodyPr wrap="square" rtlCol="0">
            <a:spAutoFit/>
          </a:bodyPr>
          <a:lstStyle/>
          <a:p>
            <a:pPr algn="l"/>
            <a:r>
              <a:rPr lang="en-GB" sz="2000" dirty="0">
                <a:solidFill>
                  <a:schemeClr val="accent5">
                    <a:lumMod val="50000"/>
                  </a:schemeClr>
                </a:solidFill>
              </a:rPr>
              <a:t>for a concert</a:t>
            </a:r>
          </a:p>
        </p:txBody>
      </p:sp>
      <p:sp>
        <p:nvSpPr>
          <p:cNvPr id="43" name="TextBox 42"/>
          <p:cNvSpPr txBox="1"/>
          <p:nvPr/>
        </p:nvSpPr>
        <p:spPr>
          <a:xfrm>
            <a:off x="7278748" y="3306834"/>
            <a:ext cx="4433492" cy="400110"/>
          </a:xfrm>
          <a:prstGeom prst="rect">
            <a:avLst/>
          </a:prstGeom>
          <a:noFill/>
        </p:spPr>
        <p:txBody>
          <a:bodyPr wrap="square" rtlCol="0">
            <a:spAutoFit/>
          </a:bodyPr>
          <a:lstStyle/>
          <a:p>
            <a:pPr algn="l"/>
            <a:r>
              <a:rPr lang="en-GB" sz="2000" dirty="0">
                <a:solidFill>
                  <a:schemeClr val="accent5">
                    <a:lumMod val="50000"/>
                  </a:schemeClr>
                </a:solidFill>
              </a:rPr>
              <a:t>(in order) to discover the coast</a:t>
            </a:r>
          </a:p>
        </p:txBody>
      </p:sp>
      <p:sp>
        <p:nvSpPr>
          <p:cNvPr id="44" name="TextBox 43"/>
          <p:cNvSpPr txBox="1"/>
          <p:nvPr/>
        </p:nvSpPr>
        <p:spPr>
          <a:xfrm>
            <a:off x="7249288" y="4248730"/>
            <a:ext cx="3594970" cy="400110"/>
          </a:xfrm>
          <a:prstGeom prst="rect">
            <a:avLst/>
          </a:prstGeom>
          <a:noFill/>
        </p:spPr>
        <p:txBody>
          <a:bodyPr wrap="square" rtlCol="0">
            <a:spAutoFit/>
          </a:bodyPr>
          <a:lstStyle/>
          <a:p>
            <a:pPr algn="l"/>
            <a:r>
              <a:rPr lang="en-GB" sz="2000" dirty="0">
                <a:solidFill>
                  <a:schemeClr val="accent5">
                    <a:lumMod val="50000"/>
                  </a:schemeClr>
                </a:solidFill>
              </a:rPr>
              <a:t>(in order) to drink a coffee</a:t>
            </a:r>
          </a:p>
        </p:txBody>
      </p:sp>
      <p:sp>
        <p:nvSpPr>
          <p:cNvPr id="45" name="TextBox 44"/>
          <p:cNvSpPr txBox="1"/>
          <p:nvPr/>
        </p:nvSpPr>
        <p:spPr>
          <a:xfrm>
            <a:off x="7302916" y="4650175"/>
            <a:ext cx="3594970" cy="400110"/>
          </a:xfrm>
          <a:prstGeom prst="rect">
            <a:avLst/>
          </a:prstGeom>
          <a:noFill/>
        </p:spPr>
        <p:txBody>
          <a:bodyPr wrap="square" rtlCol="0">
            <a:spAutoFit/>
          </a:bodyPr>
          <a:lstStyle/>
          <a:p>
            <a:pPr algn="l"/>
            <a:r>
              <a:rPr lang="en-GB" sz="2000" dirty="0">
                <a:solidFill>
                  <a:schemeClr val="accent5">
                    <a:lumMod val="50000"/>
                  </a:schemeClr>
                </a:solidFill>
              </a:rPr>
              <a:t>for the journey/trip</a:t>
            </a:r>
          </a:p>
        </p:txBody>
      </p:sp>
      <p:sp>
        <p:nvSpPr>
          <p:cNvPr id="46" name="TextBox 45"/>
          <p:cNvSpPr txBox="1"/>
          <p:nvPr/>
        </p:nvSpPr>
        <p:spPr>
          <a:xfrm>
            <a:off x="7249288" y="5039112"/>
            <a:ext cx="4433493" cy="400110"/>
          </a:xfrm>
          <a:prstGeom prst="rect">
            <a:avLst/>
          </a:prstGeom>
          <a:noFill/>
        </p:spPr>
        <p:txBody>
          <a:bodyPr wrap="square" rtlCol="0">
            <a:spAutoFit/>
          </a:bodyPr>
          <a:lstStyle/>
          <a:p>
            <a:pPr algn="l"/>
            <a:r>
              <a:rPr lang="en-GB" sz="2000" dirty="0">
                <a:solidFill>
                  <a:schemeClr val="accent5">
                    <a:lumMod val="50000"/>
                  </a:schemeClr>
                </a:solidFill>
              </a:rPr>
              <a:t>for the holidays</a:t>
            </a:r>
          </a:p>
        </p:txBody>
      </p:sp>
      <p:sp>
        <p:nvSpPr>
          <p:cNvPr id="47" name="TextBox 46"/>
          <p:cNvSpPr txBox="1"/>
          <p:nvPr/>
        </p:nvSpPr>
        <p:spPr>
          <a:xfrm>
            <a:off x="7272911" y="5415151"/>
            <a:ext cx="4238508" cy="400110"/>
          </a:xfrm>
          <a:prstGeom prst="rect">
            <a:avLst/>
          </a:prstGeom>
          <a:noFill/>
        </p:spPr>
        <p:txBody>
          <a:bodyPr wrap="square" rtlCol="0">
            <a:spAutoFit/>
          </a:bodyPr>
          <a:lstStyle/>
          <a:p>
            <a:pPr algn="l"/>
            <a:r>
              <a:rPr lang="en-GB" sz="2000" dirty="0">
                <a:solidFill>
                  <a:schemeClr val="accent5">
                    <a:lumMod val="50000"/>
                  </a:schemeClr>
                </a:solidFill>
              </a:rPr>
              <a:t>(in order) to rest on the beach</a:t>
            </a:r>
          </a:p>
        </p:txBody>
      </p:sp>
      <p:sp>
        <p:nvSpPr>
          <p:cNvPr id="48" name="TextBox 47"/>
          <p:cNvSpPr txBox="1"/>
          <p:nvPr/>
        </p:nvSpPr>
        <p:spPr>
          <a:xfrm>
            <a:off x="7278748" y="5827769"/>
            <a:ext cx="4433492" cy="400110"/>
          </a:xfrm>
          <a:prstGeom prst="rect">
            <a:avLst/>
          </a:prstGeom>
          <a:noFill/>
        </p:spPr>
        <p:txBody>
          <a:bodyPr wrap="square" rtlCol="0">
            <a:spAutoFit/>
          </a:bodyPr>
          <a:lstStyle/>
          <a:p>
            <a:pPr algn="l"/>
            <a:r>
              <a:rPr lang="en-GB" sz="2000" dirty="0">
                <a:solidFill>
                  <a:schemeClr val="accent5">
                    <a:lumMod val="50000"/>
                  </a:schemeClr>
                </a:solidFill>
              </a:rPr>
              <a:t>for a friend</a:t>
            </a:r>
          </a:p>
        </p:txBody>
      </p:sp>
    </p:spTree>
    <p:extLst>
      <p:ext uri="{BB962C8B-B14F-4D97-AF65-F5344CB8AC3E}">
        <p14:creationId xmlns:p14="http://schemas.microsoft.com/office/powerpoint/2010/main" val="1589364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3"/>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1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3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6"/>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17"/>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35"/>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7"/>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18"/>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38"/>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39" grpId="0"/>
      <p:bldP spid="40" grpId="0"/>
      <p:bldP spid="41" grpId="0"/>
      <p:bldP spid="42" grpId="0"/>
      <p:bldP spid="43" grpId="0"/>
      <p:bldP spid="44" grpId="0"/>
      <p:bldP spid="45" grpId="0"/>
      <p:bldP spid="46" grpId="0"/>
      <p:bldP spid="47" grpId="0"/>
      <p:bldP spid="4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1">
            <a:extLst>
              <a:ext uri="{FF2B5EF4-FFF2-40B4-BE49-F238E27FC236}">
                <a16:creationId xmlns:a16="http://schemas.microsoft.com/office/drawing/2014/main" id="{A316DD52-7894-4A75-969C-CA0645DA2978}"/>
              </a:ext>
            </a:extLst>
          </p:cNvPr>
          <p:cNvSpPr/>
          <p:nvPr/>
        </p:nvSpPr>
        <p:spPr>
          <a:xfrm>
            <a:off x="11201400" y="258166"/>
            <a:ext cx="7267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itle 1"/>
          <p:cNvSpPr>
            <a:spLocks noGrp="1"/>
          </p:cNvSpPr>
          <p:nvPr>
            <p:ph type="title"/>
          </p:nvPr>
        </p:nvSpPr>
        <p:spPr>
          <a:xfrm>
            <a:off x="11205211" y="219789"/>
            <a:ext cx="722932" cy="477672"/>
          </a:xfrm>
        </p:spPr>
        <p:txBody>
          <a:bodyPr>
            <a:normAutofit/>
          </a:bodyPr>
          <a:lstStyle/>
          <a:p>
            <a:r>
              <a:rPr lang="en-GB" sz="2000" b="1" dirty="0">
                <a:solidFill>
                  <a:schemeClr val="bg1"/>
                </a:solidFill>
              </a:rPr>
              <a:t>leer</a:t>
            </a:r>
          </a:p>
        </p:txBody>
      </p:sp>
      <p:graphicFrame>
        <p:nvGraphicFramePr>
          <p:cNvPr id="6" name="Table 6">
            <a:extLst>
              <a:ext uri="{FF2B5EF4-FFF2-40B4-BE49-F238E27FC236}">
                <a16:creationId xmlns:a16="http://schemas.microsoft.com/office/drawing/2014/main" id="{664F4417-35AF-864A-AF97-D99BDCB42FA3}"/>
              </a:ext>
            </a:extLst>
          </p:cNvPr>
          <p:cNvGraphicFramePr>
            <a:graphicFrameLocks noGrp="1"/>
          </p:cNvGraphicFramePr>
          <p:nvPr>
            <p:extLst>
              <p:ext uri="{D42A27DB-BD31-4B8C-83A1-F6EECF244321}">
                <p14:modId xmlns:p14="http://schemas.microsoft.com/office/powerpoint/2010/main" val="22016636"/>
              </p:ext>
            </p:extLst>
          </p:nvPr>
        </p:nvGraphicFramePr>
        <p:xfrm>
          <a:off x="75727" y="258166"/>
          <a:ext cx="11062344" cy="6004560"/>
        </p:xfrm>
        <a:graphic>
          <a:graphicData uri="http://schemas.openxmlformats.org/drawingml/2006/table">
            <a:tbl>
              <a:tblPr firstRow="1" bandRow="1">
                <a:tableStyleId>{21E4AEA4-8DFA-4A89-87EB-49C32662AFE0}</a:tableStyleId>
              </a:tblPr>
              <a:tblGrid>
                <a:gridCol w="538976">
                  <a:extLst>
                    <a:ext uri="{9D8B030D-6E8A-4147-A177-3AD203B41FA5}">
                      <a16:colId xmlns:a16="http://schemas.microsoft.com/office/drawing/2014/main" val="2607353726"/>
                    </a:ext>
                  </a:extLst>
                </a:gridCol>
                <a:gridCol w="2049002">
                  <a:extLst>
                    <a:ext uri="{9D8B030D-6E8A-4147-A177-3AD203B41FA5}">
                      <a16:colId xmlns:a16="http://schemas.microsoft.com/office/drawing/2014/main" val="1600817978"/>
                    </a:ext>
                  </a:extLst>
                </a:gridCol>
                <a:gridCol w="2469474">
                  <a:extLst>
                    <a:ext uri="{9D8B030D-6E8A-4147-A177-3AD203B41FA5}">
                      <a16:colId xmlns:a16="http://schemas.microsoft.com/office/drawing/2014/main" val="2716051180"/>
                    </a:ext>
                  </a:extLst>
                </a:gridCol>
                <a:gridCol w="3853954">
                  <a:extLst>
                    <a:ext uri="{9D8B030D-6E8A-4147-A177-3AD203B41FA5}">
                      <a16:colId xmlns:a16="http://schemas.microsoft.com/office/drawing/2014/main" val="2344593445"/>
                    </a:ext>
                  </a:extLst>
                </a:gridCol>
                <a:gridCol w="2150938">
                  <a:extLst>
                    <a:ext uri="{9D8B030D-6E8A-4147-A177-3AD203B41FA5}">
                      <a16:colId xmlns:a16="http://schemas.microsoft.com/office/drawing/2014/main" val="4128092149"/>
                    </a:ext>
                  </a:extLst>
                </a:gridCol>
              </a:tblGrid>
              <a:tr h="328687">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a:t>
                      </a:r>
                      <a:r>
                        <a:rPr lang="en-GB" sz="2000" b="1" dirty="0" err="1"/>
                        <a:t>Quién</a:t>
                      </a:r>
                      <a:r>
                        <a:rPr lang="en-GB" sz="2000" b="1" dirty="0"/>
                        <a:t>?</a:t>
                      </a:r>
                    </a:p>
                  </a:txBody>
                  <a:tcPr/>
                </a:tc>
                <a:extLst>
                  <a:ext uri="{0D108BD9-81ED-4DB2-BD59-A6C34878D82A}">
                    <a16:rowId xmlns:a16="http://schemas.microsoft.com/office/drawing/2014/main" val="1153431983"/>
                  </a:ext>
                </a:extLst>
              </a:tr>
              <a:tr h="599332">
                <a:tc>
                  <a:txBody>
                    <a:bodyPr/>
                    <a:lstStyle/>
                    <a:p>
                      <a:pPr algn="ctr"/>
                      <a:r>
                        <a:rPr lang="en-GB" sz="2000" b="1" dirty="0">
                          <a:solidFill>
                            <a:schemeClr val="accent5">
                              <a:lumMod val="50000"/>
                            </a:schemeClr>
                          </a:solidFill>
                        </a:rPr>
                        <a:t>1.</a:t>
                      </a:r>
                    </a:p>
                  </a:txBody>
                  <a:tcPr anchor="ctr"/>
                </a:tc>
                <a:tc>
                  <a:txBody>
                    <a:bodyPr/>
                    <a:lstStyle/>
                    <a:p>
                      <a:r>
                        <a:rPr lang="en-US" sz="2000" kern="1200" dirty="0" err="1">
                          <a:solidFill>
                            <a:schemeClr val="accent5">
                              <a:lumMod val="50000"/>
                            </a:schemeClr>
                          </a:solidFill>
                          <a:effectLst/>
                          <a:latin typeface="+mn-lt"/>
                          <a:ea typeface="+mn-ea"/>
                          <a:cs typeface="+mn-cs"/>
                        </a:rPr>
                        <a:t>Voy</a:t>
                      </a:r>
                      <a:r>
                        <a:rPr lang="en-US" sz="2000" kern="1200" dirty="0">
                          <a:solidFill>
                            <a:schemeClr val="accent5">
                              <a:lumMod val="50000"/>
                            </a:schemeClr>
                          </a:solidFill>
                          <a:effectLst/>
                          <a:latin typeface="+mn-lt"/>
                          <a:ea typeface="+mn-ea"/>
                          <a:cs typeface="+mn-cs"/>
                        </a:rPr>
                        <a:t> a ir al </a:t>
                      </a:r>
                      <a:endParaRPr lang="en-GB" sz="2000" dirty="0">
                        <a:solidFill>
                          <a:schemeClr val="accent5">
                            <a:lumMod val="50000"/>
                          </a:schemeClr>
                        </a:solidFill>
                      </a:endParaRPr>
                    </a:p>
                  </a:txBody>
                  <a:tcPr anchor="ctr"/>
                </a:tc>
                <a:tc>
                  <a:txBody>
                    <a:bodyPr/>
                    <a:lstStyle/>
                    <a:p>
                      <a:r>
                        <a:rPr lang="en-GB" sz="2000" dirty="0">
                          <a:solidFill>
                            <a:schemeClr val="accent5">
                              <a:lumMod val="50000"/>
                            </a:schemeClr>
                          </a:solidFill>
                        </a:rPr>
                        <a:t>playa</a:t>
                      </a:r>
                    </a:p>
                    <a:p>
                      <a:r>
                        <a:rPr lang="en-GB" sz="2000" dirty="0">
                          <a:solidFill>
                            <a:schemeClr val="accent5">
                              <a:lumMod val="50000"/>
                            </a:schemeClr>
                          </a:solidFill>
                        </a:rPr>
                        <a:t>campo</a:t>
                      </a:r>
                    </a:p>
                  </a:txBody>
                  <a:tcPr/>
                </a:tc>
                <a:tc>
                  <a:txBody>
                    <a:bodyPr/>
                    <a:lstStyle/>
                    <a:p>
                      <a:r>
                        <a:rPr lang="en-GB" sz="2000" dirty="0">
                          <a:solidFill>
                            <a:schemeClr val="accent5">
                              <a:lumMod val="50000"/>
                            </a:schemeClr>
                          </a:solidFill>
                        </a:rPr>
                        <a:t>para </a:t>
                      </a:r>
                      <a:r>
                        <a:rPr lang="en-GB" sz="2000" dirty="0" err="1">
                          <a:solidFill>
                            <a:schemeClr val="accent5">
                              <a:lumMod val="50000"/>
                            </a:schemeClr>
                          </a:solidFill>
                        </a:rPr>
                        <a:t>descansar</a:t>
                      </a:r>
                      <a:r>
                        <a:rPr lang="en-GB" sz="2000" dirty="0">
                          <a:solidFill>
                            <a:schemeClr val="accent5">
                              <a:lumMod val="50000"/>
                            </a:schemeClr>
                          </a:solidFill>
                        </a:rPr>
                        <a:t>.</a:t>
                      </a:r>
                    </a:p>
                  </a:txBody>
                  <a:tcPr anchor="ctr"/>
                </a:tc>
                <a:tc>
                  <a:txBody>
                    <a:bodyPr/>
                    <a:lstStyle/>
                    <a:p>
                      <a:pPr algn="ctr"/>
                      <a:r>
                        <a:rPr lang="en-GB" sz="2000" dirty="0">
                          <a:solidFill>
                            <a:schemeClr val="accent5">
                              <a:lumMod val="50000"/>
                            </a:schemeClr>
                          </a:solidFill>
                        </a:rPr>
                        <a:t>I</a:t>
                      </a:r>
                      <a:r>
                        <a:rPr lang="en-GB" sz="2000" baseline="0" dirty="0">
                          <a:solidFill>
                            <a:schemeClr val="accent5">
                              <a:lumMod val="50000"/>
                            </a:schemeClr>
                          </a:solidFill>
                        </a:rPr>
                        <a:t> / you / s/he</a:t>
                      </a:r>
                      <a:endParaRPr lang="en-GB" sz="2000" dirty="0">
                        <a:solidFill>
                          <a:schemeClr val="accent5">
                            <a:lumMod val="50000"/>
                          </a:schemeClr>
                        </a:solidFill>
                      </a:endParaRPr>
                    </a:p>
                  </a:txBody>
                  <a:tcPr anchor="ctr"/>
                </a:tc>
                <a:extLst>
                  <a:ext uri="{0D108BD9-81ED-4DB2-BD59-A6C34878D82A}">
                    <a16:rowId xmlns:a16="http://schemas.microsoft.com/office/drawing/2014/main" val="1171492714"/>
                  </a:ext>
                </a:extLst>
              </a:tr>
              <a:tr h="599332">
                <a:tc>
                  <a:txBody>
                    <a:bodyPr/>
                    <a:lstStyle/>
                    <a:p>
                      <a:pPr algn="ctr"/>
                      <a:r>
                        <a:rPr lang="en-GB" sz="2000" b="1">
                          <a:solidFill>
                            <a:schemeClr val="accent5">
                              <a:lumMod val="50000"/>
                            </a:schemeClr>
                          </a:solidFill>
                        </a:rPr>
                        <a:t>2.</a:t>
                      </a:r>
                      <a:endParaRPr lang="en-GB" sz="2000" b="1" dirty="0">
                        <a:solidFill>
                          <a:schemeClr val="accent5">
                            <a:lumMod val="50000"/>
                          </a:schemeClr>
                        </a:solidFill>
                      </a:endParaRPr>
                    </a:p>
                  </a:txBody>
                  <a:tcPr anchor="ctr"/>
                </a:tc>
                <a:tc>
                  <a:txBody>
                    <a:bodyPr/>
                    <a:lstStyle/>
                    <a:p>
                      <a:r>
                        <a:rPr lang="en-GB" sz="2000" dirty="0">
                          <a:solidFill>
                            <a:schemeClr val="accent5">
                              <a:lumMod val="50000"/>
                            </a:schemeClr>
                          </a:solidFill>
                        </a:rPr>
                        <a:t>Vas a ir al</a:t>
                      </a:r>
                    </a:p>
                  </a:txBody>
                  <a:tcPr anchor="ctr"/>
                </a:tc>
                <a:tc>
                  <a:txBody>
                    <a:bodyPr/>
                    <a:lstStyle/>
                    <a:p>
                      <a:r>
                        <a:rPr lang="en-GB" sz="2000" dirty="0" err="1">
                          <a:solidFill>
                            <a:schemeClr val="accent5">
                              <a:lumMod val="50000"/>
                            </a:schemeClr>
                          </a:solidFill>
                        </a:rPr>
                        <a:t>museo</a:t>
                      </a:r>
                      <a:endParaRPr lang="en-GB" sz="2000" dirty="0">
                        <a:solidFill>
                          <a:schemeClr val="accent5">
                            <a:lumMod val="50000"/>
                          </a:schemeClr>
                        </a:solidFill>
                      </a:endParaRPr>
                    </a:p>
                    <a:p>
                      <a:r>
                        <a:rPr lang="en-GB" sz="2000" dirty="0">
                          <a:solidFill>
                            <a:schemeClr val="accent5">
                              <a:lumMod val="50000"/>
                            </a:schemeClr>
                          </a:solidFill>
                        </a:rPr>
                        <a:t>plaza</a:t>
                      </a:r>
                    </a:p>
                  </a:txBody>
                  <a:tcPr/>
                </a:tc>
                <a:tc>
                  <a:txBody>
                    <a:bodyPr/>
                    <a:lstStyle/>
                    <a:p>
                      <a:r>
                        <a:rPr lang="en-GB" sz="2000" dirty="0">
                          <a:solidFill>
                            <a:schemeClr val="accent5">
                              <a:lumMod val="50000"/>
                            </a:schemeClr>
                          </a:solidFill>
                        </a:rPr>
                        <a:t>para </a:t>
                      </a:r>
                      <a:r>
                        <a:rPr lang="en-GB" sz="2000" dirty="0" err="1">
                          <a:solidFill>
                            <a:schemeClr val="accent5">
                              <a:lumMod val="50000"/>
                            </a:schemeClr>
                          </a:solidFill>
                        </a:rPr>
                        <a:t>quedar</a:t>
                      </a:r>
                      <a:r>
                        <a:rPr lang="en-GB" sz="2000" dirty="0">
                          <a:solidFill>
                            <a:schemeClr val="accent5">
                              <a:lumMod val="50000"/>
                            </a:schemeClr>
                          </a:solidFill>
                        </a:rPr>
                        <a:t> con </a:t>
                      </a:r>
                      <a:r>
                        <a:rPr lang="en-GB" sz="2000" dirty="0" err="1">
                          <a:solidFill>
                            <a:schemeClr val="accent5">
                              <a:lumMod val="50000"/>
                            </a:schemeClr>
                          </a:solidFill>
                        </a:rPr>
                        <a:t>una</a:t>
                      </a:r>
                      <a:r>
                        <a:rPr lang="en-GB" sz="2000" baseline="0" dirty="0">
                          <a:solidFill>
                            <a:schemeClr val="accent5">
                              <a:lumMod val="50000"/>
                            </a:schemeClr>
                          </a:solidFill>
                        </a:rPr>
                        <a:t> </a:t>
                      </a:r>
                      <a:r>
                        <a:rPr lang="en-GB" sz="2000" baseline="0" dirty="0" err="1">
                          <a:solidFill>
                            <a:schemeClr val="accent5">
                              <a:lumMod val="50000"/>
                            </a:schemeClr>
                          </a:solidFill>
                        </a:rPr>
                        <a:t>amiga</a:t>
                      </a:r>
                      <a:r>
                        <a:rPr lang="en-GB" sz="2000" baseline="0" dirty="0">
                          <a:solidFill>
                            <a:schemeClr val="accent5">
                              <a:lumMod val="50000"/>
                            </a:schemeClr>
                          </a:solidFill>
                        </a:rPr>
                        <a:t>.</a:t>
                      </a:r>
                      <a:endParaRPr lang="en-GB" sz="2000" dirty="0">
                        <a:solidFill>
                          <a:schemeClr val="accent5">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rPr>
                        <a:t>I</a:t>
                      </a:r>
                      <a:r>
                        <a:rPr lang="en-GB" sz="2000" baseline="0" dirty="0">
                          <a:solidFill>
                            <a:schemeClr val="accent5">
                              <a:lumMod val="50000"/>
                            </a:schemeClr>
                          </a:solidFill>
                        </a:rPr>
                        <a:t> / you / s/he</a:t>
                      </a:r>
                      <a:endParaRPr lang="en-GB" sz="2000" dirty="0">
                        <a:solidFill>
                          <a:schemeClr val="accent5">
                            <a:lumMod val="50000"/>
                          </a:schemeClr>
                        </a:solidFill>
                      </a:endParaRPr>
                    </a:p>
                  </a:txBody>
                  <a:tcPr anchor="ctr"/>
                </a:tc>
                <a:extLst>
                  <a:ext uri="{0D108BD9-81ED-4DB2-BD59-A6C34878D82A}">
                    <a16:rowId xmlns:a16="http://schemas.microsoft.com/office/drawing/2014/main" val="1961458278"/>
                  </a:ext>
                </a:extLst>
              </a:tr>
              <a:tr h="599332">
                <a:tc>
                  <a:txBody>
                    <a:bodyPr/>
                    <a:lstStyle/>
                    <a:p>
                      <a:pPr algn="ctr"/>
                      <a:r>
                        <a:rPr lang="en-GB" sz="2000" b="1">
                          <a:solidFill>
                            <a:schemeClr val="accent5">
                              <a:lumMod val="50000"/>
                            </a:schemeClr>
                          </a:solidFill>
                        </a:rPr>
                        <a:t>3.</a:t>
                      </a:r>
                      <a:endParaRPr lang="en-GB" sz="2000" b="1" dirty="0">
                        <a:solidFill>
                          <a:schemeClr val="accent5">
                            <a:lumMod val="50000"/>
                          </a:schemeClr>
                        </a:solidFill>
                      </a:endParaRPr>
                    </a:p>
                  </a:txBody>
                  <a:tcPr anchor="ctr"/>
                </a:tc>
                <a:tc>
                  <a:txBody>
                    <a:bodyPr/>
                    <a:lstStyle/>
                    <a:p>
                      <a:r>
                        <a:rPr lang="en-GB" sz="2000" dirty="0">
                          <a:solidFill>
                            <a:schemeClr val="accent5">
                              <a:lumMod val="50000"/>
                            </a:schemeClr>
                          </a:solidFill>
                        </a:rPr>
                        <a:t>Va a ir a la</a:t>
                      </a:r>
                    </a:p>
                  </a:txBody>
                  <a:tcPr anchor="ctr"/>
                </a:tc>
                <a:tc>
                  <a:txBody>
                    <a:bodyPr/>
                    <a:lstStyle/>
                    <a:p>
                      <a:r>
                        <a:rPr lang="en-GB" sz="2000" dirty="0" err="1">
                          <a:solidFill>
                            <a:schemeClr val="accent5">
                              <a:lumMod val="50000"/>
                            </a:schemeClr>
                          </a:solidFill>
                        </a:rPr>
                        <a:t>isla</a:t>
                      </a:r>
                      <a:endParaRPr lang="en-GB" sz="2000" dirty="0">
                        <a:solidFill>
                          <a:schemeClr val="accent5">
                            <a:lumMod val="50000"/>
                          </a:schemeClr>
                        </a:solidFill>
                      </a:endParaRPr>
                    </a:p>
                    <a:p>
                      <a:r>
                        <a:rPr lang="en-GB" sz="2000" dirty="0" err="1">
                          <a:solidFill>
                            <a:schemeClr val="accent5">
                              <a:lumMod val="50000"/>
                            </a:schemeClr>
                          </a:solidFill>
                        </a:rPr>
                        <a:t>extranjero</a:t>
                      </a:r>
                      <a:endParaRPr lang="en-GB" sz="2000" dirty="0">
                        <a:solidFill>
                          <a:schemeClr val="accent5">
                            <a:lumMod val="50000"/>
                          </a:schemeClr>
                        </a:solidFill>
                      </a:endParaRPr>
                    </a:p>
                  </a:txBody>
                  <a:tcPr/>
                </a:tc>
                <a:tc>
                  <a:txBody>
                    <a:bodyPr/>
                    <a:lstStyle/>
                    <a:p>
                      <a:r>
                        <a:rPr lang="en-GB" sz="2000" dirty="0">
                          <a:solidFill>
                            <a:schemeClr val="accent5">
                              <a:lumMod val="50000"/>
                            </a:schemeClr>
                          </a:solidFill>
                        </a:rPr>
                        <a:t>para </a:t>
                      </a:r>
                      <a:r>
                        <a:rPr lang="en-GB" sz="2000" dirty="0" err="1">
                          <a:solidFill>
                            <a:schemeClr val="accent5">
                              <a:lumMod val="50000"/>
                            </a:schemeClr>
                          </a:solidFill>
                        </a:rPr>
                        <a:t>aprender</a:t>
                      </a:r>
                      <a:r>
                        <a:rPr lang="en-GB" sz="2000" baseline="0" dirty="0">
                          <a:solidFill>
                            <a:schemeClr val="accent5">
                              <a:lumMod val="50000"/>
                            </a:schemeClr>
                          </a:solidFill>
                        </a:rPr>
                        <a:t> el </a:t>
                      </a:r>
                      <a:r>
                        <a:rPr lang="en-GB" sz="2000" baseline="0" dirty="0" err="1">
                          <a:solidFill>
                            <a:schemeClr val="accent5">
                              <a:lumMod val="50000"/>
                            </a:schemeClr>
                          </a:solidFill>
                        </a:rPr>
                        <a:t>idioma</a:t>
                      </a:r>
                      <a:r>
                        <a:rPr lang="en-GB" sz="2000" baseline="0" dirty="0">
                          <a:solidFill>
                            <a:schemeClr val="accent5">
                              <a:lumMod val="50000"/>
                            </a:schemeClr>
                          </a:solidFill>
                        </a:rPr>
                        <a:t>.</a:t>
                      </a:r>
                      <a:endParaRPr lang="en-GB" sz="2000" dirty="0">
                        <a:solidFill>
                          <a:schemeClr val="accent5">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rPr>
                        <a:t>I</a:t>
                      </a:r>
                      <a:r>
                        <a:rPr lang="en-GB" sz="2000" baseline="0" dirty="0">
                          <a:solidFill>
                            <a:schemeClr val="accent5">
                              <a:lumMod val="50000"/>
                            </a:schemeClr>
                          </a:solidFill>
                        </a:rPr>
                        <a:t> / you / s/he</a:t>
                      </a:r>
                      <a:endParaRPr lang="en-GB" sz="2000" dirty="0">
                        <a:solidFill>
                          <a:schemeClr val="accent5">
                            <a:lumMod val="50000"/>
                          </a:schemeClr>
                        </a:solidFill>
                      </a:endParaRPr>
                    </a:p>
                  </a:txBody>
                  <a:tcPr anchor="ctr"/>
                </a:tc>
                <a:extLst>
                  <a:ext uri="{0D108BD9-81ED-4DB2-BD59-A6C34878D82A}">
                    <a16:rowId xmlns:a16="http://schemas.microsoft.com/office/drawing/2014/main" val="2189313960"/>
                  </a:ext>
                </a:extLst>
              </a:tr>
              <a:tr h="599332">
                <a:tc>
                  <a:txBody>
                    <a:bodyPr/>
                    <a:lstStyle/>
                    <a:p>
                      <a:pPr algn="ctr"/>
                      <a:r>
                        <a:rPr lang="en-GB" sz="2000" b="1">
                          <a:solidFill>
                            <a:schemeClr val="accent5">
                              <a:lumMod val="50000"/>
                            </a:schemeClr>
                          </a:solidFill>
                        </a:rPr>
                        <a:t>4.</a:t>
                      </a:r>
                      <a:endParaRPr lang="en-GB" sz="2000" b="1" dirty="0">
                        <a:solidFill>
                          <a:schemeClr val="accent5">
                            <a:lumMod val="50000"/>
                          </a:schemeClr>
                        </a:solidFill>
                      </a:endParaRPr>
                    </a:p>
                  </a:txBody>
                  <a:tcPr anchor="ctr"/>
                </a:tc>
                <a:tc>
                  <a:txBody>
                    <a:bodyPr/>
                    <a:lstStyle/>
                    <a:p>
                      <a:r>
                        <a:rPr lang="en-GB" sz="2000" dirty="0" err="1">
                          <a:solidFill>
                            <a:schemeClr val="accent5">
                              <a:lumMod val="50000"/>
                            </a:schemeClr>
                          </a:solidFill>
                        </a:rPr>
                        <a:t>Voy</a:t>
                      </a:r>
                      <a:r>
                        <a:rPr lang="en-GB" sz="2000" dirty="0">
                          <a:solidFill>
                            <a:schemeClr val="accent5">
                              <a:lumMod val="50000"/>
                            </a:schemeClr>
                          </a:solidFill>
                        </a:rPr>
                        <a:t> a ir a la</a:t>
                      </a:r>
                    </a:p>
                  </a:txBody>
                  <a:tcPr anchor="ctr"/>
                </a:tc>
                <a:tc>
                  <a:txBody>
                    <a:bodyPr/>
                    <a:lstStyle/>
                    <a:p>
                      <a:r>
                        <a:rPr lang="en-GB" sz="2000" dirty="0">
                          <a:solidFill>
                            <a:schemeClr val="accent5">
                              <a:lumMod val="50000"/>
                            </a:schemeClr>
                          </a:solidFill>
                        </a:rPr>
                        <a:t>centro</a:t>
                      </a:r>
                    </a:p>
                    <a:p>
                      <a:r>
                        <a:rPr lang="en-GB" sz="2000" dirty="0">
                          <a:solidFill>
                            <a:schemeClr val="accent5">
                              <a:lumMod val="50000"/>
                            </a:schemeClr>
                          </a:solidFill>
                        </a:rPr>
                        <a:t>capital</a:t>
                      </a:r>
                    </a:p>
                  </a:txBody>
                  <a:tcPr/>
                </a:tc>
                <a:tc>
                  <a:txBody>
                    <a:bodyPr/>
                    <a:lstStyle/>
                    <a:p>
                      <a:r>
                        <a:rPr lang="en-GB" sz="2000" dirty="0">
                          <a:solidFill>
                            <a:schemeClr val="accent5">
                              <a:lumMod val="50000"/>
                            </a:schemeClr>
                          </a:solidFill>
                        </a:rPr>
                        <a:t>para</a:t>
                      </a:r>
                      <a:r>
                        <a:rPr lang="en-GB" sz="2000" baseline="0" dirty="0">
                          <a:solidFill>
                            <a:schemeClr val="accent5">
                              <a:lumMod val="50000"/>
                            </a:schemeClr>
                          </a:solidFill>
                        </a:rPr>
                        <a:t> visitar </a:t>
                      </a:r>
                      <a:r>
                        <a:rPr lang="en-GB" sz="2000" baseline="0" dirty="0" err="1">
                          <a:solidFill>
                            <a:schemeClr val="accent5">
                              <a:lumMod val="50000"/>
                            </a:schemeClr>
                          </a:solidFill>
                        </a:rPr>
                        <a:t>los</a:t>
                      </a:r>
                      <a:r>
                        <a:rPr lang="en-GB" sz="2000" baseline="0" dirty="0">
                          <a:solidFill>
                            <a:schemeClr val="accent5">
                              <a:lumMod val="50000"/>
                            </a:schemeClr>
                          </a:solidFill>
                        </a:rPr>
                        <a:t> </a:t>
                      </a:r>
                      <a:r>
                        <a:rPr lang="en-GB" sz="2000" baseline="0" dirty="0" err="1">
                          <a:solidFill>
                            <a:schemeClr val="accent5">
                              <a:lumMod val="50000"/>
                            </a:schemeClr>
                          </a:solidFill>
                        </a:rPr>
                        <a:t>museos</a:t>
                      </a:r>
                      <a:r>
                        <a:rPr lang="en-GB" sz="2000" baseline="0" dirty="0">
                          <a:solidFill>
                            <a:schemeClr val="accent5">
                              <a:lumMod val="50000"/>
                            </a:schemeClr>
                          </a:solidFill>
                        </a:rPr>
                        <a:t>.</a:t>
                      </a:r>
                      <a:endParaRPr lang="en-GB" sz="2000" dirty="0">
                        <a:solidFill>
                          <a:schemeClr val="accent5">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rPr>
                        <a:t>I</a:t>
                      </a:r>
                      <a:r>
                        <a:rPr lang="en-GB" sz="2000" baseline="0" dirty="0">
                          <a:solidFill>
                            <a:schemeClr val="accent5">
                              <a:lumMod val="50000"/>
                            </a:schemeClr>
                          </a:solidFill>
                        </a:rPr>
                        <a:t> / you / s/he</a:t>
                      </a:r>
                      <a:endParaRPr lang="en-GB" sz="2000" dirty="0">
                        <a:solidFill>
                          <a:schemeClr val="accent5">
                            <a:lumMod val="50000"/>
                          </a:schemeClr>
                        </a:solidFill>
                      </a:endParaRPr>
                    </a:p>
                  </a:txBody>
                  <a:tcPr anchor="ctr"/>
                </a:tc>
                <a:extLst>
                  <a:ext uri="{0D108BD9-81ED-4DB2-BD59-A6C34878D82A}">
                    <a16:rowId xmlns:a16="http://schemas.microsoft.com/office/drawing/2014/main" val="2344197191"/>
                  </a:ext>
                </a:extLst>
              </a:tr>
              <a:tr h="599332">
                <a:tc>
                  <a:txBody>
                    <a:bodyPr/>
                    <a:lstStyle/>
                    <a:p>
                      <a:pPr algn="ctr"/>
                      <a:r>
                        <a:rPr lang="en-GB" sz="2000" b="1">
                          <a:solidFill>
                            <a:schemeClr val="accent5">
                              <a:lumMod val="50000"/>
                            </a:schemeClr>
                          </a:solidFill>
                        </a:rPr>
                        <a:t>5.</a:t>
                      </a:r>
                      <a:endParaRPr lang="en-GB" sz="2000" b="1" dirty="0">
                        <a:solidFill>
                          <a:schemeClr val="accent5">
                            <a:lumMod val="50000"/>
                          </a:schemeClr>
                        </a:solidFill>
                      </a:endParaRPr>
                    </a:p>
                  </a:txBody>
                  <a:tcPr anchor="ctr"/>
                </a:tc>
                <a:tc>
                  <a:txBody>
                    <a:bodyPr/>
                    <a:lstStyle/>
                    <a:p>
                      <a:r>
                        <a:rPr lang="en-GB" sz="2000" dirty="0">
                          <a:solidFill>
                            <a:schemeClr val="accent5">
                              <a:lumMod val="50000"/>
                            </a:schemeClr>
                          </a:solidFill>
                        </a:rPr>
                        <a:t>Vas a ir a</a:t>
                      </a:r>
                      <a:r>
                        <a:rPr lang="en-GB" sz="2000" baseline="0" dirty="0">
                          <a:solidFill>
                            <a:schemeClr val="accent5">
                              <a:lumMod val="50000"/>
                            </a:schemeClr>
                          </a:solidFill>
                        </a:rPr>
                        <a:t> la</a:t>
                      </a:r>
                      <a:endParaRPr lang="en-GB" sz="2000" dirty="0">
                        <a:solidFill>
                          <a:schemeClr val="accent5">
                            <a:lumMod val="50000"/>
                          </a:schemeClr>
                        </a:solidFill>
                      </a:endParaRPr>
                    </a:p>
                  </a:txBody>
                  <a:tcPr anchor="ctr"/>
                </a:tc>
                <a:tc>
                  <a:txBody>
                    <a:bodyPr/>
                    <a:lstStyle/>
                    <a:p>
                      <a:r>
                        <a:rPr lang="en-GB" sz="2000" dirty="0">
                          <a:solidFill>
                            <a:schemeClr val="accent5">
                              <a:lumMod val="50000"/>
                            </a:schemeClr>
                          </a:solidFill>
                        </a:rPr>
                        <a:t>casa</a:t>
                      </a:r>
                      <a:r>
                        <a:rPr lang="en-GB" sz="2000" baseline="0" dirty="0">
                          <a:solidFill>
                            <a:schemeClr val="accent5">
                              <a:lumMod val="50000"/>
                            </a:schemeClr>
                          </a:solidFill>
                        </a:rPr>
                        <a:t> de un amigo</a:t>
                      </a:r>
                    </a:p>
                    <a:p>
                      <a:r>
                        <a:rPr lang="en-GB" sz="2000" baseline="0" dirty="0">
                          <a:solidFill>
                            <a:schemeClr val="accent5">
                              <a:lumMod val="50000"/>
                            </a:schemeClr>
                          </a:solidFill>
                        </a:rPr>
                        <a:t>cine</a:t>
                      </a:r>
                      <a:endParaRPr lang="en-GB" sz="2000" dirty="0">
                        <a:solidFill>
                          <a:schemeClr val="accent5">
                            <a:lumMod val="50000"/>
                          </a:schemeClr>
                        </a:solidFill>
                      </a:endParaRPr>
                    </a:p>
                  </a:txBody>
                  <a:tcPr/>
                </a:tc>
                <a:tc>
                  <a:txBody>
                    <a:bodyPr/>
                    <a:lstStyle/>
                    <a:p>
                      <a:r>
                        <a:rPr lang="en-GB" sz="2000" dirty="0">
                          <a:solidFill>
                            <a:schemeClr val="accent5">
                              <a:lumMod val="50000"/>
                            </a:schemeClr>
                          </a:solidFill>
                        </a:rPr>
                        <a:t>para</a:t>
                      </a:r>
                      <a:r>
                        <a:rPr lang="en-GB" sz="2000" baseline="0" dirty="0">
                          <a:solidFill>
                            <a:schemeClr val="accent5">
                              <a:lumMod val="50000"/>
                            </a:schemeClr>
                          </a:solidFill>
                        </a:rPr>
                        <a:t> ver una </a:t>
                      </a:r>
                      <a:r>
                        <a:rPr lang="en-GB" sz="2000" baseline="0" dirty="0" err="1">
                          <a:solidFill>
                            <a:schemeClr val="accent5">
                              <a:lumMod val="50000"/>
                            </a:schemeClr>
                          </a:solidFill>
                        </a:rPr>
                        <a:t>película</a:t>
                      </a:r>
                      <a:r>
                        <a:rPr lang="en-GB" sz="2000" baseline="0" dirty="0">
                          <a:solidFill>
                            <a:schemeClr val="accent5">
                              <a:lumMod val="50000"/>
                            </a:schemeClr>
                          </a:solidFill>
                        </a:rPr>
                        <a:t>.</a:t>
                      </a:r>
                      <a:endParaRPr lang="en-GB" sz="2000" dirty="0">
                        <a:solidFill>
                          <a:schemeClr val="accent5">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rPr>
                        <a:t>I</a:t>
                      </a:r>
                      <a:r>
                        <a:rPr lang="en-GB" sz="2000" baseline="0" dirty="0">
                          <a:solidFill>
                            <a:schemeClr val="accent5">
                              <a:lumMod val="50000"/>
                            </a:schemeClr>
                          </a:solidFill>
                        </a:rPr>
                        <a:t> / you / s/he</a:t>
                      </a:r>
                      <a:endParaRPr lang="en-GB" sz="2000" dirty="0">
                        <a:solidFill>
                          <a:schemeClr val="accent5">
                            <a:lumMod val="50000"/>
                          </a:schemeClr>
                        </a:solidFill>
                      </a:endParaRPr>
                    </a:p>
                  </a:txBody>
                  <a:tcPr anchor="ctr"/>
                </a:tc>
                <a:extLst>
                  <a:ext uri="{0D108BD9-81ED-4DB2-BD59-A6C34878D82A}">
                    <a16:rowId xmlns:a16="http://schemas.microsoft.com/office/drawing/2014/main" val="1972389626"/>
                  </a:ext>
                </a:extLst>
              </a:tr>
              <a:tr h="599332">
                <a:tc>
                  <a:txBody>
                    <a:bodyPr/>
                    <a:lstStyle/>
                    <a:p>
                      <a:pPr algn="ctr"/>
                      <a:r>
                        <a:rPr lang="en-GB" sz="2000" b="1">
                          <a:solidFill>
                            <a:schemeClr val="accent5">
                              <a:lumMod val="50000"/>
                            </a:schemeClr>
                          </a:solidFill>
                        </a:rPr>
                        <a:t>6.</a:t>
                      </a:r>
                      <a:endParaRPr lang="en-GB" sz="2000" b="1" dirty="0">
                        <a:solidFill>
                          <a:schemeClr val="accent5">
                            <a:lumMod val="50000"/>
                          </a:schemeClr>
                        </a:solidFill>
                      </a:endParaRPr>
                    </a:p>
                  </a:txBody>
                  <a:tcPr anchor="ctr"/>
                </a:tc>
                <a:tc>
                  <a:txBody>
                    <a:bodyPr/>
                    <a:lstStyle/>
                    <a:p>
                      <a:r>
                        <a:rPr lang="en-GB" sz="2000" dirty="0" err="1">
                          <a:solidFill>
                            <a:schemeClr val="accent5">
                              <a:lumMod val="50000"/>
                            </a:schemeClr>
                          </a:solidFill>
                        </a:rPr>
                        <a:t>Voy</a:t>
                      </a:r>
                      <a:r>
                        <a:rPr lang="en-GB" sz="2000" dirty="0">
                          <a:solidFill>
                            <a:schemeClr val="accent5">
                              <a:lumMod val="50000"/>
                            </a:schemeClr>
                          </a:solidFill>
                        </a:rPr>
                        <a:t> a ir al</a:t>
                      </a:r>
                    </a:p>
                  </a:txBody>
                  <a:tcPr anchor="ctr"/>
                </a:tc>
                <a:tc>
                  <a:txBody>
                    <a:bodyPr/>
                    <a:lstStyle/>
                    <a:p>
                      <a:r>
                        <a:rPr lang="en-GB" sz="2000" dirty="0" err="1">
                          <a:solidFill>
                            <a:schemeClr val="accent5">
                              <a:lumMod val="50000"/>
                            </a:schemeClr>
                          </a:solidFill>
                        </a:rPr>
                        <a:t>extranjero</a:t>
                      </a:r>
                      <a:endParaRPr lang="en-GB" sz="2000" dirty="0">
                        <a:solidFill>
                          <a:schemeClr val="accent5">
                            <a:lumMod val="50000"/>
                          </a:schemeClr>
                        </a:solidFill>
                      </a:endParaRPr>
                    </a:p>
                    <a:p>
                      <a:r>
                        <a:rPr lang="en-GB" sz="2000" dirty="0" err="1">
                          <a:solidFill>
                            <a:schemeClr val="accent5">
                              <a:lumMod val="50000"/>
                            </a:schemeClr>
                          </a:solidFill>
                        </a:rPr>
                        <a:t>universidad</a:t>
                      </a:r>
                      <a:endParaRPr lang="en-GB" sz="2000" dirty="0">
                        <a:solidFill>
                          <a:schemeClr val="accent5">
                            <a:lumMod val="50000"/>
                          </a:schemeClr>
                        </a:solidFill>
                      </a:endParaRPr>
                    </a:p>
                  </a:txBody>
                  <a:tcPr/>
                </a:tc>
                <a:tc>
                  <a:txBody>
                    <a:bodyPr/>
                    <a:lstStyle/>
                    <a:p>
                      <a:r>
                        <a:rPr lang="en-GB" sz="2000" dirty="0">
                          <a:solidFill>
                            <a:schemeClr val="accent5">
                              <a:lumMod val="50000"/>
                            </a:schemeClr>
                          </a:solidFill>
                        </a:rPr>
                        <a:t>para</a:t>
                      </a:r>
                      <a:r>
                        <a:rPr lang="en-GB" sz="2000" baseline="0" dirty="0">
                          <a:solidFill>
                            <a:schemeClr val="accent5">
                              <a:lumMod val="50000"/>
                            </a:schemeClr>
                          </a:solidFill>
                        </a:rPr>
                        <a:t> </a:t>
                      </a:r>
                      <a:r>
                        <a:rPr lang="en-GB" sz="2000" baseline="0" dirty="0" err="1">
                          <a:solidFill>
                            <a:schemeClr val="accent5">
                              <a:lumMod val="50000"/>
                            </a:schemeClr>
                          </a:solidFill>
                        </a:rPr>
                        <a:t>enseñar</a:t>
                      </a:r>
                      <a:r>
                        <a:rPr lang="en-GB" sz="2000" baseline="0" dirty="0">
                          <a:solidFill>
                            <a:schemeClr val="accent5">
                              <a:lumMod val="50000"/>
                            </a:schemeClr>
                          </a:solidFill>
                        </a:rPr>
                        <a:t> inglés.</a:t>
                      </a:r>
                      <a:endParaRPr lang="en-GB" sz="2000" dirty="0">
                        <a:solidFill>
                          <a:schemeClr val="accent5">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rPr>
                        <a:t>I</a:t>
                      </a:r>
                      <a:r>
                        <a:rPr lang="en-GB" sz="2000" baseline="0" dirty="0">
                          <a:solidFill>
                            <a:schemeClr val="accent5">
                              <a:lumMod val="50000"/>
                            </a:schemeClr>
                          </a:solidFill>
                        </a:rPr>
                        <a:t> / you / s/he</a:t>
                      </a:r>
                      <a:endParaRPr lang="en-GB" sz="2000" dirty="0">
                        <a:solidFill>
                          <a:schemeClr val="accent5">
                            <a:lumMod val="50000"/>
                          </a:schemeClr>
                        </a:solidFill>
                      </a:endParaRPr>
                    </a:p>
                  </a:txBody>
                  <a:tcPr anchor="ctr"/>
                </a:tc>
                <a:extLst>
                  <a:ext uri="{0D108BD9-81ED-4DB2-BD59-A6C34878D82A}">
                    <a16:rowId xmlns:a16="http://schemas.microsoft.com/office/drawing/2014/main" val="664931564"/>
                  </a:ext>
                </a:extLst>
              </a:tr>
              <a:tr h="599332">
                <a:tc>
                  <a:txBody>
                    <a:bodyPr/>
                    <a:lstStyle/>
                    <a:p>
                      <a:pPr algn="ctr"/>
                      <a:r>
                        <a:rPr lang="en-GB" sz="2000" b="1" dirty="0">
                          <a:solidFill>
                            <a:schemeClr val="accent5">
                              <a:lumMod val="50000"/>
                            </a:schemeClr>
                          </a:solidFill>
                        </a:rPr>
                        <a:t>7.</a:t>
                      </a:r>
                    </a:p>
                  </a:txBody>
                  <a:tcPr anchor="ctr"/>
                </a:tc>
                <a:tc>
                  <a:txBody>
                    <a:bodyPr/>
                    <a:lstStyle/>
                    <a:p>
                      <a:r>
                        <a:rPr lang="en-GB" sz="2000" dirty="0">
                          <a:solidFill>
                            <a:schemeClr val="accent5">
                              <a:lumMod val="50000"/>
                            </a:schemeClr>
                          </a:solidFill>
                        </a:rPr>
                        <a:t>Va a ir al</a:t>
                      </a:r>
                    </a:p>
                  </a:txBody>
                  <a:tcPr anchor="ctr"/>
                </a:tc>
                <a:tc>
                  <a:txBody>
                    <a:bodyPr/>
                    <a:lstStyle/>
                    <a:p>
                      <a:r>
                        <a:rPr lang="en-GB" sz="2000" dirty="0" err="1">
                          <a:solidFill>
                            <a:schemeClr val="accent5">
                              <a:lumMod val="50000"/>
                            </a:schemeClr>
                          </a:solidFill>
                        </a:rPr>
                        <a:t>parque</a:t>
                      </a:r>
                      <a:endParaRPr lang="en-GB" sz="2000" dirty="0">
                        <a:solidFill>
                          <a:schemeClr val="accent5">
                            <a:lumMod val="50000"/>
                          </a:schemeClr>
                        </a:solidFill>
                      </a:endParaRPr>
                    </a:p>
                    <a:p>
                      <a:r>
                        <a:rPr lang="en-GB" sz="2000" dirty="0" err="1">
                          <a:solidFill>
                            <a:schemeClr val="accent5">
                              <a:lumMod val="50000"/>
                            </a:schemeClr>
                          </a:solidFill>
                        </a:rPr>
                        <a:t>escuela</a:t>
                      </a:r>
                      <a:endParaRPr lang="en-GB" sz="2000" dirty="0">
                        <a:solidFill>
                          <a:schemeClr val="accent5">
                            <a:lumMod val="50000"/>
                          </a:schemeClr>
                        </a:solidFill>
                      </a:endParaRPr>
                    </a:p>
                  </a:txBody>
                  <a:tcPr/>
                </a:tc>
                <a:tc>
                  <a:txBody>
                    <a:bodyPr/>
                    <a:lstStyle/>
                    <a:p>
                      <a:r>
                        <a:rPr lang="en-GB" sz="2000" dirty="0">
                          <a:solidFill>
                            <a:schemeClr val="accent5">
                              <a:lumMod val="50000"/>
                            </a:schemeClr>
                          </a:solidFill>
                        </a:rPr>
                        <a:t>para ver un</a:t>
                      </a:r>
                      <a:r>
                        <a:rPr lang="en-GB" sz="2000" baseline="0" dirty="0">
                          <a:solidFill>
                            <a:schemeClr val="accent5">
                              <a:lumMod val="50000"/>
                            </a:schemeClr>
                          </a:solidFill>
                        </a:rPr>
                        <a:t> </a:t>
                      </a:r>
                      <a:r>
                        <a:rPr lang="en-GB" sz="2000" baseline="0" dirty="0" err="1">
                          <a:solidFill>
                            <a:schemeClr val="accent5">
                              <a:lumMod val="50000"/>
                            </a:schemeClr>
                          </a:solidFill>
                        </a:rPr>
                        <a:t>partido</a:t>
                      </a:r>
                      <a:r>
                        <a:rPr lang="en-GB" sz="2000" baseline="0" dirty="0">
                          <a:solidFill>
                            <a:schemeClr val="accent5">
                              <a:lumMod val="50000"/>
                            </a:schemeClr>
                          </a:solidFill>
                        </a:rPr>
                        <a:t> de </a:t>
                      </a:r>
                      <a:r>
                        <a:rPr lang="en-GB" sz="2000" baseline="0" dirty="0" err="1">
                          <a:solidFill>
                            <a:schemeClr val="accent5">
                              <a:lumMod val="50000"/>
                            </a:schemeClr>
                          </a:solidFill>
                        </a:rPr>
                        <a:t>fútbol</a:t>
                      </a:r>
                      <a:r>
                        <a:rPr lang="en-GB" sz="2000" baseline="0" dirty="0">
                          <a:solidFill>
                            <a:schemeClr val="accent5">
                              <a:lumMod val="50000"/>
                            </a:schemeClr>
                          </a:solidFill>
                        </a:rPr>
                        <a:t>.</a:t>
                      </a:r>
                      <a:endParaRPr lang="en-GB" sz="2000" dirty="0">
                        <a:solidFill>
                          <a:schemeClr val="accent5">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rPr>
                        <a:t>I</a:t>
                      </a:r>
                      <a:r>
                        <a:rPr lang="en-GB" sz="2000" baseline="0" dirty="0">
                          <a:solidFill>
                            <a:schemeClr val="accent5">
                              <a:lumMod val="50000"/>
                            </a:schemeClr>
                          </a:solidFill>
                        </a:rPr>
                        <a:t> / you / s/he</a:t>
                      </a:r>
                      <a:endParaRPr lang="en-GB" sz="2000" dirty="0">
                        <a:solidFill>
                          <a:schemeClr val="accent5">
                            <a:lumMod val="50000"/>
                          </a:schemeClr>
                        </a:solidFill>
                      </a:endParaRPr>
                    </a:p>
                  </a:txBody>
                  <a:tcPr anchor="ctr"/>
                </a:tc>
                <a:extLst>
                  <a:ext uri="{0D108BD9-81ED-4DB2-BD59-A6C34878D82A}">
                    <a16:rowId xmlns:a16="http://schemas.microsoft.com/office/drawing/2014/main" val="2213373322"/>
                  </a:ext>
                </a:extLst>
              </a:tr>
              <a:tr h="599332">
                <a:tc>
                  <a:txBody>
                    <a:bodyPr/>
                    <a:lstStyle/>
                    <a:p>
                      <a:pPr algn="ctr"/>
                      <a:r>
                        <a:rPr lang="en-GB" sz="2000" b="1" dirty="0">
                          <a:solidFill>
                            <a:schemeClr val="accent5">
                              <a:lumMod val="50000"/>
                            </a:schemeClr>
                          </a:solidFill>
                        </a:rPr>
                        <a:t>8.</a:t>
                      </a:r>
                    </a:p>
                  </a:txBody>
                  <a:tcPr anchor="ctr"/>
                </a:tc>
                <a:tc>
                  <a:txBody>
                    <a:bodyPr/>
                    <a:lstStyle/>
                    <a:p>
                      <a:r>
                        <a:rPr lang="en-GB" sz="2000" dirty="0">
                          <a:solidFill>
                            <a:schemeClr val="accent5">
                              <a:lumMod val="50000"/>
                            </a:schemeClr>
                          </a:solidFill>
                        </a:rPr>
                        <a:t>Vas a ir a la </a:t>
                      </a:r>
                    </a:p>
                  </a:txBody>
                  <a:tcPr anchor="ctr"/>
                </a:tc>
                <a:tc>
                  <a:txBody>
                    <a:bodyPr/>
                    <a:lstStyle/>
                    <a:p>
                      <a:r>
                        <a:rPr lang="en-GB" sz="2000" dirty="0" err="1">
                          <a:solidFill>
                            <a:schemeClr val="accent5">
                              <a:lumMod val="50000"/>
                            </a:schemeClr>
                          </a:solidFill>
                        </a:rPr>
                        <a:t>colegio</a:t>
                      </a:r>
                      <a:endParaRPr lang="en-GB" sz="2000" dirty="0">
                        <a:solidFill>
                          <a:schemeClr val="accent5">
                            <a:lumMod val="50000"/>
                          </a:schemeClr>
                        </a:solidFill>
                      </a:endParaRPr>
                    </a:p>
                    <a:p>
                      <a:r>
                        <a:rPr lang="en-GB" sz="2000" dirty="0" err="1">
                          <a:solidFill>
                            <a:schemeClr val="accent5">
                              <a:lumMod val="50000"/>
                            </a:schemeClr>
                          </a:solidFill>
                        </a:rPr>
                        <a:t>escuela</a:t>
                      </a:r>
                      <a:endParaRPr lang="en-GB" sz="2000" dirty="0">
                        <a:solidFill>
                          <a:schemeClr val="accent5">
                            <a:lumMod val="50000"/>
                          </a:schemeClr>
                        </a:solidFill>
                      </a:endParaRPr>
                    </a:p>
                  </a:txBody>
                  <a:tcPr/>
                </a:tc>
                <a:tc>
                  <a:txBody>
                    <a:bodyPr/>
                    <a:lstStyle/>
                    <a:p>
                      <a:r>
                        <a:rPr lang="en-GB" sz="2000" dirty="0">
                          <a:solidFill>
                            <a:schemeClr val="accent5">
                              <a:lumMod val="50000"/>
                            </a:schemeClr>
                          </a:solidFill>
                        </a:rPr>
                        <a:t>para </a:t>
                      </a:r>
                      <a:r>
                        <a:rPr lang="en-GB" sz="2000" dirty="0" err="1">
                          <a:solidFill>
                            <a:schemeClr val="accent5">
                              <a:lumMod val="50000"/>
                            </a:schemeClr>
                          </a:solidFill>
                        </a:rPr>
                        <a:t>usar</a:t>
                      </a:r>
                      <a:r>
                        <a:rPr lang="en-GB" sz="2000" dirty="0">
                          <a:solidFill>
                            <a:schemeClr val="accent5">
                              <a:lumMod val="50000"/>
                            </a:schemeClr>
                          </a:solidFill>
                        </a:rPr>
                        <a:t> un </a:t>
                      </a:r>
                      <a:r>
                        <a:rPr lang="en-GB" sz="2000" dirty="0" err="1">
                          <a:solidFill>
                            <a:schemeClr val="accent5">
                              <a:lumMod val="50000"/>
                            </a:schemeClr>
                          </a:solidFill>
                        </a:rPr>
                        <a:t>ordenador</a:t>
                      </a:r>
                      <a:r>
                        <a:rPr lang="en-GB" sz="2000" dirty="0">
                          <a:solidFill>
                            <a:schemeClr val="accent5">
                              <a:lumMod val="50000"/>
                            </a:schemeClr>
                          </a:solidFill>
                        </a:rPr>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rPr>
                        <a:t>I</a:t>
                      </a:r>
                      <a:r>
                        <a:rPr lang="en-GB" sz="2000" baseline="0" dirty="0">
                          <a:solidFill>
                            <a:schemeClr val="accent5">
                              <a:lumMod val="50000"/>
                            </a:schemeClr>
                          </a:solidFill>
                        </a:rPr>
                        <a:t> / you / s/he</a:t>
                      </a:r>
                      <a:endParaRPr lang="en-GB" sz="2000" dirty="0">
                        <a:solidFill>
                          <a:schemeClr val="accent5">
                            <a:lumMod val="50000"/>
                          </a:schemeClr>
                        </a:solidFill>
                      </a:endParaRPr>
                    </a:p>
                  </a:txBody>
                  <a:tcPr anchor="ctr"/>
                </a:tc>
                <a:extLst>
                  <a:ext uri="{0D108BD9-81ED-4DB2-BD59-A6C34878D82A}">
                    <a16:rowId xmlns:a16="http://schemas.microsoft.com/office/drawing/2014/main" val="1362269564"/>
                  </a:ext>
                </a:extLst>
              </a:tr>
            </a:tbl>
          </a:graphicData>
        </a:graphic>
      </p:graphicFrame>
      <p:sp>
        <p:nvSpPr>
          <p:cNvPr id="7" name="TextBox 6">
            <a:extLst>
              <a:ext uri="{FF2B5EF4-FFF2-40B4-BE49-F238E27FC236}">
                <a16:creationId xmlns:a16="http://schemas.microsoft.com/office/drawing/2014/main" id="{955C1F40-282D-9A45-ABA7-965FD9383203}"/>
              </a:ext>
            </a:extLst>
          </p:cNvPr>
          <p:cNvSpPr txBox="1"/>
          <p:nvPr/>
        </p:nvSpPr>
        <p:spPr>
          <a:xfrm>
            <a:off x="8587" y="-13637"/>
            <a:ext cx="804360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noProof="0" dirty="0">
                <a:solidFill>
                  <a:srgbClr val="4472C4">
                    <a:lumMod val="50000"/>
                  </a:srgbClr>
                </a:solidFill>
                <a:latin typeface="Century Gothic" panose="020F0302020204030204"/>
              </a:rPr>
              <a:t>Lee las </a:t>
            </a:r>
            <a:r>
              <a:rPr lang="en-US" sz="2000" b="1" noProof="0" dirty="0" err="1">
                <a:solidFill>
                  <a:srgbClr val="4472C4">
                    <a:lumMod val="50000"/>
                  </a:srgbClr>
                </a:solidFill>
                <a:latin typeface="Century Gothic" panose="020F0302020204030204"/>
              </a:rPr>
              <a:t>frases</a:t>
            </a:r>
            <a:r>
              <a:rPr lang="en-US" sz="2000" b="1" noProof="0" dirty="0">
                <a:solidFill>
                  <a:srgbClr val="4472C4">
                    <a:lumMod val="50000"/>
                  </a:srgbClr>
                </a:solidFill>
                <a:latin typeface="Century Gothic" panose="020F0302020204030204"/>
              </a:rPr>
              <a:t>.  </a:t>
            </a:r>
            <a:r>
              <a:rPr lang="en-US" sz="2000" b="1" noProof="0" dirty="0" err="1">
                <a:solidFill>
                  <a:srgbClr val="4472C4">
                    <a:lumMod val="50000"/>
                  </a:srgbClr>
                </a:solidFill>
                <a:latin typeface="Century Gothic" panose="020F0302020204030204"/>
              </a:rPr>
              <a:t>Marca</a:t>
            </a:r>
            <a:r>
              <a:rPr lang="en-US" sz="2000" b="1" noProof="0" dirty="0">
                <a:solidFill>
                  <a:srgbClr val="4472C4">
                    <a:lumMod val="50000"/>
                  </a:srgbClr>
                </a:solidFill>
                <a:latin typeface="Century Gothic" panose="020F0302020204030204"/>
              </a:rPr>
              <a:t> las </a:t>
            </a:r>
            <a:r>
              <a:rPr lang="en-US" sz="2000" b="1" noProof="0" dirty="0" err="1">
                <a:solidFill>
                  <a:srgbClr val="4472C4">
                    <a:lumMod val="50000"/>
                  </a:srgbClr>
                </a:solidFill>
                <a:latin typeface="Century Gothic" panose="020F0302020204030204"/>
              </a:rPr>
              <a:t>opciones</a:t>
            </a:r>
            <a:r>
              <a:rPr lang="en-US" sz="2000" b="1" noProof="0" dirty="0">
                <a:solidFill>
                  <a:srgbClr val="4472C4">
                    <a:lumMod val="50000"/>
                  </a:srgbClr>
                </a:solidFill>
                <a:latin typeface="Century Gothic" panose="020F0302020204030204"/>
              </a:rPr>
              <a:t> </a:t>
            </a:r>
            <a:r>
              <a:rPr lang="en-US" sz="2000" b="1" noProof="0" dirty="0" err="1">
                <a:solidFill>
                  <a:srgbClr val="4472C4">
                    <a:lumMod val="50000"/>
                  </a:srgbClr>
                </a:solidFill>
                <a:latin typeface="Century Gothic" panose="020F0302020204030204"/>
              </a:rPr>
              <a:t>correctas</a:t>
            </a:r>
            <a:r>
              <a:rPr lang="en-US" sz="2000" b="1" dirty="0">
                <a:solidFill>
                  <a:srgbClr val="4472C4">
                    <a:lumMod val="50000"/>
                  </a:srgbClr>
                </a:solidFill>
                <a:latin typeface="Century Gothic" panose="020F0302020204030204"/>
              </a:rPr>
              <a:t> y </a:t>
            </a:r>
            <a:r>
              <a:rPr lang="en-US" sz="2000" b="1" dirty="0" err="1">
                <a:solidFill>
                  <a:srgbClr val="4472C4">
                    <a:lumMod val="50000"/>
                  </a:srgbClr>
                </a:solidFill>
                <a:latin typeface="Century Gothic" panose="020F0302020204030204"/>
              </a:rPr>
              <a:t>escibe</a:t>
            </a:r>
            <a:r>
              <a:rPr lang="en-US" sz="2000" b="1" dirty="0">
                <a:solidFill>
                  <a:srgbClr val="4472C4">
                    <a:lumMod val="50000"/>
                  </a:srgbClr>
                </a:solidFill>
                <a:latin typeface="Century Gothic" panose="020F0302020204030204"/>
              </a:rPr>
              <a:t> </a:t>
            </a:r>
            <a:r>
              <a:rPr lang="en-US" sz="2000" b="1" dirty="0" err="1">
                <a:solidFill>
                  <a:srgbClr val="4472C4">
                    <a:lumMod val="50000"/>
                  </a:srgbClr>
                </a:solidFill>
                <a:latin typeface="Century Gothic" panose="020F0302020204030204"/>
              </a:rPr>
              <a:t>en</a:t>
            </a:r>
            <a:r>
              <a:rPr lang="en-US" sz="2000" b="1" dirty="0">
                <a:solidFill>
                  <a:srgbClr val="4472C4">
                    <a:lumMod val="50000"/>
                  </a:srgbClr>
                </a:solidFill>
                <a:latin typeface="Century Gothic" panose="020F0302020204030204"/>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err="1">
                <a:solidFill>
                  <a:srgbClr val="4472C4">
                    <a:lumMod val="50000"/>
                  </a:srgbClr>
                </a:solidFill>
                <a:latin typeface="Century Gothic" panose="020F0302020204030204"/>
              </a:rPr>
              <a:t>inglés</a:t>
            </a:r>
            <a:r>
              <a:rPr lang="en-US" sz="2000" b="1" dirty="0">
                <a:solidFill>
                  <a:srgbClr val="4472C4">
                    <a:lumMod val="50000"/>
                  </a:srgbClr>
                </a:solidFill>
                <a:latin typeface="Century Gothic" panose="020F0302020204030204"/>
              </a:rPr>
              <a:t> la </a:t>
            </a:r>
            <a:r>
              <a:rPr lang="en-US" sz="2000" b="1" dirty="0" err="1">
                <a:solidFill>
                  <a:srgbClr val="4472C4">
                    <a:lumMod val="50000"/>
                  </a:srgbClr>
                </a:solidFill>
                <a:latin typeface="Century Gothic" panose="020F0302020204030204"/>
              </a:rPr>
              <a:t>razón</a:t>
            </a:r>
            <a:r>
              <a:rPr lang="en-US" sz="2000" b="1" dirty="0">
                <a:solidFill>
                  <a:srgbClr val="4472C4">
                    <a:lumMod val="50000"/>
                  </a:srgbClr>
                </a:solidFill>
                <a:latin typeface="Century Gothic" panose="020F0302020204030204"/>
              </a:rPr>
              <a:t> </a:t>
            </a:r>
            <a:r>
              <a:rPr lang="en-US" sz="2000" b="1" dirty="0" err="1">
                <a:solidFill>
                  <a:srgbClr val="4472C4">
                    <a:lumMod val="50000"/>
                  </a:srgbClr>
                </a:solidFill>
                <a:latin typeface="Century Gothic" panose="020F0302020204030204"/>
              </a:rPr>
              <a:t>en</a:t>
            </a:r>
            <a:r>
              <a:rPr lang="en-US" sz="2000" b="1" dirty="0">
                <a:solidFill>
                  <a:srgbClr val="4472C4">
                    <a:lumMod val="50000"/>
                  </a:srgbClr>
                </a:solidFill>
                <a:latin typeface="Century Gothic" panose="020F0302020204030204"/>
              </a:rPr>
              <a:t> </a:t>
            </a:r>
            <a:r>
              <a:rPr lang="en-US" sz="2000" b="1" dirty="0" err="1">
                <a:solidFill>
                  <a:srgbClr val="4472C4">
                    <a:lumMod val="50000"/>
                  </a:srgbClr>
                </a:solidFill>
                <a:latin typeface="Century Gothic" panose="020F0302020204030204"/>
              </a:rPr>
              <a:t>cada</a:t>
            </a:r>
            <a:r>
              <a:rPr lang="en-US" sz="2000" b="1" dirty="0">
                <a:solidFill>
                  <a:srgbClr val="4472C4">
                    <a:lumMod val="50000"/>
                  </a:srgbClr>
                </a:solidFill>
                <a:latin typeface="Century Gothic" panose="020F0302020204030204"/>
              </a:rPr>
              <a:t> </a:t>
            </a:r>
            <a:r>
              <a:rPr lang="en-US" sz="2000" b="1" dirty="0" err="1">
                <a:solidFill>
                  <a:srgbClr val="4472C4">
                    <a:lumMod val="50000"/>
                  </a:srgbClr>
                </a:solidFill>
                <a:latin typeface="Century Gothic" panose="020F0302020204030204"/>
              </a:rPr>
              <a:t>frase</a:t>
            </a:r>
            <a:r>
              <a:rPr lang="en-US" sz="2000" b="1" dirty="0">
                <a:solidFill>
                  <a:srgbClr val="4472C4">
                    <a:lumMod val="50000"/>
                  </a:srgbClr>
                </a:solidFill>
                <a:latin typeface="Century Gothic" panose="020F0302020204030204"/>
              </a:rPr>
              <a:t>. </a:t>
            </a:r>
            <a:r>
              <a:rPr lang="en-US" sz="2000" b="1" noProof="0" dirty="0">
                <a:solidFill>
                  <a:srgbClr val="4472C4">
                    <a:lumMod val="50000"/>
                  </a:srgbClr>
                </a:solidFill>
                <a:latin typeface="Century Gothic" panose="020F0302020204030204"/>
              </a:rPr>
              <a:t>  </a:t>
            </a:r>
            <a:endPar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3" name="Rounded Rectangle 2"/>
          <p:cNvSpPr/>
          <p:nvPr/>
        </p:nvSpPr>
        <p:spPr>
          <a:xfrm>
            <a:off x="2647667" y="986631"/>
            <a:ext cx="2497540" cy="364497"/>
          </a:xfrm>
          <a:prstGeom prst="roundRect">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ounded Rectangle 7"/>
          <p:cNvSpPr/>
          <p:nvPr/>
        </p:nvSpPr>
        <p:spPr>
          <a:xfrm>
            <a:off x="9144000" y="804382"/>
            <a:ext cx="395784" cy="364497"/>
          </a:xfrm>
          <a:prstGeom prst="roundRect">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5335191" y="1168879"/>
            <a:ext cx="2784143" cy="400110"/>
          </a:xfrm>
          <a:prstGeom prst="rect">
            <a:avLst/>
          </a:prstGeom>
          <a:solidFill>
            <a:schemeClr val="accent4">
              <a:lumMod val="40000"/>
              <a:lumOff val="60000"/>
            </a:schemeClr>
          </a:solidFill>
        </p:spPr>
        <p:txBody>
          <a:bodyPr wrap="square" rtlCol="0">
            <a:spAutoFit/>
          </a:bodyPr>
          <a:lstStyle/>
          <a:p>
            <a:pPr algn="l"/>
            <a:r>
              <a:rPr lang="en-GB" sz="2000" dirty="0">
                <a:solidFill>
                  <a:schemeClr val="accent5">
                    <a:lumMod val="50000"/>
                  </a:schemeClr>
                </a:solidFill>
              </a:rPr>
              <a:t>(in order) to relax.</a:t>
            </a:r>
          </a:p>
        </p:txBody>
      </p:sp>
      <p:sp>
        <p:nvSpPr>
          <p:cNvPr id="10" name="Rounded Rectangle 9"/>
          <p:cNvSpPr/>
          <p:nvPr/>
        </p:nvSpPr>
        <p:spPr>
          <a:xfrm>
            <a:off x="2647667" y="1368934"/>
            <a:ext cx="2497540" cy="364497"/>
          </a:xfrm>
          <a:prstGeom prst="roundRect">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ounded Rectangle 10"/>
          <p:cNvSpPr/>
          <p:nvPr/>
        </p:nvSpPr>
        <p:spPr>
          <a:xfrm>
            <a:off x="9580726" y="1500749"/>
            <a:ext cx="532679" cy="364497"/>
          </a:xfrm>
          <a:prstGeom prst="roundRect">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5335190" y="1857728"/>
            <a:ext cx="4446483" cy="400110"/>
          </a:xfrm>
          <a:prstGeom prst="rect">
            <a:avLst/>
          </a:prstGeom>
          <a:solidFill>
            <a:schemeClr val="accent4">
              <a:lumMod val="40000"/>
              <a:lumOff val="60000"/>
            </a:schemeClr>
          </a:solidFill>
        </p:spPr>
        <p:txBody>
          <a:bodyPr wrap="square" rtlCol="0">
            <a:spAutoFit/>
          </a:bodyPr>
          <a:lstStyle/>
          <a:p>
            <a:pPr algn="l"/>
            <a:r>
              <a:rPr lang="en-GB" sz="2000" dirty="0">
                <a:solidFill>
                  <a:schemeClr val="accent5">
                    <a:lumMod val="50000"/>
                  </a:schemeClr>
                </a:solidFill>
              </a:rPr>
              <a:t>(in order) to meet up with a friend.</a:t>
            </a:r>
          </a:p>
        </p:txBody>
      </p:sp>
      <p:sp>
        <p:nvSpPr>
          <p:cNvPr id="13" name="Rounded Rectangle 12"/>
          <p:cNvSpPr/>
          <p:nvPr/>
        </p:nvSpPr>
        <p:spPr>
          <a:xfrm>
            <a:off x="2647667" y="2075590"/>
            <a:ext cx="2497540" cy="364497"/>
          </a:xfrm>
          <a:prstGeom prst="roundRect">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13"/>
          <p:cNvSpPr/>
          <p:nvPr/>
        </p:nvSpPr>
        <p:spPr>
          <a:xfrm>
            <a:off x="10273329" y="2257838"/>
            <a:ext cx="603218" cy="364497"/>
          </a:xfrm>
          <a:prstGeom prst="roundRect">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p:cNvSpPr txBox="1"/>
          <p:nvPr/>
        </p:nvSpPr>
        <p:spPr>
          <a:xfrm>
            <a:off x="5335191" y="2571158"/>
            <a:ext cx="4175143" cy="400110"/>
          </a:xfrm>
          <a:prstGeom prst="rect">
            <a:avLst/>
          </a:prstGeom>
          <a:solidFill>
            <a:schemeClr val="accent4">
              <a:lumMod val="40000"/>
              <a:lumOff val="60000"/>
            </a:schemeClr>
          </a:solidFill>
        </p:spPr>
        <p:txBody>
          <a:bodyPr wrap="square" rtlCol="0">
            <a:spAutoFit/>
          </a:bodyPr>
          <a:lstStyle/>
          <a:p>
            <a:pPr algn="l"/>
            <a:r>
              <a:rPr lang="en-GB" sz="2000" dirty="0">
                <a:solidFill>
                  <a:schemeClr val="accent5">
                    <a:lumMod val="50000"/>
                  </a:schemeClr>
                </a:solidFill>
              </a:rPr>
              <a:t>(in order) to learn the language.</a:t>
            </a:r>
          </a:p>
        </p:txBody>
      </p:sp>
      <p:sp>
        <p:nvSpPr>
          <p:cNvPr id="16" name="Rounded Rectangle 15"/>
          <p:cNvSpPr/>
          <p:nvPr/>
        </p:nvSpPr>
        <p:spPr>
          <a:xfrm>
            <a:off x="2647667" y="3103713"/>
            <a:ext cx="2497540" cy="364497"/>
          </a:xfrm>
          <a:prstGeom prst="roundRect">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ounded Rectangle 16"/>
          <p:cNvSpPr/>
          <p:nvPr/>
        </p:nvSpPr>
        <p:spPr>
          <a:xfrm>
            <a:off x="9114550" y="2946687"/>
            <a:ext cx="395784" cy="364497"/>
          </a:xfrm>
          <a:prstGeom prst="roundRect">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p:cNvSpPr txBox="1"/>
          <p:nvPr/>
        </p:nvSpPr>
        <p:spPr>
          <a:xfrm>
            <a:off x="5364641" y="3268155"/>
            <a:ext cx="3977251" cy="400110"/>
          </a:xfrm>
          <a:prstGeom prst="rect">
            <a:avLst/>
          </a:prstGeom>
          <a:solidFill>
            <a:schemeClr val="accent4">
              <a:lumMod val="40000"/>
              <a:lumOff val="60000"/>
            </a:schemeClr>
          </a:solidFill>
        </p:spPr>
        <p:txBody>
          <a:bodyPr wrap="square" rtlCol="0">
            <a:spAutoFit/>
          </a:bodyPr>
          <a:lstStyle/>
          <a:p>
            <a:pPr algn="l"/>
            <a:r>
              <a:rPr lang="en-GB" sz="2000" dirty="0">
                <a:solidFill>
                  <a:schemeClr val="accent5">
                    <a:lumMod val="50000"/>
                  </a:schemeClr>
                </a:solidFill>
              </a:rPr>
              <a:t>(in order) to visit the museums.</a:t>
            </a:r>
          </a:p>
        </p:txBody>
      </p:sp>
      <p:sp>
        <p:nvSpPr>
          <p:cNvPr id="20" name="Rounded Rectangle 19"/>
          <p:cNvSpPr/>
          <p:nvPr/>
        </p:nvSpPr>
        <p:spPr>
          <a:xfrm>
            <a:off x="2647667" y="3501801"/>
            <a:ext cx="2497540" cy="364497"/>
          </a:xfrm>
          <a:prstGeom prst="roundRect">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ed Rectangle 20"/>
          <p:cNvSpPr/>
          <p:nvPr/>
        </p:nvSpPr>
        <p:spPr>
          <a:xfrm>
            <a:off x="9561326" y="3668265"/>
            <a:ext cx="532679" cy="364497"/>
          </a:xfrm>
          <a:prstGeom prst="roundRect">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p:cNvSpPr txBox="1"/>
          <p:nvPr/>
        </p:nvSpPr>
        <p:spPr>
          <a:xfrm>
            <a:off x="5364640" y="3954443"/>
            <a:ext cx="3406381" cy="400110"/>
          </a:xfrm>
          <a:prstGeom prst="rect">
            <a:avLst/>
          </a:prstGeom>
          <a:solidFill>
            <a:schemeClr val="accent4">
              <a:lumMod val="40000"/>
              <a:lumOff val="60000"/>
            </a:schemeClr>
          </a:solidFill>
        </p:spPr>
        <p:txBody>
          <a:bodyPr wrap="square" rtlCol="0">
            <a:spAutoFit/>
          </a:bodyPr>
          <a:lstStyle/>
          <a:p>
            <a:pPr algn="l"/>
            <a:r>
              <a:rPr lang="en-GB" sz="2000" dirty="0">
                <a:solidFill>
                  <a:schemeClr val="accent5">
                    <a:lumMod val="50000"/>
                  </a:schemeClr>
                </a:solidFill>
              </a:rPr>
              <a:t>(in order) to watch a film.</a:t>
            </a:r>
          </a:p>
        </p:txBody>
      </p:sp>
      <p:sp>
        <p:nvSpPr>
          <p:cNvPr id="23" name="Rounded Rectangle 22"/>
          <p:cNvSpPr/>
          <p:nvPr/>
        </p:nvSpPr>
        <p:spPr>
          <a:xfrm>
            <a:off x="2647667" y="4172304"/>
            <a:ext cx="2497540" cy="364497"/>
          </a:xfrm>
          <a:prstGeom prst="roundRect">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ed Rectangle 23"/>
          <p:cNvSpPr/>
          <p:nvPr/>
        </p:nvSpPr>
        <p:spPr>
          <a:xfrm>
            <a:off x="9114550" y="4354552"/>
            <a:ext cx="395784" cy="364497"/>
          </a:xfrm>
          <a:prstGeom prst="roundRect">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p:cNvSpPr txBox="1"/>
          <p:nvPr/>
        </p:nvSpPr>
        <p:spPr>
          <a:xfrm>
            <a:off x="5395105" y="4655043"/>
            <a:ext cx="3406381" cy="400110"/>
          </a:xfrm>
          <a:prstGeom prst="rect">
            <a:avLst/>
          </a:prstGeom>
          <a:solidFill>
            <a:schemeClr val="accent4">
              <a:lumMod val="40000"/>
              <a:lumOff val="60000"/>
            </a:schemeClr>
          </a:solidFill>
        </p:spPr>
        <p:txBody>
          <a:bodyPr wrap="square" rtlCol="0">
            <a:spAutoFit/>
          </a:bodyPr>
          <a:lstStyle/>
          <a:p>
            <a:pPr algn="l"/>
            <a:r>
              <a:rPr lang="en-GB" sz="2000" dirty="0">
                <a:solidFill>
                  <a:schemeClr val="accent5">
                    <a:lumMod val="50000"/>
                  </a:schemeClr>
                </a:solidFill>
              </a:rPr>
              <a:t>(in order) to teach English.</a:t>
            </a:r>
          </a:p>
        </p:txBody>
      </p:sp>
      <p:sp>
        <p:nvSpPr>
          <p:cNvPr id="26" name="Rounded Rectangle 25"/>
          <p:cNvSpPr/>
          <p:nvPr/>
        </p:nvSpPr>
        <p:spPr>
          <a:xfrm>
            <a:off x="2647667" y="4872904"/>
            <a:ext cx="2497540" cy="364497"/>
          </a:xfrm>
          <a:prstGeom prst="roundRect">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p:cNvSpPr txBox="1"/>
          <p:nvPr/>
        </p:nvSpPr>
        <p:spPr>
          <a:xfrm>
            <a:off x="5395105" y="5337728"/>
            <a:ext cx="4718300" cy="400110"/>
          </a:xfrm>
          <a:prstGeom prst="rect">
            <a:avLst/>
          </a:prstGeom>
          <a:solidFill>
            <a:schemeClr val="accent4">
              <a:lumMod val="40000"/>
              <a:lumOff val="60000"/>
            </a:schemeClr>
          </a:solidFill>
        </p:spPr>
        <p:txBody>
          <a:bodyPr wrap="square" rtlCol="0">
            <a:spAutoFit/>
          </a:bodyPr>
          <a:lstStyle/>
          <a:p>
            <a:pPr algn="l"/>
            <a:r>
              <a:rPr lang="en-GB" sz="2000" dirty="0">
                <a:solidFill>
                  <a:schemeClr val="accent5">
                    <a:lumMod val="50000"/>
                  </a:schemeClr>
                </a:solidFill>
              </a:rPr>
              <a:t>(in order) to watch a football match.</a:t>
            </a:r>
          </a:p>
        </p:txBody>
      </p:sp>
      <p:sp>
        <p:nvSpPr>
          <p:cNvPr id="28" name="Rounded Rectangle 27"/>
          <p:cNvSpPr/>
          <p:nvPr/>
        </p:nvSpPr>
        <p:spPr>
          <a:xfrm>
            <a:off x="10273329" y="5055152"/>
            <a:ext cx="603218" cy="364497"/>
          </a:xfrm>
          <a:prstGeom prst="roundRect">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ounded Rectangle 28"/>
          <p:cNvSpPr/>
          <p:nvPr/>
        </p:nvSpPr>
        <p:spPr>
          <a:xfrm>
            <a:off x="2647667" y="5903464"/>
            <a:ext cx="2497540" cy="364497"/>
          </a:xfrm>
          <a:prstGeom prst="roundRect">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ounded Rectangle 29"/>
          <p:cNvSpPr/>
          <p:nvPr/>
        </p:nvSpPr>
        <p:spPr>
          <a:xfrm>
            <a:off x="9556173" y="5737838"/>
            <a:ext cx="532679" cy="364497"/>
          </a:xfrm>
          <a:prstGeom prst="roundRect">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p:cNvSpPr txBox="1"/>
          <p:nvPr/>
        </p:nvSpPr>
        <p:spPr>
          <a:xfrm>
            <a:off x="5391577" y="6043640"/>
            <a:ext cx="3914697" cy="400110"/>
          </a:xfrm>
          <a:prstGeom prst="rect">
            <a:avLst/>
          </a:prstGeom>
          <a:solidFill>
            <a:schemeClr val="accent4">
              <a:lumMod val="40000"/>
              <a:lumOff val="60000"/>
            </a:schemeClr>
          </a:solidFill>
        </p:spPr>
        <p:txBody>
          <a:bodyPr wrap="square" rtlCol="0">
            <a:spAutoFit/>
          </a:bodyPr>
          <a:lstStyle/>
          <a:p>
            <a:pPr algn="l"/>
            <a:r>
              <a:rPr lang="en-GB" sz="2000" dirty="0">
                <a:solidFill>
                  <a:schemeClr val="accent5">
                    <a:lumMod val="50000"/>
                  </a:schemeClr>
                </a:solidFill>
              </a:rPr>
              <a:t>(in order) to use a computer.</a:t>
            </a:r>
          </a:p>
        </p:txBody>
      </p:sp>
      <p:sp>
        <p:nvSpPr>
          <p:cNvPr id="32" name="Oval Callout 31"/>
          <p:cNvSpPr/>
          <p:nvPr/>
        </p:nvSpPr>
        <p:spPr>
          <a:xfrm>
            <a:off x="7117065" y="126131"/>
            <a:ext cx="1684421" cy="754009"/>
          </a:xfrm>
          <a:prstGeom prst="wedgeEllipseCallou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accent5">
                    <a:lumMod val="50000"/>
                  </a:schemeClr>
                </a:solidFill>
              </a:rPr>
              <a:t>¿Para </a:t>
            </a:r>
            <a:r>
              <a:rPr lang="en-GB" sz="2400" b="1" dirty="0" err="1">
                <a:solidFill>
                  <a:schemeClr val="accent5">
                    <a:lumMod val="50000"/>
                  </a:schemeClr>
                </a:solidFill>
              </a:rPr>
              <a:t>qué</a:t>
            </a:r>
            <a:r>
              <a:rPr lang="en-GB" sz="2400" b="1" dirty="0">
                <a:solidFill>
                  <a:schemeClr val="accent5">
                    <a:lumMod val="50000"/>
                  </a:schemeClr>
                </a:solidFill>
              </a:rPr>
              <a:t>?</a:t>
            </a:r>
          </a:p>
        </p:txBody>
      </p:sp>
    </p:spTree>
    <p:extLst>
      <p:ext uri="{BB962C8B-B14F-4D97-AF65-F5344CB8AC3E}">
        <p14:creationId xmlns:p14="http://schemas.microsoft.com/office/powerpoint/2010/main" val="4034382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7"/>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0"/>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C183D7F6-B498-43B3-948B-1728B52AA6E4}">
                <adec:decorative xmlns:adec="http://schemas.microsoft.com/office/drawing/2017/decorative" val="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0"/>
            <a:ext cx="10515600" cy="1325563"/>
          </a:xfrm>
        </p:spPr>
        <p:txBody>
          <a:bodyPr>
            <a:normAutofit/>
          </a:bodyPr>
          <a:lstStyle/>
          <a:p>
            <a:r>
              <a:rPr lang="en-GB" sz="3600" b="1" dirty="0">
                <a:solidFill>
                  <a:schemeClr val="bg1"/>
                </a:solidFill>
              </a:rPr>
              <a:t>CU + vowel </a:t>
            </a:r>
            <a:r>
              <a:rPr lang="en-GB" sz="3200" dirty="0">
                <a:solidFill>
                  <a:schemeClr val="bg1"/>
                </a:solidFill>
              </a:rPr>
              <a:t>[revisited]</a:t>
            </a:r>
          </a:p>
        </p:txBody>
      </p:sp>
      <p:sp>
        <p:nvSpPr>
          <p:cNvPr id="6" name="Rectangle 5"/>
          <p:cNvSpPr/>
          <p:nvPr/>
        </p:nvSpPr>
        <p:spPr>
          <a:xfrm>
            <a:off x="589613" y="1265751"/>
            <a:ext cx="10150839" cy="830997"/>
          </a:xfrm>
          <a:prstGeom prst="rect">
            <a:avLst/>
          </a:prstGeom>
        </p:spPr>
        <p:txBody>
          <a:bodyPr wrap="square">
            <a:spAutoFit/>
          </a:bodyPr>
          <a:lstStyle/>
          <a:p>
            <a:r>
              <a:rPr lang="en-US" sz="2400" dirty="0">
                <a:solidFill>
                  <a:schemeClr val="accent5">
                    <a:lumMod val="50000"/>
                  </a:schemeClr>
                </a:solidFill>
              </a:rPr>
              <a:t>Remember, the vowel [u] </a:t>
            </a:r>
            <a:r>
              <a:rPr lang="en-US" sz="2400" b="1" dirty="0">
                <a:solidFill>
                  <a:schemeClr val="accent5">
                    <a:lumMod val="50000"/>
                  </a:schemeClr>
                </a:solidFill>
              </a:rPr>
              <a:t>merges</a:t>
            </a:r>
            <a:r>
              <a:rPr lang="en-US" sz="2400" dirty="0">
                <a:solidFill>
                  <a:schemeClr val="accent5">
                    <a:lumMod val="50000"/>
                  </a:schemeClr>
                </a:solidFill>
              </a:rPr>
              <a:t> with another vowel to make a single syllable. This is called a ________ vowel. </a:t>
            </a:r>
          </a:p>
        </p:txBody>
      </p:sp>
      <p:sp>
        <p:nvSpPr>
          <p:cNvPr id="7" name="TextBox 6"/>
          <p:cNvSpPr txBox="1"/>
          <p:nvPr/>
        </p:nvSpPr>
        <p:spPr>
          <a:xfrm>
            <a:off x="5072905" y="1598741"/>
            <a:ext cx="1379095" cy="461665"/>
          </a:xfrm>
          <a:prstGeom prst="rect">
            <a:avLst/>
          </a:prstGeom>
          <a:noFill/>
        </p:spPr>
        <p:txBody>
          <a:bodyPr wrap="square" rtlCol="0">
            <a:spAutoFit/>
          </a:bodyPr>
          <a:lstStyle/>
          <a:p>
            <a:pPr algn="l"/>
            <a:r>
              <a:rPr lang="en-GB" sz="2400" b="1" dirty="0">
                <a:solidFill>
                  <a:schemeClr val="accent2"/>
                </a:solidFill>
              </a:rPr>
              <a:t>weak</a:t>
            </a:r>
          </a:p>
        </p:txBody>
      </p:sp>
      <p:sp>
        <p:nvSpPr>
          <p:cNvPr id="8" name="Rectangle 7"/>
          <p:cNvSpPr/>
          <p:nvPr/>
        </p:nvSpPr>
        <p:spPr>
          <a:xfrm>
            <a:off x="589613" y="2291696"/>
            <a:ext cx="8339903" cy="461665"/>
          </a:xfrm>
          <a:prstGeom prst="rect">
            <a:avLst/>
          </a:prstGeom>
        </p:spPr>
        <p:txBody>
          <a:bodyPr wrap="square">
            <a:spAutoFit/>
          </a:bodyPr>
          <a:lstStyle/>
          <a:p>
            <a:r>
              <a:rPr lang="en-US" sz="2400" dirty="0">
                <a:solidFill>
                  <a:schemeClr val="accent5">
                    <a:lumMod val="50000"/>
                  </a:schemeClr>
                </a:solidFill>
              </a:rPr>
              <a:t>Words with ‘cu’ + vowel follow this pattern.</a:t>
            </a:r>
          </a:p>
        </p:txBody>
      </p:sp>
      <p:sp>
        <p:nvSpPr>
          <p:cNvPr id="10" name="TextBox 9"/>
          <p:cNvSpPr txBox="1"/>
          <p:nvPr/>
        </p:nvSpPr>
        <p:spPr>
          <a:xfrm>
            <a:off x="209032" y="2994893"/>
            <a:ext cx="1752825"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CO" sz="28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cu</a:t>
            </a:r>
            <a:r>
              <a:rPr kumimoji="0" lang="es-CO" sz="2800" b="0" i="0" u="none" strike="noStrike" kern="1200" cap="none" spc="0" normalizeH="0" baseline="0" noProof="0" dirty="0">
                <a:ln>
                  <a:noFill/>
                </a:ln>
                <a:solidFill>
                  <a:schemeClr val="accent2"/>
                </a:solidFill>
                <a:effectLst/>
                <a:uLnTx/>
                <a:uFillTx/>
                <a:latin typeface="Century Gothic" panose="020B0502020202020204" pitchFamily="34" charset="0"/>
                <a:ea typeface="+mn-ea"/>
                <a:cs typeface="Calibri" panose="020F0502020204030204" pitchFamily="34" charset="0"/>
              </a:rPr>
              <a:t>e</a:t>
            </a:r>
            <a:r>
              <a:rPr kumimoji="0" lang="es-CO"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rpo</a:t>
            </a:r>
          </a:p>
        </p:txBody>
      </p:sp>
      <p:pic>
        <p:nvPicPr>
          <p:cNvPr id="11" name="Picture 1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65400">
            <a:off x="1745686" y="3764279"/>
            <a:ext cx="1736972" cy="1573766"/>
          </a:xfrm>
          <a:prstGeom prst="rect">
            <a:avLst/>
          </a:prstGeom>
        </p:spPr>
      </p:pic>
      <p:sp>
        <p:nvSpPr>
          <p:cNvPr id="12" name="TextBox 11"/>
          <p:cNvSpPr txBox="1"/>
          <p:nvPr/>
        </p:nvSpPr>
        <p:spPr>
          <a:xfrm rot="21338076">
            <a:off x="2024903" y="4135175"/>
            <a:ext cx="1648782" cy="769441"/>
          </a:xfrm>
          <a:prstGeom prst="rect">
            <a:avLst/>
          </a:prstGeom>
          <a:noFill/>
        </p:spPr>
        <p:txBody>
          <a:bodyPr wrap="square" rtlCol="0">
            <a:spAutoFit/>
          </a:bodyPr>
          <a:lstStyle/>
          <a:p>
            <a:pPr algn="l"/>
            <a:r>
              <a:rPr lang="en-GB" sz="2200" dirty="0">
                <a:solidFill>
                  <a:schemeClr val="accent5">
                    <a:lumMod val="50000"/>
                  </a:schemeClr>
                </a:solidFill>
              </a:rPr>
              <a:t>to look after</a:t>
            </a:r>
          </a:p>
        </p:txBody>
      </p:sp>
      <p:sp>
        <p:nvSpPr>
          <p:cNvPr id="13" name="TextBox 12"/>
          <p:cNvSpPr txBox="1"/>
          <p:nvPr/>
        </p:nvSpPr>
        <p:spPr>
          <a:xfrm>
            <a:off x="220068" y="4266523"/>
            <a:ext cx="1752825"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CO" sz="28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cui</a:t>
            </a:r>
            <a:r>
              <a:rPr kumimoji="0" lang="es-CO"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dar</a:t>
            </a:r>
          </a:p>
        </p:txBody>
      </p:sp>
      <p:pic>
        <p:nvPicPr>
          <p:cNvPr id="14" name="Picture 6" descr="an empty pictureframe"/>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998010" y="5228355"/>
            <a:ext cx="1255978" cy="99222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66167" y="5391120"/>
            <a:ext cx="1752825"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CO" sz="28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cua</a:t>
            </a:r>
            <a:r>
              <a:rPr kumimoji="0" lang="es-CO"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dro</a:t>
            </a:r>
          </a:p>
        </p:txBody>
      </p:sp>
      <p:pic>
        <p:nvPicPr>
          <p:cNvPr id="16" name="Picture 8" descr="a school buildi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865607" y="2830584"/>
            <a:ext cx="1824444" cy="933507"/>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4020917" y="2990224"/>
            <a:ext cx="1752825" cy="523220"/>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CO" sz="2800" b="0" i="0" u="none" strike="noStrike" kern="1200" cap="none" spc="0" normalizeH="0" baseline="0" noProof="0" dirty="0">
                <a:ln>
                  <a:noFill/>
                </a:ln>
                <a:solidFill>
                  <a:schemeClr val="accent5">
                    <a:lumMod val="75000"/>
                  </a:schemeClr>
                </a:solidFill>
                <a:effectLst/>
                <a:uLnTx/>
                <a:uFillTx/>
                <a:latin typeface="Century Gothic" panose="020B0502020202020204" pitchFamily="34" charset="0"/>
                <a:ea typeface="+mn-ea"/>
                <a:cs typeface="Calibri" panose="020F0502020204030204" pitchFamily="34" charset="0"/>
              </a:rPr>
              <a:t>es</a:t>
            </a:r>
            <a:r>
              <a:rPr kumimoji="0" lang="es-CO" sz="28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cue</a:t>
            </a:r>
            <a:r>
              <a:rPr kumimoji="0" lang="es-CO" sz="2800" b="0" i="0" u="none" strike="noStrike" kern="1200" cap="none" spc="0" normalizeH="0" baseline="0" noProof="0" dirty="0">
                <a:ln>
                  <a:noFill/>
                </a:ln>
                <a:solidFill>
                  <a:schemeClr val="accent5">
                    <a:lumMod val="75000"/>
                  </a:schemeClr>
                </a:solidFill>
                <a:effectLst/>
                <a:uLnTx/>
                <a:uFillTx/>
                <a:latin typeface="Century Gothic" panose="020B0502020202020204" pitchFamily="34" charset="0"/>
                <a:ea typeface="+mn-ea"/>
                <a:cs typeface="Calibri" panose="020F0502020204030204" pitchFamily="34" charset="0"/>
              </a:rPr>
              <a:t>la</a:t>
            </a:r>
          </a:p>
        </p:txBody>
      </p:sp>
      <p:sp>
        <p:nvSpPr>
          <p:cNvPr id="18" name="TextBox 17"/>
          <p:cNvSpPr txBox="1"/>
          <p:nvPr/>
        </p:nvSpPr>
        <p:spPr>
          <a:xfrm>
            <a:off x="4020917" y="4221561"/>
            <a:ext cx="283421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8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cua</a:t>
            </a:r>
            <a:r>
              <a:rPr kumimoji="0" lang="es-CO"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tro</a:t>
            </a:r>
          </a:p>
        </p:txBody>
      </p:sp>
      <p:pic>
        <p:nvPicPr>
          <p:cNvPr id="19" name="Picture 2" descr="the number fou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078118" y="3938116"/>
            <a:ext cx="1101919" cy="1101919"/>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20" name="Group 19"/>
          <p:cNvGrpSpPr/>
          <p:nvPr/>
        </p:nvGrpSpPr>
        <p:grpSpPr>
          <a:xfrm>
            <a:off x="10450524" y="2230995"/>
            <a:ext cx="958269" cy="1598612"/>
            <a:chOff x="2639319" y="3939510"/>
            <a:chExt cx="1550294" cy="2377118"/>
          </a:xfrm>
        </p:grpSpPr>
        <p:pic>
          <p:nvPicPr>
            <p:cNvPr id="21" name="Picture 20"/>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639319" y="3939510"/>
              <a:ext cx="1550294" cy="2377118"/>
            </a:xfrm>
            <a:prstGeom prst="rect">
              <a:avLst/>
            </a:prstGeom>
          </p:spPr>
        </p:pic>
        <p:cxnSp>
          <p:nvCxnSpPr>
            <p:cNvPr id="22" name="Straight Arrow Connector 21"/>
            <p:cNvCxnSpPr>
              <a:stCxn id="21" idx="3"/>
            </p:cNvCxnSpPr>
            <p:nvPr/>
          </p:nvCxnSpPr>
          <p:spPr>
            <a:xfrm flipH="1" flipV="1">
              <a:off x="3130113" y="4812650"/>
              <a:ext cx="1059500" cy="31541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23" name="TextBox 22"/>
          <p:cNvSpPr txBox="1"/>
          <p:nvPr/>
        </p:nvSpPr>
        <p:spPr>
          <a:xfrm>
            <a:off x="8133403" y="2990224"/>
            <a:ext cx="145758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800" b="0" i="0" u="none" strike="noStrike" kern="1200" cap="none" spc="0" normalizeH="0" baseline="0" noProof="0" dirty="0" err="1">
                <a:ln>
                  <a:noFill/>
                </a:ln>
                <a:solidFill>
                  <a:srgbClr val="E87D1E"/>
                </a:solidFill>
                <a:effectLst/>
                <a:uLnTx/>
                <a:uFillTx/>
                <a:latin typeface="Century Gothic" panose="020B0502020202020204" pitchFamily="34" charset="0"/>
                <a:ea typeface="+mn-ea"/>
                <a:cs typeface="Calibri" panose="020F0502020204030204" pitchFamily="34" charset="0"/>
              </a:rPr>
              <a:t>cue</a:t>
            </a:r>
            <a:r>
              <a:rPr lang="es-CO" sz="2800" dirty="0" err="1">
                <a:solidFill>
                  <a:srgbClr val="115076"/>
                </a:solidFill>
                <a:latin typeface="Century Gothic" panose="020B0502020202020204" pitchFamily="34" charset="0"/>
                <a:cs typeface="Calibri" panose="020F0502020204030204" pitchFamily="34" charset="0"/>
              </a:rPr>
              <a:t>llo</a:t>
            </a:r>
            <a:endParaRPr kumimoji="0" lang="es-CO"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4" name="Rectangle 23"/>
          <p:cNvSpPr/>
          <p:nvPr/>
        </p:nvSpPr>
        <p:spPr>
          <a:xfrm>
            <a:off x="6053333" y="5310418"/>
            <a:ext cx="1126704" cy="1015663"/>
          </a:xfrm>
          <a:prstGeom prst="rect">
            <a:avLst/>
          </a:prstGeom>
          <a:solidFill>
            <a:schemeClr val="accent6">
              <a:lumMod val="40000"/>
              <a:lumOff val="60000"/>
            </a:schemeClr>
          </a:solid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6000" b="1" cap="none" spc="0" dirty="0">
                <a:ln/>
                <a:solidFill>
                  <a:schemeClr val="accent5">
                    <a:lumMod val="75000"/>
                  </a:schemeClr>
                </a:solidFill>
                <a:effectLst/>
              </a:rPr>
              <a:t>40</a:t>
            </a:r>
          </a:p>
        </p:txBody>
      </p:sp>
      <p:sp>
        <p:nvSpPr>
          <p:cNvPr id="25" name="Rectangle 24"/>
          <p:cNvSpPr/>
          <p:nvPr/>
        </p:nvSpPr>
        <p:spPr>
          <a:xfrm>
            <a:off x="10740452" y="4048707"/>
            <a:ext cx="1047082" cy="1015663"/>
          </a:xfrm>
          <a:prstGeom prst="rect">
            <a:avLst/>
          </a:prstGeom>
          <a:solidFill>
            <a:schemeClr val="accent2">
              <a:lumMod val="40000"/>
              <a:lumOff val="60000"/>
            </a:schemeClr>
          </a:solidFill>
        </p:spPr>
        <p:txBody>
          <a:bodyPr wrap="none" lIns="91440" tIns="45720" rIns="91440" bIns="45720">
            <a:spAutoFit/>
          </a:bodyPr>
          <a:lstStyle/>
          <a:p>
            <a:pPr algn="ctr"/>
            <a:r>
              <a:rPr lang="en-US" sz="6000" b="1" dirty="0">
                <a:solidFill>
                  <a:schemeClr val="accent5">
                    <a:lumMod val="75000"/>
                  </a:schemeClr>
                </a:solidFill>
              </a:rPr>
              <a:t>50</a:t>
            </a:r>
          </a:p>
        </p:txBody>
      </p:sp>
      <p:sp>
        <p:nvSpPr>
          <p:cNvPr id="28" name="TextBox 27"/>
          <p:cNvSpPr txBox="1"/>
          <p:nvPr/>
        </p:nvSpPr>
        <p:spPr>
          <a:xfrm rot="21027280">
            <a:off x="9953458" y="5719456"/>
            <a:ext cx="2367430" cy="430887"/>
          </a:xfrm>
          <a:prstGeom prst="rect">
            <a:avLst/>
          </a:prstGeom>
          <a:noFill/>
        </p:spPr>
        <p:txBody>
          <a:bodyPr wrap="square" rtlCol="0">
            <a:spAutoFit/>
          </a:bodyPr>
          <a:lstStyle/>
          <a:p>
            <a:pPr algn="l"/>
            <a:r>
              <a:rPr lang="en-GB" sz="2200" dirty="0">
                <a:solidFill>
                  <a:schemeClr val="accent5">
                    <a:lumMod val="50000"/>
                  </a:schemeClr>
                </a:solidFill>
              </a:rPr>
              <a:t>[consequence]</a:t>
            </a:r>
          </a:p>
        </p:txBody>
      </p:sp>
      <p:sp>
        <p:nvSpPr>
          <p:cNvPr id="29" name="TextBox 28"/>
          <p:cNvSpPr txBox="1"/>
          <p:nvPr/>
        </p:nvSpPr>
        <p:spPr>
          <a:xfrm>
            <a:off x="8115972" y="5376647"/>
            <a:ext cx="407602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2800" dirty="0" err="1">
                <a:solidFill>
                  <a:srgbClr val="115076"/>
                </a:solidFill>
                <a:latin typeface="Century Gothic" panose="020B0502020202020204" pitchFamily="34" charset="0"/>
                <a:cs typeface="Calibri" panose="020F0502020204030204" pitchFamily="34" charset="0"/>
              </a:rPr>
              <a:t>conse</a:t>
            </a:r>
            <a:r>
              <a:rPr kumimoji="0" lang="es-CO" sz="2800" b="0" i="0" u="none" strike="noStrike" kern="1200" cap="none" spc="0" normalizeH="0" baseline="0" noProof="0" dirty="0" err="1">
                <a:ln>
                  <a:noFill/>
                </a:ln>
                <a:solidFill>
                  <a:srgbClr val="E87D1E"/>
                </a:solidFill>
                <a:effectLst/>
                <a:uLnTx/>
                <a:uFillTx/>
                <a:latin typeface="Century Gothic" panose="020B0502020202020204" pitchFamily="34" charset="0"/>
                <a:cs typeface="Calibri" panose="020F0502020204030204" pitchFamily="34" charset="0"/>
              </a:rPr>
              <a:t>cu</a:t>
            </a:r>
            <a:r>
              <a:rPr kumimoji="0" lang="es-CO" sz="2800" b="0" i="0" u="none" strike="noStrike" kern="1200" cap="none" spc="0" normalizeH="0" baseline="0" noProof="0" dirty="0" err="1">
                <a:ln>
                  <a:noFill/>
                </a:ln>
                <a:solidFill>
                  <a:schemeClr val="accent2"/>
                </a:solidFill>
                <a:effectLst/>
                <a:uLnTx/>
                <a:uFillTx/>
                <a:latin typeface="Century Gothic" panose="020B0502020202020204" pitchFamily="34" charset="0"/>
                <a:cs typeface="Calibri" panose="020F0502020204030204" pitchFamily="34" charset="0"/>
              </a:rPr>
              <a:t>e</a:t>
            </a:r>
            <a:r>
              <a:rPr kumimoji="0" lang="es-CO" sz="2800" b="0" i="0" u="none" strike="noStrike" kern="1200" cap="none" spc="0" normalizeH="0" baseline="0" noProof="0" dirty="0" err="1">
                <a:ln>
                  <a:noFill/>
                </a:ln>
                <a:solidFill>
                  <a:srgbClr val="115076"/>
                </a:solidFill>
                <a:effectLst/>
                <a:uLnTx/>
                <a:uFillTx/>
                <a:latin typeface="Century Gothic" panose="020B0502020202020204" pitchFamily="34" charset="0"/>
                <a:cs typeface="Calibri" panose="020F0502020204030204" pitchFamily="34" charset="0"/>
              </a:rPr>
              <a:t>ncia</a:t>
            </a:r>
            <a:endParaRPr kumimoji="0" lang="es-CO" sz="2800" b="0" i="0" u="none" strike="noStrike" kern="1200" cap="none" spc="0" normalizeH="0" baseline="0" noProof="0" dirty="0">
              <a:ln>
                <a:noFill/>
              </a:ln>
              <a:solidFill>
                <a:srgbClr val="115076"/>
              </a:solidFill>
              <a:effectLst/>
              <a:uLnTx/>
              <a:uFillTx/>
              <a:latin typeface="Century Gothic" panose="020B0502020202020204" pitchFamily="34" charset="0"/>
              <a:cs typeface="Calibri" panose="020F0502020204030204" pitchFamily="34" charset="0"/>
            </a:endParaRPr>
          </a:p>
        </p:txBody>
      </p:sp>
      <p:sp>
        <p:nvSpPr>
          <p:cNvPr id="30" name="TextBox 29"/>
          <p:cNvSpPr txBox="1"/>
          <p:nvPr/>
        </p:nvSpPr>
        <p:spPr>
          <a:xfrm>
            <a:off x="8138561" y="4221561"/>
            <a:ext cx="2826053" cy="523220"/>
          </a:xfrm>
          <a:prstGeom prst="rect">
            <a:avLst/>
          </a:prstGeom>
          <a:noFill/>
        </p:spPr>
        <p:txBody>
          <a:bodyPr wrap="square" rtlCol="0">
            <a:spAutoFit/>
          </a:bodyPr>
          <a:lstStyle/>
          <a:p>
            <a:pPr lvl="0"/>
            <a:r>
              <a:rPr lang="es-CO" sz="2800" noProof="0" dirty="0">
                <a:solidFill>
                  <a:srgbClr val="115076"/>
                </a:solidFill>
                <a:latin typeface="Century Gothic" panose="020B0502020202020204" pitchFamily="34" charset="0"/>
                <a:cs typeface="Calibri" panose="020F0502020204030204" pitchFamily="34" charset="0"/>
              </a:rPr>
              <a:t>cin</a:t>
            </a:r>
            <a:r>
              <a:rPr kumimoji="0" lang="es-CO" sz="2800" b="0" i="0" u="none" strike="noStrike" kern="1200" cap="none" spc="0" normalizeH="0" baseline="0" noProof="0" dirty="0">
                <a:ln>
                  <a:noFill/>
                </a:ln>
                <a:solidFill>
                  <a:srgbClr val="E87D1E"/>
                </a:solidFill>
                <a:effectLst/>
                <a:uLnTx/>
                <a:uFillTx/>
                <a:latin typeface="Century Gothic" panose="020B0502020202020204" pitchFamily="34" charset="0"/>
                <a:cs typeface="Calibri" panose="020F0502020204030204" pitchFamily="34" charset="0"/>
              </a:rPr>
              <a:t>cu</a:t>
            </a:r>
            <a:r>
              <a:rPr kumimoji="0" lang="es-CO" sz="2800" b="0" i="0" u="none" strike="noStrike" kern="1200" cap="none" spc="0" normalizeH="0" baseline="0" noProof="0" dirty="0">
                <a:ln>
                  <a:noFill/>
                </a:ln>
                <a:solidFill>
                  <a:schemeClr val="accent2"/>
                </a:solidFill>
                <a:effectLst/>
                <a:uLnTx/>
                <a:uFillTx/>
                <a:latin typeface="Century Gothic" panose="020B0502020202020204" pitchFamily="34" charset="0"/>
                <a:cs typeface="Calibri" panose="020F0502020204030204" pitchFamily="34" charset="0"/>
              </a:rPr>
              <a:t>e</a:t>
            </a:r>
            <a:r>
              <a:rPr kumimoji="0" lang="es-CO" sz="2800" b="0" i="0" u="none" strike="noStrike" kern="1200" cap="none" spc="0" normalizeH="0" baseline="0" noProof="0" dirty="0">
                <a:ln>
                  <a:noFill/>
                </a:ln>
                <a:solidFill>
                  <a:srgbClr val="115076"/>
                </a:solidFill>
                <a:effectLst/>
                <a:uLnTx/>
                <a:uFillTx/>
                <a:latin typeface="Century Gothic" panose="020B0502020202020204" pitchFamily="34" charset="0"/>
                <a:cs typeface="Calibri" panose="020F0502020204030204" pitchFamily="34" charset="0"/>
              </a:rPr>
              <a:t>nta</a:t>
            </a:r>
          </a:p>
        </p:txBody>
      </p:sp>
      <p:sp>
        <p:nvSpPr>
          <p:cNvPr id="31" name="TextBox 30"/>
          <p:cNvSpPr txBox="1"/>
          <p:nvPr/>
        </p:nvSpPr>
        <p:spPr>
          <a:xfrm>
            <a:off x="3980174" y="5386451"/>
            <a:ext cx="18924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28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cu</a:t>
            </a:r>
            <a:r>
              <a:rPr kumimoji="0" lang="es-CO" sz="2800" b="0" i="0" u="none" strike="noStrike" kern="1200" cap="none" spc="0" normalizeH="0" baseline="0" noProof="0" dirty="0">
                <a:ln>
                  <a:noFill/>
                </a:ln>
                <a:solidFill>
                  <a:schemeClr val="accent2"/>
                </a:solidFill>
                <a:effectLst/>
                <a:uLnTx/>
                <a:uFillTx/>
                <a:latin typeface="Century Gothic" panose="020B0502020202020204" pitchFamily="34" charset="0"/>
                <a:ea typeface="+mn-ea"/>
                <a:cs typeface="Calibri" panose="020F0502020204030204" pitchFamily="34" charset="0"/>
              </a:rPr>
              <a:t>a</a:t>
            </a:r>
            <a:r>
              <a:rPr kumimoji="0" lang="es-CO" sz="28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renta</a:t>
            </a:r>
          </a:p>
        </p:txBody>
      </p:sp>
      <p:sp>
        <p:nvSpPr>
          <p:cNvPr id="33" name="Rounded Rectangle 11">
            <a:extLst>
              <a:ext uri="{FF2B5EF4-FFF2-40B4-BE49-F238E27FC236}">
                <a16:creationId xmlns:a16="http://schemas.microsoft.com/office/drawing/2014/main" id="{A316DD52-7894-4A75-969C-CA0645DA2978}"/>
              </a:ext>
            </a:extLst>
          </p:cNvPr>
          <p:cNvSpPr/>
          <p:nvPr/>
        </p:nvSpPr>
        <p:spPr>
          <a:xfrm>
            <a:off x="10659979" y="258166"/>
            <a:ext cx="1268164"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4" descr="A picture containing light&#10;&#10;Description automatically generated">
            <a:extLst>
              <a:ext uri="{FF2B5EF4-FFF2-40B4-BE49-F238E27FC236}">
                <a16:creationId xmlns:a16="http://schemas.microsoft.com/office/drawing/2014/main" id="{02D1C738-1C8A-42EB-A01A-760B797ADA23}"/>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2151311" y="2587948"/>
            <a:ext cx="840075" cy="1477055"/>
          </a:xfrm>
          <a:prstGeom prst="rect">
            <a:avLst/>
          </a:prstGeom>
        </p:spPr>
      </p:pic>
    </p:spTree>
    <p:extLst>
      <p:ext uri="{BB962C8B-B14F-4D97-AF65-F5344CB8AC3E}">
        <p14:creationId xmlns:p14="http://schemas.microsoft.com/office/powerpoint/2010/main" val="89964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subTnLst>
                                    <p:audio>
                                      <p:cMediaNode>
                                        <p:cTn display="0" masterRel="sameClick">
                                          <p:stCondLst>
                                            <p:cond evt="begin" delay="0">
                                              <p:tn val="17"/>
                                            </p:cond>
                                          </p:stCondLst>
                                          <p:endCondLst>
                                            <p:cond evt="onStopAudio" delay="0">
                                              <p:tgtEl>
                                                <p:sldTgt/>
                                              </p:tgtEl>
                                            </p:cond>
                                          </p:endCondLst>
                                        </p:cTn>
                                        <p:tgtEl>
                                          <p:sndTgt r:embed="rId3" name="cuerpo.wav"/>
                                        </p:tgtEl>
                                      </p:cMediaNode>
                                    </p:audio>
                                  </p:sub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subTnLst>
                                    <p:audio>
                                      <p:cMediaNode>
                                        <p:cTn display="0" masterRel="sameClick">
                                          <p:stCondLst>
                                            <p:cond evt="begin" delay="0">
                                              <p:tn val="27"/>
                                            </p:cond>
                                          </p:stCondLst>
                                          <p:endCondLst>
                                            <p:cond evt="onStopAudio" delay="0">
                                              <p:tgtEl>
                                                <p:sldTgt/>
                                              </p:tgtEl>
                                            </p:cond>
                                          </p:endCondLst>
                                        </p:cTn>
                                        <p:tgtEl>
                                          <p:sndTgt r:embed="rId4" name="cuidar.wav"/>
                                        </p:tgtEl>
                                      </p:cMediaNode>
                                    </p:audio>
                                  </p:sub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par>
                                <p:cTn id="35" presetID="10"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subTnLst>
                                    <p:audio>
                                      <p:cMediaNode>
                                        <p:cTn display="0" masterRel="sameClick">
                                          <p:stCondLst>
                                            <p:cond evt="begin" delay="0">
                                              <p:tn val="40"/>
                                            </p:cond>
                                          </p:stCondLst>
                                          <p:endCondLst>
                                            <p:cond evt="onStopAudio" delay="0">
                                              <p:tgtEl>
                                                <p:sldTgt/>
                                              </p:tgtEl>
                                            </p:cond>
                                          </p:endCondLst>
                                        </p:cTn>
                                        <p:tgtEl>
                                          <p:sndTgt r:embed="rId5" name="cuadro.wav"/>
                                        </p:tgtEl>
                                      </p:cMediaNode>
                                    </p:audio>
                                  </p:sub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fade">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subTnLst>
                                    <p:audio>
                                      <p:cMediaNode>
                                        <p:cTn display="0" masterRel="sameClick">
                                          <p:stCondLst>
                                            <p:cond evt="begin" delay="0">
                                              <p:tn val="50"/>
                                            </p:cond>
                                          </p:stCondLst>
                                          <p:endCondLst>
                                            <p:cond evt="onStopAudio" delay="0">
                                              <p:tgtEl>
                                                <p:sldTgt/>
                                              </p:tgtEl>
                                            </p:cond>
                                          </p:endCondLst>
                                        </p:cTn>
                                        <p:tgtEl>
                                          <p:sndTgt r:embed="rId6" name="escuela.wav"/>
                                        </p:tgtEl>
                                      </p:cMediaNode>
                                    </p:audio>
                                  </p:sub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fade">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500"/>
                                        <p:tgtEl>
                                          <p:spTgt spid="18"/>
                                        </p:tgtEl>
                                      </p:cBhvr>
                                    </p:animEffect>
                                  </p:childTnLst>
                                  <p:subTnLst>
                                    <p:audio>
                                      <p:cMediaNode>
                                        <p:cTn display="0" masterRel="sameClick">
                                          <p:stCondLst>
                                            <p:cond evt="begin" delay="0">
                                              <p:tn val="60"/>
                                            </p:cond>
                                          </p:stCondLst>
                                          <p:endCondLst>
                                            <p:cond evt="onStopAudio" delay="0">
                                              <p:tgtEl>
                                                <p:sldTgt/>
                                              </p:tgtEl>
                                            </p:cond>
                                          </p:endCondLst>
                                        </p:cTn>
                                        <p:tgtEl>
                                          <p:sndTgt r:embed="rId7" name="cuatro.wav"/>
                                        </p:tgtEl>
                                      </p:cMediaNode>
                                    </p:audio>
                                  </p:sub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fade">
                                      <p:cBhvr>
                                        <p:cTn id="67" dur="500"/>
                                        <p:tgtEl>
                                          <p:spTgt spid="19"/>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fade">
                                      <p:cBhvr>
                                        <p:cTn id="72" dur="500"/>
                                        <p:tgtEl>
                                          <p:spTgt spid="31"/>
                                        </p:tgtEl>
                                      </p:cBhvr>
                                    </p:animEffect>
                                  </p:childTnLst>
                                  <p:subTnLst>
                                    <p:audio>
                                      <p:cMediaNode>
                                        <p:cTn display="0" masterRel="sameClick">
                                          <p:stCondLst>
                                            <p:cond evt="begin" delay="0">
                                              <p:tn val="70"/>
                                            </p:cond>
                                          </p:stCondLst>
                                          <p:endCondLst>
                                            <p:cond evt="onStopAudio" delay="0">
                                              <p:tgtEl>
                                                <p:sldTgt/>
                                              </p:tgtEl>
                                            </p:cond>
                                          </p:endCondLst>
                                        </p:cTn>
                                        <p:tgtEl>
                                          <p:sndTgt r:embed="rId8" name="cuarenta.wav"/>
                                        </p:tgtEl>
                                      </p:cMediaNode>
                                    </p:audio>
                                  </p:sub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fade">
                                      <p:cBhvr>
                                        <p:cTn id="77" dur="500"/>
                                        <p:tgtEl>
                                          <p:spTgt spid="24"/>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23"/>
                                        </p:tgtEl>
                                        <p:attrNameLst>
                                          <p:attrName>style.visibility</p:attrName>
                                        </p:attrNameLst>
                                      </p:cBhvr>
                                      <p:to>
                                        <p:strVal val="visible"/>
                                      </p:to>
                                    </p:set>
                                    <p:animEffect transition="in" filter="fade">
                                      <p:cBhvr>
                                        <p:cTn id="82" dur="500"/>
                                        <p:tgtEl>
                                          <p:spTgt spid="23"/>
                                        </p:tgtEl>
                                      </p:cBhvr>
                                    </p:animEffect>
                                  </p:childTnLst>
                                  <p:subTnLst>
                                    <p:audio>
                                      <p:cMediaNode>
                                        <p:cTn display="0" masterRel="sameClick">
                                          <p:stCondLst>
                                            <p:cond evt="begin" delay="0">
                                              <p:tn val="80"/>
                                            </p:cond>
                                          </p:stCondLst>
                                          <p:endCondLst>
                                            <p:cond evt="onStopAudio" delay="0">
                                              <p:tgtEl>
                                                <p:sldTgt/>
                                              </p:tgtEl>
                                            </p:cond>
                                          </p:endCondLst>
                                        </p:cTn>
                                        <p:tgtEl>
                                          <p:sndTgt r:embed="rId9" name="cuello.wav"/>
                                        </p:tgtEl>
                                      </p:cMediaNode>
                                    </p:audio>
                                  </p:sub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20"/>
                                        </p:tgtEl>
                                        <p:attrNameLst>
                                          <p:attrName>style.visibility</p:attrName>
                                        </p:attrNameLst>
                                      </p:cBhvr>
                                      <p:to>
                                        <p:strVal val="visible"/>
                                      </p:to>
                                    </p:set>
                                    <p:animEffect transition="in" filter="fade">
                                      <p:cBhvr>
                                        <p:cTn id="87" dur="500"/>
                                        <p:tgtEl>
                                          <p:spTgt spid="20"/>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30"/>
                                        </p:tgtEl>
                                        <p:attrNameLst>
                                          <p:attrName>style.visibility</p:attrName>
                                        </p:attrNameLst>
                                      </p:cBhvr>
                                      <p:to>
                                        <p:strVal val="visible"/>
                                      </p:to>
                                    </p:set>
                                    <p:animEffect transition="in" filter="fade">
                                      <p:cBhvr>
                                        <p:cTn id="92" dur="500"/>
                                        <p:tgtEl>
                                          <p:spTgt spid="30"/>
                                        </p:tgtEl>
                                      </p:cBhvr>
                                    </p:animEffect>
                                  </p:childTnLst>
                                  <p:subTnLst>
                                    <p:audio>
                                      <p:cMediaNode>
                                        <p:cTn display="0" masterRel="sameClick">
                                          <p:stCondLst>
                                            <p:cond evt="begin" delay="0">
                                              <p:tn val="90"/>
                                            </p:cond>
                                          </p:stCondLst>
                                          <p:endCondLst>
                                            <p:cond evt="onStopAudio" delay="0">
                                              <p:tgtEl>
                                                <p:sldTgt/>
                                              </p:tgtEl>
                                            </p:cond>
                                          </p:endCondLst>
                                        </p:cTn>
                                        <p:tgtEl>
                                          <p:sndTgt r:embed="rId10" name="cincuenta.wav"/>
                                        </p:tgtEl>
                                      </p:cMediaNode>
                                    </p:audio>
                                  </p:sub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25"/>
                                        </p:tgtEl>
                                        <p:attrNameLst>
                                          <p:attrName>style.visibility</p:attrName>
                                        </p:attrNameLst>
                                      </p:cBhvr>
                                      <p:to>
                                        <p:strVal val="visible"/>
                                      </p:to>
                                    </p:set>
                                    <p:animEffect transition="in" filter="fade">
                                      <p:cBhvr>
                                        <p:cTn id="97" dur="500"/>
                                        <p:tgtEl>
                                          <p:spTgt spid="25"/>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29"/>
                                        </p:tgtEl>
                                        <p:attrNameLst>
                                          <p:attrName>style.visibility</p:attrName>
                                        </p:attrNameLst>
                                      </p:cBhvr>
                                      <p:to>
                                        <p:strVal val="visible"/>
                                      </p:to>
                                    </p:set>
                                    <p:animEffect transition="in" filter="fade">
                                      <p:cBhvr>
                                        <p:cTn id="102" dur="500"/>
                                        <p:tgtEl>
                                          <p:spTgt spid="29"/>
                                        </p:tgtEl>
                                      </p:cBhvr>
                                    </p:animEffect>
                                  </p:childTnLst>
                                  <p:subTnLst>
                                    <p:audio>
                                      <p:cMediaNode>
                                        <p:cTn display="0" masterRel="sameClick">
                                          <p:stCondLst>
                                            <p:cond evt="begin" delay="0">
                                              <p:tn val="100"/>
                                            </p:cond>
                                          </p:stCondLst>
                                          <p:endCondLst>
                                            <p:cond evt="onStopAudio" delay="0">
                                              <p:tgtEl>
                                                <p:sldTgt/>
                                              </p:tgtEl>
                                            </p:cond>
                                          </p:endCondLst>
                                        </p:cTn>
                                        <p:tgtEl>
                                          <p:sndTgt r:embed="rId11" name="consecuencia.wav"/>
                                        </p:tgtEl>
                                      </p:cMediaNode>
                                    </p:audio>
                                  </p:sub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28">
                                            <p:txEl>
                                              <p:pRg st="0" end="0"/>
                                            </p:txEl>
                                          </p:spTgt>
                                        </p:tgtEl>
                                        <p:attrNameLst>
                                          <p:attrName>style.visibility</p:attrName>
                                        </p:attrNameLst>
                                      </p:cBhvr>
                                      <p:to>
                                        <p:strVal val="visible"/>
                                      </p:to>
                                    </p:set>
                                    <p:animEffect transition="in" filter="fade">
                                      <p:cBhvr>
                                        <p:cTn id="107"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P spid="12" grpId="0"/>
      <p:bldP spid="13" grpId="0"/>
      <p:bldP spid="15" grpId="0"/>
      <p:bldP spid="17" grpId="0"/>
      <p:bldP spid="18" grpId="0"/>
      <p:bldP spid="23" grpId="0"/>
      <p:bldP spid="24" grpId="0" animBg="1"/>
      <p:bldP spid="25" grpId="0" animBg="1"/>
      <p:bldP spid="29" grpId="0"/>
      <p:bldP spid="30" grpId="0"/>
      <p:bldP spid="3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78772" y="2294971"/>
            <a:ext cx="7043138" cy="879475"/>
          </a:xfrm>
        </p:spPr>
        <p:txBody>
          <a:bodyPr>
            <a:normAutofit/>
          </a:bodyPr>
          <a:lstStyle/>
          <a:p>
            <a:pPr algn="l"/>
            <a:r>
              <a:rPr lang="en-GB" sz="4000" b="1" dirty="0">
                <a:solidFill>
                  <a:prstClr val="white"/>
                </a:solidFill>
                <a:latin typeface="Century Gothic" panose="020B0502020202020204" pitchFamily="34" charset="0"/>
              </a:rPr>
              <a:t>Describing future plans [2]</a:t>
            </a:r>
            <a:endParaRPr lang="en-US" sz="4000" dirty="0">
              <a:latin typeface="Century Gothic" panose="020B0502020202020204" pitchFamily="34" charset="0"/>
            </a:endParaRPr>
          </a:p>
        </p:txBody>
      </p:sp>
      <p:sp>
        <p:nvSpPr>
          <p:cNvPr id="6" name="Subtitle 5">
            <a:extLst>
              <a:ext uri="{FF2B5EF4-FFF2-40B4-BE49-F238E27FC236}">
                <a16:creationId xmlns:a16="http://schemas.microsoft.com/office/drawing/2014/main" id="{DDFED1B0-8365-D84A-847E-1CD3FA337399}"/>
              </a:ext>
            </a:extLst>
          </p:cNvPr>
          <p:cNvSpPr>
            <a:spLocks noGrp="1"/>
          </p:cNvSpPr>
          <p:nvPr>
            <p:ph type="subTitle" idx="1"/>
          </p:nvPr>
        </p:nvSpPr>
        <p:spPr>
          <a:xfrm>
            <a:off x="230822" y="3170263"/>
            <a:ext cx="7291126" cy="825276"/>
          </a:xfrm>
        </p:spPr>
        <p:txBody>
          <a:bodyPr>
            <a:normAutofit/>
          </a:bodyPr>
          <a:lstStyle/>
          <a:p>
            <a:pPr algn="l"/>
            <a:r>
              <a:rPr lang="en-GB" sz="2800" dirty="0">
                <a:solidFill>
                  <a:schemeClr val="bg1"/>
                </a:solidFill>
                <a:latin typeface="Century Gothic" panose="020B0502020202020204" pitchFamily="34" charset="0"/>
              </a:rPr>
              <a:t>Using ‘para’ + infinitive</a:t>
            </a:r>
          </a:p>
          <a:p>
            <a:endParaRPr lang="en-US" sz="2800" dirty="0"/>
          </a:p>
        </p:txBody>
      </p:sp>
      <p:sp>
        <p:nvSpPr>
          <p:cNvPr id="14" name="Subtitle 6">
            <a:extLst>
              <a:ext uri="{FF2B5EF4-FFF2-40B4-BE49-F238E27FC236}">
                <a16:creationId xmlns:a16="http://schemas.microsoft.com/office/drawing/2014/main" id="{ABC93937-5935-4FD6-909A-1159EB86D0C7}"/>
              </a:ext>
            </a:extLst>
          </p:cNvPr>
          <p:cNvSpPr txBox="1">
            <a:spLocks/>
          </p:cNvSpPr>
          <p:nvPr/>
        </p:nvSpPr>
        <p:spPr>
          <a:xfrm>
            <a:off x="178772" y="3677442"/>
            <a:ext cx="5481799" cy="57175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2800" dirty="0">
                <a:solidFill>
                  <a:prstClr val="white"/>
                </a:solidFill>
              </a:rPr>
              <a:t>‘IR’ in 3</a:t>
            </a:r>
            <a:r>
              <a:rPr lang="en-GB" sz="2800" baseline="30000" dirty="0">
                <a:solidFill>
                  <a:prstClr val="white"/>
                </a:solidFill>
              </a:rPr>
              <a:t>rd</a:t>
            </a:r>
            <a:r>
              <a:rPr lang="en-GB" sz="2800" dirty="0">
                <a:solidFill>
                  <a:prstClr val="white"/>
                </a:solidFill>
              </a:rPr>
              <a:t> person </a:t>
            </a:r>
            <a:r>
              <a:rPr lang="en-GB" sz="2800" dirty="0">
                <a:solidFill>
                  <a:schemeClr val="bg1"/>
                </a:solidFill>
              </a:rPr>
              <a:t>plural</a:t>
            </a:r>
            <a:r>
              <a:rPr lang="en-US" sz="2800" dirty="0">
                <a:solidFill>
                  <a:schemeClr val="bg1"/>
                </a:solidFill>
              </a:rPr>
              <a:t> (van)</a:t>
            </a:r>
            <a:endParaRPr lang="en-GB" sz="2800" dirty="0">
              <a:solidFill>
                <a:schemeClr val="bg1"/>
              </a:solidFill>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235854" y="495014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Spanish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200" noProof="0" dirty="0">
                <a:solidFill>
                  <a:prstClr val="white"/>
                </a:solidFill>
                <a:latin typeface="Century Gothic" panose="020B0502020202020204" pitchFamily="34" charset="0"/>
              </a:rPr>
              <a:t>1.2</a:t>
            </a:r>
            <a:r>
              <a:rPr kumimoji="0" lang="en-GB" sz="22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5 - Lesson 24</a:t>
            </a:r>
          </a:p>
        </p:txBody>
      </p:sp>
      <p:sp>
        <p:nvSpPr>
          <p:cNvPr id="16" name="Title 3">
            <a:extLst>
              <a:ext uri="{FF2B5EF4-FFF2-40B4-BE49-F238E27FC236}">
                <a16:creationId xmlns:a16="http://schemas.microsoft.com/office/drawing/2014/main" id="{C1774CAE-1000-CD44-A0CB-EB911B271423}"/>
              </a:ext>
            </a:extLst>
          </p:cNvPr>
          <p:cNvSpPr txBox="1">
            <a:spLocks/>
          </p:cNvSpPr>
          <p:nvPr/>
        </p:nvSpPr>
        <p:spPr>
          <a:xfrm>
            <a:off x="214816" y="5780283"/>
            <a:ext cx="6606897" cy="953020"/>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Victoria</a:t>
            </a:r>
            <a:r>
              <a:rPr kumimoji="0" lang="en-GB" sz="1400" b="0" i="0" u="none" strike="noStrike" kern="1200" cap="none" spc="0" normalizeH="0" noProof="0" dirty="0">
                <a:ln>
                  <a:noFill/>
                </a:ln>
                <a:solidFill>
                  <a:prstClr val="white"/>
                </a:solidFill>
                <a:effectLst/>
                <a:uLnTx/>
                <a:uFillTx/>
                <a:latin typeface="Century Gothic" panose="020B0502020202020204" pitchFamily="34" charset="0"/>
                <a:ea typeface="+mj-ea"/>
                <a:cs typeface="+mj-cs"/>
              </a:rPr>
              <a:t> Hobson</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a:t>
            </a:r>
            <a:r>
              <a:rPr lang="en-GB" sz="1400" dirty="0">
                <a:solidFill>
                  <a:prstClr val="white"/>
                </a:solidFill>
                <a:latin typeface="Century Gothic" panose="020B0502020202020204" pitchFamily="34" charset="0"/>
              </a:rPr>
              <a:t>Nick Avery</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Rachel Hawkes</a:t>
            </a:r>
            <a:b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b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Mark Davies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08/07/21</a:t>
            </a:r>
          </a:p>
        </p:txBody>
      </p:sp>
      <p:pic>
        <p:nvPicPr>
          <p:cNvPr id="15" name="Picture 14" descr="NCELP logo">
            <a:extLst>
              <a:ext uri="{C183D7F6-B498-43B3-948B-1728B52AA6E4}">
                <adec:decorative xmlns:adec="http://schemas.microsoft.com/office/drawing/2017/decorative" val="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790377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7A1B905D-816F-440D-8F5B-5321D9330DCF}"/>
              </a:ext>
            </a:extLst>
          </p:cNvPr>
          <p:cNvSpPr txBox="1"/>
          <p:nvPr/>
        </p:nvSpPr>
        <p:spPr>
          <a:xfrm>
            <a:off x="203200" y="4574631"/>
            <a:ext cx="11887000" cy="892552"/>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lang="es-ES" sz="2600" dirty="0">
                <a:solidFill>
                  <a:srgbClr val="002060"/>
                </a:solidFill>
                <a:latin typeface="Century Gothic" panose="020F0302020204030204"/>
              </a:rPr>
              <a:t>4. ¿</a:t>
            </a:r>
            <a:r>
              <a:rPr lang="es-ES" sz="2600" b="1" dirty="0">
                <a:solidFill>
                  <a:srgbClr val="002060"/>
                </a:solidFill>
                <a:latin typeface="Century Gothic" panose="020F0302020204030204"/>
              </a:rPr>
              <a:t>Qui</a:t>
            </a:r>
            <a:r>
              <a:rPr lang="es-ES" sz="2600" dirty="0">
                <a:solidFill>
                  <a:srgbClr val="002060"/>
                </a:solidFill>
                <a:latin typeface="Century Gothic" panose="020F0302020204030204"/>
              </a:rPr>
              <a:t>én cree que l</a:t>
            </a:r>
            <a:r>
              <a:rPr kumimoji="0" lang="es-ES" sz="2600" b="0" i="0" u="none" strike="noStrike" kern="1200" cap="none" spc="0" normalizeH="0" baseline="0" noProof="0" dirty="0">
                <a:ln>
                  <a:noFill/>
                </a:ln>
                <a:solidFill>
                  <a:srgbClr val="002060"/>
                </a:solidFill>
                <a:effectLst/>
                <a:uLnTx/>
                <a:uFillTx/>
                <a:latin typeface="Century Gothic" panose="020F0302020204030204"/>
                <a:ea typeface="+mn-ea"/>
                <a:cs typeface="+mn-cs"/>
              </a:rPr>
              <a:t>as conse</a:t>
            </a:r>
            <a:r>
              <a:rPr kumimoji="0" lang="es-ES" sz="2600" b="1" i="0" u="none" strike="noStrike" kern="1200" cap="none" spc="0" normalizeH="0" baseline="0" noProof="0" dirty="0">
                <a:ln>
                  <a:noFill/>
                </a:ln>
                <a:solidFill>
                  <a:srgbClr val="002060"/>
                </a:solidFill>
                <a:effectLst/>
                <a:uLnTx/>
                <a:uFillTx/>
                <a:latin typeface="Century Gothic" panose="020F0302020204030204"/>
                <a:ea typeface="+mn-ea"/>
                <a:cs typeface="+mn-cs"/>
              </a:rPr>
              <a:t>cue</a:t>
            </a:r>
            <a:r>
              <a:rPr kumimoji="0" lang="es-ES" sz="2600" b="0" i="0" u="none" strike="noStrike" kern="1200" cap="none" spc="0" normalizeH="0" baseline="0" noProof="0" dirty="0">
                <a:ln>
                  <a:noFill/>
                </a:ln>
                <a:solidFill>
                  <a:srgbClr val="002060"/>
                </a:solidFill>
                <a:effectLst/>
                <a:uLnTx/>
                <a:uFillTx/>
                <a:latin typeface="Century Gothic" panose="020F0302020204030204"/>
                <a:ea typeface="+mn-ea"/>
                <a:cs typeface="+mn-cs"/>
              </a:rPr>
              <a:t>ncias de no </a:t>
            </a:r>
            <a:r>
              <a:rPr kumimoji="0" lang="es-ES" sz="2600" b="1" i="0" u="none" strike="noStrike" kern="1200" cap="none" spc="0" normalizeH="0" baseline="0" noProof="0" dirty="0">
                <a:ln>
                  <a:noFill/>
                </a:ln>
                <a:solidFill>
                  <a:srgbClr val="002060"/>
                </a:solidFill>
                <a:effectLst/>
                <a:uLnTx/>
                <a:uFillTx/>
                <a:latin typeface="Century Gothic" panose="020F0302020204030204"/>
                <a:ea typeface="+mn-ea"/>
                <a:cs typeface="+mn-cs"/>
              </a:rPr>
              <a:t>cui</a:t>
            </a:r>
            <a:r>
              <a:rPr kumimoji="0" lang="es-ES" sz="2600" b="0" i="0" u="none" strike="noStrike" kern="1200" cap="none" spc="0" normalizeH="0" baseline="0" noProof="0" dirty="0">
                <a:ln>
                  <a:noFill/>
                </a:ln>
                <a:solidFill>
                  <a:srgbClr val="002060"/>
                </a:solidFill>
                <a:effectLst/>
                <a:uLnTx/>
                <a:uFillTx/>
                <a:latin typeface="Century Gothic" panose="020F0302020204030204"/>
                <a:ea typeface="+mn-ea"/>
                <a:cs typeface="+mn-cs"/>
              </a:rPr>
              <a:t>dar el </a:t>
            </a:r>
            <a:r>
              <a:rPr kumimoji="0" lang="es-ES" sz="2600" b="1" i="0" u="none" strike="noStrike" kern="1200" cap="none" spc="0" normalizeH="0" baseline="0" noProof="0" dirty="0">
                <a:ln>
                  <a:noFill/>
                </a:ln>
                <a:solidFill>
                  <a:srgbClr val="002060"/>
                </a:solidFill>
                <a:effectLst/>
                <a:uLnTx/>
                <a:uFillTx/>
                <a:latin typeface="Century Gothic" panose="020F0302020204030204"/>
                <a:ea typeface="+mn-ea"/>
                <a:cs typeface="+mn-cs"/>
              </a:rPr>
              <a:t>cue</a:t>
            </a:r>
            <a:r>
              <a:rPr kumimoji="0" lang="es-ES" sz="2600" b="0" i="0" u="none" strike="noStrike" kern="1200" cap="none" spc="0" normalizeH="0" baseline="0" noProof="0" dirty="0">
                <a:ln>
                  <a:noFill/>
                </a:ln>
                <a:solidFill>
                  <a:srgbClr val="002060"/>
                </a:solidFill>
                <a:effectLst/>
                <a:uLnTx/>
                <a:uFillTx/>
                <a:latin typeface="Century Gothic" panose="020F0302020204030204"/>
                <a:ea typeface="+mn-ea"/>
                <a:cs typeface="+mn-cs"/>
              </a:rPr>
              <a:t>rpo son buenas?</a:t>
            </a:r>
            <a:endParaRPr kumimoji="0" lang="en-GB" sz="26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7A1B905D-816F-440D-8F5B-5321D9330DCF}"/>
              </a:ext>
            </a:extLst>
          </p:cNvPr>
          <p:cNvSpPr txBox="1"/>
          <p:nvPr/>
        </p:nvSpPr>
        <p:spPr>
          <a:xfrm>
            <a:off x="152300" y="2391162"/>
            <a:ext cx="12155614" cy="492443"/>
          </a:xfrm>
          <a:prstGeom prst="rect">
            <a:avLst/>
          </a:prstGeom>
          <a:noFill/>
        </p:spPr>
        <p:txBody>
          <a:bodyPr wrap="square" rtlCol="0">
            <a:spAutoFit/>
          </a:bodyPr>
          <a:lstStyle/>
          <a:p>
            <a:pPr lvl="0">
              <a:defRPr/>
            </a:pPr>
            <a:r>
              <a:rPr lang="es-ES" sz="2600" noProof="0" dirty="0">
                <a:solidFill>
                  <a:srgbClr val="002060"/>
                </a:solidFill>
                <a:latin typeface="Century Gothic" panose="020F0302020204030204"/>
              </a:rPr>
              <a:t>1. ¿</a:t>
            </a:r>
            <a:r>
              <a:rPr lang="es-ES" sz="2600" b="1" noProof="0" dirty="0">
                <a:solidFill>
                  <a:srgbClr val="002060"/>
                </a:solidFill>
                <a:latin typeface="Century Gothic" panose="020F0302020204030204"/>
              </a:rPr>
              <a:t>Cuá</a:t>
            </a:r>
            <a:r>
              <a:rPr lang="es-ES" sz="2600" noProof="0" dirty="0">
                <a:solidFill>
                  <a:srgbClr val="002060"/>
                </a:solidFill>
                <a:latin typeface="Century Gothic" panose="020F0302020204030204"/>
              </a:rPr>
              <a:t>ntos </a:t>
            </a:r>
            <a:r>
              <a:rPr lang="es-ES" sz="2600" b="1" noProof="0" dirty="0">
                <a:solidFill>
                  <a:srgbClr val="002060"/>
                </a:solidFill>
                <a:latin typeface="Century Gothic" panose="020F0302020204030204"/>
              </a:rPr>
              <a:t>cua</a:t>
            </a:r>
            <a:r>
              <a:rPr lang="es-ES" sz="2600" noProof="0" dirty="0">
                <a:solidFill>
                  <a:srgbClr val="002060"/>
                </a:solidFill>
                <a:latin typeface="Century Gothic" panose="020F0302020204030204"/>
              </a:rPr>
              <a:t>dros hay en la es</a:t>
            </a:r>
            <a:r>
              <a:rPr lang="es-ES" sz="2600" b="1" noProof="0" dirty="0">
                <a:solidFill>
                  <a:srgbClr val="002060"/>
                </a:solidFill>
                <a:latin typeface="Century Gothic" panose="020F0302020204030204"/>
              </a:rPr>
              <a:t>cue</a:t>
            </a:r>
            <a:r>
              <a:rPr lang="es-ES" sz="2600" dirty="0">
                <a:solidFill>
                  <a:srgbClr val="002060"/>
                </a:solidFill>
              </a:rPr>
              <a:t>la? ¿</a:t>
            </a:r>
            <a:r>
              <a:rPr lang="es-ES" sz="2600" b="1" dirty="0">
                <a:solidFill>
                  <a:srgbClr val="002060"/>
                </a:solidFill>
              </a:rPr>
              <a:t>Qui</a:t>
            </a:r>
            <a:r>
              <a:rPr lang="es-ES" sz="2600" dirty="0">
                <a:solidFill>
                  <a:srgbClr val="002060"/>
                </a:solidFill>
              </a:rPr>
              <a:t>nce, c</a:t>
            </a:r>
            <a:r>
              <a:rPr lang="es-ES" sz="2600" b="1" dirty="0">
                <a:solidFill>
                  <a:srgbClr val="002060"/>
                </a:solidFill>
              </a:rPr>
              <a:t>ua</a:t>
            </a:r>
            <a:r>
              <a:rPr lang="es-ES" sz="2600" dirty="0">
                <a:solidFill>
                  <a:srgbClr val="002060"/>
                </a:solidFill>
              </a:rPr>
              <a:t>renta o cin</a:t>
            </a:r>
            <a:r>
              <a:rPr lang="es-ES" sz="2600" b="1" dirty="0">
                <a:solidFill>
                  <a:srgbClr val="002060"/>
                </a:solidFill>
              </a:rPr>
              <a:t>cue</a:t>
            </a:r>
            <a:r>
              <a:rPr lang="es-ES" sz="2600" dirty="0">
                <a:solidFill>
                  <a:srgbClr val="002060"/>
                </a:solidFill>
              </a:rPr>
              <a:t>nta?  </a:t>
            </a:r>
            <a:endParaRPr kumimoji="0" lang="en-GB" sz="26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7A1B905D-816F-440D-8F5B-5321D9330DCF}"/>
              </a:ext>
            </a:extLst>
          </p:cNvPr>
          <p:cNvSpPr txBox="1"/>
          <p:nvPr/>
        </p:nvSpPr>
        <p:spPr>
          <a:xfrm>
            <a:off x="203200" y="3103803"/>
            <a:ext cx="11887000" cy="492443"/>
          </a:xfrm>
          <a:prstGeom prst="rect">
            <a:avLst/>
          </a:prstGeom>
          <a:noFill/>
        </p:spPr>
        <p:txBody>
          <a:bodyPr wrap="square" rtlCol="0">
            <a:spAutoFit/>
          </a:bodyPr>
          <a:lstStyle/>
          <a:p>
            <a:pPr lvl="0">
              <a:defRPr/>
            </a:pPr>
            <a:r>
              <a:rPr lang="es-ES" sz="2600" noProof="0" dirty="0">
                <a:solidFill>
                  <a:srgbClr val="002060"/>
                </a:solidFill>
                <a:latin typeface="Century Gothic" panose="020F0302020204030204"/>
              </a:rPr>
              <a:t>2. </a:t>
            </a:r>
            <a:r>
              <a:rPr lang="es-ES" sz="2600" b="1" noProof="0" dirty="0">
                <a:solidFill>
                  <a:srgbClr val="002060"/>
                </a:solidFill>
                <a:latin typeface="Century Gothic" panose="020F0302020204030204"/>
              </a:rPr>
              <a:t>Cua</a:t>
            </a:r>
            <a:r>
              <a:rPr lang="es-ES" sz="2600" noProof="0" dirty="0">
                <a:solidFill>
                  <a:srgbClr val="002060"/>
                </a:solidFill>
                <a:latin typeface="Century Gothic" panose="020F0302020204030204"/>
              </a:rPr>
              <a:t>tro e</a:t>
            </a:r>
            <a:r>
              <a:rPr lang="es-ES" sz="2600" b="1" noProof="0" dirty="0">
                <a:solidFill>
                  <a:srgbClr val="002060"/>
                </a:solidFill>
                <a:latin typeface="Century Gothic" panose="020F0302020204030204"/>
              </a:rPr>
              <a:t>qui</a:t>
            </a:r>
            <a:r>
              <a:rPr lang="es-ES" sz="2600" noProof="0" dirty="0">
                <a:solidFill>
                  <a:srgbClr val="002060"/>
                </a:solidFill>
                <a:latin typeface="Century Gothic" panose="020F0302020204030204"/>
              </a:rPr>
              <a:t>pos tran</a:t>
            </a:r>
            <a:r>
              <a:rPr lang="es-ES" sz="2600" b="1" noProof="0" dirty="0">
                <a:solidFill>
                  <a:srgbClr val="002060"/>
                </a:solidFill>
                <a:latin typeface="Century Gothic" panose="020F0302020204030204"/>
              </a:rPr>
              <a:t>qui</a:t>
            </a:r>
            <a:r>
              <a:rPr lang="es-ES" sz="2600" noProof="0" dirty="0">
                <a:solidFill>
                  <a:srgbClr val="002060"/>
                </a:solidFill>
                <a:latin typeface="Century Gothic" panose="020F0302020204030204"/>
              </a:rPr>
              <a:t>los </a:t>
            </a:r>
            <a:r>
              <a:rPr lang="es-ES" sz="2600" b="1" noProof="0" dirty="0">
                <a:solidFill>
                  <a:srgbClr val="002060"/>
                </a:solidFill>
                <a:latin typeface="Century Gothic" panose="020F0302020204030204"/>
              </a:rPr>
              <a:t>que</a:t>
            </a:r>
            <a:r>
              <a:rPr lang="es-ES" sz="2600" noProof="0" dirty="0">
                <a:solidFill>
                  <a:srgbClr val="002060"/>
                </a:solidFill>
                <a:latin typeface="Century Gothic" panose="020F0302020204030204"/>
              </a:rPr>
              <a:t>dan en el par</a:t>
            </a:r>
            <a:r>
              <a:rPr lang="es-ES" sz="2600" b="1" noProof="0" dirty="0">
                <a:solidFill>
                  <a:srgbClr val="002060"/>
                </a:solidFill>
                <a:latin typeface="Century Gothic" panose="020F0302020204030204"/>
              </a:rPr>
              <a:t>que </a:t>
            </a:r>
            <a:r>
              <a:rPr lang="es-ES" sz="2600" noProof="0" dirty="0">
                <a:solidFill>
                  <a:srgbClr val="002060"/>
                </a:solidFill>
                <a:latin typeface="Century Gothic" panose="020F0302020204030204"/>
              </a:rPr>
              <a:t>cerca de la es</a:t>
            </a:r>
            <a:r>
              <a:rPr lang="es-ES" sz="2600" b="1" noProof="0" dirty="0">
                <a:solidFill>
                  <a:srgbClr val="002060"/>
                </a:solidFill>
                <a:latin typeface="Century Gothic" panose="020F0302020204030204"/>
              </a:rPr>
              <a:t>cue</a:t>
            </a:r>
            <a:r>
              <a:rPr lang="es-ES" sz="2600" noProof="0" dirty="0">
                <a:solidFill>
                  <a:srgbClr val="002060"/>
                </a:solidFill>
                <a:latin typeface="Century Gothic" panose="020F0302020204030204"/>
              </a:rPr>
              <a:t>la.</a:t>
            </a:r>
            <a:endParaRPr kumimoji="0" lang="en-GB" sz="26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7A1B905D-816F-440D-8F5B-5321D9330DCF}"/>
              </a:ext>
            </a:extLst>
          </p:cNvPr>
          <p:cNvSpPr txBox="1"/>
          <p:nvPr/>
        </p:nvSpPr>
        <p:spPr>
          <a:xfrm>
            <a:off x="203200" y="3844657"/>
            <a:ext cx="11887000" cy="492443"/>
          </a:xfrm>
          <a:prstGeom prst="rect">
            <a:avLst/>
          </a:prstGeom>
          <a:noFill/>
        </p:spPr>
        <p:txBody>
          <a:bodyPr wrap="square" rtlCol="0">
            <a:spAutoFit/>
          </a:bodyPr>
          <a:lstStyle/>
          <a:p>
            <a:pPr lvl="0">
              <a:defRPr/>
            </a:pPr>
            <a:r>
              <a:rPr lang="es-ES" sz="2600" noProof="0" dirty="0">
                <a:solidFill>
                  <a:srgbClr val="002060"/>
                </a:solidFill>
                <a:latin typeface="Century Gothic" panose="020F0302020204030204"/>
              </a:rPr>
              <a:t>3. ¿Por </a:t>
            </a:r>
            <a:r>
              <a:rPr lang="es-ES" sz="2600" b="1" noProof="0" dirty="0">
                <a:solidFill>
                  <a:srgbClr val="002060"/>
                </a:solidFill>
                <a:latin typeface="Century Gothic" panose="020F0302020204030204"/>
              </a:rPr>
              <a:t>qué</a:t>
            </a:r>
            <a:r>
              <a:rPr lang="es-ES" sz="2600" noProof="0" dirty="0">
                <a:solidFill>
                  <a:srgbClr val="002060"/>
                </a:solidFill>
                <a:latin typeface="Century Gothic" panose="020F0302020204030204"/>
              </a:rPr>
              <a:t> </a:t>
            </a:r>
            <a:r>
              <a:rPr lang="es-ES" sz="2600" b="1" noProof="0" dirty="0">
                <a:solidFill>
                  <a:srgbClr val="002060"/>
                </a:solidFill>
                <a:latin typeface="Century Gothic" panose="020F0302020204030204"/>
              </a:rPr>
              <a:t>qui</a:t>
            </a:r>
            <a:r>
              <a:rPr lang="es-ES" sz="2600" noProof="0" dirty="0">
                <a:solidFill>
                  <a:srgbClr val="002060"/>
                </a:solidFill>
                <a:latin typeface="Century Gothic" panose="020F0302020204030204"/>
              </a:rPr>
              <a:t>eres </a:t>
            </a:r>
            <a:r>
              <a:rPr lang="es-ES" sz="2600" b="1" noProof="0" dirty="0">
                <a:solidFill>
                  <a:srgbClr val="002060"/>
                </a:solidFill>
                <a:latin typeface="Century Gothic" panose="020F0302020204030204"/>
              </a:rPr>
              <a:t>cui</a:t>
            </a:r>
            <a:r>
              <a:rPr lang="es-ES" sz="2600" noProof="0" dirty="0">
                <a:solidFill>
                  <a:srgbClr val="002060"/>
                </a:solidFill>
                <a:latin typeface="Century Gothic" panose="020F0302020204030204"/>
              </a:rPr>
              <a:t>dar el </a:t>
            </a:r>
            <a:r>
              <a:rPr lang="es-ES" sz="2600" b="1" noProof="0" dirty="0">
                <a:solidFill>
                  <a:srgbClr val="002060"/>
                </a:solidFill>
                <a:latin typeface="Century Gothic" panose="020F0302020204030204"/>
              </a:rPr>
              <a:t>cue</a:t>
            </a:r>
            <a:r>
              <a:rPr lang="es-ES" sz="2600" noProof="0" dirty="0">
                <a:solidFill>
                  <a:srgbClr val="002060"/>
                </a:solidFill>
                <a:latin typeface="Century Gothic" panose="020F0302020204030204"/>
              </a:rPr>
              <a:t>llo? </a:t>
            </a:r>
            <a:r>
              <a:rPr lang="es-ES" sz="2600" dirty="0">
                <a:solidFill>
                  <a:srgbClr val="002060"/>
                </a:solidFill>
                <a:latin typeface="Century Gothic" panose="020F0302020204030204"/>
              </a:rPr>
              <a:t>Yo no </a:t>
            </a:r>
            <a:r>
              <a:rPr lang="es-ES" sz="2600" b="1" dirty="0">
                <a:solidFill>
                  <a:srgbClr val="002060"/>
                </a:solidFill>
                <a:latin typeface="Century Gothic" panose="020F0302020204030204"/>
              </a:rPr>
              <a:t>cui</a:t>
            </a:r>
            <a:r>
              <a:rPr lang="es-ES" sz="2600" dirty="0">
                <a:solidFill>
                  <a:srgbClr val="002060"/>
                </a:solidFill>
                <a:latin typeface="Century Gothic" panose="020F0302020204030204"/>
              </a:rPr>
              <a:t>do mi </a:t>
            </a:r>
            <a:r>
              <a:rPr lang="es-ES" sz="2600" b="1" dirty="0">
                <a:solidFill>
                  <a:srgbClr val="002060"/>
                </a:solidFill>
                <a:latin typeface="Century Gothic" panose="020F0302020204030204"/>
              </a:rPr>
              <a:t>cue</a:t>
            </a:r>
            <a:r>
              <a:rPr lang="es-ES" sz="2600" dirty="0">
                <a:solidFill>
                  <a:srgbClr val="002060"/>
                </a:solidFill>
                <a:latin typeface="Century Gothic" panose="020F0302020204030204"/>
              </a:rPr>
              <a:t>rpo.</a:t>
            </a:r>
            <a:r>
              <a:rPr lang="es-ES" sz="2600" noProof="0" dirty="0">
                <a:solidFill>
                  <a:srgbClr val="002060"/>
                </a:solidFill>
                <a:latin typeface="Century Gothic" panose="020F0302020204030204"/>
              </a:rPr>
              <a:t> </a:t>
            </a:r>
            <a:endParaRPr kumimoji="0" lang="en-GB" sz="26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
        <p:nvSpPr>
          <p:cNvPr id="6" name="TextBox 5"/>
          <p:cNvSpPr txBox="1"/>
          <p:nvPr/>
        </p:nvSpPr>
        <p:spPr>
          <a:xfrm>
            <a:off x="152300" y="1088016"/>
            <a:ext cx="11988800" cy="1200329"/>
          </a:xfrm>
          <a:prstGeom prst="rect">
            <a:avLst/>
          </a:prstGeom>
          <a:noFill/>
        </p:spPr>
        <p:txBody>
          <a:bodyPr wrap="square" rtlCol="0">
            <a:spAutoFit/>
          </a:bodyPr>
          <a:lstStyle/>
          <a:p>
            <a:pPr algn="l"/>
            <a:r>
              <a:rPr lang="en-GB" sz="2400" b="1" dirty="0">
                <a:solidFill>
                  <a:schemeClr val="accent5">
                    <a:lumMod val="50000"/>
                  </a:schemeClr>
                </a:solidFill>
              </a:rPr>
              <a:t>La </a:t>
            </a:r>
            <a:r>
              <a:rPr lang="en-GB" sz="2400" b="1" dirty="0" err="1">
                <a:solidFill>
                  <a:schemeClr val="accent5">
                    <a:lumMod val="50000"/>
                  </a:schemeClr>
                </a:solidFill>
              </a:rPr>
              <a:t>pronunciación</a:t>
            </a:r>
            <a:r>
              <a:rPr lang="en-GB" sz="2400" b="1" dirty="0">
                <a:solidFill>
                  <a:schemeClr val="accent5">
                    <a:lumMod val="50000"/>
                  </a:schemeClr>
                </a:solidFill>
              </a:rPr>
              <a:t> de [que] y [cue] </a:t>
            </a:r>
            <a:r>
              <a:rPr lang="en-GB" sz="2400" b="1" dirty="0" err="1">
                <a:solidFill>
                  <a:schemeClr val="accent5">
                    <a:lumMod val="50000"/>
                  </a:schemeClr>
                </a:solidFill>
              </a:rPr>
              <a:t>parece</a:t>
            </a:r>
            <a:r>
              <a:rPr lang="en-GB" sz="2400" b="1" dirty="0">
                <a:solidFill>
                  <a:schemeClr val="accent5">
                    <a:lumMod val="50000"/>
                  </a:schemeClr>
                </a:solidFill>
              </a:rPr>
              <a:t> </a:t>
            </a:r>
            <a:r>
              <a:rPr lang="en-GB" sz="2400" b="1" dirty="0" err="1">
                <a:solidFill>
                  <a:schemeClr val="accent5">
                    <a:lumMod val="50000"/>
                  </a:schemeClr>
                </a:solidFill>
              </a:rPr>
              <a:t>ser</a:t>
            </a:r>
            <a:r>
              <a:rPr lang="en-GB" sz="2400" b="1" dirty="0">
                <a:solidFill>
                  <a:schemeClr val="accent5">
                    <a:lumMod val="50000"/>
                  </a:schemeClr>
                </a:solidFill>
              </a:rPr>
              <a:t> similar, </a:t>
            </a:r>
            <a:r>
              <a:rPr lang="en-GB" sz="2400" b="1" dirty="0" err="1">
                <a:solidFill>
                  <a:schemeClr val="accent5">
                    <a:lumMod val="50000"/>
                  </a:schemeClr>
                </a:solidFill>
              </a:rPr>
              <a:t>pero</a:t>
            </a:r>
            <a:r>
              <a:rPr lang="en-GB" sz="2400" b="1" dirty="0">
                <a:solidFill>
                  <a:schemeClr val="accent5">
                    <a:lumMod val="50000"/>
                  </a:schemeClr>
                </a:solidFill>
              </a:rPr>
              <a:t> en </a:t>
            </a:r>
            <a:r>
              <a:rPr lang="en-GB" sz="2400" b="1" dirty="0" err="1">
                <a:solidFill>
                  <a:schemeClr val="accent5">
                    <a:lumMod val="50000"/>
                  </a:schemeClr>
                </a:solidFill>
              </a:rPr>
              <a:t>realidad</a:t>
            </a:r>
            <a:r>
              <a:rPr lang="en-GB" sz="2400" b="1" dirty="0">
                <a:solidFill>
                  <a:schemeClr val="accent5">
                    <a:lumMod val="50000"/>
                  </a:schemeClr>
                </a:solidFill>
              </a:rPr>
              <a:t> no </a:t>
            </a:r>
            <a:r>
              <a:rPr lang="en-GB" sz="2400" b="1" dirty="0" err="1">
                <a:solidFill>
                  <a:schemeClr val="accent5">
                    <a:lumMod val="50000"/>
                  </a:schemeClr>
                </a:solidFill>
              </a:rPr>
              <a:t>es</a:t>
            </a:r>
            <a:r>
              <a:rPr lang="en-GB" sz="2400" b="1" dirty="0">
                <a:solidFill>
                  <a:schemeClr val="accent5">
                    <a:lumMod val="50000"/>
                  </a:schemeClr>
                </a:solidFill>
              </a:rPr>
              <a:t> </a:t>
            </a:r>
            <a:r>
              <a:rPr lang="en-GB" sz="2400" b="1" dirty="0" err="1">
                <a:solidFill>
                  <a:schemeClr val="accent5">
                    <a:lumMod val="50000"/>
                  </a:schemeClr>
                </a:solidFill>
              </a:rPr>
              <a:t>así</a:t>
            </a:r>
            <a:r>
              <a:rPr lang="en-GB" sz="2400" b="1" dirty="0">
                <a:solidFill>
                  <a:schemeClr val="accent5">
                    <a:lumMod val="50000"/>
                  </a:schemeClr>
                </a:solidFill>
              </a:rPr>
              <a:t>! La </a:t>
            </a:r>
            <a:r>
              <a:rPr lang="en-GB" sz="2400" b="1" dirty="0" err="1">
                <a:solidFill>
                  <a:schemeClr val="accent5">
                    <a:lumMod val="50000"/>
                  </a:schemeClr>
                </a:solidFill>
              </a:rPr>
              <a:t>pronunciación</a:t>
            </a:r>
            <a:r>
              <a:rPr lang="en-GB" sz="2400" b="1" dirty="0">
                <a:solidFill>
                  <a:schemeClr val="accent5">
                    <a:lumMod val="50000"/>
                  </a:schemeClr>
                </a:solidFill>
              </a:rPr>
              <a:t> de [qui] y [cui] </a:t>
            </a:r>
            <a:r>
              <a:rPr lang="en-GB" sz="2400" b="1" dirty="0" err="1">
                <a:solidFill>
                  <a:schemeClr val="accent5">
                    <a:lumMod val="50000"/>
                  </a:schemeClr>
                </a:solidFill>
              </a:rPr>
              <a:t>también</a:t>
            </a:r>
            <a:r>
              <a:rPr lang="en-GB" sz="2400" b="1" dirty="0">
                <a:solidFill>
                  <a:schemeClr val="accent5">
                    <a:lumMod val="50000"/>
                  </a:schemeClr>
                </a:solidFill>
              </a:rPr>
              <a:t> </a:t>
            </a:r>
            <a:r>
              <a:rPr lang="en-GB" sz="2400" b="1" dirty="0" err="1">
                <a:solidFill>
                  <a:schemeClr val="accent5">
                    <a:lumMod val="50000"/>
                  </a:schemeClr>
                </a:solidFill>
              </a:rPr>
              <a:t>es</a:t>
            </a:r>
            <a:r>
              <a:rPr lang="en-GB" sz="2400" b="1" dirty="0">
                <a:solidFill>
                  <a:schemeClr val="accent5">
                    <a:lumMod val="50000"/>
                  </a:schemeClr>
                </a:solidFill>
              </a:rPr>
              <a:t> </a:t>
            </a:r>
            <a:r>
              <a:rPr lang="en-GB" sz="2400" b="1" dirty="0" err="1">
                <a:solidFill>
                  <a:schemeClr val="accent5">
                    <a:lumMod val="50000"/>
                  </a:schemeClr>
                </a:solidFill>
              </a:rPr>
              <a:t>diferente</a:t>
            </a:r>
            <a:r>
              <a:rPr lang="en-GB" sz="2400" b="1" dirty="0">
                <a:solidFill>
                  <a:schemeClr val="accent5">
                    <a:lumMod val="50000"/>
                  </a:schemeClr>
                </a:solidFill>
              </a:rPr>
              <a:t>. ¿</a:t>
            </a:r>
            <a:r>
              <a:rPr lang="en-GB" sz="2400" b="1" dirty="0" err="1">
                <a:solidFill>
                  <a:schemeClr val="accent5">
                    <a:lumMod val="50000"/>
                  </a:schemeClr>
                </a:solidFill>
              </a:rPr>
              <a:t>Puedes</a:t>
            </a:r>
            <a:r>
              <a:rPr lang="en-GB" sz="2400" b="1" dirty="0">
                <a:solidFill>
                  <a:schemeClr val="accent5">
                    <a:lumMod val="50000"/>
                  </a:schemeClr>
                </a:solidFill>
              </a:rPr>
              <a:t> </a:t>
            </a:r>
            <a:r>
              <a:rPr lang="en-GB" sz="2400" b="1" dirty="0" err="1">
                <a:solidFill>
                  <a:schemeClr val="accent5">
                    <a:lumMod val="50000"/>
                  </a:schemeClr>
                </a:solidFill>
              </a:rPr>
              <a:t>pronunciar</a:t>
            </a:r>
            <a:r>
              <a:rPr lang="en-GB" sz="2400" b="1" dirty="0">
                <a:solidFill>
                  <a:schemeClr val="accent5">
                    <a:lumMod val="50000"/>
                  </a:schemeClr>
                </a:solidFill>
              </a:rPr>
              <a:t> </a:t>
            </a:r>
            <a:r>
              <a:rPr lang="en-GB" sz="2400" b="1" dirty="0" err="1">
                <a:solidFill>
                  <a:schemeClr val="accent5">
                    <a:lumMod val="50000"/>
                  </a:schemeClr>
                </a:solidFill>
              </a:rPr>
              <a:t>bien</a:t>
            </a:r>
            <a:r>
              <a:rPr lang="en-GB" sz="2400" b="1" dirty="0">
                <a:solidFill>
                  <a:schemeClr val="accent5">
                    <a:lumMod val="50000"/>
                  </a:schemeClr>
                </a:solidFill>
              </a:rPr>
              <a:t> las </a:t>
            </a:r>
            <a:r>
              <a:rPr lang="en-GB" sz="2400" b="1" dirty="0" err="1">
                <a:solidFill>
                  <a:schemeClr val="accent5">
                    <a:lumMod val="50000"/>
                  </a:schemeClr>
                </a:solidFill>
              </a:rPr>
              <a:t>frases</a:t>
            </a:r>
            <a:r>
              <a:rPr lang="en-GB" sz="2400" b="1" dirty="0">
                <a:solidFill>
                  <a:schemeClr val="accent5">
                    <a:lumMod val="50000"/>
                  </a:schemeClr>
                </a:solidFill>
              </a:rPr>
              <a:t>?</a:t>
            </a:r>
          </a:p>
        </p:txBody>
      </p:sp>
      <p:sp>
        <p:nvSpPr>
          <p:cNvPr id="20" name="TextBox 19">
            <a:extLst>
              <a:ext uri="{FF2B5EF4-FFF2-40B4-BE49-F238E27FC236}">
                <a16:creationId xmlns:a16="http://schemas.microsoft.com/office/drawing/2014/main" id="{7A1B905D-816F-440D-8F5B-5321D9330DCF}"/>
              </a:ext>
            </a:extLst>
          </p:cNvPr>
          <p:cNvSpPr txBox="1"/>
          <p:nvPr/>
        </p:nvSpPr>
        <p:spPr>
          <a:xfrm>
            <a:off x="203200" y="5670397"/>
            <a:ext cx="12155614" cy="492443"/>
          </a:xfrm>
          <a:prstGeom prst="rect">
            <a:avLst/>
          </a:prstGeom>
          <a:noFill/>
        </p:spPr>
        <p:txBody>
          <a:bodyPr wrap="square" rtlCol="0">
            <a:spAutoFit/>
          </a:bodyPr>
          <a:lstStyle/>
          <a:p>
            <a:pPr lvl="0">
              <a:defRPr/>
            </a:pPr>
            <a:r>
              <a:rPr lang="es-ES" sz="2600" dirty="0">
                <a:solidFill>
                  <a:srgbClr val="002060"/>
                </a:solidFill>
                <a:latin typeface="Century Gothic" panose="020F0302020204030204"/>
              </a:rPr>
              <a:t>5. </a:t>
            </a:r>
            <a:r>
              <a:rPr lang="es-ES" sz="2600" dirty="0">
                <a:solidFill>
                  <a:srgbClr val="002060"/>
                </a:solidFill>
              </a:rPr>
              <a:t>¿Usas la palabra ‘</a:t>
            </a:r>
            <a:r>
              <a:rPr lang="es-ES" sz="2600" b="1" dirty="0">
                <a:solidFill>
                  <a:srgbClr val="002060"/>
                </a:solidFill>
              </a:rPr>
              <a:t>cui</a:t>
            </a:r>
            <a:r>
              <a:rPr lang="es-ES" sz="2600" dirty="0">
                <a:solidFill>
                  <a:srgbClr val="002060"/>
                </a:solidFill>
              </a:rPr>
              <a:t>dado’ con mucha fre</a:t>
            </a:r>
            <a:r>
              <a:rPr lang="es-ES" sz="2600" b="1" dirty="0">
                <a:solidFill>
                  <a:srgbClr val="002060"/>
                </a:solidFill>
              </a:rPr>
              <a:t>cue</a:t>
            </a:r>
            <a:r>
              <a:rPr lang="es-ES" sz="2600" dirty="0">
                <a:solidFill>
                  <a:srgbClr val="002060"/>
                </a:solidFill>
              </a:rPr>
              <a:t>ncia?  </a:t>
            </a:r>
            <a:endParaRPr kumimoji="0" lang="en-GB" sz="26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8344479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1" name="Rounded Rectangle 44">
            <a:extLst>
              <a:ext uri="{FF2B5EF4-FFF2-40B4-BE49-F238E27FC236}">
                <a16:creationId xmlns:a16="http://schemas.microsoft.com/office/drawing/2014/main" id="{BAD89EB7-5B7A-45E4-8C8F-EF1326645B8E}"/>
              </a:ext>
            </a:extLst>
          </p:cNvPr>
          <p:cNvSpPr/>
          <p:nvPr/>
        </p:nvSpPr>
        <p:spPr>
          <a:xfrm>
            <a:off x="3067523" y="3031758"/>
            <a:ext cx="1725503" cy="1594277"/>
          </a:xfrm>
          <a:prstGeom prst="roundRect">
            <a:avLst/>
          </a:prstGeom>
          <a:noFill/>
          <a:ln w="28575"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62" name="Rounded Rectangle 35">
            <a:extLst>
              <a:ext uri="{FF2B5EF4-FFF2-40B4-BE49-F238E27FC236}">
                <a16:creationId xmlns:a16="http://schemas.microsoft.com/office/drawing/2014/main" id="{BBB1C724-F908-4B7D-BDD6-8DFE5F78E3AF}"/>
              </a:ext>
            </a:extLst>
          </p:cNvPr>
          <p:cNvSpPr/>
          <p:nvPr/>
        </p:nvSpPr>
        <p:spPr>
          <a:xfrm>
            <a:off x="810266" y="3023674"/>
            <a:ext cx="1725503" cy="1594277"/>
          </a:xfrm>
          <a:prstGeom prst="roundRect">
            <a:avLst/>
          </a:prstGeom>
          <a:noFill/>
          <a:ln w="28575"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63" name="Rounded Rectangle 1">
            <a:extLst>
              <a:ext uri="{FF2B5EF4-FFF2-40B4-BE49-F238E27FC236}">
                <a16:creationId xmlns:a16="http://schemas.microsoft.com/office/drawing/2014/main" id="{467D0D65-1E69-4C57-A9D5-F46A2FCEA156}"/>
              </a:ext>
            </a:extLst>
          </p:cNvPr>
          <p:cNvSpPr/>
          <p:nvPr/>
        </p:nvSpPr>
        <p:spPr>
          <a:xfrm>
            <a:off x="833180" y="1237151"/>
            <a:ext cx="1725502" cy="1594277"/>
          </a:xfrm>
          <a:prstGeom prst="roundRect">
            <a:avLst/>
          </a:prstGeom>
          <a:noFill/>
          <a:ln w="28575"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64" name="Rounded Rectangle 34">
            <a:extLst>
              <a:ext uri="{FF2B5EF4-FFF2-40B4-BE49-F238E27FC236}">
                <a16:creationId xmlns:a16="http://schemas.microsoft.com/office/drawing/2014/main" id="{70E60453-E81F-43A5-AA08-7BA0D7123EE1}"/>
              </a:ext>
            </a:extLst>
          </p:cNvPr>
          <p:cNvSpPr/>
          <p:nvPr/>
        </p:nvSpPr>
        <p:spPr>
          <a:xfrm>
            <a:off x="3057927" y="1245315"/>
            <a:ext cx="1725503" cy="1594277"/>
          </a:xfrm>
          <a:prstGeom prst="roundRect">
            <a:avLst/>
          </a:prstGeom>
          <a:noFill/>
          <a:ln w="28575"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65" name="Rounded Rectangle 43">
            <a:extLst>
              <a:ext uri="{FF2B5EF4-FFF2-40B4-BE49-F238E27FC236}">
                <a16:creationId xmlns:a16="http://schemas.microsoft.com/office/drawing/2014/main" id="{57885498-F6B5-47A1-B9C0-5BD9F9D42513}"/>
              </a:ext>
            </a:extLst>
          </p:cNvPr>
          <p:cNvSpPr/>
          <p:nvPr/>
        </p:nvSpPr>
        <p:spPr>
          <a:xfrm>
            <a:off x="800574" y="4758637"/>
            <a:ext cx="1725503" cy="1594277"/>
          </a:xfrm>
          <a:prstGeom prst="roundRect">
            <a:avLst/>
          </a:prstGeom>
          <a:noFill/>
          <a:ln w="28575"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66" name="Rounded Rectangle 55">
            <a:extLst>
              <a:ext uri="{FF2B5EF4-FFF2-40B4-BE49-F238E27FC236}">
                <a16:creationId xmlns:a16="http://schemas.microsoft.com/office/drawing/2014/main" id="{07059701-BD7C-4078-9A9A-B03DFAF157D8}"/>
              </a:ext>
            </a:extLst>
          </p:cNvPr>
          <p:cNvSpPr/>
          <p:nvPr/>
        </p:nvSpPr>
        <p:spPr>
          <a:xfrm>
            <a:off x="5282670" y="1237149"/>
            <a:ext cx="1725503" cy="1594277"/>
          </a:xfrm>
          <a:prstGeom prst="roundRect">
            <a:avLst/>
          </a:prstGeom>
          <a:noFill/>
          <a:ln w="28575"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67" name="Rounded Rectangle 56">
            <a:extLst>
              <a:ext uri="{FF2B5EF4-FFF2-40B4-BE49-F238E27FC236}">
                <a16:creationId xmlns:a16="http://schemas.microsoft.com/office/drawing/2014/main" id="{FC075747-F6EF-4C71-8F55-7B03963112D1}"/>
              </a:ext>
            </a:extLst>
          </p:cNvPr>
          <p:cNvSpPr/>
          <p:nvPr/>
        </p:nvSpPr>
        <p:spPr>
          <a:xfrm>
            <a:off x="7401658" y="1236278"/>
            <a:ext cx="1725503" cy="1594277"/>
          </a:xfrm>
          <a:prstGeom prst="roundRect">
            <a:avLst/>
          </a:prstGeom>
          <a:noFill/>
          <a:ln w="28575"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68" name="Rounded Rectangle 57">
            <a:extLst>
              <a:ext uri="{FF2B5EF4-FFF2-40B4-BE49-F238E27FC236}">
                <a16:creationId xmlns:a16="http://schemas.microsoft.com/office/drawing/2014/main" id="{E0214A13-DAD9-452C-A399-E50B1D56C29D}"/>
              </a:ext>
            </a:extLst>
          </p:cNvPr>
          <p:cNvSpPr/>
          <p:nvPr/>
        </p:nvSpPr>
        <p:spPr>
          <a:xfrm>
            <a:off x="5274407" y="3027660"/>
            <a:ext cx="1725503" cy="1594277"/>
          </a:xfrm>
          <a:prstGeom prst="roundRect">
            <a:avLst/>
          </a:prstGeom>
          <a:noFill/>
          <a:ln w="28575"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69" name="Rounded Rectangle 58">
            <a:extLst>
              <a:ext uri="{FF2B5EF4-FFF2-40B4-BE49-F238E27FC236}">
                <a16:creationId xmlns:a16="http://schemas.microsoft.com/office/drawing/2014/main" id="{CCE654AD-C775-460B-995C-BD6EE1A80CFC}"/>
              </a:ext>
            </a:extLst>
          </p:cNvPr>
          <p:cNvSpPr/>
          <p:nvPr/>
        </p:nvSpPr>
        <p:spPr>
          <a:xfrm>
            <a:off x="7428839" y="3010008"/>
            <a:ext cx="1725503" cy="1594277"/>
          </a:xfrm>
          <a:prstGeom prst="roundRect">
            <a:avLst/>
          </a:prstGeom>
          <a:noFill/>
          <a:ln w="28575"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70" name="Rounded Rectangle 59">
            <a:extLst>
              <a:ext uri="{FF2B5EF4-FFF2-40B4-BE49-F238E27FC236}">
                <a16:creationId xmlns:a16="http://schemas.microsoft.com/office/drawing/2014/main" id="{10D49568-C57A-4186-8B31-1B7200B58867}"/>
              </a:ext>
            </a:extLst>
          </p:cNvPr>
          <p:cNvSpPr/>
          <p:nvPr/>
        </p:nvSpPr>
        <p:spPr>
          <a:xfrm>
            <a:off x="3056703" y="4758636"/>
            <a:ext cx="1725503" cy="1594277"/>
          </a:xfrm>
          <a:prstGeom prst="roundRect">
            <a:avLst/>
          </a:prstGeom>
          <a:noFill/>
          <a:ln w="28575"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71" name="Rounded Rectangle 60">
            <a:extLst>
              <a:ext uri="{FF2B5EF4-FFF2-40B4-BE49-F238E27FC236}">
                <a16:creationId xmlns:a16="http://schemas.microsoft.com/office/drawing/2014/main" id="{1FEE9B72-898C-4F42-BACA-E02C9CA4F644}"/>
              </a:ext>
            </a:extLst>
          </p:cNvPr>
          <p:cNvSpPr/>
          <p:nvPr/>
        </p:nvSpPr>
        <p:spPr>
          <a:xfrm>
            <a:off x="5274406" y="4758635"/>
            <a:ext cx="1725503" cy="1594277"/>
          </a:xfrm>
          <a:prstGeom prst="roundRect">
            <a:avLst/>
          </a:prstGeom>
          <a:noFill/>
          <a:ln w="28575"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72" name="Rounded Rectangle 61">
            <a:extLst>
              <a:ext uri="{FF2B5EF4-FFF2-40B4-BE49-F238E27FC236}">
                <a16:creationId xmlns:a16="http://schemas.microsoft.com/office/drawing/2014/main" id="{D651F958-B06A-43FC-B452-F7D850B3A739}"/>
              </a:ext>
            </a:extLst>
          </p:cNvPr>
          <p:cNvSpPr/>
          <p:nvPr/>
        </p:nvSpPr>
        <p:spPr>
          <a:xfrm>
            <a:off x="7444587" y="4749597"/>
            <a:ext cx="1725503" cy="1594277"/>
          </a:xfrm>
          <a:prstGeom prst="roundRect">
            <a:avLst/>
          </a:prstGeom>
          <a:noFill/>
          <a:ln w="28575"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73" name="TextBox 72">
            <a:extLst>
              <a:ext uri="{FF2B5EF4-FFF2-40B4-BE49-F238E27FC236}">
                <a16:creationId xmlns:a16="http://schemas.microsoft.com/office/drawing/2014/main" id="{9D8B2342-799D-46D9-BD54-4919BA9C0F1E}"/>
              </a:ext>
            </a:extLst>
          </p:cNvPr>
          <p:cNvSpPr txBox="1"/>
          <p:nvPr/>
        </p:nvSpPr>
        <p:spPr>
          <a:xfrm>
            <a:off x="7286575" y="1786741"/>
            <a:ext cx="198857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[match]</a:t>
            </a:r>
          </a:p>
        </p:txBody>
      </p:sp>
      <p:sp>
        <p:nvSpPr>
          <p:cNvPr id="74" name="TextBox 73">
            <a:extLst>
              <a:ext uri="{FF2B5EF4-FFF2-40B4-BE49-F238E27FC236}">
                <a16:creationId xmlns:a16="http://schemas.microsoft.com/office/drawing/2014/main" id="{0F3B30CC-D302-45D3-B36D-69ED00E7B123}"/>
              </a:ext>
            </a:extLst>
          </p:cNvPr>
          <p:cNvSpPr txBox="1"/>
          <p:nvPr/>
        </p:nvSpPr>
        <p:spPr>
          <a:xfrm>
            <a:off x="710667" y="1816823"/>
            <a:ext cx="205438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chemeClr val="accent5">
                    <a:lumMod val="50000"/>
                  </a:schemeClr>
                </a:solidFill>
                <a:effectLst/>
                <a:uLnTx/>
                <a:uFillTx/>
                <a:latin typeface="Century Gothic" panose="020F0302020204030204"/>
                <a:ea typeface="+mn-ea"/>
                <a:cs typeface="+mn-cs"/>
              </a:rPr>
              <a:t>[foot]</a:t>
            </a:r>
          </a:p>
        </p:txBody>
      </p:sp>
      <p:sp>
        <p:nvSpPr>
          <p:cNvPr id="75" name="TextBox 74">
            <a:extLst>
              <a:ext uri="{FF2B5EF4-FFF2-40B4-BE49-F238E27FC236}">
                <a16:creationId xmlns:a16="http://schemas.microsoft.com/office/drawing/2014/main" id="{F3A2BB0F-EF45-488A-AEB1-201C74E48966}"/>
              </a:ext>
            </a:extLst>
          </p:cNvPr>
          <p:cNvSpPr txBox="1"/>
          <p:nvPr/>
        </p:nvSpPr>
        <p:spPr>
          <a:xfrm>
            <a:off x="2896490" y="1823305"/>
            <a:ext cx="210175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[week]</a:t>
            </a:r>
          </a:p>
        </p:txBody>
      </p:sp>
      <p:sp>
        <p:nvSpPr>
          <p:cNvPr id="76" name="TextBox 75">
            <a:extLst>
              <a:ext uri="{FF2B5EF4-FFF2-40B4-BE49-F238E27FC236}">
                <a16:creationId xmlns:a16="http://schemas.microsoft.com/office/drawing/2014/main" id="{F7968AD3-949D-4CE5-8136-0B42904B6C10}"/>
              </a:ext>
            </a:extLst>
          </p:cNvPr>
          <p:cNvSpPr txBox="1"/>
          <p:nvPr/>
        </p:nvSpPr>
        <p:spPr>
          <a:xfrm>
            <a:off x="5092101" y="1399682"/>
            <a:ext cx="209431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[English, English person (m)]</a:t>
            </a:r>
          </a:p>
        </p:txBody>
      </p:sp>
      <p:sp>
        <p:nvSpPr>
          <p:cNvPr id="77" name="Rounded Rectangle 2">
            <a:extLst>
              <a:ext uri="{FF2B5EF4-FFF2-40B4-BE49-F238E27FC236}">
                <a16:creationId xmlns:a16="http://schemas.microsoft.com/office/drawing/2014/main" id="{9F9E3932-7944-46C5-A941-91A062FCE426}"/>
              </a:ext>
            </a:extLst>
          </p:cNvPr>
          <p:cNvSpPr/>
          <p:nvPr/>
        </p:nvSpPr>
        <p:spPr>
          <a:xfrm>
            <a:off x="732778" y="1191001"/>
            <a:ext cx="1891200" cy="1694063"/>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115076"/>
                </a:solidFill>
                <a:effectLst/>
                <a:uLnTx/>
                <a:uFillTx/>
                <a:latin typeface="Century Gothic" panose="020F0302020204030204"/>
                <a:ea typeface="+mn-ea"/>
                <a:cs typeface="+mn-cs"/>
              </a:rPr>
              <a:t>A</a:t>
            </a:r>
          </a:p>
        </p:txBody>
      </p:sp>
      <p:sp>
        <p:nvSpPr>
          <p:cNvPr id="78" name="Rounded Rectangle 56">
            <a:extLst>
              <a:ext uri="{FF2B5EF4-FFF2-40B4-BE49-F238E27FC236}">
                <a16:creationId xmlns:a16="http://schemas.microsoft.com/office/drawing/2014/main" id="{F8349EC0-8142-4BC2-9596-B26238D3E90E}"/>
              </a:ext>
            </a:extLst>
          </p:cNvPr>
          <p:cNvSpPr/>
          <p:nvPr/>
        </p:nvSpPr>
        <p:spPr>
          <a:xfrm>
            <a:off x="9514017" y="1236278"/>
            <a:ext cx="1725503" cy="1594277"/>
          </a:xfrm>
          <a:prstGeom prst="roundRect">
            <a:avLst/>
          </a:prstGeom>
          <a:noFill/>
          <a:ln w="28575"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79" name="Rounded Rectangle 58">
            <a:extLst>
              <a:ext uri="{FF2B5EF4-FFF2-40B4-BE49-F238E27FC236}">
                <a16:creationId xmlns:a16="http://schemas.microsoft.com/office/drawing/2014/main" id="{5D28A02F-01A9-41D8-A21A-905E15111A42}"/>
              </a:ext>
            </a:extLst>
          </p:cNvPr>
          <p:cNvSpPr/>
          <p:nvPr/>
        </p:nvSpPr>
        <p:spPr>
          <a:xfrm>
            <a:off x="9514017" y="3019076"/>
            <a:ext cx="1725503" cy="1594277"/>
          </a:xfrm>
          <a:prstGeom prst="roundRect">
            <a:avLst/>
          </a:prstGeom>
          <a:noFill/>
          <a:ln w="28575"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80" name="Rounded Rectangle 61">
            <a:extLst>
              <a:ext uri="{FF2B5EF4-FFF2-40B4-BE49-F238E27FC236}">
                <a16:creationId xmlns:a16="http://schemas.microsoft.com/office/drawing/2014/main" id="{EAB9739B-B8DA-4A83-B714-A5F38BDE5C58}"/>
              </a:ext>
            </a:extLst>
          </p:cNvPr>
          <p:cNvSpPr/>
          <p:nvPr/>
        </p:nvSpPr>
        <p:spPr>
          <a:xfrm>
            <a:off x="9514016" y="4750049"/>
            <a:ext cx="1725503" cy="1594277"/>
          </a:xfrm>
          <a:prstGeom prst="roundRect">
            <a:avLst/>
          </a:prstGeom>
          <a:noFill/>
          <a:ln w="28575"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81" name="TextBox 80">
            <a:extLst>
              <a:ext uri="{FF2B5EF4-FFF2-40B4-BE49-F238E27FC236}">
                <a16:creationId xmlns:a16="http://schemas.microsoft.com/office/drawing/2014/main" id="{D072DC81-E7F7-47D2-BD48-FABF667E0AD8}"/>
              </a:ext>
            </a:extLst>
          </p:cNvPr>
          <p:cNvSpPr txBox="1"/>
          <p:nvPr/>
        </p:nvSpPr>
        <p:spPr>
          <a:xfrm>
            <a:off x="9351102" y="1644855"/>
            <a:ext cx="198857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[to lose, losing]</a:t>
            </a:r>
          </a:p>
        </p:txBody>
      </p:sp>
      <p:sp>
        <p:nvSpPr>
          <p:cNvPr id="82" name="TextBox 81">
            <a:extLst>
              <a:ext uri="{FF2B5EF4-FFF2-40B4-BE49-F238E27FC236}">
                <a16:creationId xmlns:a16="http://schemas.microsoft.com/office/drawing/2014/main" id="{77600612-35FA-4271-B8B6-FF1EFBF00925}"/>
              </a:ext>
            </a:extLst>
          </p:cNvPr>
          <p:cNvSpPr txBox="1"/>
          <p:nvPr/>
        </p:nvSpPr>
        <p:spPr>
          <a:xfrm>
            <a:off x="768199" y="3410765"/>
            <a:ext cx="172550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[ticket (for a venue)]</a:t>
            </a:r>
          </a:p>
        </p:txBody>
      </p:sp>
      <p:sp>
        <p:nvSpPr>
          <p:cNvPr id="83" name="TextBox 82">
            <a:extLst>
              <a:ext uri="{FF2B5EF4-FFF2-40B4-BE49-F238E27FC236}">
                <a16:creationId xmlns:a16="http://schemas.microsoft.com/office/drawing/2014/main" id="{1004B989-1021-45DA-996A-5B65B764231C}"/>
              </a:ext>
            </a:extLst>
          </p:cNvPr>
          <p:cNvSpPr txBox="1"/>
          <p:nvPr/>
        </p:nvSpPr>
        <p:spPr>
          <a:xfrm>
            <a:off x="2962753" y="3400715"/>
            <a:ext cx="198857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[to go out, going out]</a:t>
            </a:r>
          </a:p>
        </p:txBody>
      </p:sp>
      <p:sp>
        <p:nvSpPr>
          <p:cNvPr id="84" name="TextBox 83">
            <a:extLst>
              <a:ext uri="{FF2B5EF4-FFF2-40B4-BE49-F238E27FC236}">
                <a16:creationId xmlns:a16="http://schemas.microsoft.com/office/drawing/2014/main" id="{CE8EDFFA-946B-450E-843D-DE13CA9C2073}"/>
              </a:ext>
            </a:extLst>
          </p:cNvPr>
          <p:cNvSpPr txBox="1"/>
          <p:nvPr/>
        </p:nvSpPr>
        <p:spPr>
          <a:xfrm>
            <a:off x="5133024" y="3594982"/>
            <a:ext cx="198857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[player (m)]</a:t>
            </a:r>
          </a:p>
        </p:txBody>
      </p:sp>
      <p:sp>
        <p:nvSpPr>
          <p:cNvPr id="85" name="TextBox 84">
            <a:extLst>
              <a:ext uri="{FF2B5EF4-FFF2-40B4-BE49-F238E27FC236}">
                <a16:creationId xmlns:a16="http://schemas.microsoft.com/office/drawing/2014/main" id="{FF1489FD-F25B-4810-B990-3FE576B87039}"/>
              </a:ext>
            </a:extLst>
          </p:cNvPr>
          <p:cNvSpPr txBox="1"/>
          <p:nvPr/>
        </p:nvSpPr>
        <p:spPr>
          <a:xfrm>
            <a:off x="7272883" y="3565781"/>
            <a:ext cx="198857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[well…]</a:t>
            </a:r>
          </a:p>
        </p:txBody>
      </p:sp>
      <p:sp>
        <p:nvSpPr>
          <p:cNvPr id="86" name="TextBox 85">
            <a:extLst>
              <a:ext uri="{FF2B5EF4-FFF2-40B4-BE49-F238E27FC236}">
                <a16:creationId xmlns:a16="http://schemas.microsoft.com/office/drawing/2014/main" id="{99A8BD92-A7CD-4C15-84AF-F99342A4BEFC}"/>
              </a:ext>
            </a:extLst>
          </p:cNvPr>
          <p:cNvSpPr txBox="1"/>
          <p:nvPr/>
        </p:nvSpPr>
        <p:spPr>
          <a:xfrm>
            <a:off x="9351773" y="3393755"/>
            <a:ext cx="204971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[football (sport)]</a:t>
            </a:r>
          </a:p>
        </p:txBody>
      </p:sp>
      <p:sp>
        <p:nvSpPr>
          <p:cNvPr id="87" name="TextBox 86">
            <a:extLst>
              <a:ext uri="{FF2B5EF4-FFF2-40B4-BE49-F238E27FC236}">
                <a16:creationId xmlns:a16="http://schemas.microsoft.com/office/drawing/2014/main" id="{18BC2EF0-866C-4DBB-A9A1-9C5E1D48E389}"/>
              </a:ext>
            </a:extLst>
          </p:cNvPr>
          <p:cNvSpPr txBox="1"/>
          <p:nvPr/>
        </p:nvSpPr>
        <p:spPr>
          <a:xfrm>
            <a:off x="624632" y="5345888"/>
            <a:ext cx="204971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[end]</a:t>
            </a:r>
          </a:p>
        </p:txBody>
      </p:sp>
      <p:sp>
        <p:nvSpPr>
          <p:cNvPr id="88" name="TextBox 87">
            <a:extLst>
              <a:ext uri="{FF2B5EF4-FFF2-40B4-BE49-F238E27FC236}">
                <a16:creationId xmlns:a16="http://schemas.microsoft.com/office/drawing/2014/main" id="{748076C1-70C3-41A5-BF5C-045C989CF1DF}"/>
              </a:ext>
            </a:extLst>
          </p:cNvPr>
          <p:cNvSpPr txBox="1"/>
          <p:nvPr/>
        </p:nvSpPr>
        <p:spPr>
          <a:xfrm>
            <a:off x="2906544" y="5187158"/>
            <a:ext cx="204971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[to pick up, collect]</a:t>
            </a:r>
          </a:p>
        </p:txBody>
      </p:sp>
      <p:sp>
        <p:nvSpPr>
          <p:cNvPr id="89" name="TextBox 88">
            <a:extLst>
              <a:ext uri="{FF2B5EF4-FFF2-40B4-BE49-F238E27FC236}">
                <a16:creationId xmlns:a16="http://schemas.microsoft.com/office/drawing/2014/main" id="{78258A59-9C02-4834-BF31-B9857B2B9954}"/>
              </a:ext>
            </a:extLst>
          </p:cNvPr>
          <p:cNvSpPr txBox="1"/>
          <p:nvPr/>
        </p:nvSpPr>
        <p:spPr>
          <a:xfrm>
            <a:off x="5099333" y="5161223"/>
            <a:ext cx="204971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[ticket (for transport)]</a:t>
            </a:r>
          </a:p>
        </p:txBody>
      </p:sp>
      <p:sp>
        <p:nvSpPr>
          <p:cNvPr id="90" name="TextBox 89">
            <a:extLst>
              <a:ext uri="{FF2B5EF4-FFF2-40B4-BE49-F238E27FC236}">
                <a16:creationId xmlns:a16="http://schemas.microsoft.com/office/drawing/2014/main" id="{0C79405C-95BB-4D77-AFB1-E5372A0CA465}"/>
              </a:ext>
            </a:extLst>
          </p:cNvPr>
          <p:cNvSpPr txBox="1"/>
          <p:nvPr/>
        </p:nvSpPr>
        <p:spPr>
          <a:xfrm>
            <a:off x="7272883" y="5117957"/>
            <a:ext cx="204971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[to go up, going up]</a:t>
            </a:r>
          </a:p>
        </p:txBody>
      </p:sp>
      <p:sp>
        <p:nvSpPr>
          <p:cNvPr id="91" name="TextBox 90">
            <a:extLst>
              <a:ext uri="{FF2B5EF4-FFF2-40B4-BE49-F238E27FC236}">
                <a16:creationId xmlns:a16="http://schemas.microsoft.com/office/drawing/2014/main" id="{F03E225B-C4E0-4695-ABE2-6BF362135F89}"/>
              </a:ext>
            </a:extLst>
          </p:cNvPr>
          <p:cNvSpPr txBox="1"/>
          <p:nvPr/>
        </p:nvSpPr>
        <p:spPr>
          <a:xfrm>
            <a:off x="9351102" y="5300423"/>
            <a:ext cx="204971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4472C4">
                    <a:lumMod val="50000"/>
                  </a:srgbClr>
                </a:solidFill>
                <a:effectLst/>
                <a:uLnTx/>
                <a:uFillTx/>
                <a:latin typeface="Century Gothic" panose="020F0302020204030204"/>
                <a:ea typeface="+mn-ea"/>
                <a:cs typeface="+mn-cs"/>
              </a:rPr>
              <a:t>[weekend]</a:t>
            </a:r>
          </a:p>
        </p:txBody>
      </p:sp>
      <p:sp>
        <p:nvSpPr>
          <p:cNvPr id="92" name="Rounded Rectangle 2">
            <a:extLst>
              <a:ext uri="{FF2B5EF4-FFF2-40B4-BE49-F238E27FC236}">
                <a16:creationId xmlns:a16="http://schemas.microsoft.com/office/drawing/2014/main" id="{75706811-A6A4-48A5-B0F7-59F074ECFE07}"/>
              </a:ext>
            </a:extLst>
          </p:cNvPr>
          <p:cNvSpPr/>
          <p:nvPr/>
        </p:nvSpPr>
        <p:spPr>
          <a:xfrm>
            <a:off x="2977616" y="2930174"/>
            <a:ext cx="1891200" cy="1694063"/>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115076"/>
                </a:solidFill>
                <a:effectLst/>
                <a:uLnTx/>
                <a:uFillTx/>
                <a:latin typeface="Century Gothic" panose="020F0302020204030204"/>
                <a:ea typeface="+mn-ea"/>
                <a:cs typeface="+mn-cs"/>
              </a:rPr>
              <a:t>G</a:t>
            </a:r>
          </a:p>
        </p:txBody>
      </p:sp>
      <p:sp>
        <p:nvSpPr>
          <p:cNvPr id="93" name="Rounded Rectangle 2">
            <a:extLst>
              <a:ext uri="{FF2B5EF4-FFF2-40B4-BE49-F238E27FC236}">
                <a16:creationId xmlns:a16="http://schemas.microsoft.com/office/drawing/2014/main" id="{D467D122-A54F-4F90-B292-AEAB534266EC}"/>
              </a:ext>
            </a:extLst>
          </p:cNvPr>
          <p:cNvSpPr/>
          <p:nvPr/>
        </p:nvSpPr>
        <p:spPr>
          <a:xfrm>
            <a:off x="9421178" y="2923629"/>
            <a:ext cx="1891200" cy="1694063"/>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115076"/>
                </a:solidFill>
                <a:effectLst/>
                <a:uLnTx/>
                <a:uFillTx/>
                <a:latin typeface="Century Gothic" panose="020F0302020204030204"/>
                <a:ea typeface="+mn-ea"/>
                <a:cs typeface="+mn-cs"/>
              </a:rPr>
              <a:t>J</a:t>
            </a:r>
          </a:p>
        </p:txBody>
      </p:sp>
      <p:sp>
        <p:nvSpPr>
          <p:cNvPr id="94" name="Rounded Rectangle 2">
            <a:extLst>
              <a:ext uri="{FF2B5EF4-FFF2-40B4-BE49-F238E27FC236}">
                <a16:creationId xmlns:a16="http://schemas.microsoft.com/office/drawing/2014/main" id="{80627B95-5714-4756-ADBE-DE74EE020167}"/>
              </a:ext>
            </a:extLst>
          </p:cNvPr>
          <p:cNvSpPr/>
          <p:nvPr/>
        </p:nvSpPr>
        <p:spPr>
          <a:xfrm>
            <a:off x="741918" y="4656550"/>
            <a:ext cx="1891200" cy="1694063"/>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115076"/>
                </a:solidFill>
                <a:effectLst/>
                <a:uLnTx/>
                <a:uFillTx/>
                <a:latin typeface="Century Gothic" panose="020F0302020204030204"/>
                <a:ea typeface="+mn-ea"/>
                <a:cs typeface="+mn-cs"/>
              </a:rPr>
              <a:t>K</a:t>
            </a:r>
          </a:p>
        </p:txBody>
      </p:sp>
      <p:sp>
        <p:nvSpPr>
          <p:cNvPr id="95" name="Rounded Rectangle 2">
            <a:extLst>
              <a:ext uri="{FF2B5EF4-FFF2-40B4-BE49-F238E27FC236}">
                <a16:creationId xmlns:a16="http://schemas.microsoft.com/office/drawing/2014/main" id="{FFB4A62F-CC26-4BAC-AAEA-2EB7D32096EB}"/>
              </a:ext>
            </a:extLst>
          </p:cNvPr>
          <p:cNvSpPr/>
          <p:nvPr/>
        </p:nvSpPr>
        <p:spPr>
          <a:xfrm>
            <a:off x="7380510" y="1172294"/>
            <a:ext cx="1891200" cy="1694063"/>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115076"/>
                </a:solidFill>
                <a:effectLst/>
                <a:uLnTx/>
                <a:uFillTx/>
                <a:latin typeface="Century Gothic" panose="020F0302020204030204"/>
                <a:ea typeface="+mn-ea"/>
                <a:cs typeface="+mn-cs"/>
              </a:rPr>
              <a:t>D</a:t>
            </a:r>
          </a:p>
        </p:txBody>
      </p:sp>
      <p:sp>
        <p:nvSpPr>
          <p:cNvPr id="96" name="Rounded Rectangle 2">
            <a:extLst>
              <a:ext uri="{FF2B5EF4-FFF2-40B4-BE49-F238E27FC236}">
                <a16:creationId xmlns:a16="http://schemas.microsoft.com/office/drawing/2014/main" id="{94203348-2534-4D61-A510-6059C06DACA1}"/>
              </a:ext>
            </a:extLst>
          </p:cNvPr>
          <p:cNvSpPr/>
          <p:nvPr/>
        </p:nvSpPr>
        <p:spPr>
          <a:xfrm>
            <a:off x="7356360" y="4667829"/>
            <a:ext cx="1891200" cy="1694063"/>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115076"/>
                </a:solidFill>
                <a:effectLst/>
                <a:uLnTx/>
                <a:uFillTx/>
                <a:latin typeface="Century Gothic" panose="020F0302020204030204"/>
                <a:ea typeface="+mn-ea"/>
                <a:cs typeface="+mn-cs"/>
              </a:rPr>
              <a:t>N</a:t>
            </a:r>
          </a:p>
        </p:txBody>
      </p:sp>
      <p:sp>
        <p:nvSpPr>
          <p:cNvPr id="97" name="Rounded Rectangle 2">
            <a:extLst>
              <a:ext uri="{FF2B5EF4-FFF2-40B4-BE49-F238E27FC236}">
                <a16:creationId xmlns:a16="http://schemas.microsoft.com/office/drawing/2014/main" id="{86029E94-EAD4-4532-9DA6-0A9273F5C046}"/>
              </a:ext>
            </a:extLst>
          </p:cNvPr>
          <p:cNvSpPr/>
          <p:nvPr/>
        </p:nvSpPr>
        <p:spPr>
          <a:xfrm>
            <a:off x="5254338" y="1188161"/>
            <a:ext cx="1891200" cy="1694063"/>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115076"/>
                </a:solidFill>
                <a:effectLst/>
                <a:uLnTx/>
                <a:uFillTx/>
                <a:latin typeface="Century Gothic" panose="020F0302020204030204"/>
                <a:ea typeface="+mn-ea"/>
                <a:cs typeface="+mn-cs"/>
              </a:rPr>
              <a:t>C</a:t>
            </a:r>
          </a:p>
        </p:txBody>
      </p:sp>
      <p:sp>
        <p:nvSpPr>
          <p:cNvPr id="98" name="Rounded Rectangle 2">
            <a:extLst>
              <a:ext uri="{FF2B5EF4-FFF2-40B4-BE49-F238E27FC236}">
                <a16:creationId xmlns:a16="http://schemas.microsoft.com/office/drawing/2014/main" id="{F35B75A7-93BC-4D2F-8D77-C352F21D8F89}"/>
              </a:ext>
            </a:extLst>
          </p:cNvPr>
          <p:cNvSpPr/>
          <p:nvPr/>
        </p:nvSpPr>
        <p:spPr>
          <a:xfrm>
            <a:off x="5213987" y="4667152"/>
            <a:ext cx="1891200" cy="1694063"/>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115076"/>
                </a:solidFill>
                <a:effectLst/>
                <a:uLnTx/>
                <a:uFillTx/>
                <a:latin typeface="Century Gothic" panose="020F0302020204030204"/>
                <a:ea typeface="+mn-ea"/>
                <a:cs typeface="+mn-cs"/>
              </a:rPr>
              <a:t>M</a:t>
            </a:r>
          </a:p>
        </p:txBody>
      </p:sp>
      <p:sp>
        <p:nvSpPr>
          <p:cNvPr id="99" name="Rounded Rectangle 2">
            <a:extLst>
              <a:ext uri="{FF2B5EF4-FFF2-40B4-BE49-F238E27FC236}">
                <a16:creationId xmlns:a16="http://schemas.microsoft.com/office/drawing/2014/main" id="{1AD436B5-7FDB-47B3-92FA-6611820416EF}"/>
              </a:ext>
            </a:extLst>
          </p:cNvPr>
          <p:cNvSpPr/>
          <p:nvPr/>
        </p:nvSpPr>
        <p:spPr>
          <a:xfrm>
            <a:off x="7387715" y="2941994"/>
            <a:ext cx="1891200" cy="1694063"/>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115076"/>
                </a:solidFill>
                <a:effectLst/>
                <a:uLnTx/>
                <a:uFillTx/>
                <a:latin typeface="Century Gothic" panose="020F0302020204030204"/>
                <a:ea typeface="+mn-ea"/>
                <a:cs typeface="+mn-cs"/>
              </a:rPr>
              <a:t>I</a:t>
            </a:r>
          </a:p>
        </p:txBody>
      </p:sp>
      <p:sp>
        <p:nvSpPr>
          <p:cNvPr id="100" name="Rounded Rectangle 2">
            <a:extLst>
              <a:ext uri="{FF2B5EF4-FFF2-40B4-BE49-F238E27FC236}">
                <a16:creationId xmlns:a16="http://schemas.microsoft.com/office/drawing/2014/main" id="{659DC41A-EAEE-4823-92C8-374C23E6D3CF}"/>
              </a:ext>
            </a:extLst>
          </p:cNvPr>
          <p:cNvSpPr/>
          <p:nvPr/>
        </p:nvSpPr>
        <p:spPr>
          <a:xfrm>
            <a:off x="732778" y="2930174"/>
            <a:ext cx="1891200" cy="1694063"/>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115076"/>
                </a:solidFill>
                <a:effectLst/>
                <a:uLnTx/>
                <a:uFillTx/>
                <a:latin typeface="Century Gothic" panose="020F0302020204030204"/>
                <a:ea typeface="+mn-ea"/>
                <a:cs typeface="+mn-cs"/>
              </a:rPr>
              <a:t>F</a:t>
            </a:r>
          </a:p>
        </p:txBody>
      </p:sp>
      <p:sp>
        <p:nvSpPr>
          <p:cNvPr id="101" name="Rounded Rectangle 2">
            <a:extLst>
              <a:ext uri="{FF2B5EF4-FFF2-40B4-BE49-F238E27FC236}">
                <a16:creationId xmlns:a16="http://schemas.microsoft.com/office/drawing/2014/main" id="{F3AB4184-4CA9-4028-8422-52A264B4C0E2}"/>
              </a:ext>
            </a:extLst>
          </p:cNvPr>
          <p:cNvSpPr/>
          <p:nvPr/>
        </p:nvSpPr>
        <p:spPr>
          <a:xfrm>
            <a:off x="2985654" y="1188160"/>
            <a:ext cx="1891200" cy="1694063"/>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115076"/>
                </a:solidFill>
                <a:effectLst/>
                <a:uLnTx/>
                <a:uFillTx/>
                <a:latin typeface="Century Gothic" panose="020F0302020204030204"/>
                <a:ea typeface="+mn-ea"/>
                <a:cs typeface="+mn-cs"/>
              </a:rPr>
              <a:t>B</a:t>
            </a:r>
          </a:p>
        </p:txBody>
      </p:sp>
      <p:sp>
        <p:nvSpPr>
          <p:cNvPr id="102" name="Rounded Rectangle 2">
            <a:extLst>
              <a:ext uri="{FF2B5EF4-FFF2-40B4-BE49-F238E27FC236}">
                <a16:creationId xmlns:a16="http://schemas.microsoft.com/office/drawing/2014/main" id="{7FDB3614-BB5F-40D9-834C-1512424543A4}"/>
              </a:ext>
            </a:extLst>
          </p:cNvPr>
          <p:cNvSpPr/>
          <p:nvPr/>
        </p:nvSpPr>
        <p:spPr>
          <a:xfrm>
            <a:off x="9467620" y="1178844"/>
            <a:ext cx="1891200" cy="1694063"/>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115076"/>
                </a:solidFill>
                <a:effectLst/>
                <a:uLnTx/>
                <a:uFillTx/>
                <a:latin typeface="Century Gothic" panose="020F0302020204030204"/>
                <a:ea typeface="+mn-ea"/>
                <a:cs typeface="+mn-cs"/>
              </a:rPr>
              <a:t>E</a:t>
            </a:r>
          </a:p>
        </p:txBody>
      </p:sp>
      <p:sp>
        <p:nvSpPr>
          <p:cNvPr id="103" name="Rounded Rectangle 2">
            <a:extLst>
              <a:ext uri="{FF2B5EF4-FFF2-40B4-BE49-F238E27FC236}">
                <a16:creationId xmlns:a16="http://schemas.microsoft.com/office/drawing/2014/main" id="{695DAE09-A2E8-475C-8412-9D14ACEB2C3B}"/>
              </a:ext>
            </a:extLst>
          </p:cNvPr>
          <p:cNvSpPr/>
          <p:nvPr/>
        </p:nvSpPr>
        <p:spPr>
          <a:xfrm>
            <a:off x="9452442" y="4658849"/>
            <a:ext cx="1891200" cy="1694063"/>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115076"/>
                </a:solidFill>
                <a:effectLst/>
                <a:uLnTx/>
                <a:uFillTx/>
                <a:latin typeface="Century Gothic" panose="020F0302020204030204"/>
                <a:ea typeface="+mn-ea"/>
                <a:cs typeface="+mn-cs"/>
              </a:rPr>
              <a:t>O</a:t>
            </a:r>
          </a:p>
        </p:txBody>
      </p:sp>
      <p:sp>
        <p:nvSpPr>
          <p:cNvPr id="104" name="Rounded Rectangle 2">
            <a:extLst>
              <a:ext uri="{FF2B5EF4-FFF2-40B4-BE49-F238E27FC236}">
                <a16:creationId xmlns:a16="http://schemas.microsoft.com/office/drawing/2014/main" id="{3E54BF6E-2E78-4426-9684-B4305DC96C8E}"/>
              </a:ext>
            </a:extLst>
          </p:cNvPr>
          <p:cNvSpPr/>
          <p:nvPr/>
        </p:nvSpPr>
        <p:spPr>
          <a:xfrm>
            <a:off x="5213987" y="2926641"/>
            <a:ext cx="1891200" cy="1694063"/>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115076"/>
                </a:solidFill>
                <a:effectLst/>
                <a:uLnTx/>
                <a:uFillTx/>
                <a:latin typeface="Century Gothic" panose="020F0302020204030204"/>
                <a:ea typeface="+mn-ea"/>
                <a:cs typeface="+mn-cs"/>
              </a:rPr>
              <a:t>H</a:t>
            </a:r>
          </a:p>
        </p:txBody>
      </p:sp>
      <p:sp>
        <p:nvSpPr>
          <p:cNvPr id="105" name="Rounded Rectangle 2">
            <a:extLst>
              <a:ext uri="{FF2B5EF4-FFF2-40B4-BE49-F238E27FC236}">
                <a16:creationId xmlns:a16="http://schemas.microsoft.com/office/drawing/2014/main" id="{1D0B27B9-02FB-4977-99FF-04FEA863D723}"/>
              </a:ext>
            </a:extLst>
          </p:cNvPr>
          <p:cNvSpPr/>
          <p:nvPr/>
        </p:nvSpPr>
        <p:spPr>
          <a:xfrm>
            <a:off x="2983380" y="4667152"/>
            <a:ext cx="1891200" cy="1694063"/>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srgbClr val="115076"/>
                </a:solidFill>
                <a:effectLst/>
                <a:uLnTx/>
                <a:uFillTx/>
                <a:latin typeface="Century Gothic" panose="020F0302020204030204"/>
                <a:ea typeface="+mn-ea"/>
                <a:cs typeface="+mn-cs"/>
              </a:rPr>
              <a:t>L</a:t>
            </a:r>
          </a:p>
        </p:txBody>
      </p:sp>
      <p:sp>
        <p:nvSpPr>
          <p:cNvPr id="50" name="Rounded Rectangle 2">
            <a:extLst>
              <a:ext uri="{FF2B5EF4-FFF2-40B4-BE49-F238E27FC236}">
                <a16:creationId xmlns:a16="http://schemas.microsoft.com/office/drawing/2014/main" id="{9F9E3932-7944-46C5-A941-91A062FCE426}"/>
              </a:ext>
            </a:extLst>
          </p:cNvPr>
          <p:cNvSpPr/>
          <p:nvPr/>
        </p:nvSpPr>
        <p:spPr>
          <a:xfrm>
            <a:off x="6731442" y="250414"/>
            <a:ext cx="3977576" cy="783935"/>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115076"/>
                </a:solidFill>
                <a:effectLst/>
                <a:uLnTx/>
                <a:uFillTx/>
                <a:latin typeface="Century Gothic" panose="020F0302020204030204"/>
                <a:ea typeface="+mn-ea"/>
                <a:cs typeface="+mn-cs"/>
              </a:rPr>
              <a:t>el pie</a:t>
            </a:r>
          </a:p>
        </p:txBody>
      </p:sp>
      <p:sp>
        <p:nvSpPr>
          <p:cNvPr id="51" name="Rounded Rectangle 2">
            <a:extLst>
              <a:ext uri="{FF2B5EF4-FFF2-40B4-BE49-F238E27FC236}">
                <a16:creationId xmlns:a16="http://schemas.microsoft.com/office/drawing/2014/main" id="{9F9E3932-7944-46C5-A941-91A062FCE426}"/>
              </a:ext>
            </a:extLst>
          </p:cNvPr>
          <p:cNvSpPr/>
          <p:nvPr/>
        </p:nvSpPr>
        <p:spPr>
          <a:xfrm>
            <a:off x="6722438" y="248054"/>
            <a:ext cx="3977576" cy="783935"/>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kern="0" dirty="0" err="1">
                <a:solidFill>
                  <a:srgbClr val="115076"/>
                </a:solidFill>
                <a:latin typeface="Century Gothic" panose="020F0302020204030204"/>
              </a:rPr>
              <a:t>salir</a:t>
            </a:r>
            <a:endParaRPr kumimoji="0" lang="en-US" sz="3600" b="1" i="0" u="none" strike="noStrike" kern="0" cap="none" spc="0" normalizeH="0" baseline="0" noProof="0" dirty="0">
              <a:ln>
                <a:noFill/>
              </a:ln>
              <a:solidFill>
                <a:srgbClr val="115076"/>
              </a:solidFill>
              <a:effectLst/>
              <a:uLnTx/>
              <a:uFillTx/>
              <a:latin typeface="Century Gothic" panose="020F0302020204030204"/>
              <a:ea typeface="+mn-ea"/>
              <a:cs typeface="+mn-cs"/>
            </a:endParaRPr>
          </a:p>
        </p:txBody>
      </p:sp>
      <p:sp>
        <p:nvSpPr>
          <p:cNvPr id="52" name="Rounded Rectangle 2">
            <a:extLst>
              <a:ext uri="{FF2B5EF4-FFF2-40B4-BE49-F238E27FC236}">
                <a16:creationId xmlns:a16="http://schemas.microsoft.com/office/drawing/2014/main" id="{9F9E3932-7944-46C5-A941-91A062FCE426}"/>
              </a:ext>
            </a:extLst>
          </p:cNvPr>
          <p:cNvSpPr/>
          <p:nvPr/>
        </p:nvSpPr>
        <p:spPr>
          <a:xfrm>
            <a:off x="6731442" y="229325"/>
            <a:ext cx="3977576" cy="783935"/>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kern="0" noProof="0" dirty="0">
                <a:solidFill>
                  <a:srgbClr val="115076"/>
                </a:solidFill>
                <a:latin typeface="Century Gothic" panose="020F0302020204030204"/>
              </a:rPr>
              <a:t>el </a:t>
            </a:r>
            <a:r>
              <a:rPr lang="en-US" sz="3600" b="1" kern="0" noProof="0" dirty="0" err="1">
                <a:solidFill>
                  <a:srgbClr val="115076"/>
                </a:solidFill>
                <a:latin typeface="Century Gothic" panose="020F0302020204030204"/>
              </a:rPr>
              <a:t>fútbol</a:t>
            </a:r>
            <a:endParaRPr kumimoji="0" lang="en-US" sz="3600" b="1" i="0" u="none" strike="noStrike" kern="0" cap="none" spc="0" normalizeH="0" baseline="0" noProof="0" dirty="0">
              <a:ln>
                <a:noFill/>
              </a:ln>
              <a:solidFill>
                <a:srgbClr val="115076"/>
              </a:solidFill>
              <a:effectLst/>
              <a:uLnTx/>
              <a:uFillTx/>
              <a:latin typeface="Century Gothic" panose="020F0302020204030204"/>
              <a:ea typeface="+mn-ea"/>
              <a:cs typeface="+mn-cs"/>
            </a:endParaRPr>
          </a:p>
        </p:txBody>
      </p:sp>
      <p:sp>
        <p:nvSpPr>
          <p:cNvPr id="53" name="Rounded Rectangle 2">
            <a:extLst>
              <a:ext uri="{FF2B5EF4-FFF2-40B4-BE49-F238E27FC236}">
                <a16:creationId xmlns:a16="http://schemas.microsoft.com/office/drawing/2014/main" id="{9F9E3932-7944-46C5-A941-91A062FCE426}"/>
              </a:ext>
            </a:extLst>
          </p:cNvPr>
          <p:cNvSpPr/>
          <p:nvPr/>
        </p:nvSpPr>
        <p:spPr>
          <a:xfrm>
            <a:off x="6703762" y="268632"/>
            <a:ext cx="3977576" cy="783935"/>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kern="0" noProof="0" dirty="0">
                <a:solidFill>
                  <a:srgbClr val="115076"/>
                </a:solidFill>
                <a:latin typeface="Century Gothic" panose="020F0302020204030204"/>
              </a:rPr>
              <a:t>el fin</a:t>
            </a:r>
            <a:endParaRPr kumimoji="0" lang="en-US" sz="3600" b="1" i="0" u="none" strike="noStrike" kern="0" cap="none" spc="0" normalizeH="0" baseline="0" noProof="0" dirty="0">
              <a:ln>
                <a:noFill/>
              </a:ln>
              <a:solidFill>
                <a:srgbClr val="115076"/>
              </a:solidFill>
              <a:effectLst/>
              <a:uLnTx/>
              <a:uFillTx/>
              <a:latin typeface="Century Gothic" panose="020F0302020204030204"/>
              <a:ea typeface="+mn-ea"/>
              <a:cs typeface="+mn-cs"/>
            </a:endParaRPr>
          </a:p>
        </p:txBody>
      </p:sp>
      <p:sp>
        <p:nvSpPr>
          <p:cNvPr id="54" name="Rounded Rectangle 2">
            <a:extLst>
              <a:ext uri="{FF2B5EF4-FFF2-40B4-BE49-F238E27FC236}">
                <a16:creationId xmlns:a16="http://schemas.microsoft.com/office/drawing/2014/main" id="{9F9E3932-7944-46C5-A941-91A062FCE426}"/>
              </a:ext>
            </a:extLst>
          </p:cNvPr>
          <p:cNvSpPr/>
          <p:nvPr/>
        </p:nvSpPr>
        <p:spPr>
          <a:xfrm>
            <a:off x="6722438" y="229323"/>
            <a:ext cx="3977576" cy="783935"/>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kern="0" dirty="0">
                <a:solidFill>
                  <a:srgbClr val="115076"/>
                </a:solidFill>
                <a:latin typeface="Century Gothic" panose="020F0302020204030204"/>
              </a:rPr>
              <a:t>el </a:t>
            </a:r>
            <a:r>
              <a:rPr lang="en-US" sz="3600" b="1" kern="0" dirty="0" err="1">
                <a:solidFill>
                  <a:srgbClr val="115076"/>
                </a:solidFill>
                <a:latin typeface="Century Gothic" panose="020F0302020204030204"/>
              </a:rPr>
              <a:t>partido</a:t>
            </a:r>
            <a:endParaRPr kumimoji="0" lang="en-US" sz="3600" b="1" i="0" u="none" strike="noStrike" kern="0" cap="none" spc="0" normalizeH="0" baseline="0" noProof="0" dirty="0">
              <a:ln>
                <a:noFill/>
              </a:ln>
              <a:solidFill>
                <a:srgbClr val="115076"/>
              </a:solidFill>
              <a:effectLst/>
              <a:uLnTx/>
              <a:uFillTx/>
              <a:latin typeface="Century Gothic" panose="020F0302020204030204"/>
              <a:ea typeface="+mn-ea"/>
              <a:cs typeface="+mn-cs"/>
            </a:endParaRPr>
          </a:p>
        </p:txBody>
      </p:sp>
      <p:sp>
        <p:nvSpPr>
          <p:cNvPr id="55" name="Rounded Rectangle 2">
            <a:extLst>
              <a:ext uri="{FF2B5EF4-FFF2-40B4-BE49-F238E27FC236}">
                <a16:creationId xmlns:a16="http://schemas.microsoft.com/office/drawing/2014/main" id="{9F9E3932-7944-46C5-A941-91A062FCE426}"/>
              </a:ext>
            </a:extLst>
          </p:cNvPr>
          <p:cNvSpPr/>
          <p:nvPr/>
        </p:nvSpPr>
        <p:spPr>
          <a:xfrm>
            <a:off x="6748782" y="255360"/>
            <a:ext cx="3977576" cy="783935"/>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kern="0" dirty="0" err="1">
                <a:solidFill>
                  <a:srgbClr val="115076"/>
                </a:solidFill>
                <a:latin typeface="Century Gothic" panose="020F0302020204030204"/>
              </a:rPr>
              <a:t>subir</a:t>
            </a:r>
            <a:endParaRPr kumimoji="0" lang="en-US" sz="3600" b="1" i="0" u="none" strike="noStrike" kern="0" cap="none" spc="0" normalizeH="0" baseline="0" noProof="0" dirty="0">
              <a:ln>
                <a:noFill/>
              </a:ln>
              <a:solidFill>
                <a:srgbClr val="115076"/>
              </a:solidFill>
              <a:effectLst/>
              <a:uLnTx/>
              <a:uFillTx/>
              <a:latin typeface="Century Gothic" panose="020F0302020204030204"/>
              <a:ea typeface="+mn-ea"/>
              <a:cs typeface="+mn-cs"/>
            </a:endParaRPr>
          </a:p>
        </p:txBody>
      </p:sp>
      <p:sp>
        <p:nvSpPr>
          <p:cNvPr id="56" name="Rounded Rectangle 2">
            <a:extLst>
              <a:ext uri="{FF2B5EF4-FFF2-40B4-BE49-F238E27FC236}">
                <a16:creationId xmlns:a16="http://schemas.microsoft.com/office/drawing/2014/main" id="{9F9E3932-7944-46C5-A941-91A062FCE426}"/>
              </a:ext>
            </a:extLst>
          </p:cNvPr>
          <p:cNvSpPr/>
          <p:nvPr/>
        </p:nvSpPr>
        <p:spPr>
          <a:xfrm>
            <a:off x="6704430" y="256097"/>
            <a:ext cx="3977576" cy="783935"/>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kern="0" dirty="0">
                <a:solidFill>
                  <a:srgbClr val="115076"/>
                </a:solidFill>
                <a:latin typeface="Century Gothic" panose="020F0302020204030204"/>
              </a:rPr>
              <a:t>el </a:t>
            </a:r>
            <a:r>
              <a:rPr lang="en-US" sz="3600" b="1" kern="0" dirty="0" err="1">
                <a:solidFill>
                  <a:srgbClr val="115076"/>
                </a:solidFill>
                <a:latin typeface="Century Gothic" panose="020F0302020204030204"/>
              </a:rPr>
              <a:t>inglé</a:t>
            </a:r>
            <a:r>
              <a:rPr lang="en-US" sz="3600" b="1" kern="0" noProof="0" dirty="0">
                <a:solidFill>
                  <a:srgbClr val="115076"/>
                </a:solidFill>
                <a:latin typeface="Century Gothic" panose="020F0302020204030204"/>
              </a:rPr>
              <a:t>s</a:t>
            </a:r>
            <a:endParaRPr kumimoji="0" lang="en-US" sz="3600" b="1" i="0" u="none" strike="noStrike" kern="0" cap="none" spc="0" normalizeH="0" baseline="0" noProof="0" dirty="0">
              <a:ln>
                <a:noFill/>
              </a:ln>
              <a:solidFill>
                <a:srgbClr val="115076"/>
              </a:solidFill>
              <a:effectLst/>
              <a:uLnTx/>
              <a:uFillTx/>
              <a:latin typeface="Century Gothic" panose="020F0302020204030204"/>
              <a:ea typeface="+mn-ea"/>
              <a:cs typeface="+mn-cs"/>
            </a:endParaRPr>
          </a:p>
        </p:txBody>
      </p:sp>
      <p:sp>
        <p:nvSpPr>
          <p:cNvPr id="57" name="Rounded Rectangle 2">
            <a:extLst>
              <a:ext uri="{FF2B5EF4-FFF2-40B4-BE49-F238E27FC236}">
                <a16:creationId xmlns:a16="http://schemas.microsoft.com/office/drawing/2014/main" id="{9F9E3932-7944-46C5-A941-91A062FCE426}"/>
              </a:ext>
            </a:extLst>
          </p:cNvPr>
          <p:cNvSpPr/>
          <p:nvPr/>
        </p:nvSpPr>
        <p:spPr>
          <a:xfrm>
            <a:off x="6722438" y="243715"/>
            <a:ext cx="3977576" cy="783935"/>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kern="0" dirty="0">
                <a:solidFill>
                  <a:srgbClr val="115076"/>
                </a:solidFill>
                <a:latin typeface="Century Gothic" panose="020F0302020204030204"/>
              </a:rPr>
              <a:t>el </a:t>
            </a:r>
            <a:r>
              <a:rPr lang="en-US" sz="3600" b="1" kern="0" dirty="0" err="1">
                <a:solidFill>
                  <a:srgbClr val="115076"/>
                </a:solidFill>
                <a:latin typeface="Century Gothic" panose="020F0302020204030204"/>
              </a:rPr>
              <a:t>billete</a:t>
            </a:r>
            <a:endParaRPr kumimoji="0" lang="en-US" sz="3600" b="1" i="0" u="none" strike="noStrike" kern="0" cap="none" spc="0" normalizeH="0" baseline="0" noProof="0" dirty="0">
              <a:ln>
                <a:noFill/>
              </a:ln>
              <a:solidFill>
                <a:srgbClr val="115076"/>
              </a:solidFill>
              <a:effectLst/>
              <a:uLnTx/>
              <a:uFillTx/>
              <a:latin typeface="Century Gothic" panose="020F0302020204030204"/>
              <a:ea typeface="+mn-ea"/>
              <a:cs typeface="+mn-cs"/>
            </a:endParaRPr>
          </a:p>
        </p:txBody>
      </p:sp>
      <p:sp>
        <p:nvSpPr>
          <p:cNvPr id="58" name="Rounded Rectangle 2">
            <a:extLst>
              <a:ext uri="{FF2B5EF4-FFF2-40B4-BE49-F238E27FC236}">
                <a16:creationId xmlns:a16="http://schemas.microsoft.com/office/drawing/2014/main" id="{9F9E3932-7944-46C5-A941-91A062FCE426}"/>
              </a:ext>
            </a:extLst>
          </p:cNvPr>
          <p:cNvSpPr/>
          <p:nvPr/>
        </p:nvSpPr>
        <p:spPr>
          <a:xfrm>
            <a:off x="6731442" y="233889"/>
            <a:ext cx="3977576" cy="783935"/>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kern="0" dirty="0" err="1">
                <a:solidFill>
                  <a:srgbClr val="115076"/>
                </a:solidFill>
                <a:latin typeface="Century Gothic" panose="020F0302020204030204"/>
              </a:rPr>
              <a:t>pues</a:t>
            </a:r>
            <a:endParaRPr kumimoji="0" lang="en-US" sz="3600" b="1" i="0" u="none" strike="noStrike" kern="0" cap="none" spc="0" normalizeH="0" baseline="0" noProof="0" dirty="0">
              <a:ln>
                <a:noFill/>
              </a:ln>
              <a:solidFill>
                <a:srgbClr val="115076"/>
              </a:solidFill>
              <a:effectLst/>
              <a:uLnTx/>
              <a:uFillTx/>
              <a:latin typeface="Century Gothic" panose="020F0302020204030204"/>
              <a:ea typeface="+mn-ea"/>
              <a:cs typeface="+mn-cs"/>
            </a:endParaRPr>
          </a:p>
        </p:txBody>
      </p:sp>
      <p:sp>
        <p:nvSpPr>
          <p:cNvPr id="59" name="Rounded Rectangle 2">
            <a:extLst>
              <a:ext uri="{FF2B5EF4-FFF2-40B4-BE49-F238E27FC236}">
                <a16:creationId xmlns:a16="http://schemas.microsoft.com/office/drawing/2014/main" id="{9F9E3932-7944-46C5-A941-91A062FCE426}"/>
              </a:ext>
            </a:extLst>
          </p:cNvPr>
          <p:cNvSpPr/>
          <p:nvPr/>
        </p:nvSpPr>
        <p:spPr>
          <a:xfrm>
            <a:off x="6749450" y="254391"/>
            <a:ext cx="3977576" cy="783935"/>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kern="0" noProof="0" dirty="0">
                <a:solidFill>
                  <a:srgbClr val="115076"/>
                </a:solidFill>
                <a:latin typeface="Century Gothic" panose="020F0302020204030204"/>
              </a:rPr>
              <a:t>la entrada</a:t>
            </a:r>
            <a:endParaRPr kumimoji="0" lang="en-US" sz="3600" b="1" i="0" u="none" strike="noStrike" kern="0" cap="none" spc="0" normalizeH="0" baseline="0" noProof="0" dirty="0">
              <a:ln>
                <a:noFill/>
              </a:ln>
              <a:solidFill>
                <a:srgbClr val="115076"/>
              </a:solidFill>
              <a:effectLst/>
              <a:uLnTx/>
              <a:uFillTx/>
              <a:latin typeface="Century Gothic" panose="020F0302020204030204"/>
              <a:ea typeface="+mn-ea"/>
              <a:cs typeface="+mn-cs"/>
            </a:endParaRPr>
          </a:p>
        </p:txBody>
      </p:sp>
      <p:sp>
        <p:nvSpPr>
          <p:cNvPr id="60" name="Rounded Rectangle 2">
            <a:extLst>
              <a:ext uri="{FF2B5EF4-FFF2-40B4-BE49-F238E27FC236}">
                <a16:creationId xmlns:a16="http://schemas.microsoft.com/office/drawing/2014/main" id="{9F9E3932-7944-46C5-A941-91A062FCE426}"/>
              </a:ext>
            </a:extLst>
          </p:cNvPr>
          <p:cNvSpPr/>
          <p:nvPr/>
        </p:nvSpPr>
        <p:spPr>
          <a:xfrm>
            <a:off x="6722438" y="229324"/>
            <a:ext cx="3977576" cy="783935"/>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kern="0" noProof="0" dirty="0">
                <a:solidFill>
                  <a:srgbClr val="115076"/>
                </a:solidFill>
                <a:latin typeface="Century Gothic" panose="020F0302020204030204"/>
              </a:rPr>
              <a:t>la </a:t>
            </a:r>
            <a:r>
              <a:rPr lang="en-US" sz="3600" b="1" kern="0" noProof="0" dirty="0" err="1">
                <a:solidFill>
                  <a:srgbClr val="115076"/>
                </a:solidFill>
                <a:latin typeface="Century Gothic" panose="020F0302020204030204"/>
              </a:rPr>
              <a:t>semana</a:t>
            </a:r>
            <a:endParaRPr kumimoji="0" lang="en-US" sz="3600" b="1" i="0" u="none" strike="noStrike" kern="0" cap="none" spc="0" normalizeH="0" baseline="0" noProof="0" dirty="0">
              <a:ln>
                <a:noFill/>
              </a:ln>
              <a:solidFill>
                <a:srgbClr val="115076"/>
              </a:solidFill>
              <a:effectLst/>
              <a:uLnTx/>
              <a:uFillTx/>
              <a:latin typeface="Century Gothic" panose="020F0302020204030204"/>
              <a:ea typeface="+mn-ea"/>
              <a:cs typeface="+mn-cs"/>
            </a:endParaRPr>
          </a:p>
        </p:txBody>
      </p:sp>
      <p:sp>
        <p:nvSpPr>
          <p:cNvPr id="106" name="Rounded Rectangle 2">
            <a:extLst>
              <a:ext uri="{FF2B5EF4-FFF2-40B4-BE49-F238E27FC236}">
                <a16:creationId xmlns:a16="http://schemas.microsoft.com/office/drawing/2014/main" id="{9F9E3932-7944-46C5-A941-91A062FCE426}"/>
              </a:ext>
            </a:extLst>
          </p:cNvPr>
          <p:cNvSpPr/>
          <p:nvPr/>
        </p:nvSpPr>
        <p:spPr>
          <a:xfrm>
            <a:off x="6722438" y="251067"/>
            <a:ext cx="3977576" cy="783935"/>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kern="0" dirty="0" err="1">
                <a:solidFill>
                  <a:srgbClr val="115076"/>
                </a:solidFill>
                <a:latin typeface="Century Gothic" panose="020F0302020204030204"/>
              </a:rPr>
              <a:t>perde</a:t>
            </a:r>
            <a:r>
              <a:rPr lang="en-US" sz="3600" b="1" kern="0" noProof="0" dirty="0">
                <a:solidFill>
                  <a:srgbClr val="115076"/>
                </a:solidFill>
                <a:latin typeface="Century Gothic" panose="020F0302020204030204"/>
              </a:rPr>
              <a:t>r</a:t>
            </a:r>
            <a:endParaRPr kumimoji="0" lang="en-US" sz="3600" b="1" i="0" u="none" strike="noStrike" kern="0" cap="none" spc="0" normalizeH="0" baseline="0" noProof="0" dirty="0">
              <a:ln>
                <a:noFill/>
              </a:ln>
              <a:solidFill>
                <a:srgbClr val="115076"/>
              </a:solidFill>
              <a:effectLst/>
              <a:uLnTx/>
              <a:uFillTx/>
              <a:latin typeface="Century Gothic" panose="020F0302020204030204"/>
              <a:ea typeface="+mn-ea"/>
              <a:cs typeface="+mn-cs"/>
            </a:endParaRPr>
          </a:p>
        </p:txBody>
      </p:sp>
      <p:sp>
        <p:nvSpPr>
          <p:cNvPr id="107" name="Rounded Rectangle 2">
            <a:extLst>
              <a:ext uri="{FF2B5EF4-FFF2-40B4-BE49-F238E27FC236}">
                <a16:creationId xmlns:a16="http://schemas.microsoft.com/office/drawing/2014/main" id="{9F9E3932-7944-46C5-A941-91A062FCE426}"/>
              </a:ext>
            </a:extLst>
          </p:cNvPr>
          <p:cNvSpPr/>
          <p:nvPr/>
        </p:nvSpPr>
        <p:spPr>
          <a:xfrm>
            <a:off x="6740446" y="233890"/>
            <a:ext cx="3977576" cy="783935"/>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kern="0" dirty="0">
                <a:solidFill>
                  <a:srgbClr val="115076"/>
                </a:solidFill>
                <a:latin typeface="Century Gothic" panose="020F0302020204030204"/>
              </a:rPr>
              <a:t>el fin de </a:t>
            </a:r>
            <a:r>
              <a:rPr lang="en-US" sz="3600" b="1" kern="0" dirty="0" err="1">
                <a:solidFill>
                  <a:srgbClr val="115076"/>
                </a:solidFill>
                <a:latin typeface="Century Gothic" panose="020F0302020204030204"/>
              </a:rPr>
              <a:t>semana</a:t>
            </a:r>
            <a:endParaRPr kumimoji="0" lang="en-US" sz="3600" b="1" i="0" u="none" strike="noStrike" kern="0" cap="none" spc="0" normalizeH="0" baseline="0" noProof="0" dirty="0">
              <a:ln>
                <a:noFill/>
              </a:ln>
              <a:solidFill>
                <a:srgbClr val="115076"/>
              </a:solidFill>
              <a:effectLst/>
              <a:uLnTx/>
              <a:uFillTx/>
              <a:latin typeface="Century Gothic" panose="020F0302020204030204"/>
              <a:ea typeface="+mn-ea"/>
              <a:cs typeface="+mn-cs"/>
            </a:endParaRPr>
          </a:p>
        </p:txBody>
      </p:sp>
      <p:sp>
        <p:nvSpPr>
          <p:cNvPr id="108" name="Rounded Rectangle 2">
            <a:extLst>
              <a:ext uri="{FF2B5EF4-FFF2-40B4-BE49-F238E27FC236}">
                <a16:creationId xmlns:a16="http://schemas.microsoft.com/office/drawing/2014/main" id="{9F9E3932-7944-46C5-A941-91A062FCE426}"/>
              </a:ext>
            </a:extLst>
          </p:cNvPr>
          <p:cNvSpPr/>
          <p:nvPr/>
        </p:nvSpPr>
        <p:spPr>
          <a:xfrm>
            <a:off x="6731442" y="236164"/>
            <a:ext cx="3977576" cy="783935"/>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kern="0" dirty="0">
                <a:solidFill>
                  <a:srgbClr val="115076"/>
                </a:solidFill>
                <a:latin typeface="Century Gothic" panose="020F0302020204030204"/>
              </a:rPr>
              <a:t>el/la </a:t>
            </a:r>
            <a:r>
              <a:rPr lang="en-US" sz="3600" b="1" kern="0" dirty="0" err="1">
                <a:solidFill>
                  <a:srgbClr val="115076"/>
                </a:solidFill>
                <a:latin typeface="Century Gothic" panose="020F0302020204030204"/>
              </a:rPr>
              <a:t>jugador</a:t>
            </a:r>
            <a:r>
              <a:rPr lang="en-US" sz="3600" b="1" kern="0" dirty="0">
                <a:solidFill>
                  <a:srgbClr val="115076"/>
                </a:solidFill>
                <a:latin typeface="Century Gothic" panose="020F0302020204030204"/>
              </a:rPr>
              <a:t>/a</a:t>
            </a:r>
            <a:endParaRPr kumimoji="0" lang="en-US" sz="3600" b="1" i="0" u="none" strike="noStrike" kern="0" cap="none" spc="0" normalizeH="0" baseline="0" noProof="0" dirty="0">
              <a:ln>
                <a:noFill/>
              </a:ln>
              <a:solidFill>
                <a:srgbClr val="115076"/>
              </a:solidFill>
              <a:effectLst/>
              <a:uLnTx/>
              <a:uFillTx/>
              <a:latin typeface="Century Gothic" panose="020F0302020204030204"/>
              <a:ea typeface="+mn-ea"/>
              <a:cs typeface="+mn-cs"/>
            </a:endParaRPr>
          </a:p>
        </p:txBody>
      </p:sp>
      <p:sp>
        <p:nvSpPr>
          <p:cNvPr id="109" name="Rounded Rectangle 2">
            <a:extLst>
              <a:ext uri="{FF2B5EF4-FFF2-40B4-BE49-F238E27FC236}">
                <a16:creationId xmlns:a16="http://schemas.microsoft.com/office/drawing/2014/main" id="{9F9E3932-7944-46C5-A941-91A062FCE426}"/>
              </a:ext>
            </a:extLst>
          </p:cNvPr>
          <p:cNvSpPr/>
          <p:nvPr/>
        </p:nvSpPr>
        <p:spPr>
          <a:xfrm>
            <a:off x="6713434" y="250569"/>
            <a:ext cx="3977576" cy="783935"/>
          </a:xfrm>
          <a:prstGeom prst="roundRect">
            <a:avLst/>
          </a:prstGeom>
          <a:solidFill>
            <a:sysClr val="window" lastClr="FFFFFF"/>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kern="0" dirty="0" err="1">
                <a:solidFill>
                  <a:srgbClr val="115076"/>
                </a:solidFill>
                <a:latin typeface="Century Gothic" panose="020F0302020204030204"/>
              </a:rPr>
              <a:t>recoger</a:t>
            </a:r>
            <a:endParaRPr kumimoji="0" lang="en-US" sz="3600" b="1" i="0" u="none" strike="noStrike" kern="0" cap="none" spc="0" normalizeH="0" baseline="0" noProof="0" dirty="0">
              <a:ln>
                <a:noFill/>
              </a:ln>
              <a:solidFill>
                <a:srgbClr val="115076"/>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096188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p:cTn id="6" dur="5000"/>
                                        <p:tgtEl>
                                          <p:spTgt spid="77"/>
                                        </p:tgtEl>
                                        <p:attrNameLst>
                                          <p:attrName>style.opacity</p:attrName>
                                        </p:attrNameLst>
                                      </p:cBhvr>
                                      <p:to>
                                        <p:strVal val="0"/>
                                      </p:to>
                                    </p:set>
                                    <p:animEffect filter="image" prLst="opacity: 0">
                                      <p:cBhvr rctx="IE">
                                        <p:cTn id="7" dur="5000"/>
                                        <p:tgtEl>
                                          <p:spTgt spid="7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50"/>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9" presetClass="emph" presetSubtype="0" grpId="0" nodeType="clickEffect">
                                  <p:stCondLst>
                                    <p:cond delay="0"/>
                                  </p:stCondLst>
                                  <p:childTnLst>
                                    <p:set>
                                      <p:cBhvr>
                                        <p:cTn id="19" dur="5000"/>
                                        <p:tgtEl>
                                          <p:spTgt spid="92"/>
                                        </p:tgtEl>
                                        <p:attrNameLst>
                                          <p:attrName>style.opacity</p:attrName>
                                        </p:attrNameLst>
                                      </p:cBhvr>
                                      <p:to>
                                        <p:strVal val="0"/>
                                      </p:to>
                                    </p:set>
                                    <p:animEffect filter="image" prLst="opacity: 0">
                                      <p:cBhvr rctx="IE">
                                        <p:cTn id="20" dur="5000"/>
                                        <p:tgtEl>
                                          <p:spTgt spid="92"/>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5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9" presetClass="emph" presetSubtype="0" grpId="0" nodeType="clickEffect">
                                  <p:stCondLst>
                                    <p:cond delay="0"/>
                                  </p:stCondLst>
                                  <p:childTnLst>
                                    <p:set>
                                      <p:cBhvr>
                                        <p:cTn id="32" dur="5000"/>
                                        <p:tgtEl>
                                          <p:spTgt spid="93"/>
                                        </p:tgtEl>
                                        <p:attrNameLst>
                                          <p:attrName>style.opacity</p:attrName>
                                        </p:attrNameLst>
                                      </p:cBhvr>
                                      <p:to>
                                        <p:strVal val="0"/>
                                      </p:to>
                                    </p:set>
                                    <p:animEffect filter="image" prLst="opacity: 0">
                                      <p:cBhvr rctx="IE">
                                        <p:cTn id="33" dur="5000"/>
                                        <p:tgtEl>
                                          <p:spTgt spid="93"/>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52"/>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grpId="1" nodeType="clickEffect">
                                  <p:stCondLst>
                                    <p:cond delay="0"/>
                                  </p:stCondLst>
                                  <p:childTnLst>
                                    <p:set>
                                      <p:cBhvr>
                                        <p:cTn id="41" dur="1" fill="hold">
                                          <p:stCondLst>
                                            <p:cond delay="0"/>
                                          </p:stCondLst>
                                        </p:cTn>
                                        <p:tgtEl>
                                          <p:spTgt spid="52"/>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9" presetClass="emph" presetSubtype="0" grpId="0" nodeType="clickEffect">
                                  <p:stCondLst>
                                    <p:cond delay="0"/>
                                  </p:stCondLst>
                                  <p:childTnLst>
                                    <p:set>
                                      <p:cBhvr>
                                        <p:cTn id="45" dur="5000"/>
                                        <p:tgtEl>
                                          <p:spTgt spid="94"/>
                                        </p:tgtEl>
                                        <p:attrNameLst>
                                          <p:attrName>style.opacity</p:attrName>
                                        </p:attrNameLst>
                                      </p:cBhvr>
                                      <p:to>
                                        <p:strVal val="0"/>
                                      </p:to>
                                    </p:set>
                                    <p:animEffect filter="image" prLst="opacity: 0">
                                      <p:cBhvr rctx="IE">
                                        <p:cTn id="46" dur="5000"/>
                                        <p:tgtEl>
                                          <p:spTgt spid="94"/>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5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9" presetClass="emph" presetSubtype="0" grpId="0" nodeType="clickEffect">
                                  <p:stCondLst>
                                    <p:cond delay="0"/>
                                  </p:stCondLst>
                                  <p:childTnLst>
                                    <p:set>
                                      <p:cBhvr>
                                        <p:cTn id="58" dur="5000"/>
                                        <p:tgtEl>
                                          <p:spTgt spid="95"/>
                                        </p:tgtEl>
                                        <p:attrNameLst>
                                          <p:attrName>style.opacity</p:attrName>
                                        </p:attrNameLst>
                                      </p:cBhvr>
                                      <p:to>
                                        <p:strVal val="0"/>
                                      </p:to>
                                    </p:set>
                                    <p:animEffect filter="image" prLst="opacity: 0">
                                      <p:cBhvr rctx="IE">
                                        <p:cTn id="59" dur="5000"/>
                                        <p:tgtEl>
                                          <p:spTgt spid="95"/>
                                        </p:tgtEl>
                                      </p:cBhvr>
                                    </p:animEffec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54"/>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xit" presetSubtype="0" fill="hold" grpId="1" nodeType="clickEffect">
                                  <p:stCondLst>
                                    <p:cond delay="0"/>
                                  </p:stCondLst>
                                  <p:childTnLst>
                                    <p:set>
                                      <p:cBhvr>
                                        <p:cTn id="67" dur="1" fill="hold">
                                          <p:stCondLst>
                                            <p:cond delay="0"/>
                                          </p:stCondLst>
                                        </p:cTn>
                                        <p:tgtEl>
                                          <p:spTgt spid="54"/>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9" presetClass="emph" presetSubtype="0" grpId="0" nodeType="clickEffect">
                                  <p:stCondLst>
                                    <p:cond delay="0"/>
                                  </p:stCondLst>
                                  <p:childTnLst>
                                    <p:set>
                                      <p:cBhvr>
                                        <p:cTn id="71" dur="5000"/>
                                        <p:tgtEl>
                                          <p:spTgt spid="96"/>
                                        </p:tgtEl>
                                        <p:attrNameLst>
                                          <p:attrName>style.opacity</p:attrName>
                                        </p:attrNameLst>
                                      </p:cBhvr>
                                      <p:to>
                                        <p:strVal val="0"/>
                                      </p:to>
                                    </p:set>
                                    <p:animEffect filter="image" prLst="opacity: 0">
                                      <p:cBhvr rctx="IE">
                                        <p:cTn id="72" dur="5000"/>
                                        <p:tgtEl>
                                          <p:spTgt spid="96"/>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5"/>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1" nodeType="clickEffect">
                                  <p:stCondLst>
                                    <p:cond delay="0"/>
                                  </p:stCondLst>
                                  <p:childTnLst>
                                    <p:set>
                                      <p:cBhvr>
                                        <p:cTn id="80" dur="1" fill="hold">
                                          <p:stCondLst>
                                            <p:cond delay="0"/>
                                          </p:stCondLst>
                                        </p:cTn>
                                        <p:tgtEl>
                                          <p:spTgt spid="55"/>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9" presetClass="emph" presetSubtype="0" grpId="0" nodeType="clickEffect">
                                  <p:stCondLst>
                                    <p:cond delay="0"/>
                                  </p:stCondLst>
                                  <p:childTnLst>
                                    <p:set>
                                      <p:cBhvr>
                                        <p:cTn id="84" dur="5000"/>
                                        <p:tgtEl>
                                          <p:spTgt spid="97"/>
                                        </p:tgtEl>
                                        <p:attrNameLst>
                                          <p:attrName>style.opacity</p:attrName>
                                        </p:attrNameLst>
                                      </p:cBhvr>
                                      <p:to>
                                        <p:strVal val="0"/>
                                      </p:to>
                                    </p:set>
                                    <p:animEffect filter="image" prLst="opacity: 0">
                                      <p:cBhvr rctx="IE">
                                        <p:cTn id="85" dur="5000"/>
                                        <p:tgtEl>
                                          <p:spTgt spid="97"/>
                                        </p:tgtEl>
                                      </p:cBhvr>
                                    </p:animEffec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56"/>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 presetClass="exit" presetSubtype="0" fill="hold" grpId="1" nodeType="clickEffect">
                                  <p:stCondLst>
                                    <p:cond delay="0"/>
                                  </p:stCondLst>
                                  <p:childTnLst>
                                    <p:set>
                                      <p:cBhvr>
                                        <p:cTn id="93" dur="1" fill="hold">
                                          <p:stCondLst>
                                            <p:cond delay="0"/>
                                          </p:stCondLst>
                                        </p:cTn>
                                        <p:tgtEl>
                                          <p:spTgt spid="56"/>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9" presetClass="emph" presetSubtype="0" grpId="0" nodeType="clickEffect">
                                  <p:stCondLst>
                                    <p:cond delay="0"/>
                                  </p:stCondLst>
                                  <p:childTnLst>
                                    <p:set>
                                      <p:cBhvr>
                                        <p:cTn id="97" dur="5000"/>
                                        <p:tgtEl>
                                          <p:spTgt spid="98"/>
                                        </p:tgtEl>
                                        <p:attrNameLst>
                                          <p:attrName>style.opacity</p:attrName>
                                        </p:attrNameLst>
                                      </p:cBhvr>
                                      <p:to>
                                        <p:strVal val="0"/>
                                      </p:to>
                                    </p:set>
                                    <p:animEffect filter="image" prLst="opacity: 0">
                                      <p:cBhvr rctx="IE">
                                        <p:cTn id="98" dur="5000"/>
                                        <p:tgtEl>
                                          <p:spTgt spid="98"/>
                                        </p:tgtEl>
                                      </p:cBhvr>
                                    </p:animEffec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57"/>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xit" presetSubtype="0" fill="hold" grpId="1" nodeType="clickEffect">
                                  <p:stCondLst>
                                    <p:cond delay="0"/>
                                  </p:stCondLst>
                                  <p:childTnLst>
                                    <p:set>
                                      <p:cBhvr>
                                        <p:cTn id="106" dur="1" fill="hold">
                                          <p:stCondLst>
                                            <p:cond delay="0"/>
                                          </p:stCondLst>
                                        </p:cTn>
                                        <p:tgtEl>
                                          <p:spTgt spid="57"/>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9" presetClass="emph" presetSubtype="0" grpId="0" nodeType="clickEffect">
                                  <p:stCondLst>
                                    <p:cond delay="0"/>
                                  </p:stCondLst>
                                  <p:childTnLst>
                                    <p:set>
                                      <p:cBhvr>
                                        <p:cTn id="110" dur="5000"/>
                                        <p:tgtEl>
                                          <p:spTgt spid="99"/>
                                        </p:tgtEl>
                                        <p:attrNameLst>
                                          <p:attrName>style.opacity</p:attrName>
                                        </p:attrNameLst>
                                      </p:cBhvr>
                                      <p:to>
                                        <p:strVal val="0"/>
                                      </p:to>
                                    </p:set>
                                    <p:animEffect filter="image" prLst="opacity: 0">
                                      <p:cBhvr rctx="IE">
                                        <p:cTn id="111" dur="5000"/>
                                        <p:tgtEl>
                                          <p:spTgt spid="99"/>
                                        </p:tgtEl>
                                      </p:cBhvr>
                                    </p:animEffect>
                                  </p:childTnLst>
                                </p:cTn>
                              </p:par>
                            </p:childTnLst>
                          </p:cTn>
                        </p:par>
                      </p:childTnLst>
                    </p:cTn>
                  </p:par>
                  <p:par>
                    <p:cTn id="112" fill="hold">
                      <p:stCondLst>
                        <p:cond delay="indefinite"/>
                      </p:stCondLst>
                      <p:childTnLst>
                        <p:par>
                          <p:cTn id="113" fill="hold">
                            <p:stCondLst>
                              <p:cond delay="0"/>
                            </p:stCondLst>
                            <p:childTnLst>
                              <p:par>
                                <p:cTn id="114" presetID="1" presetClass="entr" presetSubtype="0" fill="hold" grpId="0" nodeType="clickEffect">
                                  <p:stCondLst>
                                    <p:cond delay="0"/>
                                  </p:stCondLst>
                                  <p:childTnLst>
                                    <p:set>
                                      <p:cBhvr>
                                        <p:cTn id="115" dur="1" fill="hold">
                                          <p:stCondLst>
                                            <p:cond delay="0"/>
                                          </p:stCondLst>
                                        </p:cTn>
                                        <p:tgtEl>
                                          <p:spTgt spid="58"/>
                                        </p:tgtEl>
                                        <p:attrNameLst>
                                          <p:attrName>style.visibility</p:attrName>
                                        </p:attrNameLst>
                                      </p:cBhvr>
                                      <p:to>
                                        <p:strVal val="visible"/>
                                      </p:to>
                                    </p:set>
                                  </p:childTnLst>
                                </p:cTn>
                              </p:par>
                            </p:childTnLst>
                          </p:cTn>
                        </p:par>
                      </p:childTnLst>
                    </p:cTn>
                  </p:par>
                  <p:par>
                    <p:cTn id="116" fill="hold">
                      <p:stCondLst>
                        <p:cond delay="indefinite"/>
                      </p:stCondLst>
                      <p:childTnLst>
                        <p:par>
                          <p:cTn id="117" fill="hold">
                            <p:stCondLst>
                              <p:cond delay="0"/>
                            </p:stCondLst>
                            <p:childTnLst>
                              <p:par>
                                <p:cTn id="118" presetID="1" presetClass="exit" presetSubtype="0" fill="hold" grpId="1" nodeType="clickEffect">
                                  <p:stCondLst>
                                    <p:cond delay="0"/>
                                  </p:stCondLst>
                                  <p:childTnLst>
                                    <p:set>
                                      <p:cBhvr>
                                        <p:cTn id="119" dur="1" fill="hold">
                                          <p:stCondLst>
                                            <p:cond delay="0"/>
                                          </p:stCondLst>
                                        </p:cTn>
                                        <p:tgtEl>
                                          <p:spTgt spid="58"/>
                                        </p:tgtEl>
                                        <p:attrNameLst>
                                          <p:attrName>style.visibility</p:attrName>
                                        </p:attrNameLst>
                                      </p:cBhvr>
                                      <p:to>
                                        <p:strVal val="hidden"/>
                                      </p:to>
                                    </p:set>
                                  </p:childTnLst>
                                </p:cTn>
                              </p:par>
                            </p:childTnLst>
                          </p:cTn>
                        </p:par>
                      </p:childTnLst>
                    </p:cTn>
                  </p:par>
                  <p:par>
                    <p:cTn id="120" fill="hold">
                      <p:stCondLst>
                        <p:cond delay="indefinite"/>
                      </p:stCondLst>
                      <p:childTnLst>
                        <p:par>
                          <p:cTn id="121" fill="hold">
                            <p:stCondLst>
                              <p:cond delay="0"/>
                            </p:stCondLst>
                            <p:childTnLst>
                              <p:par>
                                <p:cTn id="122" presetID="9" presetClass="emph" presetSubtype="0" grpId="0" nodeType="clickEffect">
                                  <p:stCondLst>
                                    <p:cond delay="0"/>
                                  </p:stCondLst>
                                  <p:childTnLst>
                                    <p:set>
                                      <p:cBhvr>
                                        <p:cTn id="123" dur="5000"/>
                                        <p:tgtEl>
                                          <p:spTgt spid="100"/>
                                        </p:tgtEl>
                                        <p:attrNameLst>
                                          <p:attrName>style.opacity</p:attrName>
                                        </p:attrNameLst>
                                      </p:cBhvr>
                                      <p:to>
                                        <p:strVal val="0"/>
                                      </p:to>
                                    </p:set>
                                    <p:animEffect filter="image" prLst="opacity: 0">
                                      <p:cBhvr rctx="IE">
                                        <p:cTn id="124" dur="5000"/>
                                        <p:tgtEl>
                                          <p:spTgt spid="100"/>
                                        </p:tgtEl>
                                      </p:cBhvr>
                                    </p:animEffec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59"/>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xit" presetSubtype="0" fill="hold" grpId="1" nodeType="clickEffect">
                                  <p:stCondLst>
                                    <p:cond delay="0"/>
                                  </p:stCondLst>
                                  <p:childTnLst>
                                    <p:set>
                                      <p:cBhvr>
                                        <p:cTn id="132" dur="1" fill="hold">
                                          <p:stCondLst>
                                            <p:cond delay="0"/>
                                          </p:stCondLst>
                                        </p:cTn>
                                        <p:tgtEl>
                                          <p:spTgt spid="59"/>
                                        </p:tgtEl>
                                        <p:attrNameLst>
                                          <p:attrName>style.visibility</p:attrName>
                                        </p:attrNameLst>
                                      </p:cBhvr>
                                      <p:to>
                                        <p:strVal val="hidden"/>
                                      </p:to>
                                    </p:set>
                                  </p:childTnLst>
                                </p:cTn>
                              </p:par>
                            </p:childTnLst>
                          </p:cTn>
                        </p:par>
                      </p:childTnLst>
                    </p:cTn>
                  </p:par>
                  <p:par>
                    <p:cTn id="133" fill="hold">
                      <p:stCondLst>
                        <p:cond delay="indefinite"/>
                      </p:stCondLst>
                      <p:childTnLst>
                        <p:par>
                          <p:cTn id="134" fill="hold">
                            <p:stCondLst>
                              <p:cond delay="0"/>
                            </p:stCondLst>
                            <p:childTnLst>
                              <p:par>
                                <p:cTn id="135" presetID="9" presetClass="emph" presetSubtype="0" grpId="0" nodeType="clickEffect">
                                  <p:stCondLst>
                                    <p:cond delay="0"/>
                                  </p:stCondLst>
                                  <p:childTnLst>
                                    <p:set>
                                      <p:cBhvr>
                                        <p:cTn id="136" dur="5000"/>
                                        <p:tgtEl>
                                          <p:spTgt spid="101"/>
                                        </p:tgtEl>
                                        <p:attrNameLst>
                                          <p:attrName>style.opacity</p:attrName>
                                        </p:attrNameLst>
                                      </p:cBhvr>
                                      <p:to>
                                        <p:strVal val="0"/>
                                      </p:to>
                                    </p:set>
                                    <p:animEffect filter="image" prLst="opacity: 0">
                                      <p:cBhvr rctx="IE">
                                        <p:cTn id="137" dur="5000"/>
                                        <p:tgtEl>
                                          <p:spTgt spid="101"/>
                                        </p:tgtEl>
                                      </p:cBhvr>
                                    </p:animEffect>
                                  </p:childTnLst>
                                </p:cTn>
                              </p:par>
                            </p:childTnLst>
                          </p:cTn>
                        </p:par>
                      </p:childTnLst>
                    </p:cTn>
                  </p:par>
                  <p:par>
                    <p:cTn id="138" fill="hold">
                      <p:stCondLst>
                        <p:cond delay="indefinite"/>
                      </p:stCondLst>
                      <p:childTnLst>
                        <p:par>
                          <p:cTn id="139" fill="hold">
                            <p:stCondLst>
                              <p:cond delay="0"/>
                            </p:stCondLst>
                            <p:childTnLst>
                              <p:par>
                                <p:cTn id="140" presetID="1" presetClass="entr" presetSubtype="0" fill="hold" grpId="0" nodeType="clickEffect">
                                  <p:stCondLst>
                                    <p:cond delay="0"/>
                                  </p:stCondLst>
                                  <p:childTnLst>
                                    <p:set>
                                      <p:cBhvr>
                                        <p:cTn id="141" dur="1" fill="hold">
                                          <p:stCondLst>
                                            <p:cond delay="0"/>
                                          </p:stCondLst>
                                        </p:cTn>
                                        <p:tgtEl>
                                          <p:spTgt spid="60"/>
                                        </p:tgtEl>
                                        <p:attrNameLst>
                                          <p:attrName>style.visibility</p:attrName>
                                        </p:attrNameLst>
                                      </p:cBhvr>
                                      <p:to>
                                        <p:strVal val="visible"/>
                                      </p:to>
                                    </p:set>
                                  </p:childTnLst>
                                </p:cTn>
                              </p:par>
                            </p:childTnLst>
                          </p:cTn>
                        </p:par>
                      </p:childTnLst>
                    </p:cTn>
                  </p:par>
                  <p:par>
                    <p:cTn id="142" fill="hold">
                      <p:stCondLst>
                        <p:cond delay="indefinite"/>
                      </p:stCondLst>
                      <p:childTnLst>
                        <p:par>
                          <p:cTn id="143" fill="hold">
                            <p:stCondLst>
                              <p:cond delay="0"/>
                            </p:stCondLst>
                            <p:childTnLst>
                              <p:par>
                                <p:cTn id="144" presetID="1" presetClass="exit" presetSubtype="0" fill="hold" grpId="1" nodeType="clickEffect">
                                  <p:stCondLst>
                                    <p:cond delay="0"/>
                                  </p:stCondLst>
                                  <p:childTnLst>
                                    <p:set>
                                      <p:cBhvr>
                                        <p:cTn id="145" dur="1" fill="hold">
                                          <p:stCondLst>
                                            <p:cond delay="0"/>
                                          </p:stCondLst>
                                        </p:cTn>
                                        <p:tgtEl>
                                          <p:spTgt spid="60"/>
                                        </p:tgtEl>
                                        <p:attrNameLst>
                                          <p:attrName>style.visibility</p:attrName>
                                        </p:attrNameLst>
                                      </p:cBhvr>
                                      <p:to>
                                        <p:strVal val="hidden"/>
                                      </p:to>
                                    </p:set>
                                  </p:childTnLst>
                                </p:cTn>
                              </p:par>
                            </p:childTnLst>
                          </p:cTn>
                        </p:par>
                      </p:childTnLst>
                    </p:cTn>
                  </p:par>
                  <p:par>
                    <p:cTn id="146" fill="hold">
                      <p:stCondLst>
                        <p:cond delay="indefinite"/>
                      </p:stCondLst>
                      <p:childTnLst>
                        <p:par>
                          <p:cTn id="147" fill="hold">
                            <p:stCondLst>
                              <p:cond delay="0"/>
                            </p:stCondLst>
                            <p:childTnLst>
                              <p:par>
                                <p:cTn id="148" presetID="9" presetClass="emph" presetSubtype="0" grpId="0" nodeType="clickEffect">
                                  <p:stCondLst>
                                    <p:cond delay="0"/>
                                  </p:stCondLst>
                                  <p:childTnLst>
                                    <p:set>
                                      <p:cBhvr>
                                        <p:cTn id="149" dur="5000"/>
                                        <p:tgtEl>
                                          <p:spTgt spid="102"/>
                                        </p:tgtEl>
                                        <p:attrNameLst>
                                          <p:attrName>style.opacity</p:attrName>
                                        </p:attrNameLst>
                                      </p:cBhvr>
                                      <p:to>
                                        <p:strVal val="0"/>
                                      </p:to>
                                    </p:set>
                                    <p:animEffect filter="image" prLst="opacity: 0">
                                      <p:cBhvr rctx="IE">
                                        <p:cTn id="150" dur="5000"/>
                                        <p:tgtEl>
                                          <p:spTgt spid="102"/>
                                        </p:tgtEl>
                                      </p:cBhvr>
                                    </p:animEffec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0" nodeType="clickEffect">
                                  <p:stCondLst>
                                    <p:cond delay="0"/>
                                  </p:stCondLst>
                                  <p:childTnLst>
                                    <p:set>
                                      <p:cBhvr>
                                        <p:cTn id="154" dur="1" fill="hold">
                                          <p:stCondLst>
                                            <p:cond delay="0"/>
                                          </p:stCondLst>
                                        </p:cTn>
                                        <p:tgtEl>
                                          <p:spTgt spid="106"/>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1" presetClass="exit" presetSubtype="0" fill="hold" grpId="1" nodeType="clickEffect">
                                  <p:stCondLst>
                                    <p:cond delay="0"/>
                                  </p:stCondLst>
                                  <p:childTnLst>
                                    <p:set>
                                      <p:cBhvr>
                                        <p:cTn id="158" dur="1" fill="hold">
                                          <p:stCondLst>
                                            <p:cond delay="0"/>
                                          </p:stCondLst>
                                        </p:cTn>
                                        <p:tgtEl>
                                          <p:spTgt spid="106"/>
                                        </p:tgtEl>
                                        <p:attrNameLst>
                                          <p:attrName>style.visibility</p:attrName>
                                        </p:attrNameLst>
                                      </p:cBhvr>
                                      <p:to>
                                        <p:strVal val="hidden"/>
                                      </p:to>
                                    </p:set>
                                  </p:childTnLst>
                                </p:cTn>
                              </p:par>
                            </p:childTnLst>
                          </p:cTn>
                        </p:par>
                      </p:childTnLst>
                    </p:cTn>
                  </p:par>
                  <p:par>
                    <p:cTn id="159" fill="hold">
                      <p:stCondLst>
                        <p:cond delay="indefinite"/>
                      </p:stCondLst>
                      <p:childTnLst>
                        <p:par>
                          <p:cTn id="160" fill="hold">
                            <p:stCondLst>
                              <p:cond delay="0"/>
                            </p:stCondLst>
                            <p:childTnLst>
                              <p:par>
                                <p:cTn id="161" presetID="9" presetClass="emph" presetSubtype="0" grpId="0" nodeType="clickEffect">
                                  <p:stCondLst>
                                    <p:cond delay="0"/>
                                  </p:stCondLst>
                                  <p:childTnLst>
                                    <p:set>
                                      <p:cBhvr>
                                        <p:cTn id="162" dur="5000"/>
                                        <p:tgtEl>
                                          <p:spTgt spid="103"/>
                                        </p:tgtEl>
                                        <p:attrNameLst>
                                          <p:attrName>style.opacity</p:attrName>
                                        </p:attrNameLst>
                                      </p:cBhvr>
                                      <p:to>
                                        <p:strVal val="0"/>
                                      </p:to>
                                    </p:set>
                                    <p:animEffect filter="image" prLst="opacity: 0">
                                      <p:cBhvr rctx="IE">
                                        <p:cTn id="163" dur="5000"/>
                                        <p:tgtEl>
                                          <p:spTgt spid="103"/>
                                        </p:tgtEl>
                                      </p:cBhvr>
                                    </p:animEffect>
                                  </p:childTnLst>
                                </p:cTn>
                              </p:par>
                            </p:childTnLst>
                          </p:cTn>
                        </p:par>
                      </p:childTnLst>
                    </p:cTn>
                  </p:par>
                  <p:par>
                    <p:cTn id="164" fill="hold">
                      <p:stCondLst>
                        <p:cond delay="indefinite"/>
                      </p:stCondLst>
                      <p:childTnLst>
                        <p:par>
                          <p:cTn id="165" fill="hold">
                            <p:stCondLst>
                              <p:cond delay="0"/>
                            </p:stCondLst>
                            <p:childTnLst>
                              <p:par>
                                <p:cTn id="166" presetID="1" presetClass="entr" presetSubtype="0" fill="hold" grpId="0" nodeType="clickEffect">
                                  <p:stCondLst>
                                    <p:cond delay="0"/>
                                  </p:stCondLst>
                                  <p:childTnLst>
                                    <p:set>
                                      <p:cBhvr>
                                        <p:cTn id="167" dur="1" fill="hold">
                                          <p:stCondLst>
                                            <p:cond delay="0"/>
                                          </p:stCondLst>
                                        </p:cTn>
                                        <p:tgtEl>
                                          <p:spTgt spid="107"/>
                                        </p:tgtEl>
                                        <p:attrNameLst>
                                          <p:attrName>style.visibility</p:attrName>
                                        </p:attrNameLst>
                                      </p:cBhvr>
                                      <p:to>
                                        <p:strVal val="visible"/>
                                      </p:to>
                                    </p:set>
                                  </p:childTnLst>
                                </p:cTn>
                              </p:par>
                            </p:childTnLst>
                          </p:cTn>
                        </p:par>
                      </p:childTnLst>
                    </p:cTn>
                  </p:par>
                  <p:par>
                    <p:cTn id="168" fill="hold">
                      <p:stCondLst>
                        <p:cond delay="indefinite"/>
                      </p:stCondLst>
                      <p:childTnLst>
                        <p:par>
                          <p:cTn id="169" fill="hold">
                            <p:stCondLst>
                              <p:cond delay="0"/>
                            </p:stCondLst>
                            <p:childTnLst>
                              <p:par>
                                <p:cTn id="170" presetID="1" presetClass="exit" presetSubtype="0" fill="hold" grpId="1" nodeType="clickEffect">
                                  <p:stCondLst>
                                    <p:cond delay="0"/>
                                  </p:stCondLst>
                                  <p:childTnLst>
                                    <p:set>
                                      <p:cBhvr>
                                        <p:cTn id="171" dur="1" fill="hold">
                                          <p:stCondLst>
                                            <p:cond delay="0"/>
                                          </p:stCondLst>
                                        </p:cTn>
                                        <p:tgtEl>
                                          <p:spTgt spid="107"/>
                                        </p:tgtEl>
                                        <p:attrNameLst>
                                          <p:attrName>style.visibility</p:attrName>
                                        </p:attrNameLst>
                                      </p:cBhvr>
                                      <p:to>
                                        <p:strVal val="hidden"/>
                                      </p:to>
                                    </p:set>
                                  </p:childTnLst>
                                </p:cTn>
                              </p:par>
                            </p:childTnLst>
                          </p:cTn>
                        </p:par>
                      </p:childTnLst>
                    </p:cTn>
                  </p:par>
                  <p:par>
                    <p:cTn id="172" fill="hold">
                      <p:stCondLst>
                        <p:cond delay="indefinite"/>
                      </p:stCondLst>
                      <p:childTnLst>
                        <p:par>
                          <p:cTn id="173" fill="hold">
                            <p:stCondLst>
                              <p:cond delay="0"/>
                            </p:stCondLst>
                            <p:childTnLst>
                              <p:par>
                                <p:cTn id="174" presetID="9" presetClass="emph" presetSubtype="0" grpId="0" nodeType="clickEffect">
                                  <p:stCondLst>
                                    <p:cond delay="0"/>
                                  </p:stCondLst>
                                  <p:childTnLst>
                                    <p:set>
                                      <p:cBhvr>
                                        <p:cTn id="175" dur="5000"/>
                                        <p:tgtEl>
                                          <p:spTgt spid="104"/>
                                        </p:tgtEl>
                                        <p:attrNameLst>
                                          <p:attrName>style.opacity</p:attrName>
                                        </p:attrNameLst>
                                      </p:cBhvr>
                                      <p:to>
                                        <p:strVal val="0"/>
                                      </p:to>
                                    </p:set>
                                    <p:animEffect filter="image" prLst="opacity: 0">
                                      <p:cBhvr rctx="IE">
                                        <p:cTn id="176" dur="5000"/>
                                        <p:tgtEl>
                                          <p:spTgt spid="104"/>
                                        </p:tgtEl>
                                      </p:cBhvr>
                                    </p:animEffect>
                                  </p:childTnLst>
                                </p:cTn>
                              </p:par>
                            </p:childTnLst>
                          </p:cTn>
                        </p:par>
                      </p:childTnLst>
                    </p:cTn>
                  </p:par>
                  <p:par>
                    <p:cTn id="177" fill="hold">
                      <p:stCondLst>
                        <p:cond delay="indefinite"/>
                      </p:stCondLst>
                      <p:childTnLst>
                        <p:par>
                          <p:cTn id="178" fill="hold">
                            <p:stCondLst>
                              <p:cond delay="0"/>
                            </p:stCondLst>
                            <p:childTnLst>
                              <p:par>
                                <p:cTn id="179" presetID="1" presetClass="entr" presetSubtype="0" fill="hold" grpId="0" nodeType="clickEffect">
                                  <p:stCondLst>
                                    <p:cond delay="0"/>
                                  </p:stCondLst>
                                  <p:childTnLst>
                                    <p:set>
                                      <p:cBhvr>
                                        <p:cTn id="180" dur="1" fill="hold">
                                          <p:stCondLst>
                                            <p:cond delay="0"/>
                                          </p:stCondLst>
                                        </p:cTn>
                                        <p:tgtEl>
                                          <p:spTgt spid="108"/>
                                        </p:tgtEl>
                                        <p:attrNameLst>
                                          <p:attrName>style.visibility</p:attrName>
                                        </p:attrNameLst>
                                      </p:cBhvr>
                                      <p:to>
                                        <p:strVal val="visible"/>
                                      </p:to>
                                    </p:set>
                                  </p:childTnLst>
                                </p:cTn>
                              </p:par>
                            </p:childTnLst>
                          </p:cTn>
                        </p:par>
                      </p:childTnLst>
                    </p:cTn>
                  </p:par>
                  <p:par>
                    <p:cTn id="181" fill="hold">
                      <p:stCondLst>
                        <p:cond delay="indefinite"/>
                      </p:stCondLst>
                      <p:childTnLst>
                        <p:par>
                          <p:cTn id="182" fill="hold">
                            <p:stCondLst>
                              <p:cond delay="0"/>
                            </p:stCondLst>
                            <p:childTnLst>
                              <p:par>
                                <p:cTn id="183" presetID="1" presetClass="exit" presetSubtype="0" fill="hold" grpId="1" nodeType="clickEffect">
                                  <p:stCondLst>
                                    <p:cond delay="0"/>
                                  </p:stCondLst>
                                  <p:childTnLst>
                                    <p:set>
                                      <p:cBhvr>
                                        <p:cTn id="184" dur="1" fill="hold">
                                          <p:stCondLst>
                                            <p:cond delay="0"/>
                                          </p:stCondLst>
                                        </p:cTn>
                                        <p:tgtEl>
                                          <p:spTgt spid="108"/>
                                        </p:tgtEl>
                                        <p:attrNameLst>
                                          <p:attrName>style.visibility</p:attrName>
                                        </p:attrNameLst>
                                      </p:cBhvr>
                                      <p:to>
                                        <p:strVal val="hidden"/>
                                      </p:to>
                                    </p:set>
                                  </p:childTnLst>
                                </p:cTn>
                              </p:par>
                            </p:childTnLst>
                          </p:cTn>
                        </p:par>
                      </p:childTnLst>
                    </p:cTn>
                  </p:par>
                  <p:par>
                    <p:cTn id="185" fill="hold">
                      <p:stCondLst>
                        <p:cond delay="indefinite"/>
                      </p:stCondLst>
                      <p:childTnLst>
                        <p:par>
                          <p:cTn id="186" fill="hold">
                            <p:stCondLst>
                              <p:cond delay="0"/>
                            </p:stCondLst>
                            <p:childTnLst>
                              <p:par>
                                <p:cTn id="187" presetID="9" presetClass="emph" presetSubtype="0" grpId="0" nodeType="clickEffect">
                                  <p:stCondLst>
                                    <p:cond delay="0"/>
                                  </p:stCondLst>
                                  <p:childTnLst>
                                    <p:set>
                                      <p:cBhvr>
                                        <p:cTn id="188" dur="5000"/>
                                        <p:tgtEl>
                                          <p:spTgt spid="105"/>
                                        </p:tgtEl>
                                        <p:attrNameLst>
                                          <p:attrName>style.opacity</p:attrName>
                                        </p:attrNameLst>
                                      </p:cBhvr>
                                      <p:to>
                                        <p:strVal val="0"/>
                                      </p:to>
                                    </p:set>
                                    <p:animEffect filter="image" prLst="opacity: 0">
                                      <p:cBhvr rctx="IE">
                                        <p:cTn id="189" dur="5000"/>
                                        <p:tgtEl>
                                          <p:spTgt spid="105"/>
                                        </p:tgtEl>
                                      </p:cBhvr>
                                    </p:animEffect>
                                  </p:childTnLst>
                                </p:cTn>
                              </p:par>
                            </p:childTnLst>
                          </p:cTn>
                        </p:par>
                      </p:childTnLst>
                    </p:cTn>
                  </p:par>
                  <p:par>
                    <p:cTn id="190" fill="hold">
                      <p:stCondLst>
                        <p:cond delay="indefinite"/>
                      </p:stCondLst>
                      <p:childTnLst>
                        <p:par>
                          <p:cTn id="191" fill="hold">
                            <p:stCondLst>
                              <p:cond delay="0"/>
                            </p:stCondLst>
                            <p:childTnLst>
                              <p:par>
                                <p:cTn id="192" presetID="1" presetClass="entr" presetSubtype="0" fill="hold" grpId="0" nodeType="clickEffect">
                                  <p:stCondLst>
                                    <p:cond delay="0"/>
                                  </p:stCondLst>
                                  <p:childTnLst>
                                    <p:set>
                                      <p:cBhvr>
                                        <p:cTn id="193" dur="1" fill="hold">
                                          <p:stCondLst>
                                            <p:cond delay="0"/>
                                          </p:stCondLst>
                                        </p:cTn>
                                        <p:tgtEl>
                                          <p:spTgt spid="109"/>
                                        </p:tgtEl>
                                        <p:attrNameLst>
                                          <p:attrName>style.visibility</p:attrName>
                                        </p:attrNameLst>
                                      </p:cBhvr>
                                      <p:to>
                                        <p:strVal val="visible"/>
                                      </p:to>
                                    </p:set>
                                  </p:childTnLst>
                                </p:cTn>
                              </p:par>
                            </p:childTnLst>
                          </p:cTn>
                        </p:par>
                      </p:childTnLst>
                    </p:cTn>
                  </p:par>
                  <p:par>
                    <p:cTn id="194" fill="hold">
                      <p:stCondLst>
                        <p:cond delay="indefinite"/>
                      </p:stCondLst>
                      <p:childTnLst>
                        <p:par>
                          <p:cTn id="195" fill="hold">
                            <p:stCondLst>
                              <p:cond delay="0"/>
                            </p:stCondLst>
                            <p:childTnLst>
                              <p:par>
                                <p:cTn id="196" presetID="1" presetClass="exit" presetSubtype="0" fill="hold" grpId="1" nodeType="clickEffect">
                                  <p:stCondLst>
                                    <p:cond delay="0"/>
                                  </p:stCondLst>
                                  <p:childTnLst>
                                    <p:set>
                                      <p:cBhvr>
                                        <p:cTn id="197" dur="1" fill="hold">
                                          <p:stCondLst>
                                            <p:cond delay="0"/>
                                          </p:stCondLst>
                                        </p:cTn>
                                        <p:tgtEl>
                                          <p:spTgt spid="10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59" grpId="0" animBg="1"/>
      <p:bldP spid="59" grpId="1" animBg="1"/>
      <p:bldP spid="60" grpId="0" animBg="1"/>
      <p:bldP spid="60" grpId="1" animBg="1"/>
      <p:bldP spid="106" grpId="0" animBg="1"/>
      <p:bldP spid="106" grpId="1" animBg="1"/>
      <p:bldP spid="107" grpId="0" animBg="1"/>
      <p:bldP spid="107" grpId="1" animBg="1"/>
      <p:bldP spid="108" grpId="0" animBg="1"/>
      <p:bldP spid="108" grpId="1" animBg="1"/>
      <p:bldP spid="109" grpId="0" animBg="1"/>
      <p:bldP spid="109"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800" b="1" dirty="0">
                <a:solidFill>
                  <a:schemeClr val="bg1"/>
                </a:solidFill>
              </a:rPr>
              <a:t>Saying what you go and do</a:t>
            </a:r>
            <a:br>
              <a:rPr lang="en-GB" sz="2800" b="1" dirty="0">
                <a:solidFill>
                  <a:schemeClr val="bg1"/>
                </a:solidFill>
              </a:rPr>
            </a:br>
            <a:r>
              <a:rPr lang="en-GB" sz="2800" b="1" dirty="0">
                <a:solidFill>
                  <a:schemeClr val="bg1"/>
                </a:solidFill>
              </a:rPr>
              <a:t>Expressions with ‘ir de’ + noun</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082784" y="258166"/>
            <a:ext cx="184535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A01B6026-6024-B640-AA14-813D9C613E27}"/>
              </a:ext>
            </a:extLst>
          </p:cNvPr>
          <p:cNvSpPr txBox="1"/>
          <p:nvPr/>
        </p:nvSpPr>
        <p:spPr>
          <a:xfrm>
            <a:off x="224181" y="3207591"/>
            <a:ext cx="2855808" cy="461665"/>
          </a:xfrm>
          <a:prstGeom prst="rect">
            <a:avLst/>
          </a:prstGeom>
          <a:solidFill>
            <a:schemeClr val="accent4">
              <a:lumMod val="20000"/>
              <a:lumOff val="80000"/>
            </a:schemeClr>
          </a:solidFill>
          <a:ln>
            <a:solidFill>
              <a:srgbClr val="FF6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noProof="0" dirty="0">
                <a:solidFill>
                  <a:srgbClr val="4472C4">
                    <a:lumMod val="50000"/>
                  </a:srgbClr>
                </a:solidFill>
                <a:latin typeface="Century Gothic" panose="020F0302020204030204"/>
              </a:rPr>
              <a:t>ir de </a:t>
            </a:r>
            <a:r>
              <a:rPr lang="en-US" sz="2400" noProof="0" dirty="0" err="1">
                <a:solidFill>
                  <a:srgbClr val="4472C4">
                    <a:lumMod val="50000"/>
                  </a:srgbClr>
                </a:solidFill>
                <a:latin typeface="Century Gothic" panose="020F0302020204030204"/>
              </a:rPr>
              <a:t>vacaciones</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 name="TextBox 5">
            <a:extLst>
              <a:ext uri="{FF2B5EF4-FFF2-40B4-BE49-F238E27FC236}">
                <a16:creationId xmlns:a16="http://schemas.microsoft.com/office/drawing/2014/main" id="{A01B6026-6024-B640-AA14-813D9C613E27}"/>
              </a:ext>
            </a:extLst>
          </p:cNvPr>
          <p:cNvSpPr txBox="1"/>
          <p:nvPr/>
        </p:nvSpPr>
        <p:spPr>
          <a:xfrm>
            <a:off x="6287620" y="3207590"/>
            <a:ext cx="3164892" cy="461665"/>
          </a:xfrm>
          <a:prstGeom prst="rect">
            <a:avLst/>
          </a:prstGeom>
          <a:solidFill>
            <a:schemeClr val="accent4">
              <a:lumMod val="20000"/>
              <a:lumOff val="80000"/>
            </a:schemeClr>
          </a:solidFill>
          <a:ln>
            <a:solidFill>
              <a:srgbClr val="FF6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noProof="0" dirty="0">
                <a:solidFill>
                  <a:srgbClr val="4472C4">
                    <a:lumMod val="50000"/>
                  </a:srgbClr>
                </a:solidFill>
                <a:latin typeface="Century Gothic" panose="020F0302020204030204"/>
              </a:rPr>
              <a:t>ir de fiesta</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A01B6026-6024-B640-AA14-813D9C613E27}"/>
              </a:ext>
            </a:extLst>
          </p:cNvPr>
          <p:cNvSpPr txBox="1"/>
          <p:nvPr/>
        </p:nvSpPr>
        <p:spPr>
          <a:xfrm>
            <a:off x="506907" y="5814298"/>
            <a:ext cx="2340528" cy="461665"/>
          </a:xfrm>
          <a:prstGeom prst="rect">
            <a:avLst/>
          </a:prstGeom>
          <a:solidFill>
            <a:schemeClr val="accent4">
              <a:lumMod val="20000"/>
              <a:lumOff val="80000"/>
            </a:schemeClr>
          </a:solidFill>
          <a:ln>
            <a:solidFill>
              <a:srgbClr val="FF6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noProof="0" dirty="0">
                <a:solidFill>
                  <a:srgbClr val="4472C4">
                    <a:lumMod val="50000"/>
                  </a:srgbClr>
                </a:solidFill>
                <a:latin typeface="Century Gothic" panose="020F0302020204030204"/>
              </a:rPr>
              <a:t>ir de paseo</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657" y="1230597"/>
            <a:ext cx="2852332" cy="1898583"/>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63855" y="1283078"/>
            <a:ext cx="3188657" cy="1793620"/>
          </a:xfrm>
          <a:prstGeom prst="rect">
            <a:avLst/>
          </a:prstGeom>
        </p:spPr>
      </p:pic>
      <p:pic>
        <p:nvPicPr>
          <p:cNvPr id="17" name="Picture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4181" y="3835251"/>
            <a:ext cx="2850953" cy="1900636"/>
          </a:xfrm>
          <a:prstGeom prst="rect">
            <a:avLst/>
          </a:prstGeom>
        </p:spPr>
      </p:pic>
      <p:sp>
        <p:nvSpPr>
          <p:cNvPr id="21" name="TextBox 20">
            <a:extLst>
              <a:ext uri="{FF2B5EF4-FFF2-40B4-BE49-F238E27FC236}">
                <a16:creationId xmlns:a16="http://schemas.microsoft.com/office/drawing/2014/main" id="{A01B6026-6024-B640-AA14-813D9C613E27}"/>
              </a:ext>
            </a:extLst>
          </p:cNvPr>
          <p:cNvSpPr txBox="1"/>
          <p:nvPr/>
        </p:nvSpPr>
        <p:spPr>
          <a:xfrm>
            <a:off x="3361570" y="2032216"/>
            <a:ext cx="2620704" cy="461665"/>
          </a:xfrm>
          <a:prstGeom prst="rect">
            <a:avLst/>
          </a:prstGeom>
          <a:solidFill>
            <a:schemeClr val="accent2">
              <a:lumMod val="20000"/>
              <a:lumOff val="80000"/>
            </a:schemeClr>
          </a:solidFill>
          <a:ln>
            <a:solidFill>
              <a:srgbClr val="FF6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noProof="0" dirty="0">
                <a:solidFill>
                  <a:srgbClr val="4472C4">
                    <a:lumMod val="50000"/>
                  </a:srgbClr>
                </a:solidFill>
                <a:latin typeface="Century Gothic" panose="020F0302020204030204"/>
              </a:rPr>
              <a:t>to go on holiday</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A01B6026-6024-B640-AA14-813D9C613E27}"/>
              </a:ext>
            </a:extLst>
          </p:cNvPr>
          <p:cNvSpPr txBox="1"/>
          <p:nvPr/>
        </p:nvSpPr>
        <p:spPr>
          <a:xfrm>
            <a:off x="9581565" y="2032216"/>
            <a:ext cx="2289295" cy="461665"/>
          </a:xfrm>
          <a:prstGeom prst="rect">
            <a:avLst/>
          </a:prstGeom>
          <a:solidFill>
            <a:schemeClr val="accent2">
              <a:lumMod val="20000"/>
              <a:lumOff val="80000"/>
            </a:schemeClr>
          </a:solidFill>
          <a:ln>
            <a:solidFill>
              <a:srgbClr val="FF6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noProof="0" dirty="0">
                <a:solidFill>
                  <a:srgbClr val="4472C4">
                    <a:lumMod val="50000"/>
                  </a:srgbClr>
                </a:solidFill>
                <a:latin typeface="Century Gothic" panose="020F0302020204030204"/>
              </a:rPr>
              <a:t>to go partying</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A01B6026-6024-B640-AA14-813D9C613E27}"/>
              </a:ext>
            </a:extLst>
          </p:cNvPr>
          <p:cNvSpPr txBox="1"/>
          <p:nvPr/>
        </p:nvSpPr>
        <p:spPr>
          <a:xfrm>
            <a:off x="3230609" y="4515248"/>
            <a:ext cx="3033246" cy="461665"/>
          </a:xfrm>
          <a:prstGeom prst="rect">
            <a:avLst/>
          </a:prstGeom>
          <a:solidFill>
            <a:schemeClr val="accent2">
              <a:lumMod val="20000"/>
              <a:lumOff val="80000"/>
            </a:schemeClr>
          </a:solidFill>
          <a:ln>
            <a:solidFill>
              <a:srgbClr val="FF6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noProof="0" dirty="0">
                <a:solidFill>
                  <a:srgbClr val="4472C4">
                    <a:lumMod val="50000"/>
                  </a:srgbClr>
                </a:solidFill>
                <a:latin typeface="Century Gothic" panose="020F0302020204030204"/>
              </a:rPr>
              <a:t>to go for an outing</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26" name="Picture 2" descr="woman and a dog inside outdoor tent near body of wate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74216" y="3756275"/>
            <a:ext cx="2967934" cy="1979612"/>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A01B6026-6024-B640-AA14-813D9C613E27}"/>
              </a:ext>
            </a:extLst>
          </p:cNvPr>
          <p:cNvSpPr txBox="1"/>
          <p:nvPr/>
        </p:nvSpPr>
        <p:spPr>
          <a:xfrm>
            <a:off x="6649156" y="5814298"/>
            <a:ext cx="2340528" cy="461665"/>
          </a:xfrm>
          <a:prstGeom prst="rect">
            <a:avLst/>
          </a:prstGeom>
          <a:solidFill>
            <a:schemeClr val="accent4">
              <a:lumMod val="20000"/>
              <a:lumOff val="80000"/>
            </a:schemeClr>
          </a:solidFill>
          <a:ln>
            <a:solidFill>
              <a:srgbClr val="FF6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noProof="0" dirty="0">
                <a:solidFill>
                  <a:srgbClr val="4472C4">
                    <a:lumMod val="50000"/>
                  </a:srgbClr>
                </a:solidFill>
                <a:latin typeface="Century Gothic" panose="020F0302020204030204"/>
              </a:rPr>
              <a:t>ir de camping</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A01B6026-6024-B640-AA14-813D9C613E27}"/>
              </a:ext>
            </a:extLst>
          </p:cNvPr>
          <p:cNvSpPr txBox="1"/>
          <p:nvPr/>
        </p:nvSpPr>
        <p:spPr>
          <a:xfrm>
            <a:off x="9581564" y="4554736"/>
            <a:ext cx="2491166" cy="461665"/>
          </a:xfrm>
          <a:prstGeom prst="rect">
            <a:avLst/>
          </a:prstGeom>
          <a:solidFill>
            <a:schemeClr val="accent2">
              <a:lumMod val="20000"/>
              <a:lumOff val="80000"/>
            </a:schemeClr>
          </a:solidFill>
          <a:ln>
            <a:solidFill>
              <a:srgbClr val="FF6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noProof="0" dirty="0">
                <a:solidFill>
                  <a:srgbClr val="4472C4">
                    <a:lumMod val="50000"/>
                  </a:srgbClr>
                </a:solidFill>
                <a:latin typeface="Century Gothic" panose="020F0302020204030204"/>
              </a:rPr>
              <a:t>to go camping</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85305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2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9" grpId="0" animBg="1"/>
      <p:bldP spid="21" grpId="0" animBg="1"/>
      <p:bldP spid="22" grpId="0" animBg="1"/>
      <p:bldP spid="24" grpId="0" animBg="1"/>
      <p:bldP spid="28" grpId="0" animBg="1"/>
      <p:bldP spid="2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800" b="1" dirty="0">
                <a:solidFill>
                  <a:schemeClr val="bg1"/>
                </a:solidFill>
              </a:rPr>
              <a:t>Saying what you go and do</a:t>
            </a:r>
            <a:br>
              <a:rPr lang="en-GB" sz="2800" b="1" dirty="0">
                <a:solidFill>
                  <a:schemeClr val="bg1"/>
                </a:solidFill>
              </a:rPr>
            </a:br>
            <a:r>
              <a:rPr lang="en-GB" sz="2800" b="1" dirty="0">
                <a:solidFill>
                  <a:schemeClr val="bg1"/>
                </a:solidFill>
              </a:rPr>
              <a:t>Expressions with ‘ir de’ + noun</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082784" y="258166"/>
            <a:ext cx="1845359"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A01B6026-6024-B640-AA14-813D9C613E27}"/>
              </a:ext>
            </a:extLst>
          </p:cNvPr>
          <p:cNvSpPr txBox="1"/>
          <p:nvPr/>
        </p:nvSpPr>
        <p:spPr>
          <a:xfrm>
            <a:off x="169958" y="3290341"/>
            <a:ext cx="3288044" cy="461665"/>
          </a:xfrm>
          <a:prstGeom prst="rect">
            <a:avLst/>
          </a:prstGeom>
          <a:solidFill>
            <a:schemeClr val="accent4">
              <a:lumMod val="20000"/>
              <a:lumOff val="80000"/>
            </a:schemeClr>
          </a:solidFill>
          <a:ln>
            <a:solidFill>
              <a:srgbClr val="FF6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noProof="0" dirty="0">
                <a:solidFill>
                  <a:srgbClr val="4472C4">
                    <a:lumMod val="50000"/>
                  </a:srgbClr>
                </a:solidFill>
                <a:latin typeface="Century Gothic" panose="020F0302020204030204"/>
              </a:rPr>
              <a:t>ir de </a:t>
            </a:r>
            <a:r>
              <a:rPr lang="en-US" sz="2400" noProof="0" dirty="0" err="1">
                <a:solidFill>
                  <a:srgbClr val="4472C4">
                    <a:lumMod val="50000"/>
                  </a:srgbClr>
                </a:solidFill>
                <a:latin typeface="Century Gothic" panose="020F0302020204030204"/>
              </a:rPr>
              <a:t>compras</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1" name="TextBox 10">
            <a:extLst>
              <a:ext uri="{FF2B5EF4-FFF2-40B4-BE49-F238E27FC236}">
                <a16:creationId xmlns:a16="http://schemas.microsoft.com/office/drawing/2014/main" id="{A01B6026-6024-B640-AA14-813D9C613E27}"/>
              </a:ext>
            </a:extLst>
          </p:cNvPr>
          <p:cNvSpPr txBox="1"/>
          <p:nvPr/>
        </p:nvSpPr>
        <p:spPr>
          <a:xfrm>
            <a:off x="6192587" y="5891786"/>
            <a:ext cx="3220130" cy="461665"/>
          </a:xfrm>
          <a:prstGeom prst="rect">
            <a:avLst/>
          </a:prstGeom>
          <a:solidFill>
            <a:schemeClr val="accent4">
              <a:lumMod val="20000"/>
              <a:lumOff val="80000"/>
            </a:schemeClr>
          </a:solidFill>
          <a:ln>
            <a:solidFill>
              <a:srgbClr val="FF6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noProof="0" dirty="0">
                <a:solidFill>
                  <a:srgbClr val="4472C4">
                    <a:lumMod val="50000"/>
                  </a:srgbClr>
                </a:solidFill>
                <a:latin typeface="Century Gothic" panose="020F0302020204030204"/>
              </a:rPr>
              <a:t>ir de tapas</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2" name="TextBox 11">
            <a:extLst>
              <a:ext uri="{FF2B5EF4-FFF2-40B4-BE49-F238E27FC236}">
                <a16:creationId xmlns:a16="http://schemas.microsoft.com/office/drawing/2014/main" id="{A01B6026-6024-B640-AA14-813D9C613E27}"/>
              </a:ext>
            </a:extLst>
          </p:cNvPr>
          <p:cNvSpPr txBox="1"/>
          <p:nvPr/>
        </p:nvSpPr>
        <p:spPr>
          <a:xfrm>
            <a:off x="667683" y="5895088"/>
            <a:ext cx="2340528" cy="461665"/>
          </a:xfrm>
          <a:prstGeom prst="rect">
            <a:avLst/>
          </a:prstGeom>
          <a:solidFill>
            <a:schemeClr val="accent4">
              <a:lumMod val="20000"/>
              <a:lumOff val="80000"/>
            </a:schemeClr>
          </a:solidFill>
          <a:ln>
            <a:solidFill>
              <a:srgbClr val="FF6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noProof="0" dirty="0">
                <a:solidFill>
                  <a:srgbClr val="4472C4">
                    <a:lumMod val="50000"/>
                  </a:srgbClr>
                </a:solidFill>
                <a:latin typeface="Century Gothic" panose="020F0302020204030204"/>
              </a:rPr>
              <a:t>ir de </a:t>
            </a:r>
            <a:r>
              <a:rPr lang="en-US" sz="2400" noProof="0" dirty="0" err="1">
                <a:solidFill>
                  <a:srgbClr val="4472C4">
                    <a:lumMod val="50000"/>
                  </a:srgbClr>
                </a:solidFill>
                <a:latin typeface="Century Gothic" panose="020F0302020204030204"/>
              </a:rPr>
              <a:t>copas</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l="14719" r="14719"/>
          <a:stretch/>
        </p:blipFill>
        <p:spPr>
          <a:xfrm>
            <a:off x="841886" y="3889683"/>
            <a:ext cx="1992122" cy="1882181"/>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9958" y="1276492"/>
            <a:ext cx="3288044" cy="1890625"/>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25065" y="3918593"/>
            <a:ext cx="2779908" cy="1853271"/>
          </a:xfrm>
          <a:prstGeom prst="rect">
            <a:avLst/>
          </a:prstGeom>
        </p:spPr>
      </p:pic>
      <p:sp>
        <p:nvSpPr>
          <p:cNvPr id="25" name="TextBox 24">
            <a:extLst>
              <a:ext uri="{FF2B5EF4-FFF2-40B4-BE49-F238E27FC236}">
                <a16:creationId xmlns:a16="http://schemas.microsoft.com/office/drawing/2014/main" id="{A01B6026-6024-B640-AA14-813D9C613E27}"/>
              </a:ext>
            </a:extLst>
          </p:cNvPr>
          <p:cNvSpPr txBox="1"/>
          <p:nvPr/>
        </p:nvSpPr>
        <p:spPr>
          <a:xfrm>
            <a:off x="3545674" y="1837083"/>
            <a:ext cx="2528827" cy="430887"/>
          </a:xfrm>
          <a:prstGeom prst="rect">
            <a:avLst/>
          </a:prstGeom>
          <a:solidFill>
            <a:schemeClr val="accent2">
              <a:lumMod val="20000"/>
              <a:lumOff val="80000"/>
            </a:schemeClr>
          </a:solidFill>
          <a:ln>
            <a:solidFill>
              <a:srgbClr val="FF6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noProof="0" dirty="0">
                <a:solidFill>
                  <a:srgbClr val="4472C4">
                    <a:lumMod val="50000"/>
                  </a:srgbClr>
                </a:solidFill>
                <a:latin typeface="Century Gothic" panose="020F0302020204030204"/>
              </a:rPr>
              <a:t>to go shopping</a:t>
            </a:r>
          </a:p>
        </p:txBody>
      </p:sp>
      <p:sp>
        <p:nvSpPr>
          <p:cNvPr id="26" name="TextBox 25">
            <a:extLst>
              <a:ext uri="{FF2B5EF4-FFF2-40B4-BE49-F238E27FC236}">
                <a16:creationId xmlns:a16="http://schemas.microsoft.com/office/drawing/2014/main" id="{A01B6026-6024-B640-AA14-813D9C613E27}"/>
              </a:ext>
            </a:extLst>
          </p:cNvPr>
          <p:cNvSpPr txBox="1"/>
          <p:nvPr/>
        </p:nvSpPr>
        <p:spPr>
          <a:xfrm>
            <a:off x="3101331" y="5218225"/>
            <a:ext cx="2421366" cy="461665"/>
          </a:xfrm>
          <a:prstGeom prst="rect">
            <a:avLst/>
          </a:prstGeom>
          <a:solidFill>
            <a:schemeClr val="accent2">
              <a:lumMod val="20000"/>
              <a:lumOff val="80000"/>
            </a:schemeClr>
          </a:solidFill>
          <a:ln>
            <a:solidFill>
              <a:srgbClr val="FF6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noProof="0" dirty="0">
                <a:solidFill>
                  <a:srgbClr val="4472C4">
                    <a:lumMod val="50000"/>
                  </a:srgbClr>
                </a:solidFill>
                <a:latin typeface="Century Gothic" panose="020F0302020204030204"/>
              </a:rPr>
              <a:t>to go for drinks</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7" name="TextBox 26">
            <a:extLst>
              <a:ext uri="{FF2B5EF4-FFF2-40B4-BE49-F238E27FC236}">
                <a16:creationId xmlns:a16="http://schemas.microsoft.com/office/drawing/2014/main" id="{A01B6026-6024-B640-AA14-813D9C613E27}"/>
              </a:ext>
            </a:extLst>
          </p:cNvPr>
          <p:cNvSpPr txBox="1"/>
          <p:nvPr/>
        </p:nvSpPr>
        <p:spPr>
          <a:xfrm>
            <a:off x="9412717" y="5218225"/>
            <a:ext cx="2666573" cy="461665"/>
          </a:xfrm>
          <a:prstGeom prst="rect">
            <a:avLst/>
          </a:prstGeom>
          <a:solidFill>
            <a:schemeClr val="accent2">
              <a:lumMod val="20000"/>
              <a:lumOff val="80000"/>
            </a:schemeClr>
          </a:solidFill>
          <a:ln>
            <a:solidFill>
              <a:srgbClr val="FF6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noProof="0" dirty="0">
                <a:solidFill>
                  <a:srgbClr val="4472C4">
                    <a:lumMod val="50000"/>
                  </a:srgbClr>
                </a:solidFill>
                <a:latin typeface="Century Gothic" panose="020F0302020204030204"/>
              </a:rPr>
              <a:t>to go for tapas</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9" name="Rounded Rectangular Callout 18"/>
          <p:cNvSpPr/>
          <p:nvPr/>
        </p:nvSpPr>
        <p:spPr>
          <a:xfrm>
            <a:off x="3294593" y="3850333"/>
            <a:ext cx="2779908" cy="1154240"/>
          </a:xfrm>
          <a:prstGeom prst="wedgeRoundRectCallout">
            <a:avLst>
              <a:gd name="adj1" fmla="val -64600"/>
              <a:gd name="adj2" fmla="val 54458"/>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rPr>
              <a:t>Una ‘copa’ </a:t>
            </a:r>
            <a:r>
              <a:rPr lang="en-GB" sz="2000" dirty="0" err="1">
                <a:solidFill>
                  <a:srgbClr val="002060"/>
                </a:solidFill>
              </a:rPr>
              <a:t>puede</a:t>
            </a:r>
            <a:r>
              <a:rPr lang="en-GB" sz="2000" dirty="0">
                <a:solidFill>
                  <a:srgbClr val="002060"/>
                </a:solidFill>
              </a:rPr>
              <a:t> </a:t>
            </a:r>
            <a:r>
              <a:rPr lang="en-GB" sz="2000" dirty="0" err="1">
                <a:solidFill>
                  <a:srgbClr val="002060"/>
                </a:solidFill>
              </a:rPr>
              <a:t>ser</a:t>
            </a:r>
            <a:r>
              <a:rPr lang="en-GB" sz="2000" dirty="0">
                <a:solidFill>
                  <a:srgbClr val="002060"/>
                </a:solidFill>
              </a:rPr>
              <a:t> una </a:t>
            </a:r>
            <a:r>
              <a:rPr lang="en-GB" sz="2000" dirty="0" err="1">
                <a:solidFill>
                  <a:srgbClr val="002060"/>
                </a:solidFill>
              </a:rPr>
              <a:t>bebida</a:t>
            </a:r>
            <a:r>
              <a:rPr lang="en-GB" sz="2000" dirty="0">
                <a:solidFill>
                  <a:srgbClr val="002060"/>
                </a:solidFill>
              </a:rPr>
              <a:t> o </a:t>
            </a:r>
            <a:r>
              <a:rPr lang="en-GB" sz="2000" dirty="0" err="1">
                <a:solidFill>
                  <a:srgbClr val="002060"/>
                </a:solidFill>
              </a:rPr>
              <a:t>puede</a:t>
            </a:r>
            <a:r>
              <a:rPr lang="en-GB" sz="2000" dirty="0">
                <a:solidFill>
                  <a:srgbClr val="002060"/>
                </a:solidFill>
              </a:rPr>
              <a:t> </a:t>
            </a:r>
            <a:r>
              <a:rPr lang="en-GB" sz="2000" dirty="0" err="1">
                <a:solidFill>
                  <a:srgbClr val="002060"/>
                </a:solidFill>
              </a:rPr>
              <a:t>ser</a:t>
            </a:r>
            <a:r>
              <a:rPr lang="en-GB" sz="2000" dirty="0">
                <a:solidFill>
                  <a:srgbClr val="002060"/>
                </a:solidFill>
              </a:rPr>
              <a:t> un </a:t>
            </a:r>
            <a:r>
              <a:rPr lang="en-GB" sz="2000" dirty="0" err="1">
                <a:solidFill>
                  <a:srgbClr val="002060"/>
                </a:solidFill>
              </a:rPr>
              <a:t>vaso</a:t>
            </a:r>
            <a:r>
              <a:rPr lang="en-GB" sz="2000" dirty="0">
                <a:solidFill>
                  <a:srgbClr val="002060"/>
                </a:solidFill>
              </a:rPr>
              <a:t>.</a:t>
            </a:r>
          </a:p>
        </p:txBody>
      </p:sp>
      <p:sp>
        <p:nvSpPr>
          <p:cNvPr id="28" name="TextBox 27">
            <a:extLst>
              <a:ext uri="{FF2B5EF4-FFF2-40B4-BE49-F238E27FC236}">
                <a16:creationId xmlns:a16="http://schemas.microsoft.com/office/drawing/2014/main" id="{A01B6026-6024-B640-AA14-813D9C613E27}"/>
              </a:ext>
            </a:extLst>
          </p:cNvPr>
          <p:cNvSpPr txBox="1"/>
          <p:nvPr/>
        </p:nvSpPr>
        <p:spPr>
          <a:xfrm>
            <a:off x="6192587" y="3286183"/>
            <a:ext cx="3220130" cy="461665"/>
          </a:xfrm>
          <a:prstGeom prst="rect">
            <a:avLst/>
          </a:prstGeom>
          <a:solidFill>
            <a:schemeClr val="accent4">
              <a:lumMod val="20000"/>
              <a:lumOff val="80000"/>
            </a:schemeClr>
          </a:solidFill>
          <a:ln>
            <a:solidFill>
              <a:srgbClr val="FF6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noProof="0" dirty="0">
                <a:solidFill>
                  <a:srgbClr val="4472C4">
                    <a:lumMod val="50000"/>
                  </a:srgbClr>
                </a:solidFill>
                <a:latin typeface="Century Gothic" panose="020F0302020204030204"/>
              </a:rPr>
              <a:t>ir de </a:t>
            </a:r>
            <a:r>
              <a:rPr lang="en-US" sz="2400" noProof="0" dirty="0" err="1">
                <a:solidFill>
                  <a:srgbClr val="4472C4">
                    <a:lumMod val="50000"/>
                  </a:srgbClr>
                </a:solidFill>
                <a:latin typeface="Century Gothic" panose="020F0302020204030204"/>
              </a:rPr>
              <a:t>tiendas</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9" name="Picture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92587" y="1074586"/>
            <a:ext cx="3244865" cy="2153102"/>
          </a:xfrm>
          <a:prstGeom prst="rect">
            <a:avLst/>
          </a:prstGeom>
        </p:spPr>
      </p:pic>
      <p:sp>
        <p:nvSpPr>
          <p:cNvPr id="30" name="TextBox 29">
            <a:extLst>
              <a:ext uri="{FF2B5EF4-FFF2-40B4-BE49-F238E27FC236}">
                <a16:creationId xmlns:a16="http://schemas.microsoft.com/office/drawing/2014/main" id="{A01B6026-6024-B640-AA14-813D9C613E27}"/>
              </a:ext>
            </a:extLst>
          </p:cNvPr>
          <p:cNvSpPr txBox="1"/>
          <p:nvPr/>
        </p:nvSpPr>
        <p:spPr>
          <a:xfrm>
            <a:off x="9625092" y="1837083"/>
            <a:ext cx="2303051" cy="1107996"/>
          </a:xfrm>
          <a:prstGeom prst="rect">
            <a:avLst/>
          </a:prstGeom>
          <a:solidFill>
            <a:schemeClr val="accent2">
              <a:lumMod val="20000"/>
              <a:lumOff val="80000"/>
            </a:schemeClr>
          </a:solidFill>
          <a:ln>
            <a:solidFill>
              <a:srgbClr val="FF6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noProof="0" dirty="0">
                <a:solidFill>
                  <a:srgbClr val="4472C4">
                    <a:lumMod val="50000"/>
                  </a:srgbClr>
                </a:solidFill>
                <a:latin typeface="Century Gothic" panose="020F0302020204030204"/>
              </a:rPr>
              <a:t>to go shopping (e.g. to browse, window-shop)</a:t>
            </a: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Tree>
    <p:extLst>
      <p:ext uri="{BB962C8B-B14F-4D97-AF65-F5344CB8AC3E}">
        <p14:creationId xmlns:p14="http://schemas.microsoft.com/office/powerpoint/2010/main" val="3615818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25" grpId="0" animBg="1"/>
      <p:bldP spid="26" grpId="0" animBg="1"/>
      <p:bldP spid="27" grpId="0" animBg="1"/>
      <p:bldP spid="19" grpId="0" animBg="1"/>
      <p:bldP spid="28" grpId="0" animBg="1"/>
      <p:bldP spid="3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Tapas</a:t>
            </a:r>
          </a:p>
        </p:txBody>
      </p:sp>
      <p:sp>
        <p:nvSpPr>
          <p:cNvPr id="7" name="TextBox 6">
            <a:extLst>
              <a:ext uri="{FF2B5EF4-FFF2-40B4-BE49-F238E27FC236}">
                <a16:creationId xmlns:a16="http://schemas.microsoft.com/office/drawing/2014/main" id="{A01B6026-6024-B640-AA14-813D9C613E27}"/>
              </a:ext>
            </a:extLst>
          </p:cNvPr>
          <p:cNvSpPr txBox="1"/>
          <p:nvPr/>
        </p:nvSpPr>
        <p:spPr>
          <a:xfrm>
            <a:off x="225286" y="1325563"/>
            <a:ext cx="3872712" cy="28007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dirty="0">
                <a:solidFill>
                  <a:srgbClr val="4472C4">
                    <a:lumMod val="50000"/>
                  </a:srgbClr>
                </a:solidFill>
                <a:latin typeface="Century Gothic" panose="020F0302020204030204"/>
              </a:rPr>
              <a:t>‘</a:t>
            </a:r>
            <a:r>
              <a:rPr lang="en-US" sz="2200" b="1" dirty="0">
                <a:solidFill>
                  <a:srgbClr val="4472C4">
                    <a:lumMod val="50000"/>
                  </a:srgbClr>
                </a:solidFill>
                <a:latin typeface="Century Gothic" panose="020F0302020204030204"/>
              </a:rPr>
              <a:t>Tapas</a:t>
            </a:r>
            <a:r>
              <a:rPr lang="en-US" sz="2200" dirty="0">
                <a:solidFill>
                  <a:srgbClr val="4472C4">
                    <a:lumMod val="50000"/>
                  </a:srgbClr>
                </a:solidFill>
                <a:latin typeface="Century Gothic" panose="020F0302020204030204"/>
              </a:rPr>
              <a:t>’ are small plates of food, such as olives, meatballs, prawns, cured meats and cheeses. These are very popular as an evening snack in bars (the Spanish often have dinner at 9 or 10pm!).</a:t>
            </a: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0825" y="161920"/>
            <a:ext cx="4474464" cy="2982976"/>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40247" y="1153781"/>
            <a:ext cx="3084858" cy="3084858"/>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257934">
            <a:off x="6743877" y="3256466"/>
            <a:ext cx="1627841" cy="1676746"/>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32979" y="3144896"/>
            <a:ext cx="2408333" cy="1806250"/>
          </a:xfrm>
          <a:prstGeom prst="rect">
            <a:avLst/>
          </a:prstGeom>
        </p:spPr>
      </p:pic>
      <p:pic>
        <p:nvPicPr>
          <p:cNvPr id="10" name="Picture 9"/>
          <p:cNvPicPr>
            <a:picLocks noChangeAspect="1"/>
          </p:cNvPicPr>
          <p:nvPr/>
        </p:nvPicPr>
        <p:blipFill rotWithShape="1">
          <a:blip r:embed="rId8" cstate="print">
            <a:extLst>
              <a:ext uri="{28A0092B-C50C-407E-A947-70E740481C1C}">
                <a14:useLocalDpi xmlns:a14="http://schemas.microsoft.com/office/drawing/2010/main" val="0"/>
              </a:ext>
            </a:extLst>
          </a:blip>
          <a:srcRect l="35784" t="11431" b="22320"/>
          <a:stretch/>
        </p:blipFill>
        <p:spPr>
          <a:xfrm>
            <a:off x="6401312" y="5008391"/>
            <a:ext cx="1879027" cy="1292353"/>
          </a:xfrm>
          <a:prstGeom prst="rect">
            <a:avLst/>
          </a:prstGeom>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86976" y="4655359"/>
            <a:ext cx="2193847" cy="1645385"/>
          </a:xfrm>
          <a:prstGeom prst="rect">
            <a:avLst/>
          </a:prstGeom>
        </p:spPr>
      </p:pic>
      <p:sp>
        <p:nvSpPr>
          <p:cNvPr id="12" name="TextBox 11"/>
          <p:cNvSpPr txBox="1"/>
          <p:nvPr/>
        </p:nvSpPr>
        <p:spPr>
          <a:xfrm>
            <a:off x="248423" y="4363206"/>
            <a:ext cx="6001471" cy="1785104"/>
          </a:xfrm>
          <a:prstGeom prst="rect">
            <a:avLst/>
          </a:prstGeom>
          <a:noFill/>
        </p:spPr>
        <p:txBody>
          <a:bodyPr wrap="square" rtlCol="0">
            <a:spAutoFit/>
          </a:bodyPr>
          <a:lstStyle/>
          <a:p>
            <a:r>
              <a:rPr lang="en-GB" sz="2200" dirty="0">
                <a:solidFill>
                  <a:srgbClr val="002060"/>
                </a:solidFill>
              </a:rPr>
              <a:t>The word ‘tapa’ translates as ‘cover’ or ‘lid’. There are different theories about why it is called this. Some think that tapas were originally served on top of a glass of wine as a way to keep out dust or insects!</a:t>
            </a:r>
          </a:p>
        </p:txBody>
      </p:sp>
    </p:spTree>
    <p:extLst>
      <p:ext uri="{BB962C8B-B14F-4D97-AF65-F5344CB8AC3E}">
        <p14:creationId xmlns:p14="http://schemas.microsoft.com/office/powerpoint/2010/main" val="38950839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58225" y="1325563"/>
            <a:ext cx="7072371" cy="4714916"/>
          </a:xfrm>
          <a:prstGeom prst="rect">
            <a:avLst/>
          </a:prstGeom>
        </p:spPr>
      </p:pic>
      <p:sp>
        <p:nvSpPr>
          <p:cNvPr id="3" name="Rectangle 2"/>
          <p:cNvSpPr/>
          <p:nvPr/>
        </p:nvSpPr>
        <p:spPr>
          <a:xfrm>
            <a:off x="2550403" y="1151176"/>
            <a:ext cx="1984076" cy="1673525"/>
          </a:xfrm>
          <a:prstGeom prst="rec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2539769" y="4444209"/>
            <a:ext cx="1984076" cy="1673525"/>
          </a:xfrm>
          <a:prstGeom prst="rec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8402497" y="4456053"/>
            <a:ext cx="1984076" cy="1673525"/>
          </a:xfrm>
          <a:prstGeom prst="rec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8383976" y="1163991"/>
            <a:ext cx="1984076" cy="1673525"/>
          </a:xfrm>
          <a:prstGeom prst="rec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2550403" y="2801628"/>
            <a:ext cx="1984076" cy="1673525"/>
          </a:xfrm>
          <a:prstGeom prst="rec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8402497" y="2845115"/>
            <a:ext cx="1984076" cy="1673525"/>
          </a:xfrm>
          <a:prstGeom prst="rec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6413024" y="4456053"/>
            <a:ext cx="1984076" cy="1673525"/>
          </a:xfrm>
          <a:prstGeom prst="rec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6461916" y="1154105"/>
            <a:ext cx="1984076" cy="1673525"/>
          </a:xfrm>
          <a:prstGeom prst="rec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4517272" y="4452080"/>
            <a:ext cx="1984076" cy="1673525"/>
          </a:xfrm>
          <a:prstGeom prst="rec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4517272" y="1154105"/>
            <a:ext cx="1984076" cy="1673525"/>
          </a:xfrm>
          <a:prstGeom prst="rec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4475331" y="2819759"/>
            <a:ext cx="1984076" cy="1673525"/>
          </a:xfrm>
          <a:prstGeom prst="rec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6424994" y="2816829"/>
            <a:ext cx="1984076" cy="1673525"/>
          </a:xfrm>
          <a:prstGeom prst="rec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A01B6026-6024-B640-AA14-813D9C613E27}"/>
              </a:ext>
            </a:extLst>
          </p:cNvPr>
          <p:cNvSpPr txBox="1"/>
          <p:nvPr/>
        </p:nvSpPr>
        <p:spPr>
          <a:xfrm>
            <a:off x="1644233" y="5061276"/>
            <a:ext cx="9537582" cy="1200329"/>
          </a:xfrm>
          <a:prstGeom prst="rect">
            <a:avLst/>
          </a:prstGeom>
          <a:solidFill>
            <a:schemeClr val="accent4">
              <a:lumMod val="20000"/>
              <a:lumOff val="80000"/>
            </a:schemeClr>
          </a:solidFill>
          <a:ln>
            <a:solidFill>
              <a:srgbClr val="FF6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noProof="0" dirty="0">
                <a:solidFill>
                  <a:srgbClr val="4472C4">
                    <a:lumMod val="50000"/>
                  </a:srgbClr>
                </a:solidFill>
                <a:latin typeface="Century Gothic" panose="020F0302020204030204"/>
              </a:rPr>
              <a:t>ir de paseo</a:t>
            </a:r>
            <a:endParaRPr kumimoji="0" lang="en-US" sz="72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Tree>
    <p:extLst>
      <p:ext uri="{BB962C8B-B14F-4D97-AF65-F5344CB8AC3E}">
        <p14:creationId xmlns:p14="http://schemas.microsoft.com/office/powerpoint/2010/main" val="2216599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5786" y="1343694"/>
            <a:ext cx="7343459" cy="4222488"/>
          </a:xfrm>
          <a:prstGeom prst="rect">
            <a:avLst/>
          </a:prstGeom>
        </p:spPr>
      </p:pic>
      <p:sp>
        <p:nvSpPr>
          <p:cNvPr id="3" name="Rectangle 2"/>
          <p:cNvSpPr/>
          <p:nvPr/>
        </p:nvSpPr>
        <p:spPr>
          <a:xfrm>
            <a:off x="2550403" y="1151176"/>
            <a:ext cx="1984076" cy="1673525"/>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2539769" y="4444209"/>
            <a:ext cx="1984076" cy="1673525"/>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8402497" y="4456053"/>
            <a:ext cx="1984076" cy="1673525"/>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8383976" y="1163991"/>
            <a:ext cx="1984076" cy="1673525"/>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2550403" y="2801628"/>
            <a:ext cx="1984076" cy="1673525"/>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8402497" y="2845115"/>
            <a:ext cx="1984076" cy="1673525"/>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6413024" y="4456053"/>
            <a:ext cx="1984076" cy="1673525"/>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6461916" y="1154105"/>
            <a:ext cx="1984076" cy="1673525"/>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4517272" y="4452080"/>
            <a:ext cx="1984076" cy="1673525"/>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4517272" y="1154105"/>
            <a:ext cx="1984076" cy="1673525"/>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4475331" y="2819759"/>
            <a:ext cx="1984076" cy="1673525"/>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6424994" y="2816829"/>
            <a:ext cx="1984076" cy="1673525"/>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A01B6026-6024-B640-AA14-813D9C613E27}"/>
              </a:ext>
            </a:extLst>
          </p:cNvPr>
          <p:cNvSpPr txBox="1"/>
          <p:nvPr/>
        </p:nvSpPr>
        <p:spPr>
          <a:xfrm>
            <a:off x="1644233" y="5061276"/>
            <a:ext cx="9537582" cy="1200329"/>
          </a:xfrm>
          <a:prstGeom prst="rect">
            <a:avLst/>
          </a:prstGeom>
          <a:solidFill>
            <a:schemeClr val="accent4">
              <a:lumMod val="20000"/>
              <a:lumOff val="80000"/>
            </a:schemeClr>
          </a:solidFill>
          <a:ln>
            <a:solidFill>
              <a:srgbClr val="FF6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noProof="0" dirty="0">
                <a:solidFill>
                  <a:srgbClr val="4472C4">
                    <a:lumMod val="50000"/>
                  </a:srgbClr>
                </a:solidFill>
                <a:latin typeface="Century Gothic" panose="020F0302020204030204"/>
              </a:rPr>
              <a:t>ir de </a:t>
            </a:r>
            <a:r>
              <a:rPr lang="en-US" sz="7200" b="1" noProof="0" dirty="0" err="1">
                <a:solidFill>
                  <a:srgbClr val="4472C4">
                    <a:lumMod val="50000"/>
                  </a:srgbClr>
                </a:solidFill>
                <a:latin typeface="Century Gothic" panose="020F0302020204030204"/>
              </a:rPr>
              <a:t>compras</a:t>
            </a:r>
            <a:endParaRPr kumimoji="0" lang="en-US" sz="72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Tree>
    <p:extLst>
      <p:ext uri="{BB962C8B-B14F-4D97-AF65-F5344CB8AC3E}">
        <p14:creationId xmlns:p14="http://schemas.microsoft.com/office/powerpoint/2010/main" val="3136924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6625" y="1316478"/>
            <a:ext cx="7201888" cy="4801256"/>
          </a:xfrm>
          <a:prstGeom prst="rect">
            <a:avLst/>
          </a:prstGeom>
        </p:spPr>
      </p:pic>
      <p:sp>
        <p:nvSpPr>
          <p:cNvPr id="3" name="Rectangle 2"/>
          <p:cNvSpPr/>
          <p:nvPr/>
        </p:nvSpPr>
        <p:spPr>
          <a:xfrm>
            <a:off x="2550403" y="1151176"/>
            <a:ext cx="1984076" cy="1673525"/>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2539769" y="4444209"/>
            <a:ext cx="1984076" cy="1673525"/>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8402497" y="4456053"/>
            <a:ext cx="1984076" cy="1673525"/>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8383976" y="1163991"/>
            <a:ext cx="1984076" cy="1673525"/>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2550403" y="2801628"/>
            <a:ext cx="1984076" cy="1673525"/>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8402497" y="2845115"/>
            <a:ext cx="1984076" cy="1673525"/>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6413024" y="4456053"/>
            <a:ext cx="1984076" cy="1673525"/>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6461916" y="1154105"/>
            <a:ext cx="1984076" cy="1673525"/>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4517272" y="4452080"/>
            <a:ext cx="1984076" cy="1673525"/>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4517272" y="1154105"/>
            <a:ext cx="1984076" cy="1673525"/>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4475331" y="2819759"/>
            <a:ext cx="1984076" cy="1673525"/>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6424994" y="2816829"/>
            <a:ext cx="1984076" cy="1673525"/>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A01B6026-6024-B640-AA14-813D9C613E27}"/>
              </a:ext>
            </a:extLst>
          </p:cNvPr>
          <p:cNvSpPr txBox="1"/>
          <p:nvPr/>
        </p:nvSpPr>
        <p:spPr>
          <a:xfrm>
            <a:off x="1644233" y="5061276"/>
            <a:ext cx="9537582" cy="1200329"/>
          </a:xfrm>
          <a:prstGeom prst="rect">
            <a:avLst/>
          </a:prstGeom>
          <a:solidFill>
            <a:schemeClr val="accent4">
              <a:lumMod val="20000"/>
              <a:lumOff val="80000"/>
            </a:schemeClr>
          </a:solidFill>
          <a:ln>
            <a:solidFill>
              <a:srgbClr val="FF6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noProof="0" dirty="0">
                <a:solidFill>
                  <a:srgbClr val="4472C4">
                    <a:lumMod val="50000"/>
                  </a:srgbClr>
                </a:solidFill>
                <a:latin typeface="Century Gothic" panose="020F0302020204030204"/>
              </a:rPr>
              <a:t>ir de tapas</a:t>
            </a:r>
            <a:endParaRPr kumimoji="0" lang="en-US" sz="72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Tree>
    <p:extLst>
      <p:ext uri="{BB962C8B-B14F-4D97-AF65-F5344CB8AC3E}">
        <p14:creationId xmlns:p14="http://schemas.microsoft.com/office/powerpoint/2010/main" val="154368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5663" y="1287623"/>
            <a:ext cx="7400322" cy="4162682"/>
          </a:xfrm>
          <a:prstGeom prst="rect">
            <a:avLst/>
          </a:prstGeom>
        </p:spPr>
      </p:pic>
      <p:sp>
        <p:nvSpPr>
          <p:cNvPr id="3" name="Rectangle 2"/>
          <p:cNvSpPr/>
          <p:nvPr/>
        </p:nvSpPr>
        <p:spPr>
          <a:xfrm>
            <a:off x="2550403" y="1151176"/>
            <a:ext cx="1984076" cy="1673525"/>
          </a:xfrm>
          <a:prstGeom prst="rect">
            <a:avLst/>
          </a:prstGeom>
          <a:solidFill>
            <a:srgbClr val="FF3399"/>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2539769" y="4444209"/>
            <a:ext cx="1984076" cy="1673525"/>
          </a:xfrm>
          <a:prstGeom prst="rect">
            <a:avLst/>
          </a:prstGeom>
          <a:solidFill>
            <a:srgbClr val="FF3399"/>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8402497" y="4456053"/>
            <a:ext cx="1984076" cy="1673525"/>
          </a:xfrm>
          <a:prstGeom prst="rect">
            <a:avLst/>
          </a:prstGeom>
          <a:solidFill>
            <a:srgbClr val="FF3399"/>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8383976" y="1163991"/>
            <a:ext cx="1984076" cy="1673525"/>
          </a:xfrm>
          <a:prstGeom prst="rect">
            <a:avLst/>
          </a:prstGeom>
          <a:solidFill>
            <a:srgbClr val="FF3399"/>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2550403" y="2801628"/>
            <a:ext cx="1984076" cy="1673525"/>
          </a:xfrm>
          <a:prstGeom prst="rect">
            <a:avLst/>
          </a:prstGeom>
          <a:solidFill>
            <a:srgbClr val="FF3399"/>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8402497" y="2845115"/>
            <a:ext cx="1984076" cy="1673525"/>
          </a:xfrm>
          <a:prstGeom prst="rect">
            <a:avLst/>
          </a:prstGeom>
          <a:solidFill>
            <a:srgbClr val="FF3399"/>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6413024" y="4456053"/>
            <a:ext cx="1984076" cy="1673525"/>
          </a:xfrm>
          <a:prstGeom prst="rect">
            <a:avLst/>
          </a:prstGeom>
          <a:solidFill>
            <a:srgbClr val="FF3399"/>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6461916" y="1154105"/>
            <a:ext cx="1984076" cy="1673525"/>
          </a:xfrm>
          <a:prstGeom prst="rect">
            <a:avLst/>
          </a:prstGeom>
          <a:solidFill>
            <a:srgbClr val="FF3399"/>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4517272" y="4452080"/>
            <a:ext cx="1984076" cy="1673525"/>
          </a:xfrm>
          <a:prstGeom prst="rect">
            <a:avLst/>
          </a:prstGeom>
          <a:solidFill>
            <a:srgbClr val="FF3399"/>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4517272" y="1154105"/>
            <a:ext cx="1984076" cy="1673525"/>
          </a:xfrm>
          <a:prstGeom prst="rect">
            <a:avLst/>
          </a:prstGeom>
          <a:solidFill>
            <a:srgbClr val="FF3399"/>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4475331" y="2819759"/>
            <a:ext cx="1984076" cy="1673525"/>
          </a:xfrm>
          <a:prstGeom prst="rect">
            <a:avLst/>
          </a:prstGeom>
          <a:solidFill>
            <a:srgbClr val="FF3399"/>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6424994" y="2816829"/>
            <a:ext cx="1984076" cy="1673525"/>
          </a:xfrm>
          <a:prstGeom prst="rect">
            <a:avLst/>
          </a:prstGeom>
          <a:solidFill>
            <a:srgbClr val="FF3399"/>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A01B6026-6024-B640-AA14-813D9C613E27}"/>
              </a:ext>
            </a:extLst>
          </p:cNvPr>
          <p:cNvSpPr txBox="1"/>
          <p:nvPr/>
        </p:nvSpPr>
        <p:spPr>
          <a:xfrm>
            <a:off x="1644233" y="5061276"/>
            <a:ext cx="9537582" cy="1200329"/>
          </a:xfrm>
          <a:prstGeom prst="rect">
            <a:avLst/>
          </a:prstGeom>
          <a:solidFill>
            <a:schemeClr val="accent4">
              <a:lumMod val="20000"/>
              <a:lumOff val="80000"/>
            </a:schemeClr>
          </a:solidFill>
          <a:ln>
            <a:solidFill>
              <a:srgbClr val="FF6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noProof="0" dirty="0">
                <a:solidFill>
                  <a:srgbClr val="4472C4">
                    <a:lumMod val="50000"/>
                  </a:srgbClr>
                </a:solidFill>
                <a:latin typeface="Century Gothic" panose="020F0302020204030204"/>
              </a:rPr>
              <a:t>ir de fiesta</a:t>
            </a:r>
            <a:endParaRPr kumimoji="0" lang="en-US" sz="72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Tree>
    <p:extLst>
      <p:ext uri="{BB962C8B-B14F-4D97-AF65-F5344CB8AC3E}">
        <p14:creationId xmlns:p14="http://schemas.microsoft.com/office/powerpoint/2010/main" val="2173787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able 15">
            <a:extLst>
              <a:ext uri="{FF2B5EF4-FFF2-40B4-BE49-F238E27FC236}">
                <a16:creationId xmlns:a16="http://schemas.microsoft.com/office/drawing/2014/main" id="{DFC03091-1E11-A740-8DB3-C79088BC8D68}"/>
              </a:ext>
            </a:extLst>
          </p:cNvPr>
          <p:cNvGraphicFramePr>
            <a:graphicFrameLocks noGrp="1"/>
          </p:cNvGraphicFramePr>
          <p:nvPr>
            <p:extLst>
              <p:ext uri="{D42A27DB-BD31-4B8C-83A1-F6EECF244321}">
                <p14:modId xmlns:p14="http://schemas.microsoft.com/office/powerpoint/2010/main" val="3066711520"/>
              </p:ext>
            </p:extLst>
          </p:nvPr>
        </p:nvGraphicFramePr>
        <p:xfrm>
          <a:off x="6858000" y="2317656"/>
          <a:ext cx="4459706" cy="3477630"/>
        </p:xfrm>
        <a:graphic>
          <a:graphicData uri="http://schemas.openxmlformats.org/drawingml/2006/table">
            <a:tbl>
              <a:tblPr firstRow="1" bandRow="1">
                <a:tableStyleId>{21E4AEA4-8DFA-4A89-87EB-49C32662AFE0}</a:tableStyleId>
              </a:tblPr>
              <a:tblGrid>
                <a:gridCol w="696885">
                  <a:extLst>
                    <a:ext uri="{9D8B030D-6E8A-4147-A177-3AD203B41FA5}">
                      <a16:colId xmlns:a16="http://schemas.microsoft.com/office/drawing/2014/main" val="2607353726"/>
                    </a:ext>
                  </a:extLst>
                </a:gridCol>
                <a:gridCol w="3762821">
                  <a:extLst>
                    <a:ext uri="{9D8B030D-6E8A-4147-A177-3AD203B41FA5}">
                      <a16:colId xmlns:a16="http://schemas.microsoft.com/office/drawing/2014/main" val="4128092149"/>
                    </a:ext>
                  </a:extLst>
                </a:gridCol>
              </a:tblGrid>
              <a:tr h="695526">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mn-lt"/>
                          <a:ea typeface="+mn-ea"/>
                          <a:cs typeface="+mn-cs"/>
                        </a:rPr>
                        <a:t>Palabra en </a:t>
                      </a:r>
                      <a:r>
                        <a:rPr kumimoji="0" lang="en-GB" sz="2200" b="1" i="0" u="none" strike="noStrike" kern="1200" cap="none" spc="0" normalizeH="0" baseline="0" noProof="0" dirty="0" err="1">
                          <a:ln>
                            <a:noFill/>
                          </a:ln>
                          <a:solidFill>
                            <a:prstClr val="white"/>
                          </a:solidFill>
                          <a:effectLst/>
                          <a:uLnTx/>
                          <a:uFillTx/>
                          <a:latin typeface="+mn-lt"/>
                          <a:ea typeface="+mn-ea"/>
                          <a:cs typeface="+mn-cs"/>
                        </a:rPr>
                        <a:t>español</a:t>
                      </a:r>
                      <a:endParaRPr lang="en-GB" sz="2200" b="0" dirty="0"/>
                    </a:p>
                  </a:txBody>
                  <a:tcPr anchor="ctr"/>
                </a:tc>
                <a:extLst>
                  <a:ext uri="{0D108BD9-81ED-4DB2-BD59-A6C34878D82A}">
                    <a16:rowId xmlns:a16="http://schemas.microsoft.com/office/drawing/2014/main" val="1153431983"/>
                  </a:ext>
                </a:extLst>
              </a:tr>
              <a:tr h="695526">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695526">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695526">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695526">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bl>
          </a:graphicData>
        </a:graphic>
      </p:graphicFrame>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CU + vowel </a:t>
            </a:r>
            <a:r>
              <a:rPr lang="en-GB" sz="3200" dirty="0">
                <a:solidFill>
                  <a:schemeClr val="bg1"/>
                </a:solidFill>
              </a:rPr>
              <a:t>[revisited]</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F8CDABB-FE34-9B40-A7AC-9470E22856BF}"/>
              </a:ext>
            </a:extLst>
          </p:cNvPr>
          <p:cNvSpPr txBox="1"/>
          <p:nvPr/>
        </p:nvSpPr>
        <p:spPr>
          <a:xfrm>
            <a:off x="123449" y="1395853"/>
            <a:ext cx="825413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err="1">
                <a:solidFill>
                  <a:srgbClr val="4472C4">
                    <a:lumMod val="50000"/>
                  </a:srgbClr>
                </a:solidFill>
                <a:latin typeface="Century Gothic" panose="020F0302020204030204"/>
              </a:rPr>
              <a:t>Escucha</a:t>
            </a:r>
            <a:r>
              <a:rPr lang="en-US" sz="2800" b="1" dirty="0">
                <a:solidFill>
                  <a:srgbClr val="4472C4">
                    <a:lumMod val="50000"/>
                  </a:srgbClr>
                </a:solidFill>
                <a:latin typeface="Century Gothic" panose="020F0302020204030204"/>
              </a:rPr>
              <a:t> y escribe la palabra </a:t>
            </a:r>
            <a:r>
              <a:rPr lang="en-US" sz="2800" b="1" dirty="0" err="1">
                <a:solidFill>
                  <a:srgbClr val="4472C4">
                    <a:lumMod val="50000"/>
                  </a:srgbClr>
                </a:solidFill>
                <a:latin typeface="Century Gothic" panose="020F0302020204030204"/>
              </a:rPr>
              <a:t>en</a:t>
            </a:r>
            <a:r>
              <a:rPr lang="en-US" sz="2800" b="1" dirty="0">
                <a:solidFill>
                  <a:srgbClr val="4472C4">
                    <a:lumMod val="50000"/>
                  </a:srgbClr>
                </a:solidFill>
                <a:latin typeface="Century Gothic" panose="020F0302020204030204"/>
              </a:rPr>
              <a:t> </a:t>
            </a:r>
            <a:r>
              <a:rPr lang="en-US" sz="2800" b="1" dirty="0" err="1">
                <a:solidFill>
                  <a:srgbClr val="4472C4">
                    <a:lumMod val="50000"/>
                  </a:srgbClr>
                </a:solidFill>
                <a:latin typeface="Century Gothic" panose="020F0302020204030204"/>
              </a:rPr>
              <a:t>español</a:t>
            </a:r>
            <a:r>
              <a:rPr lang="en-US" sz="2800" b="1" dirty="0">
                <a:solidFill>
                  <a:srgbClr val="4472C4">
                    <a:lumMod val="50000"/>
                  </a:srgbClr>
                </a:solidFill>
                <a:latin typeface="Century Gothic" panose="020F0302020204030204"/>
              </a:rPr>
              <a:t>.</a:t>
            </a:r>
            <a:endParaRPr kumimoji="0" lang="en-US" sz="28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graphicFrame>
        <p:nvGraphicFramePr>
          <p:cNvPr id="7" name="Table 6">
            <a:extLst>
              <a:ext uri="{FF2B5EF4-FFF2-40B4-BE49-F238E27FC236}">
                <a16:creationId xmlns:a16="http://schemas.microsoft.com/office/drawing/2014/main" id="{DFC03091-1E11-A740-8DB3-C79088BC8D68}"/>
              </a:ext>
            </a:extLst>
          </p:cNvPr>
          <p:cNvGraphicFramePr>
            <a:graphicFrameLocks noGrp="1"/>
          </p:cNvGraphicFramePr>
          <p:nvPr>
            <p:extLst>
              <p:ext uri="{D42A27DB-BD31-4B8C-83A1-F6EECF244321}">
                <p14:modId xmlns:p14="http://schemas.microsoft.com/office/powerpoint/2010/main" val="4010079317"/>
              </p:ext>
            </p:extLst>
          </p:nvPr>
        </p:nvGraphicFramePr>
        <p:xfrm>
          <a:off x="1263316" y="2285760"/>
          <a:ext cx="4463716" cy="3477630"/>
        </p:xfrm>
        <a:graphic>
          <a:graphicData uri="http://schemas.openxmlformats.org/drawingml/2006/table">
            <a:tbl>
              <a:tblPr firstRow="1" bandRow="1">
                <a:tableStyleId>{21E4AEA4-8DFA-4A89-87EB-49C32662AFE0}</a:tableStyleId>
              </a:tblPr>
              <a:tblGrid>
                <a:gridCol w="697512">
                  <a:extLst>
                    <a:ext uri="{9D8B030D-6E8A-4147-A177-3AD203B41FA5}">
                      <a16:colId xmlns:a16="http://schemas.microsoft.com/office/drawing/2014/main" val="2607353726"/>
                    </a:ext>
                  </a:extLst>
                </a:gridCol>
                <a:gridCol w="3766204">
                  <a:extLst>
                    <a:ext uri="{9D8B030D-6E8A-4147-A177-3AD203B41FA5}">
                      <a16:colId xmlns:a16="http://schemas.microsoft.com/office/drawing/2014/main" val="4128092149"/>
                    </a:ext>
                  </a:extLst>
                </a:gridCol>
              </a:tblGrid>
              <a:tr h="695526">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mn-lt"/>
                          <a:ea typeface="+mn-ea"/>
                          <a:cs typeface="+mn-cs"/>
                        </a:rPr>
                        <a:t>Palabra en </a:t>
                      </a:r>
                      <a:r>
                        <a:rPr kumimoji="0" lang="en-GB" sz="2200" b="1" i="0" u="none" strike="noStrike" kern="1200" cap="none" spc="0" normalizeH="0" baseline="0" noProof="0" dirty="0" err="1">
                          <a:ln>
                            <a:noFill/>
                          </a:ln>
                          <a:solidFill>
                            <a:prstClr val="white"/>
                          </a:solidFill>
                          <a:effectLst/>
                          <a:uLnTx/>
                          <a:uFillTx/>
                          <a:latin typeface="+mn-lt"/>
                          <a:ea typeface="+mn-ea"/>
                          <a:cs typeface="+mn-cs"/>
                        </a:rPr>
                        <a:t>español</a:t>
                      </a:r>
                      <a:endParaRPr lang="en-GB" sz="2200" b="0" dirty="0"/>
                    </a:p>
                  </a:txBody>
                  <a:tcPr anchor="ctr"/>
                </a:tc>
                <a:extLst>
                  <a:ext uri="{0D108BD9-81ED-4DB2-BD59-A6C34878D82A}">
                    <a16:rowId xmlns:a16="http://schemas.microsoft.com/office/drawing/2014/main" val="1153431983"/>
                  </a:ext>
                </a:extLst>
              </a:tr>
              <a:tr h="695526">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695526">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695526">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695526">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bl>
          </a:graphicData>
        </a:graphic>
      </p:graphicFrame>
      <p:sp>
        <p:nvSpPr>
          <p:cNvPr id="8" name="Action Button: Custom 16">
            <a:hlinkClick r:id="" action="ppaction://noaction" highlightClick="1">
              <a:snd r:embed="rId4" name="escuela.wav"/>
            </a:hlinkClick>
            <a:extLst>
              <a:ext uri="{FF2B5EF4-FFF2-40B4-BE49-F238E27FC236}">
                <a16:creationId xmlns:a16="http://schemas.microsoft.com/office/drawing/2014/main" id="{30030AF8-564D-734B-84B9-DB4C7A3A6A53}"/>
              </a:ext>
            </a:extLst>
          </p:cNvPr>
          <p:cNvSpPr/>
          <p:nvPr/>
        </p:nvSpPr>
        <p:spPr>
          <a:xfrm>
            <a:off x="1461168" y="3133466"/>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9" name="Action Button: Custom 16">
            <a:hlinkClick r:id="" action="ppaction://noaction" highlightClick="1">
              <a:snd r:embed="rId5" name="cuidar.wav"/>
            </a:hlinkClick>
            <a:extLst>
              <a:ext uri="{FF2B5EF4-FFF2-40B4-BE49-F238E27FC236}">
                <a16:creationId xmlns:a16="http://schemas.microsoft.com/office/drawing/2014/main" id="{07BF8C7A-85C3-B348-9105-B6C7D7A99279}"/>
              </a:ext>
            </a:extLst>
          </p:cNvPr>
          <p:cNvSpPr/>
          <p:nvPr/>
        </p:nvSpPr>
        <p:spPr>
          <a:xfrm>
            <a:off x="1461168" y="3809401"/>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0" name="Action Button: Custom 16">
            <a:hlinkClick r:id="" action="ppaction://noaction" highlightClick="1">
              <a:snd r:embed="rId6" name="cuarenta.wav"/>
            </a:hlinkClick>
            <a:extLst>
              <a:ext uri="{FF2B5EF4-FFF2-40B4-BE49-F238E27FC236}">
                <a16:creationId xmlns:a16="http://schemas.microsoft.com/office/drawing/2014/main" id="{38F5D3D6-70F2-C44A-BDEE-C35951A667F4}"/>
              </a:ext>
            </a:extLst>
          </p:cNvPr>
          <p:cNvSpPr/>
          <p:nvPr/>
        </p:nvSpPr>
        <p:spPr>
          <a:xfrm>
            <a:off x="1461168" y="4500643"/>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1" name="Action Button: Custom 10">
            <a:hlinkClick r:id="" action="ppaction://noaction" highlightClick="1">
              <a:snd r:embed="rId7" name="cuerpo.wav"/>
            </a:hlinkClick>
            <a:extLst>
              <a:ext uri="{FF2B5EF4-FFF2-40B4-BE49-F238E27FC236}">
                <a16:creationId xmlns:a16="http://schemas.microsoft.com/office/drawing/2014/main" id="{BC2CF6E3-124B-1B4F-85AF-96617E2B02E1}"/>
              </a:ext>
            </a:extLst>
          </p:cNvPr>
          <p:cNvSpPr/>
          <p:nvPr/>
        </p:nvSpPr>
        <p:spPr>
          <a:xfrm>
            <a:off x="1461168" y="5226738"/>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2" name="Action Button: Custom 16">
            <a:hlinkClick r:id="" action="ppaction://noaction" highlightClick="1">
              <a:snd r:embed="rId8" name="cuello.wav"/>
            </a:hlinkClick>
            <a:extLst>
              <a:ext uri="{FF2B5EF4-FFF2-40B4-BE49-F238E27FC236}">
                <a16:creationId xmlns:a16="http://schemas.microsoft.com/office/drawing/2014/main" id="{996C48E9-B2F8-454E-8D47-6F1722784A4F}"/>
              </a:ext>
            </a:extLst>
          </p:cNvPr>
          <p:cNvSpPr/>
          <p:nvPr/>
        </p:nvSpPr>
        <p:spPr>
          <a:xfrm>
            <a:off x="6999908" y="3184987"/>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3" name="Action Button: Custom 16">
            <a:hlinkClick r:id="" action="ppaction://noaction" highlightClick="1">
              <a:snd r:embed="rId9" name="cuadro.wav"/>
            </a:hlinkClick>
            <a:extLst>
              <a:ext uri="{FF2B5EF4-FFF2-40B4-BE49-F238E27FC236}">
                <a16:creationId xmlns:a16="http://schemas.microsoft.com/office/drawing/2014/main" id="{35CEC8AB-5083-7C4E-A3E2-4429467836F2}"/>
              </a:ext>
            </a:extLst>
          </p:cNvPr>
          <p:cNvSpPr/>
          <p:nvPr/>
        </p:nvSpPr>
        <p:spPr>
          <a:xfrm>
            <a:off x="6999908" y="3857557"/>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4" name="Action Button: Custom 16">
            <a:hlinkClick r:id="" action="ppaction://noaction" highlightClick="1">
              <a:snd r:embed="rId10" name="consecuencia.wav"/>
            </a:hlinkClick>
            <a:extLst>
              <a:ext uri="{FF2B5EF4-FFF2-40B4-BE49-F238E27FC236}">
                <a16:creationId xmlns:a16="http://schemas.microsoft.com/office/drawing/2014/main" id="{19044796-2828-DD42-8E8E-0D07DF45431F}"/>
              </a:ext>
            </a:extLst>
          </p:cNvPr>
          <p:cNvSpPr/>
          <p:nvPr/>
        </p:nvSpPr>
        <p:spPr>
          <a:xfrm>
            <a:off x="6986961" y="4530127"/>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5" name="Action Button: Custom 16">
            <a:hlinkClick r:id="" action="ppaction://noaction" highlightClick="1">
              <a:snd r:embed="rId11" name="cincuenta.wav"/>
            </a:hlinkClick>
            <a:extLst>
              <a:ext uri="{FF2B5EF4-FFF2-40B4-BE49-F238E27FC236}">
                <a16:creationId xmlns:a16="http://schemas.microsoft.com/office/drawing/2014/main" id="{841E82C6-7EB5-B842-B9D3-938275E186BD}"/>
              </a:ext>
            </a:extLst>
          </p:cNvPr>
          <p:cNvSpPr/>
          <p:nvPr/>
        </p:nvSpPr>
        <p:spPr>
          <a:xfrm>
            <a:off x="6986961" y="5202697"/>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17" name="TextBox 16"/>
          <p:cNvSpPr txBox="1"/>
          <p:nvPr/>
        </p:nvSpPr>
        <p:spPr>
          <a:xfrm>
            <a:off x="2167298" y="5066778"/>
            <a:ext cx="31358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4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cu</a:t>
            </a:r>
            <a:r>
              <a:rPr kumimoji="0" lang="es-CO" sz="4000" b="0" i="0" u="none" strike="noStrike" kern="1200" cap="none" spc="0" normalizeH="0" baseline="0" noProof="0" dirty="0">
                <a:ln>
                  <a:noFill/>
                </a:ln>
                <a:solidFill>
                  <a:schemeClr val="accent2"/>
                </a:solidFill>
                <a:effectLst/>
                <a:uLnTx/>
                <a:uFillTx/>
                <a:latin typeface="Century Gothic" panose="020B0502020202020204" pitchFamily="34" charset="0"/>
                <a:ea typeface="+mn-ea"/>
                <a:cs typeface="Calibri" panose="020F0502020204030204" pitchFamily="34" charset="0"/>
              </a:rPr>
              <a:t>e</a:t>
            </a:r>
            <a:r>
              <a:rPr kumimoji="0" lang="es-CO"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rpo</a:t>
            </a:r>
          </a:p>
        </p:txBody>
      </p:sp>
      <p:sp>
        <p:nvSpPr>
          <p:cNvPr id="18" name="TextBox 17"/>
          <p:cNvSpPr txBox="1"/>
          <p:nvPr/>
        </p:nvSpPr>
        <p:spPr>
          <a:xfrm>
            <a:off x="2599182" y="2911702"/>
            <a:ext cx="330267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es</a:t>
            </a:r>
            <a:r>
              <a:rPr kumimoji="0" lang="es-CO" sz="4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cu</a:t>
            </a:r>
            <a:r>
              <a:rPr kumimoji="0" lang="es-CO"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ela</a:t>
            </a:r>
          </a:p>
        </p:txBody>
      </p:sp>
      <p:sp>
        <p:nvSpPr>
          <p:cNvPr id="19" name="TextBox 18"/>
          <p:cNvSpPr txBox="1"/>
          <p:nvPr/>
        </p:nvSpPr>
        <p:spPr>
          <a:xfrm>
            <a:off x="2720380" y="3661986"/>
            <a:ext cx="283421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4000" b="0" i="0" u="none" strike="noStrike" kern="1200" cap="none" spc="0" normalizeH="0" baseline="0" noProof="0" dirty="0" err="1">
                <a:ln>
                  <a:noFill/>
                </a:ln>
                <a:solidFill>
                  <a:srgbClr val="E87D1E"/>
                </a:solidFill>
                <a:effectLst/>
                <a:uLnTx/>
                <a:uFillTx/>
                <a:latin typeface="Century Gothic" panose="020B0502020202020204" pitchFamily="34" charset="0"/>
                <a:ea typeface="+mn-ea"/>
                <a:cs typeface="Calibri" panose="020F0502020204030204" pitchFamily="34" charset="0"/>
              </a:rPr>
              <a:t>cu</a:t>
            </a:r>
            <a:r>
              <a:rPr lang="es-CO" sz="4000" dirty="0" err="1">
                <a:solidFill>
                  <a:schemeClr val="accent2"/>
                </a:solidFill>
                <a:latin typeface="Century Gothic" panose="020B0502020202020204" pitchFamily="34" charset="0"/>
                <a:cs typeface="Calibri" panose="020F0502020204030204" pitchFamily="34" charset="0"/>
              </a:rPr>
              <a:t>i</a:t>
            </a:r>
            <a:r>
              <a:rPr lang="es-CO" sz="4000" dirty="0" err="1">
                <a:solidFill>
                  <a:srgbClr val="115076"/>
                </a:solidFill>
                <a:latin typeface="Century Gothic" panose="020B0502020202020204" pitchFamily="34" charset="0"/>
                <a:cs typeface="Calibri" panose="020F0502020204030204" pitchFamily="34" charset="0"/>
              </a:rPr>
              <a:t>dar</a:t>
            </a:r>
            <a:endParaRPr kumimoji="0" lang="es-CO"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0" name="TextBox 19"/>
          <p:cNvSpPr txBox="1"/>
          <p:nvPr/>
        </p:nvSpPr>
        <p:spPr>
          <a:xfrm>
            <a:off x="7452314" y="3715483"/>
            <a:ext cx="381740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4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cu</a:t>
            </a:r>
            <a:r>
              <a:rPr kumimoji="0" lang="es-CO" sz="4000" b="0" i="0" u="none" strike="noStrike" kern="1200" cap="none" spc="0" normalizeH="0" baseline="0" noProof="0" dirty="0">
                <a:ln>
                  <a:noFill/>
                </a:ln>
                <a:solidFill>
                  <a:schemeClr val="accent2"/>
                </a:solidFill>
                <a:effectLst/>
                <a:uLnTx/>
                <a:uFillTx/>
                <a:latin typeface="Century Gothic" panose="020B0502020202020204" pitchFamily="34" charset="0"/>
                <a:ea typeface="+mn-ea"/>
                <a:cs typeface="Calibri" panose="020F0502020204030204" pitchFamily="34" charset="0"/>
              </a:rPr>
              <a:t>a</a:t>
            </a:r>
            <a:r>
              <a:rPr kumimoji="0" lang="es-CO"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dro</a:t>
            </a:r>
          </a:p>
        </p:txBody>
      </p:sp>
      <p:sp>
        <p:nvSpPr>
          <p:cNvPr id="21" name="TextBox 20"/>
          <p:cNvSpPr txBox="1"/>
          <p:nvPr/>
        </p:nvSpPr>
        <p:spPr>
          <a:xfrm>
            <a:off x="7543333" y="4347427"/>
            <a:ext cx="407602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4000" dirty="0" err="1">
                <a:solidFill>
                  <a:srgbClr val="115076"/>
                </a:solidFill>
                <a:latin typeface="Century Gothic" panose="020B0502020202020204" pitchFamily="34" charset="0"/>
                <a:cs typeface="Calibri" panose="020F0502020204030204" pitchFamily="34" charset="0"/>
              </a:rPr>
              <a:t>conse</a:t>
            </a:r>
            <a:r>
              <a:rPr kumimoji="0" lang="es-CO" sz="4000" b="0" i="0" u="none" strike="noStrike" kern="1200" cap="none" spc="0" normalizeH="0" baseline="0" noProof="0" dirty="0" err="1">
                <a:ln>
                  <a:noFill/>
                </a:ln>
                <a:solidFill>
                  <a:srgbClr val="E87D1E"/>
                </a:solidFill>
                <a:effectLst/>
                <a:uLnTx/>
                <a:uFillTx/>
                <a:latin typeface="Century Gothic" panose="020B0502020202020204" pitchFamily="34" charset="0"/>
                <a:ea typeface="+mn-ea"/>
                <a:cs typeface="Calibri" panose="020F0502020204030204" pitchFamily="34" charset="0"/>
              </a:rPr>
              <a:t>cu</a:t>
            </a:r>
            <a:r>
              <a:rPr kumimoji="0" lang="es-CO" sz="4000" b="0" i="0" u="none" strike="noStrike" kern="1200" cap="none" spc="0" normalizeH="0" baseline="0" noProof="0" dirty="0" err="1">
                <a:ln>
                  <a:noFill/>
                </a:ln>
                <a:solidFill>
                  <a:schemeClr val="accent2"/>
                </a:solidFill>
                <a:effectLst/>
                <a:uLnTx/>
                <a:uFillTx/>
                <a:latin typeface="Century Gothic" panose="020B0502020202020204" pitchFamily="34" charset="0"/>
                <a:ea typeface="+mn-ea"/>
                <a:cs typeface="Calibri" panose="020F0502020204030204" pitchFamily="34" charset="0"/>
              </a:rPr>
              <a:t>e</a:t>
            </a:r>
            <a:r>
              <a:rPr kumimoji="0" lang="es-CO" sz="4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ncia</a:t>
            </a:r>
            <a:endParaRPr kumimoji="0" lang="es-CO"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2" name="TextBox 21"/>
          <p:cNvSpPr txBox="1"/>
          <p:nvPr/>
        </p:nvSpPr>
        <p:spPr>
          <a:xfrm>
            <a:off x="8526876" y="3029044"/>
            <a:ext cx="198094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4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cu</a:t>
            </a:r>
            <a:r>
              <a:rPr kumimoji="0" lang="es-CO" sz="4000" b="0" i="0" u="none" strike="noStrike" kern="1200" cap="none" spc="0" normalizeH="0" baseline="0" noProof="0" dirty="0">
                <a:ln>
                  <a:noFill/>
                </a:ln>
                <a:solidFill>
                  <a:schemeClr val="accent2"/>
                </a:solidFill>
                <a:effectLst/>
                <a:uLnTx/>
                <a:uFillTx/>
                <a:latin typeface="Century Gothic" panose="020B0502020202020204" pitchFamily="34" charset="0"/>
                <a:ea typeface="+mn-ea"/>
                <a:cs typeface="Calibri" panose="020F0502020204030204" pitchFamily="34" charset="0"/>
              </a:rPr>
              <a:t>e</a:t>
            </a:r>
            <a:r>
              <a:rPr kumimoji="0" lang="es-CO"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llo</a:t>
            </a:r>
          </a:p>
        </p:txBody>
      </p:sp>
      <p:sp>
        <p:nvSpPr>
          <p:cNvPr id="23" name="TextBox 22"/>
          <p:cNvSpPr txBox="1"/>
          <p:nvPr/>
        </p:nvSpPr>
        <p:spPr>
          <a:xfrm>
            <a:off x="7946873" y="5040665"/>
            <a:ext cx="2826053" cy="707886"/>
          </a:xfrm>
          <a:prstGeom prst="rect">
            <a:avLst/>
          </a:prstGeom>
          <a:noFill/>
        </p:spPr>
        <p:txBody>
          <a:bodyPr wrap="square" rtlCol="0">
            <a:spAutoFit/>
          </a:bodyPr>
          <a:lstStyle/>
          <a:p>
            <a:pPr lvl="0"/>
            <a:r>
              <a:rPr lang="es-CO" sz="4000" noProof="0" dirty="0">
                <a:solidFill>
                  <a:srgbClr val="115076"/>
                </a:solidFill>
                <a:latin typeface="Century Gothic" panose="020B0502020202020204" pitchFamily="34" charset="0"/>
                <a:cs typeface="Calibri" panose="020F0502020204030204" pitchFamily="34" charset="0"/>
              </a:rPr>
              <a:t>cin</a:t>
            </a:r>
            <a:r>
              <a:rPr kumimoji="0" lang="es-CO" sz="4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cu</a:t>
            </a:r>
            <a:r>
              <a:rPr kumimoji="0" lang="es-CO" sz="4000" b="0" i="0" u="none" strike="noStrike" kern="1200" cap="none" spc="0" normalizeH="0" baseline="0" noProof="0" dirty="0">
                <a:ln>
                  <a:noFill/>
                </a:ln>
                <a:solidFill>
                  <a:schemeClr val="accent2"/>
                </a:solidFill>
                <a:effectLst/>
                <a:uLnTx/>
                <a:uFillTx/>
                <a:latin typeface="Century Gothic" panose="020B0502020202020204" pitchFamily="34" charset="0"/>
                <a:ea typeface="+mn-ea"/>
                <a:cs typeface="Calibri" panose="020F0502020204030204" pitchFamily="34" charset="0"/>
              </a:rPr>
              <a:t>e</a:t>
            </a:r>
            <a:r>
              <a:rPr kumimoji="0" lang="es-CO"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nta</a:t>
            </a:r>
          </a:p>
        </p:txBody>
      </p:sp>
      <p:sp>
        <p:nvSpPr>
          <p:cNvPr id="24" name="TextBox 23"/>
          <p:cNvSpPr txBox="1"/>
          <p:nvPr/>
        </p:nvSpPr>
        <p:spPr>
          <a:xfrm>
            <a:off x="2491644" y="4367362"/>
            <a:ext cx="283421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4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cu</a:t>
            </a:r>
            <a:r>
              <a:rPr kumimoji="0" lang="es-CO" sz="4000" b="0" i="0" u="none" strike="noStrike" kern="1200" cap="none" spc="0" normalizeH="0" baseline="0" noProof="0" dirty="0">
                <a:ln>
                  <a:noFill/>
                </a:ln>
                <a:solidFill>
                  <a:schemeClr val="accent2"/>
                </a:solidFill>
                <a:effectLst/>
                <a:uLnTx/>
                <a:uFillTx/>
                <a:latin typeface="Century Gothic" panose="020B0502020202020204" pitchFamily="34" charset="0"/>
                <a:ea typeface="+mn-ea"/>
                <a:cs typeface="Calibri" panose="020F0502020204030204" pitchFamily="34" charset="0"/>
              </a:rPr>
              <a:t>a</a:t>
            </a:r>
            <a:r>
              <a:rPr kumimoji="0" lang="es-CO" sz="4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renta</a:t>
            </a:r>
          </a:p>
        </p:txBody>
      </p:sp>
    </p:spTree>
    <p:extLst>
      <p:ext uri="{BB962C8B-B14F-4D97-AF65-F5344CB8AC3E}">
        <p14:creationId xmlns:p14="http://schemas.microsoft.com/office/powerpoint/2010/main" val="2366068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P spid="23" grpId="0"/>
      <p:bldP spid="2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7378" y="1264878"/>
            <a:ext cx="7047940" cy="4691284"/>
          </a:xfrm>
          <a:prstGeom prst="rect">
            <a:avLst/>
          </a:prstGeom>
        </p:spPr>
      </p:pic>
      <p:sp>
        <p:nvSpPr>
          <p:cNvPr id="3" name="Rectangle 2"/>
          <p:cNvSpPr/>
          <p:nvPr/>
        </p:nvSpPr>
        <p:spPr>
          <a:xfrm>
            <a:off x="2550403" y="1151176"/>
            <a:ext cx="1984076" cy="1673525"/>
          </a:xfrm>
          <a:prstGeom prst="rect">
            <a:avLst/>
          </a:prstGeom>
          <a:solidFill>
            <a:srgbClr val="CC00FF"/>
          </a:solidFill>
          <a:ln>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2539769" y="4444209"/>
            <a:ext cx="1984076" cy="1673525"/>
          </a:xfrm>
          <a:prstGeom prst="rect">
            <a:avLst/>
          </a:prstGeom>
          <a:solidFill>
            <a:srgbClr val="CC00FF"/>
          </a:solidFill>
          <a:ln>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8402497" y="4456053"/>
            <a:ext cx="1984076" cy="1673525"/>
          </a:xfrm>
          <a:prstGeom prst="rect">
            <a:avLst/>
          </a:prstGeom>
          <a:solidFill>
            <a:srgbClr val="CC00FF"/>
          </a:solidFill>
          <a:ln>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8383976" y="1163991"/>
            <a:ext cx="1984076" cy="1673525"/>
          </a:xfrm>
          <a:prstGeom prst="rect">
            <a:avLst/>
          </a:prstGeom>
          <a:solidFill>
            <a:srgbClr val="CC00FF"/>
          </a:solidFill>
          <a:ln>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2550403" y="2801628"/>
            <a:ext cx="1984076" cy="1673525"/>
          </a:xfrm>
          <a:prstGeom prst="rect">
            <a:avLst/>
          </a:prstGeom>
          <a:solidFill>
            <a:srgbClr val="CC00FF"/>
          </a:solidFill>
          <a:ln>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8402497" y="2845115"/>
            <a:ext cx="1984076" cy="1673525"/>
          </a:xfrm>
          <a:prstGeom prst="rect">
            <a:avLst/>
          </a:prstGeom>
          <a:solidFill>
            <a:srgbClr val="CC00FF"/>
          </a:solidFill>
          <a:ln>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6413024" y="4456053"/>
            <a:ext cx="1984076" cy="1673525"/>
          </a:xfrm>
          <a:prstGeom prst="rect">
            <a:avLst/>
          </a:prstGeom>
          <a:solidFill>
            <a:srgbClr val="CC00FF"/>
          </a:solidFill>
          <a:ln>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6461916" y="1154105"/>
            <a:ext cx="1984076" cy="1673525"/>
          </a:xfrm>
          <a:prstGeom prst="rect">
            <a:avLst/>
          </a:prstGeom>
          <a:solidFill>
            <a:srgbClr val="CC00FF"/>
          </a:solidFill>
          <a:ln>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4517272" y="4452080"/>
            <a:ext cx="1984076" cy="1673525"/>
          </a:xfrm>
          <a:prstGeom prst="rect">
            <a:avLst/>
          </a:prstGeom>
          <a:solidFill>
            <a:srgbClr val="CC00FF"/>
          </a:solidFill>
          <a:ln>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4517272" y="1154105"/>
            <a:ext cx="1984076" cy="1673525"/>
          </a:xfrm>
          <a:prstGeom prst="rect">
            <a:avLst/>
          </a:prstGeom>
          <a:solidFill>
            <a:srgbClr val="CC00FF"/>
          </a:solidFill>
          <a:ln>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4475331" y="2819759"/>
            <a:ext cx="1984076" cy="1673525"/>
          </a:xfrm>
          <a:prstGeom prst="rect">
            <a:avLst/>
          </a:prstGeom>
          <a:solidFill>
            <a:srgbClr val="CC00FF"/>
          </a:solidFill>
          <a:ln>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6424994" y="2816829"/>
            <a:ext cx="1984076" cy="1673525"/>
          </a:xfrm>
          <a:prstGeom prst="rect">
            <a:avLst/>
          </a:prstGeom>
          <a:solidFill>
            <a:srgbClr val="CC00FF"/>
          </a:solidFill>
          <a:ln>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A01B6026-6024-B640-AA14-813D9C613E27}"/>
              </a:ext>
            </a:extLst>
          </p:cNvPr>
          <p:cNvSpPr txBox="1"/>
          <p:nvPr/>
        </p:nvSpPr>
        <p:spPr>
          <a:xfrm>
            <a:off x="1644233" y="5061276"/>
            <a:ext cx="9537582" cy="1200329"/>
          </a:xfrm>
          <a:prstGeom prst="rect">
            <a:avLst/>
          </a:prstGeom>
          <a:solidFill>
            <a:schemeClr val="accent4">
              <a:lumMod val="20000"/>
              <a:lumOff val="80000"/>
            </a:schemeClr>
          </a:solidFill>
          <a:ln>
            <a:solidFill>
              <a:srgbClr val="FF6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noProof="0" dirty="0">
                <a:solidFill>
                  <a:srgbClr val="4472C4">
                    <a:lumMod val="50000"/>
                  </a:srgbClr>
                </a:solidFill>
                <a:latin typeface="Century Gothic" panose="020F0302020204030204"/>
              </a:rPr>
              <a:t>ir de </a:t>
            </a:r>
            <a:r>
              <a:rPr lang="en-US" sz="7200" b="1" noProof="0" dirty="0" err="1">
                <a:solidFill>
                  <a:srgbClr val="4472C4">
                    <a:lumMod val="50000"/>
                  </a:srgbClr>
                </a:solidFill>
                <a:latin typeface="Century Gothic" panose="020F0302020204030204"/>
              </a:rPr>
              <a:t>vacaciones</a:t>
            </a:r>
            <a:endParaRPr kumimoji="0" lang="en-US" sz="72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Tree>
    <p:extLst>
      <p:ext uri="{BB962C8B-B14F-4D97-AF65-F5344CB8AC3E}">
        <p14:creationId xmlns:p14="http://schemas.microsoft.com/office/powerpoint/2010/main" val="3827342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3" cstate="print">
            <a:extLst>
              <a:ext uri="{28A0092B-C50C-407E-A947-70E740481C1C}">
                <a14:useLocalDpi xmlns:a14="http://schemas.microsoft.com/office/drawing/2010/main" val="0"/>
              </a:ext>
            </a:extLst>
          </a:blip>
          <a:srcRect l="14719" r="14719"/>
          <a:stretch/>
        </p:blipFill>
        <p:spPr>
          <a:xfrm>
            <a:off x="4092733" y="1176212"/>
            <a:ext cx="5246825" cy="4957264"/>
          </a:xfrm>
          <a:prstGeom prst="rect">
            <a:avLst/>
          </a:prstGeom>
        </p:spPr>
      </p:pic>
      <p:sp>
        <p:nvSpPr>
          <p:cNvPr id="3" name="Rectangle 2"/>
          <p:cNvSpPr/>
          <p:nvPr/>
        </p:nvSpPr>
        <p:spPr>
          <a:xfrm>
            <a:off x="2550403" y="1151176"/>
            <a:ext cx="1984076" cy="1673525"/>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2539769" y="4444209"/>
            <a:ext cx="1984076" cy="1673525"/>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8402497" y="4456053"/>
            <a:ext cx="1984076" cy="1673525"/>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8383976" y="1163991"/>
            <a:ext cx="1984076" cy="1673525"/>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2550403" y="2801628"/>
            <a:ext cx="1984076" cy="1673525"/>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8402497" y="2845115"/>
            <a:ext cx="1984076" cy="1673525"/>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6413024" y="4456053"/>
            <a:ext cx="1984076" cy="1673525"/>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6461916" y="1154105"/>
            <a:ext cx="1984076" cy="1673525"/>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4517272" y="4452080"/>
            <a:ext cx="1984076" cy="1673525"/>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4517272" y="1154105"/>
            <a:ext cx="1984076" cy="1673525"/>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4475331" y="2819759"/>
            <a:ext cx="1984076" cy="1673525"/>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6424994" y="2816829"/>
            <a:ext cx="1984076" cy="1673525"/>
          </a:xfrm>
          <a:prstGeom prst="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A01B6026-6024-B640-AA14-813D9C613E27}"/>
              </a:ext>
            </a:extLst>
          </p:cNvPr>
          <p:cNvSpPr txBox="1"/>
          <p:nvPr/>
        </p:nvSpPr>
        <p:spPr>
          <a:xfrm>
            <a:off x="1644233" y="5061276"/>
            <a:ext cx="9537582" cy="1200329"/>
          </a:xfrm>
          <a:prstGeom prst="rect">
            <a:avLst/>
          </a:prstGeom>
          <a:solidFill>
            <a:schemeClr val="accent4">
              <a:lumMod val="20000"/>
              <a:lumOff val="80000"/>
            </a:schemeClr>
          </a:solidFill>
          <a:ln>
            <a:solidFill>
              <a:srgbClr val="FF6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noProof="0" dirty="0">
                <a:solidFill>
                  <a:srgbClr val="4472C4">
                    <a:lumMod val="50000"/>
                  </a:srgbClr>
                </a:solidFill>
                <a:latin typeface="Century Gothic" panose="020F0302020204030204"/>
              </a:rPr>
              <a:t>ir de </a:t>
            </a:r>
            <a:r>
              <a:rPr lang="en-US" sz="7200" b="1" noProof="0" dirty="0" err="1">
                <a:solidFill>
                  <a:srgbClr val="4472C4">
                    <a:lumMod val="50000"/>
                  </a:srgbClr>
                </a:solidFill>
                <a:latin typeface="Century Gothic" panose="020F0302020204030204"/>
              </a:rPr>
              <a:t>copas</a:t>
            </a:r>
            <a:endParaRPr kumimoji="0" lang="en-US" sz="72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Tree>
    <p:extLst>
      <p:ext uri="{BB962C8B-B14F-4D97-AF65-F5344CB8AC3E}">
        <p14:creationId xmlns:p14="http://schemas.microsoft.com/office/powerpoint/2010/main" val="1804152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42347" y="1266894"/>
            <a:ext cx="7270443" cy="4824239"/>
          </a:xfrm>
          <a:prstGeom prst="rect">
            <a:avLst/>
          </a:prstGeom>
        </p:spPr>
      </p:pic>
      <p:sp>
        <p:nvSpPr>
          <p:cNvPr id="3" name="Rectangle 2"/>
          <p:cNvSpPr/>
          <p:nvPr/>
        </p:nvSpPr>
        <p:spPr>
          <a:xfrm>
            <a:off x="2550403" y="1151176"/>
            <a:ext cx="1984076" cy="16735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p:cNvSpPr/>
          <p:nvPr/>
        </p:nvSpPr>
        <p:spPr>
          <a:xfrm>
            <a:off x="2539769" y="4444209"/>
            <a:ext cx="1984076" cy="16735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8402497" y="4456053"/>
            <a:ext cx="1984076" cy="16735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8383976" y="1163991"/>
            <a:ext cx="1984076" cy="16735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2550403" y="2801628"/>
            <a:ext cx="1984076" cy="16735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8402497" y="2845115"/>
            <a:ext cx="1984076" cy="16735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p:cNvSpPr/>
          <p:nvPr/>
        </p:nvSpPr>
        <p:spPr>
          <a:xfrm>
            <a:off x="6413024" y="4456053"/>
            <a:ext cx="1984076" cy="16735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p:cNvSpPr/>
          <p:nvPr/>
        </p:nvSpPr>
        <p:spPr>
          <a:xfrm>
            <a:off x="6461916" y="1154105"/>
            <a:ext cx="1984076" cy="16735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4517272" y="4452080"/>
            <a:ext cx="1984076" cy="16735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4517272" y="1154105"/>
            <a:ext cx="1984076" cy="16735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p:cNvSpPr/>
          <p:nvPr/>
        </p:nvSpPr>
        <p:spPr>
          <a:xfrm>
            <a:off x="4475331" y="2819759"/>
            <a:ext cx="1984076" cy="16735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6424994" y="2816829"/>
            <a:ext cx="1984076" cy="1673525"/>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A01B6026-6024-B640-AA14-813D9C613E27}"/>
              </a:ext>
            </a:extLst>
          </p:cNvPr>
          <p:cNvSpPr txBox="1"/>
          <p:nvPr/>
        </p:nvSpPr>
        <p:spPr>
          <a:xfrm>
            <a:off x="1644233" y="5061276"/>
            <a:ext cx="9537582" cy="1200329"/>
          </a:xfrm>
          <a:prstGeom prst="rect">
            <a:avLst/>
          </a:prstGeom>
          <a:solidFill>
            <a:schemeClr val="accent4">
              <a:lumMod val="20000"/>
              <a:lumOff val="80000"/>
            </a:schemeClr>
          </a:solidFill>
          <a:ln>
            <a:solidFill>
              <a:srgbClr val="FF66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noProof="0" dirty="0">
                <a:solidFill>
                  <a:srgbClr val="4472C4">
                    <a:lumMod val="50000"/>
                  </a:srgbClr>
                </a:solidFill>
                <a:latin typeface="Century Gothic" panose="020F0302020204030204"/>
              </a:rPr>
              <a:t>ir de </a:t>
            </a:r>
            <a:r>
              <a:rPr lang="en-US" sz="7200" b="1" noProof="0" dirty="0" err="1">
                <a:solidFill>
                  <a:srgbClr val="4472C4">
                    <a:lumMod val="50000"/>
                  </a:srgbClr>
                </a:solidFill>
                <a:latin typeface="Century Gothic" panose="020F0302020204030204"/>
              </a:rPr>
              <a:t>tiendas</a:t>
            </a:r>
            <a:endParaRPr kumimoji="0" lang="en-US" sz="72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Tree>
    <p:extLst>
      <p:ext uri="{BB962C8B-B14F-4D97-AF65-F5344CB8AC3E}">
        <p14:creationId xmlns:p14="http://schemas.microsoft.com/office/powerpoint/2010/main" val="188379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122580" y="3378366"/>
            <a:ext cx="11915750"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3600" dirty="0">
              <a:solidFill>
                <a:srgbClr val="4472C4">
                  <a:lumMod val="50000"/>
                </a:srgbClr>
              </a:solidFill>
              <a:latin typeface="Century Gothic" panose="020F0302020204030204"/>
            </a:endParaRPr>
          </a:p>
          <a:p>
            <a:pPr>
              <a:defRPr/>
            </a:pPr>
            <a:r>
              <a:rPr lang="en-GB" sz="3600" dirty="0">
                <a:solidFill>
                  <a:srgbClr val="4472C4">
                    <a:lumMod val="50000"/>
                  </a:srgbClr>
                </a:solidFill>
                <a:latin typeface="Century Gothic" panose="020F0302020204030204"/>
              </a:rPr>
              <a:t>They go, are going  		=  </a:t>
            </a:r>
            <a:r>
              <a:rPr lang="en-GB" sz="3600" dirty="0">
                <a:solidFill>
                  <a:srgbClr val="EE6000"/>
                </a:solidFill>
              </a:rPr>
              <a:t>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u="sng" dirty="0">
                <a:solidFill>
                  <a:srgbClr val="FF6600"/>
                </a:solidFill>
                <a:latin typeface="Century Gothic" panose="020F0302020204030204"/>
              </a:rPr>
              <a:t> </a:t>
            </a:r>
            <a:r>
              <a:rPr kumimoji="0" lang="en-GB" sz="3600" b="0" i="0" u="sng" strike="noStrike" kern="1200" cap="none" spc="0" normalizeH="0" baseline="0" noProof="0" dirty="0">
                <a:ln>
                  <a:noFill/>
                </a:ln>
                <a:solidFill>
                  <a:srgbClr val="4472C4">
                    <a:lumMod val="50000"/>
                  </a:srgbClr>
                </a:solidFill>
                <a:effectLst/>
                <a:uLnTx/>
                <a:uFillTx/>
                <a:latin typeface="Century Gothic" panose="020F0302020204030204"/>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600" b="1" dirty="0">
                <a:solidFill>
                  <a:schemeClr val="bg1"/>
                </a:solidFill>
              </a:rPr>
              <a:t>Saying where people go</a:t>
            </a:r>
            <a:br>
              <a:rPr lang="en-GB" sz="2600" b="1" dirty="0">
                <a:solidFill>
                  <a:schemeClr val="bg1"/>
                </a:solidFill>
              </a:rPr>
            </a:br>
            <a:r>
              <a:rPr lang="en-GB" sz="2600" b="1" dirty="0">
                <a:solidFill>
                  <a:schemeClr val="bg1"/>
                </a:solidFill>
              </a:rPr>
              <a:t>‘IR’ in 1</a:t>
            </a:r>
            <a:r>
              <a:rPr lang="en-GB" sz="2600" b="1" baseline="30000" dirty="0">
                <a:solidFill>
                  <a:schemeClr val="bg1"/>
                </a:solidFill>
              </a:rPr>
              <a:t>st</a:t>
            </a:r>
            <a:r>
              <a:rPr lang="en-GB" sz="2600" b="1" dirty="0">
                <a:solidFill>
                  <a:schemeClr val="bg1"/>
                </a:solidFill>
              </a:rPr>
              <a:t> and 3</a:t>
            </a:r>
            <a:r>
              <a:rPr lang="en-GB" sz="2600" b="1" baseline="30000" dirty="0">
                <a:solidFill>
                  <a:schemeClr val="bg1"/>
                </a:solidFill>
              </a:rPr>
              <a:t>rd</a:t>
            </a:r>
            <a:r>
              <a:rPr lang="en-GB" sz="2600" b="1" dirty="0">
                <a:solidFill>
                  <a:schemeClr val="bg1"/>
                </a:solidFill>
              </a:rPr>
              <a:t> person plural</a:t>
            </a:r>
          </a:p>
        </p:txBody>
      </p:sp>
      <p:sp>
        <p:nvSpPr>
          <p:cNvPr id="3" name="TextBox 2"/>
          <p:cNvSpPr txBox="1"/>
          <p:nvPr/>
        </p:nvSpPr>
        <p:spPr>
          <a:xfrm>
            <a:off x="1122580" y="2214303"/>
            <a:ext cx="1088857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dirty="0">
                <a:solidFill>
                  <a:srgbClr val="4472C4">
                    <a:lumMod val="50000"/>
                  </a:srgbClr>
                </a:solidFill>
                <a:latin typeface="Century Gothic" panose="020F0302020204030204"/>
              </a:rPr>
              <a:t>W</a:t>
            </a:r>
            <a:r>
              <a:rPr kumimoji="0" lang="en-GB"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r>
              <a:rPr kumimoji="0" lang="en-GB" sz="36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go, are going</a:t>
            </a:r>
            <a:r>
              <a:rPr kumimoji="0" lang="en-GB"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GB" sz="3600" dirty="0">
                <a:solidFill>
                  <a:srgbClr val="4472C4">
                    <a:lumMod val="50000"/>
                  </a:srgbClr>
                </a:solidFill>
                <a:latin typeface="Century Gothic" panose="020F0302020204030204"/>
              </a:rPr>
              <a:t>	</a:t>
            </a:r>
            <a:r>
              <a:rPr kumimoji="0" lang="en-GB"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3600" b="0" i="0" u="none" strike="noStrike" kern="1200" cap="none" spc="0" normalizeH="0" baseline="0" noProof="0" dirty="0">
                <a:ln>
                  <a:noFill/>
                </a:ln>
                <a:solidFill>
                  <a:srgbClr val="EE6000"/>
                </a:solidFill>
                <a:effectLst/>
                <a:uLnTx/>
                <a:uFillTx/>
                <a:latin typeface="Century Gothic" panose="020F0302020204030204"/>
                <a:ea typeface="+mn-ea"/>
                <a:cs typeface="+mn-cs"/>
              </a:rPr>
              <a:t>_____________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endParaRPr kumimoji="0" lang="en-GB" sz="3600" b="0"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6" name="TextBox 5"/>
          <p:cNvSpPr txBox="1"/>
          <p:nvPr/>
        </p:nvSpPr>
        <p:spPr>
          <a:xfrm>
            <a:off x="7869637" y="2136786"/>
            <a:ext cx="211755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F66400"/>
                </a:solidFill>
                <a:effectLst/>
                <a:uLnTx/>
                <a:uFillTx/>
                <a:latin typeface="Century Gothic" panose="020F0302020204030204"/>
                <a:ea typeface="+mn-ea"/>
                <a:cs typeface="+mn-cs"/>
              </a:rPr>
              <a:t>vamos</a:t>
            </a:r>
            <a:endParaRPr kumimoji="0" lang="en-GB" sz="3600" b="1" i="0" u="none" strike="noStrike" kern="1200" cap="none" spc="0" normalizeH="0" baseline="0" noProof="0" dirty="0">
              <a:ln>
                <a:noFill/>
              </a:ln>
              <a:solidFill>
                <a:srgbClr val="F66400"/>
              </a:solidFill>
              <a:effectLst/>
              <a:uLnTx/>
              <a:uFillTx/>
              <a:latin typeface="Century Gothic" panose="020F0302020204030204"/>
              <a:ea typeface="+mn-ea"/>
              <a:cs typeface="+mn-cs"/>
            </a:endParaRPr>
          </a:p>
        </p:txBody>
      </p:sp>
      <p:sp>
        <p:nvSpPr>
          <p:cNvPr id="31"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p:cNvSpPr txBox="1"/>
          <p:nvPr/>
        </p:nvSpPr>
        <p:spPr>
          <a:xfrm>
            <a:off x="8128054" y="3866050"/>
            <a:ext cx="211755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F66400"/>
                </a:solidFill>
                <a:effectLst/>
                <a:uLnTx/>
                <a:uFillTx/>
                <a:latin typeface="Century Gothic" panose="020F0302020204030204"/>
                <a:ea typeface="+mn-ea"/>
                <a:cs typeface="+mn-cs"/>
              </a:rPr>
              <a:t>van</a:t>
            </a:r>
          </a:p>
        </p:txBody>
      </p:sp>
    </p:spTree>
    <p:extLst>
      <p:ext uri="{BB962C8B-B14F-4D97-AF65-F5344CB8AC3E}">
        <p14:creationId xmlns:p14="http://schemas.microsoft.com/office/powerpoint/2010/main" val="268278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p13"/>
          <p:cNvSpPr txBox="1">
            <a:spLocks noGrp="1"/>
          </p:cNvSpPr>
          <p:nvPr>
            <p:ph type="title"/>
          </p:nvPr>
        </p:nvSpPr>
        <p:spPr>
          <a:xfrm>
            <a:off x="-1" y="740075"/>
            <a:ext cx="12191998" cy="1325563"/>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4400"/>
              <a:buNone/>
            </a:pPr>
            <a:r>
              <a:rPr lang="en-GB" sz="11520" b="1" dirty="0" err="1">
                <a:solidFill>
                  <a:srgbClr val="1E4E79"/>
                </a:solidFill>
              </a:rPr>
              <a:t>vamos</a:t>
            </a:r>
            <a:r>
              <a:rPr lang="en-GB" sz="11520" b="1" dirty="0">
                <a:solidFill>
                  <a:srgbClr val="1E4E79"/>
                </a:solidFill>
              </a:rPr>
              <a:t> </a:t>
            </a:r>
            <a:endParaRPr sz="11520" dirty="0"/>
          </a:p>
        </p:txBody>
      </p:sp>
      <p:sp>
        <p:nvSpPr>
          <p:cNvPr id="57" name="Google Shape;57;p13"/>
          <p:cNvSpPr txBox="1"/>
          <p:nvPr/>
        </p:nvSpPr>
        <p:spPr>
          <a:xfrm>
            <a:off x="0" y="2189979"/>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lang="en-GB" sz="3200" kern="0" dirty="0">
                <a:solidFill>
                  <a:srgbClr val="1E4E79"/>
                </a:solidFill>
                <a:latin typeface="Century Gothic"/>
                <a:ea typeface="Century Gothic"/>
                <a:cs typeface="Century Gothic"/>
                <a:sym typeface="Century Gothic"/>
              </a:rPr>
              <a:t>we go | are going</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8" name="Google Shape;58;p13"/>
          <p:cNvSpPr txBox="1"/>
          <p:nvPr/>
        </p:nvSpPr>
        <p:spPr>
          <a:xfrm>
            <a:off x="0" y="3336274"/>
            <a:ext cx="12191999" cy="186204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lang="en-GB" sz="11520" b="1" kern="0" dirty="0">
                <a:solidFill>
                  <a:srgbClr val="1E4E79"/>
                </a:solidFill>
                <a:latin typeface="Century Gothic"/>
                <a:cs typeface="Arial"/>
                <a:sym typeface="Century Gothic"/>
              </a:rPr>
              <a:t>van</a:t>
            </a:r>
            <a:endParaRPr kumimoji="0" sz="11520" b="0" i="0" u="none" strike="noStrike" kern="0" cap="none" spc="0" normalizeH="0" baseline="0" noProof="0" dirty="0">
              <a:ln>
                <a:noFill/>
              </a:ln>
              <a:solidFill>
                <a:srgbClr val="000000"/>
              </a:solidFill>
              <a:effectLst/>
              <a:uLnTx/>
              <a:uFillTx/>
              <a:latin typeface="Arial"/>
              <a:cs typeface="Arial"/>
              <a:sym typeface="Arial"/>
            </a:endParaRPr>
          </a:p>
        </p:txBody>
      </p:sp>
      <p:sp>
        <p:nvSpPr>
          <p:cNvPr id="59" name="Google Shape;59;p13"/>
          <p:cNvSpPr txBox="1"/>
          <p:nvPr/>
        </p:nvSpPr>
        <p:spPr>
          <a:xfrm>
            <a:off x="-1" y="5032800"/>
            <a:ext cx="12191999"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lang="en-GB" sz="3200" kern="0" dirty="0">
                <a:solidFill>
                  <a:srgbClr val="1E4E79"/>
                </a:solidFill>
                <a:latin typeface="Century Gothic"/>
                <a:ea typeface="Century Gothic"/>
                <a:cs typeface="Century Gothic"/>
                <a:sym typeface="Century Gothic"/>
              </a:rPr>
              <a:t>they go |are going</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072130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500"/>
                                        <p:tgtEl>
                                          <p:spTgt spid="56"/>
                                        </p:tgtEl>
                                      </p:cBhvr>
                                    </p:animEffect>
                                  </p:childTnLst>
                                  <p:subTnLst>
                                    <p:audio>
                                      <p:cMediaNode>
                                        <p:cTn display="0" masterRel="sameClick">
                                          <p:stCondLst>
                                            <p:cond evt="begin" delay="0">
                                              <p:tn val="5"/>
                                            </p:cond>
                                          </p:stCondLst>
                                          <p:endCondLst>
                                            <p:cond evt="onStopAudio" delay="0">
                                              <p:tgtEl>
                                                <p:sldTgt/>
                                              </p:tgtEl>
                                            </p:cond>
                                          </p:endCondLst>
                                        </p:cTn>
                                        <p:tgtEl>
                                          <p:sndTgt r:embed="rId3" name="vamos.wav"/>
                                        </p:tgtEl>
                                      </p:cMediaNode>
                                    </p:audio>
                                  </p:sub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4" name="van.wav"/>
                                        </p:tgtEl>
                                      </p:cMediaNode>
                                    </p:audio>
                                  </p:sub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p14" descr="question mark action button"/>
          <p:cNvSpPr/>
          <p:nvPr/>
        </p:nvSpPr>
        <p:spPr>
          <a:xfrm>
            <a:off x="1260000" y="2239992"/>
            <a:ext cx="542518" cy="478800"/>
          </a:xfrm>
          <a:custGeom>
            <a:avLst/>
            <a:gdLst/>
            <a:ahLst/>
            <a:cxnLst/>
            <a:rect l="l" t="t" r="r" b="b"/>
            <a:pathLst>
              <a:path w="120000" h="120000" extrusionOk="0">
                <a:moveTo>
                  <a:pt x="0" y="0"/>
                </a:moveTo>
                <a:lnTo>
                  <a:pt x="120000" y="0"/>
                </a:lnTo>
                <a:lnTo>
                  <a:pt x="120000" y="120000"/>
                </a:lnTo>
                <a:lnTo>
                  <a:pt x="0" y="120000"/>
                </a:lnTo>
                <a:close/>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darken" extrusionOk="0">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none" extrusionOk="0">
                <a:moveTo>
                  <a:pt x="37306" y="40714"/>
                </a:moveTo>
                <a:cubicBezTo>
                  <a:pt x="37306" y="26513"/>
                  <a:pt x="47466" y="15000"/>
                  <a:pt x="60000" y="15000"/>
                </a:cubicBezTo>
                <a:cubicBezTo>
                  <a:pt x="72534" y="15000"/>
                  <a:pt x="82694" y="26513"/>
                  <a:pt x="82694" y="40714"/>
                </a:cubicBezTo>
                <a:lnTo>
                  <a:pt x="82694" y="40714"/>
                </a:lnTo>
                <a:cubicBezTo>
                  <a:pt x="82694" y="51365"/>
                  <a:pt x="77614" y="60000"/>
                  <a:pt x="71347" y="60000"/>
                </a:cubicBezTo>
                <a:cubicBezTo>
                  <a:pt x="68214" y="60000"/>
                  <a:pt x="65674" y="64317"/>
                  <a:pt x="65674" y="69643"/>
                </a:cubicBezTo>
                <a:lnTo>
                  <a:pt x="65674" y="82500"/>
                </a:lnTo>
                <a:lnTo>
                  <a:pt x="54326" y="82500"/>
                </a:lnTo>
                <a:lnTo>
                  <a:pt x="54326" y="69643"/>
                </a:lnTo>
                <a:cubicBezTo>
                  <a:pt x="54326" y="58992"/>
                  <a:pt x="59407" y="50357"/>
                  <a:pt x="65674" y="50357"/>
                </a:cubicBezTo>
                <a:cubicBezTo>
                  <a:pt x="68807" y="50357"/>
                  <a:pt x="71347" y="46040"/>
                  <a:pt x="71347" y="40714"/>
                </a:cubicBezTo>
                <a:cubicBezTo>
                  <a:pt x="71347" y="33613"/>
                  <a:pt x="66267" y="27857"/>
                  <a:pt x="60000" y="27857"/>
                </a:cubicBezTo>
                <a:cubicBezTo>
                  <a:pt x="53733" y="27857"/>
                  <a:pt x="48653" y="33613"/>
                  <a:pt x="48653" y="40714"/>
                </a:cubicBezTo>
                <a:close/>
                <a:moveTo>
                  <a:pt x="60000" y="85714"/>
                </a:moveTo>
                <a:cubicBezTo>
                  <a:pt x="64700" y="85714"/>
                  <a:pt x="68510" y="90032"/>
                  <a:pt x="68510" y="95357"/>
                </a:cubicBezTo>
                <a:cubicBezTo>
                  <a:pt x="68510" y="100683"/>
                  <a:pt x="64700" y="105000"/>
                  <a:pt x="60000" y="105000"/>
                </a:cubicBezTo>
                <a:cubicBezTo>
                  <a:pt x="55300" y="105000"/>
                  <a:pt x="51490" y="100683"/>
                  <a:pt x="51490" y="95357"/>
                </a:cubicBezTo>
                <a:cubicBezTo>
                  <a:pt x="51490" y="90032"/>
                  <a:pt x="55300"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67" name="Google Shape;67;p14"/>
          <p:cNvSpPr txBox="1">
            <a:spLocks noGrp="1"/>
          </p:cNvSpPr>
          <p:nvPr>
            <p:ph type="title"/>
          </p:nvPr>
        </p:nvSpPr>
        <p:spPr>
          <a:xfrm>
            <a:off x="0" y="828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20" b="1" dirty="0" err="1">
                <a:solidFill>
                  <a:srgbClr val="1E4E79"/>
                </a:solidFill>
              </a:rPr>
              <a:t>vamos</a:t>
            </a:r>
            <a:endParaRPr sz="11520" dirty="0"/>
          </a:p>
        </p:txBody>
      </p:sp>
      <p:sp>
        <p:nvSpPr>
          <p:cNvPr id="68" name="Google Shape;68;p14"/>
          <p:cNvSpPr txBox="1"/>
          <p:nvPr/>
        </p:nvSpPr>
        <p:spPr>
          <a:xfrm>
            <a:off x="2014778" y="2188800"/>
            <a:ext cx="8167607"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lang="en-GB" sz="3200" kern="0" dirty="0">
                <a:solidFill>
                  <a:srgbClr val="1E4E79"/>
                </a:solidFill>
                <a:latin typeface="Century Gothic"/>
                <a:ea typeface="Century Gothic"/>
                <a:cs typeface="Century Gothic"/>
                <a:sym typeface="Century Gothic"/>
              </a:rPr>
              <a:t>we go | are going</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9" name="Google Shape;69;p14" descr="question mark action button"/>
          <p:cNvSpPr/>
          <p:nvPr/>
        </p:nvSpPr>
        <p:spPr>
          <a:xfrm>
            <a:off x="1260000" y="5094792"/>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EEC100"/>
              </a:solidFill>
              <a:effectLst/>
              <a:uLnTx/>
              <a:uFillTx/>
              <a:latin typeface="Century Gothic"/>
              <a:ea typeface="Century Gothic"/>
              <a:cs typeface="Century Gothic"/>
              <a:sym typeface="Century Gothic"/>
            </a:endParaRPr>
          </a:p>
        </p:txBody>
      </p:sp>
      <p:sp>
        <p:nvSpPr>
          <p:cNvPr id="70" name="Google Shape;70;p14"/>
          <p:cNvSpPr txBox="1"/>
          <p:nvPr/>
        </p:nvSpPr>
        <p:spPr>
          <a:xfrm>
            <a:off x="0" y="3337200"/>
            <a:ext cx="12192000" cy="1862048"/>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11500"/>
              <a:buFont typeface="Arial"/>
              <a:buNone/>
              <a:tabLst/>
              <a:defRPr/>
            </a:pPr>
            <a:r>
              <a:rPr lang="en-GB" sz="11520" b="1" kern="0" dirty="0">
                <a:solidFill>
                  <a:srgbClr val="1E4E79"/>
                </a:solidFill>
                <a:latin typeface="Century Gothic"/>
                <a:cs typeface="Arial"/>
                <a:sym typeface="Century Gothic"/>
              </a:rPr>
              <a:t>van</a:t>
            </a:r>
            <a:endParaRPr kumimoji="0" sz="11520" b="0" i="0" u="none" strike="noStrike" kern="0" cap="none" spc="0" normalizeH="0" baseline="0" noProof="0" dirty="0">
              <a:ln>
                <a:noFill/>
              </a:ln>
              <a:solidFill>
                <a:srgbClr val="000000"/>
              </a:solidFill>
              <a:effectLst/>
              <a:uLnTx/>
              <a:uFillTx/>
              <a:latin typeface="Arial"/>
              <a:cs typeface="Arial"/>
              <a:sym typeface="Arial"/>
            </a:endParaRPr>
          </a:p>
        </p:txBody>
      </p:sp>
      <p:sp>
        <p:nvSpPr>
          <p:cNvPr id="71" name="Google Shape;71;p14"/>
          <p:cNvSpPr txBox="1"/>
          <p:nvPr/>
        </p:nvSpPr>
        <p:spPr>
          <a:xfrm>
            <a:off x="2014778" y="5033064"/>
            <a:ext cx="8167607"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lang="en-GB" sz="3200" kern="0" dirty="0">
                <a:solidFill>
                  <a:srgbClr val="1E4E79"/>
                </a:solidFill>
                <a:latin typeface="Century Gothic"/>
                <a:ea typeface="Century Gothic"/>
                <a:cs typeface="Century Gothic"/>
                <a:sym typeface="Century Gothic"/>
              </a:rPr>
              <a:t>they go |are going</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056535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subTnLst>
                                    <p:audio>
                                      <p:cMediaNode>
                                        <p:cTn display="0" masterRel="sameClick">
                                          <p:stCondLst>
                                            <p:cond evt="begin" delay="0">
                                              <p:tn val="5"/>
                                            </p:cond>
                                          </p:stCondLst>
                                          <p:endCondLst>
                                            <p:cond evt="onStopAudio" delay="0">
                                              <p:tgtEl>
                                                <p:sldTgt/>
                                              </p:tgtEl>
                                            </p:cond>
                                          </p:endCondLst>
                                        </p:cTn>
                                        <p:tgtEl>
                                          <p:sndTgt r:embed="rId3" name="vamo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gtEl>
                                        <p:attrNameLst>
                                          <p:attrName>style.visibility</p:attrName>
                                        </p:attrNameLst>
                                      </p:cBhvr>
                                      <p:to>
                                        <p:strVal val="visible"/>
                                      </p:to>
                                    </p:set>
                                    <p:animEffect transition="in" filter="fade">
                                      <p:cBhvr>
                                        <p:cTn id="17" dur="500"/>
                                        <p:tgtEl>
                                          <p:spTgt spid="6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0"/>
                                        </p:tgtEl>
                                        <p:attrNameLst>
                                          <p:attrName>style.visibility</p:attrName>
                                        </p:attrNameLst>
                                      </p:cBhvr>
                                      <p:to>
                                        <p:strVal val="visible"/>
                                      </p:to>
                                    </p:set>
                                    <p:animEffect transition="in" filter="fade">
                                      <p:cBhvr>
                                        <p:cTn id="22" dur="500"/>
                                        <p:tgtEl>
                                          <p:spTgt spid="70"/>
                                        </p:tgtEl>
                                      </p:cBhvr>
                                    </p:animEffect>
                                  </p:childTnLst>
                                  <p:subTnLst>
                                    <p:audio>
                                      <p:cMediaNode>
                                        <p:cTn display="0" masterRel="sameClick">
                                          <p:stCondLst>
                                            <p:cond evt="begin" delay="0">
                                              <p:tn val="20"/>
                                            </p:cond>
                                          </p:stCondLst>
                                          <p:endCondLst>
                                            <p:cond evt="onStopAudio" delay="0">
                                              <p:tgtEl>
                                                <p:sldTgt/>
                                              </p:tgtEl>
                                            </p:cond>
                                          </p:endCondLst>
                                        </p:cTn>
                                        <p:tgtEl>
                                          <p:sndTgt r:embed="rId4" name="van.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9"/>
                                        </p:tgtEl>
                                        <p:attrNameLst>
                                          <p:attrName>style.visibility</p:attrName>
                                        </p:attrNameLst>
                                      </p:cBhvr>
                                      <p:to>
                                        <p:strVal val="visible"/>
                                      </p:to>
                                    </p:set>
                                    <p:animEffect transition="in" filter="fade">
                                      <p:cBhvr>
                                        <p:cTn id="27" dur="500"/>
                                        <p:tgtEl>
                                          <p:spTgt spid="6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1"/>
                                        </p:tgtEl>
                                        <p:attrNameLst>
                                          <p:attrName>style.visibility</p:attrName>
                                        </p:attrNameLst>
                                      </p:cBhvr>
                                      <p:to>
                                        <p:strVal val="visible"/>
                                      </p:to>
                                    </p:set>
                                    <p:animEffect transition="in" filter="fade">
                                      <p:cBhvr>
                                        <p:cTn id="32"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7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5"/>
          <p:cNvSpPr txBox="1">
            <a:spLocks noGrp="1"/>
          </p:cNvSpPr>
          <p:nvPr>
            <p:ph type="title"/>
          </p:nvPr>
        </p:nvSpPr>
        <p:spPr>
          <a:xfrm>
            <a:off x="0" y="828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00" b="1" dirty="0" err="1">
                <a:solidFill>
                  <a:srgbClr val="1E4E79"/>
                </a:solidFill>
              </a:rPr>
              <a:t>vamos</a:t>
            </a:r>
            <a:endParaRPr sz="11500" dirty="0"/>
          </a:p>
        </p:txBody>
      </p:sp>
      <p:sp>
        <p:nvSpPr>
          <p:cNvPr id="78" name="Google Shape;78;p15"/>
          <p:cNvSpPr txBox="1"/>
          <p:nvPr/>
        </p:nvSpPr>
        <p:spPr>
          <a:xfrm>
            <a:off x="0" y="2177384"/>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lang="en-GB" sz="3200" kern="0" dirty="0">
                <a:solidFill>
                  <a:srgbClr val="1E4E79"/>
                </a:solidFill>
                <a:latin typeface="Century Gothic"/>
                <a:ea typeface="Century Gothic"/>
                <a:cs typeface="Century Gothic"/>
                <a:sym typeface="Century Gothic"/>
              </a:rPr>
              <a:t>we go | are going</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9" name="Google Shape;79;p15"/>
          <p:cNvSpPr txBox="1"/>
          <p:nvPr/>
        </p:nvSpPr>
        <p:spPr>
          <a:xfrm>
            <a:off x="862641" y="4017137"/>
            <a:ext cx="11059063"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lang="en-GB" sz="6000" b="1" kern="0" dirty="0" err="1">
                <a:solidFill>
                  <a:srgbClr val="C55A11"/>
                </a:solidFill>
                <a:latin typeface="Century Gothic"/>
                <a:ea typeface="Century Gothic"/>
                <a:cs typeface="Century Gothic"/>
                <a:sym typeface="Century Gothic"/>
              </a:rPr>
              <a:t>Vamos</a:t>
            </a:r>
            <a:r>
              <a:rPr kumimoji="0" lang="en-GB" sz="6000" b="1" i="0" u="none" strike="noStrike" kern="0" cap="none" spc="0" normalizeH="0" baseline="0" noProof="0" dirty="0">
                <a:ln>
                  <a:noFill/>
                </a:ln>
                <a:solidFill>
                  <a:srgbClr val="2F5496"/>
                </a:solidFill>
                <a:effectLst/>
                <a:uLnTx/>
                <a:uFillTx/>
                <a:latin typeface="Century Gothic"/>
                <a:ea typeface="Century Gothic"/>
                <a:cs typeface="Century Gothic"/>
                <a:sym typeface="Century Gothic"/>
              </a:rPr>
              <a:t> </a:t>
            </a:r>
            <a:r>
              <a:rPr lang="en-GB" sz="6000" kern="0" dirty="0">
                <a:solidFill>
                  <a:srgbClr val="1E4E79"/>
                </a:solidFill>
                <a:latin typeface="Century Gothic"/>
                <a:ea typeface="Century Gothic"/>
                <a:cs typeface="Century Gothic"/>
                <a:sym typeface="Century Gothic"/>
              </a:rPr>
              <a:t>a ir de </a:t>
            </a:r>
            <a:r>
              <a:rPr lang="en-GB" sz="6000" kern="0" dirty="0" err="1">
                <a:solidFill>
                  <a:srgbClr val="1E4E79"/>
                </a:solidFill>
                <a:latin typeface="Century Gothic"/>
                <a:ea typeface="Century Gothic"/>
                <a:cs typeface="Century Gothic"/>
                <a:sym typeface="Century Gothic"/>
              </a:rPr>
              <a:t>compras</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80" name="Google Shape;80;p15"/>
          <p:cNvSpPr txBox="1"/>
          <p:nvPr/>
        </p:nvSpPr>
        <p:spPr>
          <a:xfrm>
            <a:off x="1583858" y="5032800"/>
            <a:ext cx="9853867"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lang="en-GB" sz="3200" b="1" kern="0" dirty="0">
                <a:solidFill>
                  <a:srgbClr val="C55A11"/>
                </a:solidFill>
                <a:latin typeface="Century Gothic"/>
                <a:ea typeface="Century Gothic"/>
                <a:cs typeface="Century Gothic"/>
                <a:sym typeface="Century Gothic"/>
              </a:rPr>
              <a:t>W</a:t>
            </a:r>
            <a:r>
              <a:rPr kumimoji="0" lang="en-GB" sz="3200" b="1" i="0" u="none" strike="noStrike" kern="0" cap="none" spc="0" normalizeH="0" baseline="0" noProof="0" dirty="0">
                <a:ln>
                  <a:noFill/>
                </a:ln>
                <a:solidFill>
                  <a:srgbClr val="C55A11"/>
                </a:solidFill>
                <a:effectLst/>
                <a:uLnTx/>
                <a:uFillTx/>
                <a:latin typeface="Century Gothic"/>
                <a:ea typeface="Century Gothic"/>
                <a:cs typeface="Century Gothic"/>
                <a:sym typeface="Century Gothic"/>
              </a:rPr>
              <a:t>e are going</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lang="en-GB" sz="3200" kern="0" dirty="0">
                <a:solidFill>
                  <a:srgbClr val="1E4E79"/>
                </a:solidFill>
                <a:latin typeface="Century Gothic"/>
                <a:ea typeface="Century Gothic"/>
                <a:cs typeface="Century Gothic"/>
                <a:sym typeface="Century Gothic"/>
              </a:rPr>
              <a:t>to go shopping</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06565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p:cTn id="7" dur="500"/>
                                        <p:tgtEl>
                                          <p:spTgt spid="77"/>
                                        </p:tgtEl>
                                      </p:cBhvr>
                                    </p:animEffect>
                                  </p:childTnLst>
                                  <p:subTnLst>
                                    <p:audio>
                                      <p:cMediaNode>
                                        <p:cTn display="0" masterRel="sameClick">
                                          <p:stCondLst>
                                            <p:cond evt="begin" delay="0">
                                              <p:tn val="5"/>
                                            </p:cond>
                                          </p:stCondLst>
                                          <p:endCondLst>
                                            <p:cond evt="onStopAudio" delay="0">
                                              <p:tgtEl>
                                                <p:sldTgt/>
                                              </p:tgtEl>
                                            </p:cond>
                                          </p:endCondLst>
                                        </p:cTn>
                                        <p:tgtEl>
                                          <p:sndTgt r:embed="rId3" name="vamo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8"/>
                                        </p:tgtEl>
                                        <p:attrNameLst>
                                          <p:attrName>style.visibility</p:attrName>
                                        </p:attrNameLst>
                                      </p:cBhvr>
                                      <p:to>
                                        <p:strVal val="visible"/>
                                      </p:to>
                                    </p:set>
                                    <p:animEffect transition="in" filter="fade">
                                      <p:cBhvr>
                                        <p:cTn id="12" dur="500"/>
                                        <p:tgtEl>
                                          <p:spTgt spid="7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9"/>
                                        </p:tgtEl>
                                        <p:attrNameLst>
                                          <p:attrName>style.visibility</p:attrName>
                                        </p:attrNameLst>
                                      </p:cBhvr>
                                      <p:to>
                                        <p:strVal val="visible"/>
                                      </p:to>
                                    </p:set>
                                    <p:animEffect transition="in" filter="fade">
                                      <p:cBhvr>
                                        <p:cTn id="17" dur="500"/>
                                        <p:tgtEl>
                                          <p:spTgt spid="79"/>
                                        </p:tgtEl>
                                      </p:cBhvr>
                                    </p:animEffect>
                                  </p:childTnLst>
                                  <p:subTnLst>
                                    <p:audio>
                                      <p:cMediaNode>
                                        <p:cTn display="0" masterRel="sameClick">
                                          <p:stCondLst>
                                            <p:cond evt="begin" delay="0">
                                              <p:tn val="15"/>
                                            </p:cond>
                                          </p:stCondLst>
                                          <p:endCondLst>
                                            <p:cond evt="onStopAudio" delay="0">
                                              <p:tgtEl>
                                                <p:sldTgt/>
                                              </p:tgtEl>
                                            </p:cond>
                                          </p:endCondLst>
                                        </p:cTn>
                                        <p:tgtEl>
                                          <p:sndTgt r:embed="rId4" name="Vamos a ir de compras.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0"/>
                                        </p:tgtEl>
                                        <p:attrNameLst>
                                          <p:attrName>style.visibility</p:attrName>
                                        </p:attrNameLst>
                                      </p:cBhvr>
                                      <p:to>
                                        <p:strVal val="visible"/>
                                      </p:to>
                                    </p:set>
                                    <p:animEffect transition="in" filter="fade">
                                      <p:cBhvr>
                                        <p:cTn id="22"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6"/>
          <p:cNvSpPr txBox="1">
            <a:spLocks noGrp="1"/>
          </p:cNvSpPr>
          <p:nvPr>
            <p:ph type="title"/>
          </p:nvPr>
        </p:nvSpPr>
        <p:spPr>
          <a:xfrm>
            <a:off x="0" y="828000"/>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20" b="1" dirty="0">
                <a:solidFill>
                  <a:srgbClr val="1E4E79"/>
                </a:solidFill>
              </a:rPr>
              <a:t>van</a:t>
            </a:r>
            <a:endParaRPr sz="3959" dirty="0"/>
          </a:p>
        </p:txBody>
      </p:sp>
      <p:sp>
        <p:nvSpPr>
          <p:cNvPr id="87" name="Google Shape;87;p16"/>
          <p:cNvSpPr txBox="1"/>
          <p:nvPr/>
        </p:nvSpPr>
        <p:spPr>
          <a:xfrm>
            <a:off x="0" y="2176662"/>
            <a:ext cx="12192000"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lang="en-GB" sz="3200" kern="0" dirty="0">
                <a:solidFill>
                  <a:srgbClr val="1E4E79"/>
                </a:solidFill>
                <a:latin typeface="Century Gothic"/>
                <a:ea typeface="Century Gothic"/>
                <a:cs typeface="Century Gothic"/>
                <a:sym typeface="Century Gothic"/>
              </a:rPr>
              <a:t>they go</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 </a:t>
            </a:r>
            <a:r>
              <a:rPr lang="en-GB" sz="3200" kern="0" dirty="0">
                <a:solidFill>
                  <a:srgbClr val="1E4E79"/>
                </a:solidFill>
                <a:latin typeface="Century Gothic"/>
                <a:ea typeface="Century Gothic"/>
                <a:cs typeface="Century Gothic"/>
                <a:sym typeface="Century Gothic"/>
              </a:rPr>
              <a:t>are go</a:t>
            </a:r>
            <a:r>
              <a:rPr kumimoji="0" lang="en-GB" sz="32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ing</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8" name="Google Shape;88;p16"/>
          <p:cNvSpPr txBox="1"/>
          <p:nvPr/>
        </p:nvSpPr>
        <p:spPr>
          <a:xfrm>
            <a:off x="0" y="4017600"/>
            <a:ext cx="12192000"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lang="en-GB" sz="6000" b="1" kern="0" dirty="0">
                <a:solidFill>
                  <a:srgbClr val="C55A11"/>
                </a:solidFill>
                <a:latin typeface="Century Gothic"/>
                <a:ea typeface="Century Gothic"/>
                <a:cs typeface="Century Gothic"/>
                <a:sym typeface="Century Gothic"/>
              </a:rPr>
              <a:t>Van</a:t>
            </a:r>
            <a:r>
              <a:rPr kumimoji="0" lang="en-GB" sz="6000" b="1" i="0" u="none" strike="noStrike" kern="0" cap="none" spc="0" normalizeH="0" baseline="0" noProof="0" dirty="0">
                <a:ln>
                  <a:noFill/>
                </a:ln>
                <a:solidFill>
                  <a:srgbClr val="C55A11"/>
                </a:solidFill>
                <a:effectLst/>
                <a:uLnTx/>
                <a:uFillTx/>
                <a:latin typeface="Century Gothic"/>
                <a:ea typeface="Century Gothic"/>
                <a:cs typeface="Century Gothic"/>
                <a:sym typeface="Century Gothic"/>
              </a:rPr>
              <a:t> </a:t>
            </a:r>
            <a:r>
              <a:rPr lang="en-GB" sz="6000" kern="0" dirty="0">
                <a:solidFill>
                  <a:srgbClr val="37598F"/>
                </a:solidFill>
                <a:latin typeface="Century Gothic"/>
                <a:ea typeface="Century Gothic"/>
                <a:cs typeface="Century Gothic"/>
                <a:sym typeface="Century Gothic"/>
              </a:rPr>
              <a:t>a ir de </a:t>
            </a:r>
            <a:r>
              <a:rPr lang="en-GB" sz="6000" kern="0" dirty="0" err="1">
                <a:solidFill>
                  <a:srgbClr val="37598F"/>
                </a:solidFill>
                <a:latin typeface="Century Gothic"/>
                <a:ea typeface="Century Gothic"/>
                <a:cs typeface="Century Gothic"/>
                <a:sym typeface="Century Gothic"/>
              </a:rPr>
              <a:t>paseo</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89" name="Google Shape;89;p16"/>
          <p:cNvSpPr txBox="1"/>
          <p:nvPr/>
        </p:nvSpPr>
        <p:spPr>
          <a:xfrm>
            <a:off x="2161370" y="5033263"/>
            <a:ext cx="8409647"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lang="en-GB" sz="3200" b="1" kern="0" dirty="0">
                <a:solidFill>
                  <a:srgbClr val="C55A11"/>
                </a:solidFill>
                <a:latin typeface="Century Gothic"/>
                <a:ea typeface="Century Gothic"/>
                <a:cs typeface="Century Gothic"/>
                <a:sym typeface="Century Gothic"/>
              </a:rPr>
              <a:t>They are going</a:t>
            </a:r>
            <a:r>
              <a:rPr lang="en-GB" sz="3200" kern="0" dirty="0">
                <a:solidFill>
                  <a:srgbClr val="1E4E79"/>
                </a:solidFill>
                <a:latin typeface="Century Gothic"/>
                <a:ea typeface="Century Gothic"/>
                <a:cs typeface="Century Gothic"/>
                <a:sym typeface="Century Gothic"/>
              </a:rPr>
              <a:t> to go for a stroll / outing</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561875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6"/>
                                        </p:tgtEl>
                                        <p:attrNameLst>
                                          <p:attrName>style.visibility</p:attrName>
                                        </p:attrNameLst>
                                      </p:cBhvr>
                                      <p:to>
                                        <p:strVal val="visible"/>
                                      </p:to>
                                    </p:set>
                                    <p:animEffect transition="in" filter="fade">
                                      <p:cBhvr>
                                        <p:cTn id="7" dur="500"/>
                                        <p:tgtEl>
                                          <p:spTgt spid="86"/>
                                        </p:tgtEl>
                                      </p:cBhvr>
                                    </p:animEffect>
                                  </p:childTnLst>
                                  <p:subTnLst>
                                    <p:audio>
                                      <p:cMediaNode>
                                        <p:cTn display="0" masterRel="sameClick">
                                          <p:stCondLst>
                                            <p:cond evt="begin" delay="0">
                                              <p:tn val="5"/>
                                            </p:cond>
                                          </p:stCondLst>
                                          <p:endCondLst>
                                            <p:cond evt="onStopAudio" delay="0">
                                              <p:tgtEl>
                                                <p:sldTgt/>
                                              </p:tgtEl>
                                            </p:cond>
                                          </p:endCondLst>
                                        </p:cTn>
                                        <p:tgtEl>
                                          <p:sndTgt r:embed="rId3" name="va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7"/>
                                        </p:tgtEl>
                                        <p:attrNameLst>
                                          <p:attrName>style.visibility</p:attrName>
                                        </p:attrNameLst>
                                      </p:cBhvr>
                                      <p:to>
                                        <p:strVal val="visible"/>
                                      </p:to>
                                    </p:set>
                                    <p:animEffect transition="in" filter="fade">
                                      <p:cBhvr>
                                        <p:cTn id="12" dur="500"/>
                                        <p:tgtEl>
                                          <p:spTgt spid="8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8"/>
                                        </p:tgtEl>
                                        <p:attrNameLst>
                                          <p:attrName>style.visibility</p:attrName>
                                        </p:attrNameLst>
                                      </p:cBhvr>
                                      <p:to>
                                        <p:strVal val="visible"/>
                                      </p:to>
                                    </p:set>
                                    <p:animEffect transition="in" filter="fade">
                                      <p:cBhvr>
                                        <p:cTn id="17" dur="500"/>
                                        <p:tgtEl>
                                          <p:spTgt spid="88"/>
                                        </p:tgtEl>
                                      </p:cBhvr>
                                    </p:animEffect>
                                  </p:childTnLst>
                                  <p:subTnLst>
                                    <p:audio>
                                      <p:cMediaNode>
                                        <p:cTn display="0" masterRel="sameClick">
                                          <p:stCondLst>
                                            <p:cond evt="begin" delay="0">
                                              <p:tn val="15"/>
                                            </p:cond>
                                          </p:stCondLst>
                                          <p:endCondLst>
                                            <p:cond evt="onStopAudio" delay="0">
                                              <p:tgtEl>
                                                <p:sldTgt/>
                                              </p:tgtEl>
                                            </p:cond>
                                          </p:endCondLst>
                                        </p:cTn>
                                        <p:tgtEl>
                                          <p:sndTgt r:embed="rId4" name="Van a ir de paseo.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9"/>
                                        </p:tgtEl>
                                        <p:attrNameLst>
                                          <p:attrName>style.visibility</p:attrName>
                                        </p:attrNameLst>
                                      </p:cBhvr>
                                      <p:to>
                                        <p:strVal val="visible"/>
                                      </p:to>
                                    </p:set>
                                    <p:animEffect transition="in" filter="fade">
                                      <p:cBhvr>
                                        <p:cTn id="22"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7" descr="question mark action button"/>
          <p:cNvSpPr/>
          <p:nvPr/>
        </p:nvSpPr>
        <p:spPr>
          <a:xfrm>
            <a:off x="900000" y="2301984"/>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6" name="Google Shape;96;p17"/>
          <p:cNvSpPr txBox="1">
            <a:spLocks noGrp="1"/>
          </p:cNvSpPr>
          <p:nvPr>
            <p:ph type="title"/>
          </p:nvPr>
        </p:nvSpPr>
        <p:spPr>
          <a:xfrm>
            <a:off x="0" y="826968"/>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00" b="1" dirty="0" err="1">
                <a:solidFill>
                  <a:srgbClr val="1E4E79"/>
                </a:solidFill>
              </a:rPr>
              <a:t>vamos</a:t>
            </a:r>
            <a:endParaRPr sz="11500" dirty="0"/>
          </a:p>
        </p:txBody>
      </p:sp>
      <p:sp>
        <p:nvSpPr>
          <p:cNvPr id="97" name="Google Shape;97;p17"/>
          <p:cNvSpPr txBox="1"/>
          <p:nvPr/>
        </p:nvSpPr>
        <p:spPr>
          <a:xfrm>
            <a:off x="1580827" y="2178000"/>
            <a:ext cx="8865031"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lang="en-GB" sz="3200" kern="0" dirty="0">
                <a:solidFill>
                  <a:srgbClr val="1E4E79"/>
                </a:solidFill>
                <a:latin typeface="Century Gothic"/>
                <a:ea typeface="Century Gothic"/>
                <a:cs typeface="Century Gothic"/>
                <a:sym typeface="Century Gothic"/>
              </a:rPr>
              <a:t>we go | are going</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98" name="Google Shape;98;p17" descr="question mark action button"/>
          <p:cNvSpPr/>
          <p:nvPr/>
        </p:nvSpPr>
        <p:spPr>
          <a:xfrm>
            <a:off x="900000" y="5125788"/>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99" name="Google Shape;99;p17"/>
          <p:cNvSpPr txBox="1"/>
          <p:nvPr/>
        </p:nvSpPr>
        <p:spPr>
          <a:xfrm>
            <a:off x="1035171" y="3990481"/>
            <a:ext cx="11156830" cy="1015663"/>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6000"/>
              <a:buFont typeface="Arial"/>
              <a:buNone/>
              <a:tabLst/>
              <a:defRPr/>
            </a:pPr>
            <a:r>
              <a:rPr lang="en-GB" sz="6000" kern="0" dirty="0">
                <a:solidFill>
                  <a:srgbClr val="1E4E79"/>
                </a:solidFill>
                <a:latin typeface="Century Gothic"/>
                <a:ea typeface="Century Gothic"/>
                <a:cs typeface="Century Gothic"/>
                <a:sym typeface="Century Gothic"/>
              </a:rPr>
              <a:t>___</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____ a</a:t>
            </a:r>
            <a:r>
              <a:rPr kumimoji="0" lang="en-GB" sz="6000" b="0" i="0" u="none" strike="noStrike" kern="0" cap="none" spc="0" normalizeH="0" noProof="0" dirty="0">
                <a:ln>
                  <a:noFill/>
                </a:ln>
                <a:solidFill>
                  <a:srgbClr val="1E4E79"/>
                </a:solidFill>
                <a:effectLst/>
                <a:uLnTx/>
                <a:uFillTx/>
                <a:latin typeface="Century Gothic"/>
                <a:ea typeface="Century Gothic"/>
                <a:cs typeface="Century Gothic"/>
                <a:sym typeface="Century Gothic"/>
              </a:rPr>
              <a:t> ir de </a:t>
            </a:r>
            <a:r>
              <a:rPr kumimoji="0" lang="en-GB" sz="6000" b="0" i="0" u="none" strike="noStrike" kern="0" cap="none" spc="0" normalizeH="0" noProof="0" dirty="0" err="1">
                <a:ln>
                  <a:noFill/>
                </a:ln>
                <a:solidFill>
                  <a:srgbClr val="1E4E79"/>
                </a:solidFill>
                <a:effectLst/>
                <a:uLnTx/>
                <a:uFillTx/>
                <a:latin typeface="Century Gothic"/>
                <a:ea typeface="Century Gothic"/>
                <a:cs typeface="Century Gothic"/>
                <a:sym typeface="Century Gothic"/>
              </a:rPr>
              <a:t>compras</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a:t>
            </a:r>
            <a:endParaRPr kumimoji="0" sz="6000" b="0" i="0" u="none" strike="noStrike" kern="0" cap="none" spc="0" normalizeH="0" baseline="0" noProof="0" dirty="0">
              <a:ln>
                <a:noFill/>
              </a:ln>
              <a:solidFill>
                <a:srgbClr val="EA5F00"/>
              </a:solidFill>
              <a:effectLst/>
              <a:uLnTx/>
              <a:uFillTx/>
              <a:latin typeface="Century Gothic"/>
              <a:ea typeface="Century Gothic"/>
              <a:cs typeface="Century Gothic"/>
              <a:sym typeface="Century Gothic"/>
            </a:endParaRPr>
          </a:p>
        </p:txBody>
      </p:sp>
      <p:sp>
        <p:nvSpPr>
          <p:cNvPr id="100" name="Google Shape;100;p17"/>
          <p:cNvSpPr/>
          <p:nvPr/>
        </p:nvSpPr>
        <p:spPr>
          <a:xfrm>
            <a:off x="2094533" y="3870837"/>
            <a:ext cx="2977800" cy="10156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C55A11"/>
              </a:buClr>
              <a:buSzPts val="6000"/>
              <a:buFont typeface="Arial"/>
              <a:buNone/>
              <a:tabLst/>
              <a:defRPr/>
            </a:pPr>
            <a:r>
              <a:rPr lang="en-GB" sz="6000" b="1" kern="0" dirty="0" err="1">
                <a:solidFill>
                  <a:srgbClr val="C55A11"/>
                </a:solidFill>
                <a:latin typeface="Century Gothic"/>
                <a:ea typeface="Century Gothic"/>
                <a:cs typeface="Century Gothic"/>
                <a:sym typeface="Century Gothic"/>
              </a:rPr>
              <a:t>Vamos</a:t>
            </a:r>
            <a:endParaRPr kumimoji="0" sz="6000" b="0" i="0" u="none" strike="noStrike" kern="0" cap="none" spc="0" normalizeH="0" baseline="0" noProof="0" dirty="0">
              <a:ln>
                <a:noFill/>
              </a:ln>
              <a:solidFill>
                <a:srgbClr val="C55A11"/>
              </a:solidFill>
              <a:effectLst/>
              <a:uLnTx/>
              <a:uFillTx/>
              <a:latin typeface="Century Gothic"/>
              <a:ea typeface="Century Gothic"/>
              <a:cs typeface="Century Gothic"/>
              <a:sym typeface="Century Gothic"/>
            </a:endParaRPr>
          </a:p>
        </p:txBody>
      </p:sp>
      <p:sp>
        <p:nvSpPr>
          <p:cNvPr id="101" name="Google Shape;101;p17"/>
          <p:cNvSpPr txBox="1"/>
          <p:nvPr/>
        </p:nvSpPr>
        <p:spPr>
          <a:xfrm>
            <a:off x="2978729" y="5006144"/>
            <a:ext cx="6456218"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lang="en-GB" sz="3200" b="1" kern="0" dirty="0">
                <a:solidFill>
                  <a:srgbClr val="C55A11"/>
                </a:solidFill>
                <a:latin typeface="Century Gothic"/>
                <a:ea typeface="Century Gothic"/>
                <a:cs typeface="Century Gothic"/>
                <a:sym typeface="Century Gothic"/>
              </a:rPr>
              <a:t>We are going</a:t>
            </a:r>
            <a:r>
              <a:rPr kumimoji="0" lang="en-GB" sz="3200" b="1" i="0" u="none" strike="noStrike" kern="0" cap="none" spc="0" normalizeH="0" baseline="0" noProof="0" dirty="0">
                <a:ln>
                  <a:noFill/>
                </a:ln>
                <a:solidFill>
                  <a:srgbClr val="EEC100"/>
                </a:solidFill>
                <a:effectLst/>
                <a:uLnTx/>
                <a:uFillTx/>
                <a:latin typeface="Century Gothic"/>
                <a:ea typeface="Century Gothic"/>
                <a:cs typeface="Century Gothic"/>
                <a:sym typeface="Century Gothic"/>
              </a:rPr>
              <a:t> </a:t>
            </a:r>
            <a:r>
              <a:rPr lang="en-GB" sz="3200" kern="0" dirty="0">
                <a:solidFill>
                  <a:srgbClr val="1E4E79"/>
                </a:solidFill>
                <a:latin typeface="Century Gothic"/>
                <a:ea typeface="Century Gothic"/>
                <a:cs typeface="Century Gothic"/>
                <a:sym typeface="Century Gothic"/>
              </a:rPr>
              <a:t>t</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o go shopping.]</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188438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500"/>
                                        <p:tgtEl>
                                          <p:spTgt spid="96"/>
                                        </p:tgtEl>
                                      </p:cBhvr>
                                    </p:animEffect>
                                  </p:childTnLst>
                                  <p:subTnLst>
                                    <p:audio>
                                      <p:cMediaNode>
                                        <p:cTn display="0" masterRel="sameClick">
                                          <p:stCondLst>
                                            <p:cond evt="begin" delay="0">
                                              <p:tn val="5"/>
                                            </p:cond>
                                          </p:stCondLst>
                                          <p:endCondLst>
                                            <p:cond evt="onStopAudio" delay="0">
                                              <p:tgtEl>
                                                <p:sldTgt/>
                                              </p:tgtEl>
                                            </p:cond>
                                          </p:endCondLst>
                                        </p:cTn>
                                        <p:tgtEl>
                                          <p:sndTgt r:embed="rId3" name="vamos.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5"/>
                                        </p:tgtEl>
                                        <p:attrNameLst>
                                          <p:attrName>style.visibility</p:attrName>
                                        </p:attrNameLst>
                                      </p:cBhvr>
                                      <p:to>
                                        <p:strVal val="visible"/>
                                      </p:to>
                                    </p:set>
                                    <p:animEffect transition="in" filter="fade">
                                      <p:cBhvr>
                                        <p:cTn id="12" dur="500"/>
                                        <p:tgtEl>
                                          <p:spTgt spid="9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7"/>
                                        </p:tgtEl>
                                        <p:attrNameLst>
                                          <p:attrName>style.visibility</p:attrName>
                                        </p:attrNameLst>
                                      </p:cBhvr>
                                      <p:to>
                                        <p:strVal val="visible"/>
                                      </p:to>
                                    </p:set>
                                    <p:animEffect transition="in" filter="fade">
                                      <p:cBhvr>
                                        <p:cTn id="17" dur="500"/>
                                        <p:tgtEl>
                                          <p:spTgt spid="9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9"/>
                                        </p:tgtEl>
                                        <p:attrNameLst>
                                          <p:attrName>style.visibility</p:attrName>
                                        </p:attrNameLst>
                                      </p:cBhvr>
                                      <p:to>
                                        <p:strVal val="visible"/>
                                      </p:to>
                                    </p:set>
                                    <p:animEffect transition="in" filter="fade">
                                      <p:cBhvr>
                                        <p:cTn id="22" dur="500"/>
                                        <p:tgtEl>
                                          <p:spTgt spid="99"/>
                                        </p:tgtEl>
                                      </p:cBhvr>
                                    </p:animEffect>
                                  </p:childTnLst>
                                  <p:subTnLst>
                                    <p:audio>
                                      <p:cMediaNode>
                                        <p:cTn display="0" masterRel="sameClick">
                                          <p:stCondLst>
                                            <p:cond evt="begin" delay="0">
                                              <p:tn val="20"/>
                                            </p:cond>
                                          </p:stCondLst>
                                          <p:endCondLst>
                                            <p:cond evt="onStopAudio" delay="0">
                                              <p:tgtEl>
                                                <p:sldTgt/>
                                              </p:tgtEl>
                                            </p:cond>
                                          </p:endCondLst>
                                        </p:cTn>
                                        <p:tgtEl>
                                          <p:sndTgt r:embed="rId4" name="[Beep] a ir de compras.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0"/>
                                        </p:tgtEl>
                                        <p:attrNameLst>
                                          <p:attrName>style.visibility</p:attrName>
                                        </p:attrNameLst>
                                      </p:cBhvr>
                                      <p:to>
                                        <p:strVal val="visible"/>
                                      </p:to>
                                    </p:set>
                                    <p:animEffect transition="in" filter="fade">
                                      <p:cBhvr>
                                        <p:cTn id="27" dur="500"/>
                                        <p:tgtEl>
                                          <p:spTgt spid="100"/>
                                        </p:tgtEl>
                                      </p:cBhvr>
                                    </p:animEffect>
                                  </p:childTnLst>
                                  <p:subTnLst>
                                    <p:audio>
                                      <p:cMediaNode>
                                        <p:cTn display="0" masterRel="sameClick">
                                          <p:stCondLst>
                                            <p:cond evt="begin" delay="0">
                                              <p:tn val="25"/>
                                            </p:cond>
                                          </p:stCondLst>
                                          <p:endCondLst>
                                            <p:cond evt="onStopAudio" delay="0">
                                              <p:tgtEl>
                                                <p:sldTgt/>
                                              </p:tgtEl>
                                            </p:cond>
                                          </p:endCondLst>
                                        </p:cTn>
                                        <p:tgtEl>
                                          <p:sndTgt r:embed="rId5" name="Vamos a ir de compras.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8"/>
                                        </p:tgtEl>
                                        <p:attrNameLst>
                                          <p:attrName>style.visibility</p:attrName>
                                        </p:attrNameLst>
                                      </p:cBhvr>
                                      <p:to>
                                        <p:strVal val="visible"/>
                                      </p:to>
                                    </p:set>
                                    <p:animEffect transition="in" filter="fade">
                                      <p:cBhvr>
                                        <p:cTn id="32" dur="500"/>
                                        <p:tgtEl>
                                          <p:spTgt spid="9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1"/>
                                        </p:tgtEl>
                                        <p:attrNameLst>
                                          <p:attrName>style.visibility</p:attrName>
                                        </p:attrNameLst>
                                      </p:cBhvr>
                                      <p:to>
                                        <p:strVal val="visible"/>
                                      </p:to>
                                    </p:set>
                                    <p:animEffect transition="in" filter="fade">
                                      <p:cBhvr>
                                        <p:cTn id="37"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8" descr="question mark action button"/>
          <p:cNvSpPr/>
          <p:nvPr/>
        </p:nvSpPr>
        <p:spPr>
          <a:xfrm>
            <a:off x="900000" y="23004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8" name="Google Shape;108;p18"/>
          <p:cNvSpPr txBox="1">
            <a:spLocks noGrp="1"/>
          </p:cNvSpPr>
          <p:nvPr>
            <p:ph type="title"/>
          </p:nvPr>
        </p:nvSpPr>
        <p:spPr>
          <a:xfrm>
            <a:off x="0" y="828399"/>
            <a:ext cx="121920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400"/>
              <a:buNone/>
            </a:pPr>
            <a:r>
              <a:rPr lang="en-GB" sz="11500" b="1" dirty="0">
                <a:solidFill>
                  <a:srgbClr val="1E4E79"/>
                </a:solidFill>
              </a:rPr>
              <a:t>van</a:t>
            </a:r>
            <a:endParaRPr sz="11500" dirty="0"/>
          </a:p>
        </p:txBody>
      </p:sp>
      <p:sp>
        <p:nvSpPr>
          <p:cNvPr id="109" name="Google Shape;109;p18"/>
          <p:cNvSpPr txBox="1"/>
          <p:nvPr/>
        </p:nvSpPr>
        <p:spPr>
          <a:xfrm>
            <a:off x="3382826" y="2134067"/>
            <a:ext cx="5510564"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[they</a:t>
            </a:r>
            <a:r>
              <a:rPr kumimoji="0" lang="en-GB" sz="3200" b="0" i="0" u="none" strike="noStrike" kern="0" cap="none" spc="0" normalizeH="0" noProof="0" dirty="0">
                <a:ln>
                  <a:noFill/>
                </a:ln>
                <a:solidFill>
                  <a:srgbClr val="1E4E79"/>
                </a:solidFill>
                <a:effectLst/>
                <a:uLnTx/>
                <a:uFillTx/>
                <a:latin typeface="Century Gothic"/>
                <a:ea typeface="Century Gothic"/>
                <a:cs typeface="Century Gothic"/>
                <a:sym typeface="Century Gothic"/>
              </a:rPr>
              <a:t> go</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 </a:t>
            </a:r>
            <a:r>
              <a:rPr lang="en-GB" sz="3200" kern="0" dirty="0">
                <a:solidFill>
                  <a:srgbClr val="1E4E79"/>
                </a:solidFill>
                <a:latin typeface="Century Gothic"/>
                <a:ea typeface="Century Gothic"/>
                <a:cs typeface="Century Gothic"/>
                <a:sym typeface="Century Gothic"/>
              </a:rPr>
              <a:t>are go</a:t>
            </a:r>
            <a:r>
              <a:rPr kumimoji="0" lang="en-GB" sz="3200" b="0" i="0" u="none" strike="noStrike" kern="0" cap="none" spc="0" normalizeH="0" baseline="0" noProof="0" dirty="0" err="1">
                <a:ln>
                  <a:noFill/>
                </a:ln>
                <a:solidFill>
                  <a:srgbClr val="1E4E79"/>
                </a:solidFill>
                <a:effectLst/>
                <a:uLnTx/>
                <a:uFillTx/>
                <a:latin typeface="Century Gothic"/>
                <a:ea typeface="Century Gothic"/>
                <a:cs typeface="Century Gothic"/>
                <a:sym typeface="Century Gothic"/>
              </a:rPr>
              <a:t>ing</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10" name="Google Shape;110;p18" descr="question mark action button"/>
          <p:cNvSpPr/>
          <p:nvPr/>
        </p:nvSpPr>
        <p:spPr>
          <a:xfrm>
            <a:off x="900000" y="5126400"/>
            <a:ext cx="542518" cy="478022"/>
          </a:xfrm>
          <a:custGeom>
            <a:avLst/>
            <a:gdLst/>
            <a:ahLst/>
            <a:cxnLst/>
            <a:rect l="l" t="t" r="r" b="b"/>
            <a:pathLst>
              <a:path w="120000" h="120000" extrusionOk="0">
                <a:moveTo>
                  <a:pt x="0" y="0"/>
                </a:moveTo>
                <a:lnTo>
                  <a:pt x="120000" y="0"/>
                </a:lnTo>
                <a:lnTo>
                  <a:pt x="120000" y="120000"/>
                </a:lnTo>
                <a:lnTo>
                  <a:pt x="0" y="120000"/>
                </a:lnTo>
                <a:close/>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darken"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37343" y="40714"/>
                </a:moveTo>
                <a:cubicBezTo>
                  <a:pt x="37343" y="26513"/>
                  <a:pt x="47487" y="15000"/>
                  <a:pt x="60000" y="15000"/>
                </a:cubicBezTo>
                <a:cubicBezTo>
                  <a:pt x="72513" y="15000"/>
                  <a:pt x="82657" y="26513"/>
                  <a:pt x="82657" y="40714"/>
                </a:cubicBezTo>
                <a:cubicBezTo>
                  <a:pt x="82657" y="51365"/>
                  <a:pt x="77585" y="60000"/>
                  <a:pt x="71329" y="60000"/>
                </a:cubicBezTo>
                <a:cubicBezTo>
                  <a:pt x="68200" y="60000"/>
                  <a:pt x="65664" y="64317"/>
                  <a:pt x="65664" y="69643"/>
                </a:cubicBezTo>
                <a:lnTo>
                  <a:pt x="65664" y="82500"/>
                </a:lnTo>
                <a:lnTo>
                  <a:pt x="54336" y="82500"/>
                </a:lnTo>
                <a:lnTo>
                  <a:pt x="54336" y="69643"/>
                </a:lnTo>
                <a:cubicBezTo>
                  <a:pt x="54336" y="58992"/>
                  <a:pt x="59408" y="50357"/>
                  <a:pt x="65664" y="50357"/>
                </a:cubicBezTo>
                <a:cubicBezTo>
                  <a:pt x="68793" y="50357"/>
                  <a:pt x="71329" y="46040"/>
                  <a:pt x="71329" y="40714"/>
                </a:cubicBezTo>
                <a:cubicBezTo>
                  <a:pt x="71329" y="33613"/>
                  <a:pt x="66257" y="27857"/>
                  <a:pt x="60000" y="27857"/>
                </a:cubicBezTo>
                <a:cubicBezTo>
                  <a:pt x="53743" y="27857"/>
                  <a:pt x="48671" y="33613"/>
                  <a:pt x="48671" y="40714"/>
                </a:cubicBezTo>
                <a:close/>
                <a:moveTo>
                  <a:pt x="60000" y="85714"/>
                </a:moveTo>
                <a:cubicBezTo>
                  <a:pt x="64692" y="85714"/>
                  <a:pt x="68496" y="90032"/>
                  <a:pt x="68496" y="95357"/>
                </a:cubicBezTo>
                <a:cubicBezTo>
                  <a:pt x="68496" y="100683"/>
                  <a:pt x="64692" y="105000"/>
                  <a:pt x="60000" y="105000"/>
                </a:cubicBezTo>
                <a:cubicBezTo>
                  <a:pt x="55308" y="105000"/>
                  <a:pt x="51504" y="100683"/>
                  <a:pt x="51504" y="95357"/>
                </a:cubicBezTo>
                <a:cubicBezTo>
                  <a:pt x="51504" y="90032"/>
                  <a:pt x="55308" y="85714"/>
                  <a:pt x="60000" y="85714"/>
                </a:cubicBezTo>
                <a:close/>
              </a:path>
              <a:path w="120000" h="120000" fill="none" extrusionOk="0">
                <a:moveTo>
                  <a:pt x="0" y="0"/>
                </a:moveTo>
                <a:lnTo>
                  <a:pt x="120000" y="0"/>
                </a:lnTo>
                <a:lnTo>
                  <a:pt x="120000" y="120000"/>
                </a:lnTo>
                <a:lnTo>
                  <a:pt x="0" y="120000"/>
                </a:lnTo>
                <a:close/>
              </a:path>
            </a:pathLst>
          </a:custGeom>
          <a:solidFill>
            <a:schemeClr val="accent2"/>
          </a:solidFill>
          <a:ln w="25400" cap="flat" cmpd="sng">
            <a:solidFill>
              <a:srgbClr val="2F5496"/>
            </a:solidFill>
            <a:prstDash val="solid"/>
            <a:round/>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11" name="Google Shape;111;p18"/>
          <p:cNvSpPr txBox="1"/>
          <p:nvPr/>
        </p:nvSpPr>
        <p:spPr>
          <a:xfrm>
            <a:off x="0" y="4089948"/>
            <a:ext cx="12192001" cy="923330"/>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5400"/>
              <a:buFont typeface="Arial"/>
              <a:buNone/>
              <a:tabLst/>
              <a:defRPr/>
            </a:pP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 _____ </a:t>
            </a:r>
            <a:r>
              <a:rPr lang="en-GB" sz="6000" kern="0" dirty="0">
                <a:solidFill>
                  <a:srgbClr val="1E4E79"/>
                </a:solidFill>
                <a:latin typeface="Century Gothic"/>
                <a:ea typeface="Century Gothic"/>
                <a:cs typeface="Century Gothic"/>
                <a:sym typeface="Century Gothic"/>
              </a:rPr>
              <a:t>a ir de </a:t>
            </a:r>
            <a:r>
              <a:rPr lang="en-GB" sz="6000" kern="0" dirty="0" err="1">
                <a:solidFill>
                  <a:srgbClr val="1E4E79"/>
                </a:solidFill>
                <a:latin typeface="Century Gothic"/>
                <a:ea typeface="Century Gothic"/>
                <a:cs typeface="Century Gothic"/>
                <a:sym typeface="Century Gothic"/>
              </a:rPr>
              <a:t>paseo</a:t>
            </a:r>
            <a:r>
              <a:rPr kumimoji="0" lang="en-GB" sz="60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60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12" name="Google Shape;112;p18"/>
          <p:cNvSpPr/>
          <p:nvPr/>
        </p:nvSpPr>
        <p:spPr>
          <a:xfrm>
            <a:off x="2681987" y="4024510"/>
            <a:ext cx="2321333" cy="92333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C55A11"/>
              </a:buClr>
              <a:buSzPts val="6000"/>
              <a:buFont typeface="Arial"/>
              <a:buNone/>
              <a:tabLst/>
              <a:defRPr/>
            </a:pPr>
            <a:r>
              <a:rPr lang="en-GB" sz="6000" b="1" kern="0" dirty="0">
                <a:solidFill>
                  <a:srgbClr val="C55A11"/>
                </a:solidFill>
                <a:latin typeface="Century Gothic"/>
                <a:ea typeface="Century Gothic"/>
                <a:cs typeface="Century Gothic"/>
                <a:sym typeface="Century Gothic"/>
              </a:rPr>
              <a:t>Van</a:t>
            </a:r>
            <a:endParaRPr kumimoji="0" sz="6000" b="0" i="0" u="none" strike="noStrike" kern="0" cap="none" spc="0" normalizeH="0" baseline="0" noProof="0" dirty="0">
              <a:ln>
                <a:noFill/>
              </a:ln>
              <a:solidFill>
                <a:srgbClr val="C55A11"/>
              </a:solidFill>
              <a:effectLst/>
              <a:uLnTx/>
              <a:uFillTx/>
              <a:latin typeface="Century Gothic"/>
              <a:ea typeface="Century Gothic"/>
              <a:cs typeface="Century Gothic"/>
              <a:sym typeface="Century Gothic"/>
            </a:endParaRPr>
          </a:p>
        </p:txBody>
      </p:sp>
      <p:sp>
        <p:nvSpPr>
          <p:cNvPr id="113" name="Google Shape;113;p18"/>
          <p:cNvSpPr txBox="1"/>
          <p:nvPr/>
        </p:nvSpPr>
        <p:spPr>
          <a:xfrm>
            <a:off x="2509571" y="5041463"/>
            <a:ext cx="8352393" cy="584775"/>
          </a:xfrm>
          <a:prstGeom prst="rect">
            <a:avLst/>
          </a:prstGeom>
          <a:solidFill>
            <a:schemeClr val="l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1E4E79"/>
              </a:buClr>
              <a:buSzPts val="3200"/>
              <a:buFont typeface="Arial"/>
              <a:buNone/>
              <a:tabLst/>
              <a:defRPr/>
            </a:pP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r>
              <a:rPr lang="en-GB" sz="3200" b="1" kern="0" dirty="0">
                <a:solidFill>
                  <a:srgbClr val="C55A11"/>
                </a:solidFill>
                <a:latin typeface="Century Gothic"/>
                <a:ea typeface="Century Gothic"/>
                <a:cs typeface="Century Gothic"/>
                <a:sym typeface="Century Gothic"/>
              </a:rPr>
              <a:t>They are going</a:t>
            </a:r>
            <a:r>
              <a:rPr kumimoji="0" lang="en-GB" sz="3200" b="1" i="0" u="none" strike="noStrike" kern="0" cap="none" spc="0" normalizeH="0" baseline="0" noProof="0" dirty="0">
                <a:ln>
                  <a:noFill/>
                </a:ln>
                <a:solidFill>
                  <a:srgbClr val="C55A11"/>
                </a:solidFill>
                <a:effectLst/>
                <a:uLnTx/>
                <a:uFillTx/>
                <a:latin typeface="Century Gothic"/>
                <a:ea typeface="Century Gothic"/>
                <a:cs typeface="Century Gothic"/>
                <a:sym typeface="Century Gothic"/>
              </a:rPr>
              <a:t> </a:t>
            </a:r>
            <a:r>
              <a:rPr lang="en-GB" sz="3200" kern="0" dirty="0">
                <a:solidFill>
                  <a:srgbClr val="1E4E79"/>
                </a:solidFill>
                <a:latin typeface="Century Gothic"/>
                <a:ea typeface="Century Gothic"/>
                <a:cs typeface="Century Gothic"/>
                <a:sym typeface="Century Gothic"/>
              </a:rPr>
              <a:t>t</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o go for a</a:t>
            </a:r>
            <a:r>
              <a:rPr lang="en-GB" sz="3200" kern="0" dirty="0">
                <a:solidFill>
                  <a:srgbClr val="1E4E79"/>
                </a:solidFill>
                <a:latin typeface="Century Gothic"/>
                <a:ea typeface="Century Gothic"/>
                <a:cs typeface="Century Gothic"/>
                <a:sym typeface="Century Gothic"/>
              </a:rPr>
              <a:t> stroll / outing</a:t>
            </a:r>
            <a:r>
              <a:rPr kumimoji="0" lang="en-GB" sz="3200" b="0"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452748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fade">
                                      <p:cBhvr>
                                        <p:cTn id="7" dur="500"/>
                                        <p:tgtEl>
                                          <p:spTgt spid="108"/>
                                        </p:tgtEl>
                                      </p:cBhvr>
                                    </p:animEffect>
                                  </p:childTnLst>
                                  <p:subTnLst>
                                    <p:audio>
                                      <p:cMediaNode>
                                        <p:cTn display="0" masterRel="sameClick">
                                          <p:stCondLst>
                                            <p:cond evt="begin" delay="0">
                                              <p:tn val="5"/>
                                            </p:cond>
                                          </p:stCondLst>
                                          <p:endCondLst>
                                            <p:cond evt="onStopAudio" delay="0">
                                              <p:tgtEl>
                                                <p:sldTgt/>
                                              </p:tgtEl>
                                            </p:cond>
                                          </p:endCondLst>
                                        </p:cTn>
                                        <p:tgtEl>
                                          <p:sndTgt r:embed="rId3" name="van.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7"/>
                                        </p:tgtEl>
                                        <p:attrNameLst>
                                          <p:attrName>style.visibility</p:attrName>
                                        </p:attrNameLst>
                                      </p:cBhvr>
                                      <p:to>
                                        <p:strVal val="visible"/>
                                      </p:to>
                                    </p:set>
                                    <p:animEffect transition="in" filter="fade">
                                      <p:cBhvr>
                                        <p:cTn id="12" dur="500"/>
                                        <p:tgtEl>
                                          <p:spTgt spid="10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9"/>
                                        </p:tgtEl>
                                        <p:attrNameLst>
                                          <p:attrName>style.visibility</p:attrName>
                                        </p:attrNameLst>
                                      </p:cBhvr>
                                      <p:to>
                                        <p:strVal val="visible"/>
                                      </p:to>
                                    </p:set>
                                    <p:animEffect transition="in" filter="fade">
                                      <p:cBhvr>
                                        <p:cTn id="17" dur="500"/>
                                        <p:tgtEl>
                                          <p:spTgt spid="10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1"/>
                                        </p:tgtEl>
                                        <p:attrNameLst>
                                          <p:attrName>style.visibility</p:attrName>
                                        </p:attrNameLst>
                                      </p:cBhvr>
                                      <p:to>
                                        <p:strVal val="visible"/>
                                      </p:to>
                                    </p:set>
                                    <p:animEffect transition="in" filter="fade">
                                      <p:cBhvr>
                                        <p:cTn id="22" dur="500"/>
                                        <p:tgtEl>
                                          <p:spTgt spid="111"/>
                                        </p:tgtEl>
                                      </p:cBhvr>
                                    </p:animEffect>
                                  </p:childTnLst>
                                  <p:subTnLst>
                                    <p:audio>
                                      <p:cMediaNode>
                                        <p:cTn display="0" masterRel="sameClick">
                                          <p:stCondLst>
                                            <p:cond evt="begin" delay="0">
                                              <p:tn val="20"/>
                                            </p:cond>
                                          </p:stCondLst>
                                          <p:endCondLst>
                                            <p:cond evt="onStopAudio" delay="0">
                                              <p:tgtEl>
                                                <p:sldTgt/>
                                              </p:tgtEl>
                                            </p:cond>
                                          </p:endCondLst>
                                        </p:cTn>
                                        <p:tgtEl>
                                          <p:sndTgt r:embed="rId4" name="[Beep] a ir de paseo.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2"/>
                                        </p:tgtEl>
                                        <p:attrNameLst>
                                          <p:attrName>style.visibility</p:attrName>
                                        </p:attrNameLst>
                                      </p:cBhvr>
                                      <p:to>
                                        <p:strVal val="visible"/>
                                      </p:to>
                                    </p:set>
                                    <p:animEffect transition="in" filter="fade">
                                      <p:cBhvr>
                                        <p:cTn id="27" dur="500"/>
                                        <p:tgtEl>
                                          <p:spTgt spid="112"/>
                                        </p:tgtEl>
                                      </p:cBhvr>
                                    </p:animEffect>
                                  </p:childTnLst>
                                  <p:subTnLst>
                                    <p:audio>
                                      <p:cMediaNode>
                                        <p:cTn display="0" masterRel="sameClick">
                                          <p:stCondLst>
                                            <p:cond evt="begin" delay="0">
                                              <p:tn val="25"/>
                                            </p:cond>
                                          </p:stCondLst>
                                          <p:endCondLst>
                                            <p:cond evt="onStopAudio" delay="0">
                                              <p:tgtEl>
                                                <p:sldTgt/>
                                              </p:tgtEl>
                                            </p:cond>
                                          </p:endCondLst>
                                        </p:cTn>
                                        <p:tgtEl>
                                          <p:sndTgt r:embed="rId5" name="Van a ir de paseo.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0"/>
                                        </p:tgtEl>
                                        <p:attrNameLst>
                                          <p:attrName>style.visibility</p:attrName>
                                        </p:attrNameLst>
                                      </p:cBhvr>
                                      <p:to>
                                        <p:strVal val="visible"/>
                                      </p:to>
                                    </p:set>
                                    <p:animEffect transition="in" filter="fade">
                                      <p:cBhvr>
                                        <p:cTn id="32" dur="500"/>
                                        <p:tgtEl>
                                          <p:spTgt spid="1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3"/>
                                        </p:tgtEl>
                                        <p:attrNameLst>
                                          <p:attrName>style.visibility</p:attrName>
                                        </p:attrNameLst>
                                      </p:cBhvr>
                                      <p:to>
                                        <p:strVal val="visible"/>
                                      </p:to>
                                    </p:set>
                                    <p:animEffect transition="in" filter="fade">
                                      <p:cBhvr>
                                        <p:cTn id="37"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2">
            <a:extLst>
              <a:ext uri="{FF2B5EF4-FFF2-40B4-BE49-F238E27FC236}">
                <a16:creationId xmlns:a16="http://schemas.microsoft.com/office/drawing/2014/main" id="{037C0E7D-BE92-426D-A640-2953154A1801}"/>
              </a:ext>
            </a:extLst>
          </p:cNvPr>
          <p:cNvSpPr>
            <a:spLocks noChangeArrowheads="1"/>
          </p:cNvSpPr>
          <p:nvPr/>
        </p:nvSpPr>
        <p:spPr bwMode="auto">
          <a:xfrm>
            <a:off x="10379077" y="148878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p>
        </p:txBody>
      </p:sp>
      <p:sp>
        <p:nvSpPr>
          <p:cNvPr id="6" name="TextBox 5">
            <a:extLst>
              <a:ext uri="{FF2B5EF4-FFF2-40B4-BE49-F238E27FC236}">
                <a16:creationId xmlns:a16="http://schemas.microsoft.com/office/drawing/2014/main" id="{969408AB-C074-4F83-BEFD-06FBA289387F}"/>
              </a:ext>
            </a:extLst>
          </p:cNvPr>
          <p:cNvSpPr txBox="1"/>
          <p:nvPr/>
        </p:nvSpPr>
        <p:spPr>
          <a:xfrm>
            <a:off x="4436266" y="5276452"/>
            <a:ext cx="2232884"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creer</a:t>
            </a:r>
          </a:p>
        </p:txBody>
      </p:sp>
      <p:sp>
        <p:nvSpPr>
          <p:cNvPr id="8" name="TextBox 7">
            <a:extLst>
              <a:ext uri="{FF2B5EF4-FFF2-40B4-BE49-F238E27FC236}">
                <a16:creationId xmlns:a16="http://schemas.microsoft.com/office/drawing/2014/main" id="{8439705E-DE40-472A-999C-9A86F364E8DA}"/>
              </a:ext>
            </a:extLst>
          </p:cNvPr>
          <p:cNvSpPr txBox="1"/>
          <p:nvPr/>
        </p:nvSpPr>
        <p:spPr>
          <a:xfrm>
            <a:off x="7121690" y="5276452"/>
            <a:ext cx="2101989"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sobre</a:t>
            </a:r>
          </a:p>
        </p:txBody>
      </p:sp>
      <p:sp>
        <p:nvSpPr>
          <p:cNvPr id="9" name="TextBox 8">
            <a:extLst>
              <a:ext uri="{FF2B5EF4-FFF2-40B4-BE49-F238E27FC236}">
                <a16:creationId xmlns:a16="http://schemas.microsoft.com/office/drawing/2014/main" id="{B061ADC1-10DF-47F9-8737-51A678977D39}"/>
              </a:ext>
            </a:extLst>
          </p:cNvPr>
          <p:cNvSpPr txBox="1"/>
          <p:nvPr/>
        </p:nvSpPr>
        <p:spPr>
          <a:xfrm>
            <a:off x="377197" y="5276452"/>
            <a:ext cx="3447491"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noticia</a:t>
            </a:r>
          </a:p>
        </p:txBody>
      </p:sp>
      <p:sp>
        <p:nvSpPr>
          <p:cNvPr id="10" name="Rectangle 3">
            <a:extLst>
              <a:ext uri="{FF2B5EF4-FFF2-40B4-BE49-F238E27FC236}">
                <a16:creationId xmlns:a16="http://schemas.microsoft.com/office/drawing/2014/main" id="{555E7FFD-4950-4745-8B62-448496410F08}"/>
              </a:ext>
            </a:extLst>
          </p:cNvPr>
          <p:cNvSpPr>
            <a:spLocks noChangeArrowheads="1"/>
          </p:cNvSpPr>
          <p:nvPr/>
        </p:nvSpPr>
        <p:spPr bwMode="auto">
          <a:xfrm>
            <a:off x="10377680" y="1469458"/>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1" name="AutoShape 11">
            <a:hlinkClick r:id="" action="ppaction://noaction" highlightClick="1"/>
            <a:extLst>
              <a:ext uri="{FF2B5EF4-FFF2-40B4-BE49-F238E27FC236}">
                <a16:creationId xmlns:a16="http://schemas.microsoft.com/office/drawing/2014/main" id="{0D4FCAC8-1D6E-42A3-99A1-38B671E5CC89}"/>
              </a:ext>
            </a:extLst>
          </p:cNvPr>
          <p:cNvSpPr>
            <a:spLocks noChangeArrowheads="1"/>
          </p:cNvSpPr>
          <p:nvPr/>
        </p:nvSpPr>
        <p:spPr bwMode="auto">
          <a:xfrm>
            <a:off x="10075654" y="5678479"/>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INICIO</a:t>
            </a:r>
          </a:p>
        </p:txBody>
      </p:sp>
      <p:grpSp>
        <p:nvGrpSpPr>
          <p:cNvPr id="13" name="Group 12">
            <a:extLst>
              <a:ext uri="{FF2B5EF4-FFF2-40B4-BE49-F238E27FC236}">
                <a16:creationId xmlns:a16="http://schemas.microsoft.com/office/drawing/2014/main" id="{ECB74475-4F10-4C56-B80E-F36793993CE6}"/>
              </a:ext>
            </a:extLst>
          </p:cNvPr>
          <p:cNvGrpSpPr/>
          <p:nvPr/>
        </p:nvGrpSpPr>
        <p:grpSpPr>
          <a:xfrm>
            <a:off x="10912563" y="1275928"/>
            <a:ext cx="1439862" cy="4462189"/>
            <a:chOff x="10558328" y="1163992"/>
            <a:chExt cx="1439862" cy="4462189"/>
          </a:xfrm>
        </p:grpSpPr>
        <p:sp>
          <p:nvSpPr>
            <p:cNvPr id="14" name="Line 4">
              <a:extLst>
                <a:ext uri="{FF2B5EF4-FFF2-40B4-BE49-F238E27FC236}">
                  <a16:creationId xmlns:a16="http://schemas.microsoft.com/office/drawing/2014/main" id="{41D6DE11-02DC-48A0-8646-E523E3DDBF10}"/>
                </a:ext>
              </a:extLst>
            </p:cNvPr>
            <p:cNvSpPr>
              <a:spLocks noChangeShapeType="1"/>
            </p:cNvSpPr>
            <p:nvPr/>
          </p:nvSpPr>
          <p:spPr bwMode="auto">
            <a:xfrm>
              <a:off x="10649129" y="1321843"/>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5" name="Line 7">
              <a:extLst>
                <a:ext uri="{FF2B5EF4-FFF2-40B4-BE49-F238E27FC236}">
                  <a16:creationId xmlns:a16="http://schemas.microsoft.com/office/drawing/2014/main" id="{284CB0B9-5907-4632-9712-3BC1992F4A5E}"/>
                </a:ext>
              </a:extLst>
            </p:cNvPr>
            <p:cNvSpPr>
              <a:spLocks noChangeShapeType="1"/>
            </p:cNvSpPr>
            <p:nvPr/>
          </p:nvSpPr>
          <p:spPr bwMode="auto">
            <a:xfrm>
              <a:off x="10673817" y="132184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6" name="Line 9">
              <a:extLst>
                <a:ext uri="{FF2B5EF4-FFF2-40B4-BE49-F238E27FC236}">
                  <a16:creationId xmlns:a16="http://schemas.microsoft.com/office/drawing/2014/main" id="{A4B4BDC6-0B9C-462C-9AF4-F18AD7CE93EC}"/>
                </a:ext>
              </a:extLst>
            </p:cNvPr>
            <p:cNvSpPr>
              <a:spLocks noChangeShapeType="1"/>
            </p:cNvSpPr>
            <p:nvPr/>
          </p:nvSpPr>
          <p:spPr bwMode="auto">
            <a:xfrm>
              <a:off x="10649129" y="5478102"/>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7" name="Text Box 10">
              <a:extLst>
                <a:ext uri="{FF2B5EF4-FFF2-40B4-BE49-F238E27FC236}">
                  <a16:creationId xmlns:a16="http://schemas.microsoft.com/office/drawing/2014/main" id="{EDD9E6C0-8B61-4D24-9861-64C1DDF8CA72}"/>
                </a:ext>
              </a:extLst>
            </p:cNvPr>
            <p:cNvSpPr txBox="1">
              <a:spLocks noChangeArrowheads="1"/>
            </p:cNvSpPr>
            <p:nvPr/>
          </p:nvSpPr>
          <p:spPr bwMode="auto">
            <a:xfrm>
              <a:off x="10558328" y="269921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8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Arial" charset="0"/>
                </a:rPr>
                <a:t>Segundos</a:t>
              </a:r>
              <a:endParaRPr kumimoji="0" lang="fr-FR" sz="1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Arial" charset="0"/>
              </a:endParaRPr>
            </a:p>
          </p:txBody>
        </p:sp>
        <p:sp>
          <p:nvSpPr>
            <p:cNvPr id="18" name="Text Box 12">
              <a:extLst>
                <a:ext uri="{FF2B5EF4-FFF2-40B4-BE49-F238E27FC236}">
                  <a16:creationId xmlns:a16="http://schemas.microsoft.com/office/drawing/2014/main" id="{37FB4FED-049C-4138-B4CA-3632BC3A97A3}"/>
                </a:ext>
              </a:extLst>
            </p:cNvPr>
            <p:cNvSpPr txBox="1">
              <a:spLocks noChangeArrowheads="1"/>
            </p:cNvSpPr>
            <p:nvPr/>
          </p:nvSpPr>
          <p:spPr bwMode="auto">
            <a:xfrm>
              <a:off x="10865920" y="1163992"/>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Arial" charset="0"/>
                </a:rPr>
                <a:t>5</a:t>
              </a:r>
            </a:p>
          </p:txBody>
        </p:sp>
        <p:sp>
          <p:nvSpPr>
            <p:cNvPr id="19" name="Text Box 14">
              <a:extLst>
                <a:ext uri="{FF2B5EF4-FFF2-40B4-BE49-F238E27FC236}">
                  <a16:creationId xmlns:a16="http://schemas.microsoft.com/office/drawing/2014/main" id="{E57577A3-C129-4638-983D-C3424D442D76}"/>
                </a:ext>
              </a:extLst>
            </p:cNvPr>
            <p:cNvSpPr txBox="1">
              <a:spLocks noChangeArrowheads="1"/>
            </p:cNvSpPr>
            <p:nvPr/>
          </p:nvSpPr>
          <p:spPr bwMode="auto">
            <a:xfrm>
              <a:off x="10911172" y="5287627"/>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Arial" charset="0"/>
                </a:rPr>
                <a:t>0</a:t>
              </a:r>
            </a:p>
          </p:txBody>
        </p:sp>
      </p:grpSp>
      <p:pic>
        <p:nvPicPr>
          <p:cNvPr id="20" name="Picture 19" descr="A picture containing dark, sitting, fireworks, large&#10;&#10;Description automatically generated">
            <a:extLst>
              <a:ext uri="{FF2B5EF4-FFF2-40B4-BE49-F238E27FC236}">
                <a16:creationId xmlns:a16="http://schemas.microsoft.com/office/drawing/2014/main" id="{6B4389CC-9EEC-4C6B-A29B-DBEE01B6F4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85623" y="1942105"/>
            <a:ext cx="1399522" cy="1877765"/>
          </a:xfrm>
          <a:prstGeom prst="rect">
            <a:avLst/>
          </a:prstGeom>
        </p:spPr>
      </p:pic>
      <p:pic>
        <p:nvPicPr>
          <p:cNvPr id="22" name="Picture 21" descr="A close up of a logo&#10;&#10;Description automatically generated">
            <a:extLst>
              <a:ext uri="{FF2B5EF4-FFF2-40B4-BE49-F238E27FC236}">
                <a16:creationId xmlns:a16="http://schemas.microsoft.com/office/drawing/2014/main" id="{EB9A8783-D070-4A03-992A-AF349D7117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4319" y="1942105"/>
            <a:ext cx="2447814" cy="2107415"/>
          </a:xfrm>
          <a:prstGeom prst="rect">
            <a:avLst/>
          </a:prstGeom>
        </p:spPr>
      </p:pic>
      <p:sp>
        <p:nvSpPr>
          <p:cNvPr id="23" name="TextBox 22">
            <a:extLst>
              <a:ext uri="{FF2B5EF4-FFF2-40B4-BE49-F238E27FC236}">
                <a16:creationId xmlns:a16="http://schemas.microsoft.com/office/drawing/2014/main" id="{DBB4F3C4-5D34-44FC-BEEA-DEB28D6810D9}"/>
              </a:ext>
            </a:extLst>
          </p:cNvPr>
          <p:cNvSpPr txBox="1"/>
          <p:nvPr/>
        </p:nvSpPr>
        <p:spPr>
          <a:xfrm>
            <a:off x="6958217" y="2995813"/>
            <a:ext cx="2724319"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[about]</a:t>
            </a:r>
          </a:p>
        </p:txBody>
      </p:sp>
      <p:sp>
        <p:nvSpPr>
          <p:cNvPr id="25" name="TextBox 24">
            <a:extLst>
              <a:ext uri="{FF2B5EF4-FFF2-40B4-BE49-F238E27FC236}">
                <a16:creationId xmlns:a16="http://schemas.microsoft.com/office/drawing/2014/main" id="{A0AD3EF5-8EA4-455B-9600-97933EFE1FD2}"/>
              </a:ext>
            </a:extLst>
          </p:cNvPr>
          <p:cNvSpPr txBox="1"/>
          <p:nvPr/>
        </p:nvSpPr>
        <p:spPr>
          <a:xfrm>
            <a:off x="4088738" y="3836863"/>
            <a:ext cx="434867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a:t>
            </a:r>
            <a:r>
              <a:rPr kumimoji="0" lang="fr-FR"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believe</a:t>
            </a:r>
            <a:r>
              <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3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believing</a:t>
            </a:r>
            <a:r>
              <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3" name="TextBox 2">
            <a:extLst>
              <a:ext uri="{FF2B5EF4-FFF2-40B4-BE49-F238E27FC236}">
                <a16:creationId xmlns:a16="http://schemas.microsoft.com/office/drawing/2014/main" id="{C479EA85-911D-4126-A918-C31AFA3622F7}"/>
              </a:ext>
            </a:extLst>
          </p:cNvPr>
          <p:cNvSpPr txBox="1"/>
          <p:nvPr/>
        </p:nvSpPr>
        <p:spPr>
          <a:xfrm>
            <a:off x="738782" y="4083085"/>
            <a:ext cx="272431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[news item]</a:t>
            </a:r>
          </a:p>
        </p:txBody>
      </p:sp>
    </p:spTree>
    <p:extLst>
      <p:ext uri="{BB962C8B-B14F-4D97-AF65-F5344CB8AC3E}">
        <p14:creationId xmlns:p14="http://schemas.microsoft.com/office/powerpoint/2010/main" val="2155671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1"/>
                    </p:tgtEl>
                  </p:cond>
                </p:stCondLst>
                <p:endSync evt="end" delay="0">
                  <p:rtn val="all"/>
                </p:endSync>
                <p:childTnLst>
                  <p:par>
                    <p:cTn id="16" fill="hold">
                      <p:stCondLst>
                        <p:cond delay="0"/>
                      </p:stCondLst>
                      <p:childTnLst>
                        <p:par>
                          <p:cTn id="17" fill="hold">
                            <p:stCondLst>
                              <p:cond delay="0"/>
                            </p:stCondLst>
                            <p:childTnLst>
                              <p:par>
                                <p:cTn id="18" presetID="12" presetClass="exit" presetSubtype="4" fill="hold" nodeType="withEffect">
                                  <p:stCondLst>
                                    <p:cond delay="0"/>
                                  </p:stCondLst>
                                  <p:childTnLst>
                                    <p:animEffect transition="out" filter="slide(fromBottom)">
                                      <p:cBhvr>
                                        <p:cTn id="19" dur="5000"/>
                                        <p:tgtEl>
                                          <p:spTgt spid="10"/>
                                        </p:tgtEl>
                                      </p:cBhvr>
                                    </p:animEffect>
                                    <p:set>
                                      <p:cBhvr>
                                        <p:cTn id="20" dur="1" fill="hold">
                                          <p:stCondLst>
                                            <p:cond delay="4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1"/>
                  </p:tgtEl>
                </p:cond>
              </p:nextCondLst>
            </p:seq>
          </p:childTnLst>
        </p:cTn>
      </p:par>
    </p:tnLst>
    <p:bldLst>
      <p:bldP spid="6" grpId="0"/>
      <p:bldP spid="8" grpId="0"/>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53650" y="20972"/>
            <a:ext cx="6484584" cy="1325563"/>
          </a:xfrm>
        </p:spPr>
        <p:txBody>
          <a:bodyPr>
            <a:noAutofit/>
          </a:bodyPr>
          <a:lstStyle/>
          <a:p>
            <a:r>
              <a:rPr lang="en-GB" sz="2600" b="1" dirty="0">
                <a:solidFill>
                  <a:schemeClr val="bg1"/>
                </a:solidFill>
              </a:rPr>
              <a:t>Los planes de la </a:t>
            </a:r>
            <a:r>
              <a:rPr lang="en-GB" sz="2600" b="1" dirty="0" err="1">
                <a:solidFill>
                  <a:schemeClr val="bg1"/>
                </a:solidFill>
              </a:rPr>
              <a:t>familia</a:t>
            </a:r>
            <a:r>
              <a:rPr lang="en-GB" sz="2600" b="1" dirty="0">
                <a:solidFill>
                  <a:schemeClr val="bg1"/>
                </a:solidFill>
              </a:rPr>
              <a:t> </a:t>
            </a:r>
            <a:r>
              <a:rPr lang="en-GB" sz="2600" b="1" dirty="0" err="1">
                <a:solidFill>
                  <a:schemeClr val="bg1"/>
                </a:solidFill>
              </a:rPr>
              <a:t>López</a:t>
            </a:r>
            <a:r>
              <a:rPr lang="en-GB" sz="2600" b="1" dirty="0">
                <a:solidFill>
                  <a:schemeClr val="bg1"/>
                </a:solidFill>
              </a:rPr>
              <a:t> para el próximo fin de semana</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497968" y="258166"/>
            <a:ext cx="1430175"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69870" y="993512"/>
            <a:ext cx="1263060" cy="126306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09643" y="296863"/>
            <a:ext cx="1232589" cy="1232589"/>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97467" y="250986"/>
            <a:ext cx="1241557" cy="1241557"/>
          </a:xfrm>
          <a:prstGeom prst="rect">
            <a:avLst/>
          </a:prstGeom>
        </p:spPr>
      </p:pic>
      <p:graphicFrame>
        <p:nvGraphicFramePr>
          <p:cNvPr id="10" name="Table 6">
            <a:extLst>
              <a:ext uri="{FF2B5EF4-FFF2-40B4-BE49-F238E27FC236}">
                <a16:creationId xmlns:a16="http://schemas.microsoft.com/office/drawing/2014/main" id="{664F4417-35AF-864A-AF97-D99BDCB42FA3}"/>
              </a:ext>
            </a:extLst>
          </p:cNvPr>
          <p:cNvGraphicFramePr>
            <a:graphicFrameLocks noGrp="1"/>
          </p:cNvGraphicFramePr>
          <p:nvPr>
            <p:extLst>
              <p:ext uri="{D42A27DB-BD31-4B8C-83A1-F6EECF244321}">
                <p14:modId xmlns:p14="http://schemas.microsoft.com/office/powerpoint/2010/main" val="1163028089"/>
              </p:ext>
            </p:extLst>
          </p:nvPr>
        </p:nvGraphicFramePr>
        <p:xfrm>
          <a:off x="199659" y="2335044"/>
          <a:ext cx="11858990" cy="3810000"/>
        </p:xfrm>
        <a:graphic>
          <a:graphicData uri="http://schemas.openxmlformats.org/drawingml/2006/table">
            <a:tbl>
              <a:tblPr firstRow="1" bandRow="1">
                <a:tableStyleId>{21E4AEA4-8DFA-4A89-87EB-49C32662AFE0}</a:tableStyleId>
              </a:tblPr>
              <a:tblGrid>
                <a:gridCol w="511541">
                  <a:extLst>
                    <a:ext uri="{9D8B030D-6E8A-4147-A177-3AD203B41FA5}">
                      <a16:colId xmlns:a16="http://schemas.microsoft.com/office/drawing/2014/main" val="2607353726"/>
                    </a:ext>
                  </a:extLst>
                </a:gridCol>
                <a:gridCol w="5727700">
                  <a:extLst>
                    <a:ext uri="{9D8B030D-6E8A-4147-A177-3AD203B41FA5}">
                      <a16:colId xmlns:a16="http://schemas.microsoft.com/office/drawing/2014/main" val="1600817978"/>
                    </a:ext>
                  </a:extLst>
                </a:gridCol>
                <a:gridCol w="863600">
                  <a:extLst>
                    <a:ext uri="{9D8B030D-6E8A-4147-A177-3AD203B41FA5}">
                      <a16:colId xmlns:a16="http://schemas.microsoft.com/office/drawing/2014/main" val="4128092149"/>
                    </a:ext>
                  </a:extLst>
                </a:gridCol>
                <a:gridCol w="901700">
                  <a:extLst>
                    <a:ext uri="{9D8B030D-6E8A-4147-A177-3AD203B41FA5}">
                      <a16:colId xmlns:a16="http://schemas.microsoft.com/office/drawing/2014/main" val="2609792770"/>
                    </a:ext>
                  </a:extLst>
                </a:gridCol>
                <a:gridCol w="3854449">
                  <a:extLst>
                    <a:ext uri="{9D8B030D-6E8A-4147-A177-3AD203B41FA5}">
                      <a16:colId xmlns:a16="http://schemas.microsoft.com/office/drawing/2014/main" val="1616836717"/>
                    </a:ext>
                  </a:extLst>
                </a:gridCol>
              </a:tblGrid>
              <a:tr h="370840">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‘We’</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‘They’</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i="0" kern="1200" dirty="0" err="1">
                          <a:solidFill>
                            <a:schemeClr val="lt1"/>
                          </a:solidFill>
                          <a:effectLst/>
                          <a:latin typeface="+mn-lt"/>
                          <a:ea typeface="+mn-ea"/>
                          <a:cs typeface="+mn-cs"/>
                        </a:rPr>
                        <a:t>Actividad</a:t>
                      </a:r>
                      <a:r>
                        <a:rPr lang="en-GB" sz="2000" b="1" i="0" kern="1200" baseline="0" dirty="0">
                          <a:solidFill>
                            <a:schemeClr val="lt1"/>
                          </a:solidFill>
                          <a:effectLst/>
                          <a:latin typeface="+mn-lt"/>
                          <a:ea typeface="+mn-ea"/>
                          <a:cs typeface="+mn-cs"/>
                        </a:rPr>
                        <a:t> en inglés</a:t>
                      </a:r>
                      <a:endParaRPr lang="en-GB" sz="2400" b="0" dirty="0"/>
                    </a:p>
                  </a:txBody>
                  <a:tcPr/>
                </a:tc>
                <a:extLst>
                  <a:ext uri="{0D108BD9-81ED-4DB2-BD59-A6C34878D82A}">
                    <a16:rowId xmlns:a16="http://schemas.microsoft.com/office/drawing/2014/main" val="1153431983"/>
                  </a:ext>
                </a:extLst>
              </a:tr>
              <a:tr h="370840">
                <a:tc>
                  <a:txBody>
                    <a:bodyPr/>
                    <a:lstStyle/>
                    <a:p>
                      <a:pPr algn="ctr"/>
                      <a:r>
                        <a:rPr lang="en-GB" sz="2000" b="1" dirty="0">
                          <a:solidFill>
                            <a:schemeClr val="accent1">
                              <a:lumMod val="50000"/>
                            </a:schemeClr>
                          </a:solidFill>
                        </a:rPr>
                        <a:t>1.</a:t>
                      </a:r>
                    </a:p>
                  </a:txBody>
                  <a:tcPr/>
                </a:tc>
                <a:tc>
                  <a:txBody>
                    <a:bodyPr/>
                    <a:lstStyle/>
                    <a:p>
                      <a:r>
                        <a:rPr lang="en-GB" sz="2200" dirty="0">
                          <a:solidFill>
                            <a:schemeClr val="accent1">
                              <a:lumMod val="50000"/>
                            </a:schemeClr>
                          </a:solidFill>
                        </a:rPr>
                        <a:t>Por</a:t>
                      </a:r>
                      <a:r>
                        <a:rPr lang="en-GB" sz="2200" baseline="0" dirty="0">
                          <a:solidFill>
                            <a:schemeClr val="accent1">
                              <a:lumMod val="50000"/>
                            </a:schemeClr>
                          </a:solidFill>
                        </a:rPr>
                        <a:t> la </a:t>
                      </a:r>
                      <a:r>
                        <a:rPr lang="en-GB" sz="2200" baseline="0" dirty="0" err="1">
                          <a:solidFill>
                            <a:schemeClr val="accent1">
                              <a:lumMod val="50000"/>
                            </a:schemeClr>
                          </a:solidFill>
                        </a:rPr>
                        <a:t>tarde</a:t>
                      </a:r>
                      <a:r>
                        <a:rPr lang="en-GB" sz="2200" baseline="0" dirty="0">
                          <a:solidFill>
                            <a:schemeClr val="accent1">
                              <a:lumMod val="50000"/>
                            </a:schemeClr>
                          </a:solidFill>
                        </a:rPr>
                        <a:t> van a ir de </a:t>
                      </a:r>
                      <a:r>
                        <a:rPr lang="en-GB" sz="2200" baseline="0" dirty="0" err="1">
                          <a:solidFill>
                            <a:schemeClr val="accent1">
                              <a:lumMod val="50000"/>
                            </a:schemeClr>
                          </a:solidFill>
                        </a:rPr>
                        <a:t>copas</a:t>
                      </a:r>
                      <a:r>
                        <a:rPr lang="en-GB" sz="2200" baseline="0" dirty="0">
                          <a:solidFill>
                            <a:schemeClr val="accent1">
                              <a:lumMod val="50000"/>
                            </a:schemeClr>
                          </a:solidFill>
                        </a:rPr>
                        <a:t>.</a:t>
                      </a:r>
                      <a:endParaRPr lang="en-GB" sz="22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370840">
                <a:tc>
                  <a:txBody>
                    <a:bodyPr/>
                    <a:lstStyle/>
                    <a:p>
                      <a:pPr algn="ctr"/>
                      <a:r>
                        <a:rPr lang="en-GB" sz="2000" b="1">
                          <a:solidFill>
                            <a:schemeClr val="accent1">
                              <a:lumMod val="50000"/>
                            </a:schemeClr>
                          </a:solidFill>
                        </a:rPr>
                        <a:t>2.</a:t>
                      </a:r>
                      <a:endParaRPr lang="en-GB" sz="2000" b="1"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chemeClr val="accent1">
                              <a:lumMod val="50000"/>
                            </a:schemeClr>
                          </a:solidFill>
                        </a:rPr>
                        <a:t>El</a:t>
                      </a:r>
                      <a:r>
                        <a:rPr lang="en-GB" sz="2200" baseline="0" dirty="0">
                          <a:solidFill>
                            <a:schemeClr val="accent1">
                              <a:lumMod val="50000"/>
                            </a:schemeClr>
                          </a:solidFill>
                        </a:rPr>
                        <a:t> </a:t>
                      </a:r>
                      <a:r>
                        <a:rPr lang="en-GB" sz="2200" baseline="0" dirty="0" err="1">
                          <a:solidFill>
                            <a:schemeClr val="accent1">
                              <a:lumMod val="50000"/>
                            </a:schemeClr>
                          </a:solidFill>
                        </a:rPr>
                        <a:t>sábado</a:t>
                      </a:r>
                      <a:r>
                        <a:rPr lang="en-GB" sz="2200" baseline="0" dirty="0">
                          <a:solidFill>
                            <a:schemeClr val="accent1">
                              <a:lumMod val="50000"/>
                            </a:schemeClr>
                          </a:solidFill>
                        </a:rPr>
                        <a:t> van a ir de </a:t>
                      </a:r>
                      <a:r>
                        <a:rPr lang="en-GB" sz="2200" baseline="0" dirty="0" err="1">
                          <a:solidFill>
                            <a:schemeClr val="accent1">
                              <a:lumMod val="50000"/>
                            </a:schemeClr>
                          </a:solidFill>
                        </a:rPr>
                        <a:t>tiendas</a:t>
                      </a:r>
                      <a:r>
                        <a:rPr lang="en-GB" sz="2200" baseline="0" dirty="0">
                          <a:solidFill>
                            <a:schemeClr val="accent1">
                              <a:lumMod val="50000"/>
                            </a:schemeClr>
                          </a:solidFill>
                        </a:rPr>
                        <a:t> .</a:t>
                      </a:r>
                      <a:endParaRPr lang="en-GB" sz="22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370840">
                <a:tc>
                  <a:txBody>
                    <a:bodyPr/>
                    <a:lstStyle/>
                    <a:p>
                      <a:pPr algn="ctr"/>
                      <a:r>
                        <a:rPr lang="en-GB" sz="2000" b="1">
                          <a:solidFill>
                            <a:schemeClr val="accent1">
                              <a:lumMod val="50000"/>
                            </a:schemeClr>
                          </a:solidFill>
                        </a:rPr>
                        <a:t>3.</a:t>
                      </a:r>
                      <a:endParaRPr lang="en-GB" sz="2000" b="1"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err="1">
                          <a:solidFill>
                            <a:schemeClr val="accent1">
                              <a:lumMod val="50000"/>
                            </a:schemeClr>
                          </a:solidFill>
                        </a:rPr>
                        <a:t>Quizás</a:t>
                      </a:r>
                      <a:r>
                        <a:rPr lang="en-GB" sz="2200" dirty="0">
                          <a:solidFill>
                            <a:schemeClr val="accent1">
                              <a:lumMod val="50000"/>
                            </a:schemeClr>
                          </a:solidFill>
                        </a:rPr>
                        <a:t> </a:t>
                      </a:r>
                      <a:r>
                        <a:rPr lang="en-GB" sz="2200" dirty="0" err="1">
                          <a:solidFill>
                            <a:schemeClr val="accent1">
                              <a:lumMod val="50000"/>
                            </a:schemeClr>
                          </a:solidFill>
                        </a:rPr>
                        <a:t>vamos</a:t>
                      </a:r>
                      <a:r>
                        <a:rPr lang="en-GB" sz="2200" dirty="0">
                          <a:solidFill>
                            <a:schemeClr val="accent1">
                              <a:lumMod val="50000"/>
                            </a:schemeClr>
                          </a:solidFill>
                        </a:rPr>
                        <a:t> a</a:t>
                      </a:r>
                      <a:r>
                        <a:rPr lang="en-GB" sz="2200" baseline="0" dirty="0">
                          <a:solidFill>
                            <a:schemeClr val="accent1">
                              <a:lumMod val="50000"/>
                            </a:schemeClr>
                          </a:solidFill>
                        </a:rPr>
                        <a:t> ir de fiesta.</a:t>
                      </a:r>
                      <a:endParaRPr lang="en-GB" sz="22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370840">
                <a:tc>
                  <a:txBody>
                    <a:bodyPr/>
                    <a:lstStyle/>
                    <a:p>
                      <a:pPr algn="ctr"/>
                      <a:r>
                        <a:rPr lang="en-GB" sz="2000" b="1">
                          <a:solidFill>
                            <a:schemeClr val="accent1">
                              <a:lumMod val="50000"/>
                            </a:schemeClr>
                          </a:solidFill>
                        </a:rPr>
                        <a:t>4.</a:t>
                      </a:r>
                      <a:endParaRPr lang="en-GB" sz="2000" b="1" dirty="0">
                        <a:solidFill>
                          <a:schemeClr val="accent1">
                            <a:lumMod val="50000"/>
                          </a:schemeClr>
                        </a:solidFill>
                      </a:endParaRPr>
                    </a:p>
                  </a:txBody>
                  <a:tcPr/>
                </a:tc>
                <a:tc>
                  <a:txBody>
                    <a:bodyPr/>
                    <a:lstStyle/>
                    <a:p>
                      <a:r>
                        <a:rPr lang="en-GB" sz="2200" dirty="0" err="1">
                          <a:solidFill>
                            <a:schemeClr val="accent1">
                              <a:lumMod val="50000"/>
                            </a:schemeClr>
                          </a:solidFill>
                        </a:rPr>
                        <a:t>También</a:t>
                      </a:r>
                      <a:r>
                        <a:rPr lang="en-GB" sz="2200" dirty="0">
                          <a:solidFill>
                            <a:schemeClr val="accent1">
                              <a:lumMod val="50000"/>
                            </a:schemeClr>
                          </a:solidFill>
                        </a:rPr>
                        <a:t> van a ir de tapas.</a:t>
                      </a: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370840">
                <a:tc>
                  <a:txBody>
                    <a:bodyPr/>
                    <a:lstStyle/>
                    <a:p>
                      <a:pPr algn="ctr"/>
                      <a:r>
                        <a:rPr lang="en-GB" sz="2000" b="1">
                          <a:solidFill>
                            <a:schemeClr val="accent1">
                              <a:lumMod val="50000"/>
                            </a:schemeClr>
                          </a:solidFill>
                        </a:rPr>
                        <a:t>5.</a:t>
                      </a:r>
                      <a:endParaRPr lang="en-GB" sz="2000" b="1"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err="1">
                          <a:solidFill>
                            <a:schemeClr val="accent1">
                              <a:lumMod val="50000"/>
                            </a:schemeClr>
                          </a:solidFill>
                        </a:rPr>
                        <a:t>Vamos</a:t>
                      </a:r>
                      <a:r>
                        <a:rPr lang="en-GB" sz="2200" dirty="0">
                          <a:solidFill>
                            <a:schemeClr val="accent1">
                              <a:lumMod val="50000"/>
                            </a:schemeClr>
                          </a:solidFill>
                        </a:rPr>
                        <a:t> a ir de </a:t>
                      </a:r>
                      <a:r>
                        <a:rPr lang="en-GB" sz="2200" dirty="0" err="1">
                          <a:solidFill>
                            <a:schemeClr val="accent1">
                              <a:lumMod val="50000"/>
                            </a:schemeClr>
                          </a:solidFill>
                        </a:rPr>
                        <a:t>paseo</a:t>
                      </a:r>
                      <a:r>
                        <a:rPr lang="en-GB" sz="2200" dirty="0">
                          <a:solidFill>
                            <a:schemeClr val="accent1">
                              <a:lumMod val="50000"/>
                            </a:schemeClr>
                          </a:solidFill>
                        </a:rPr>
                        <a:t> </a:t>
                      </a:r>
                      <a:r>
                        <a:rPr lang="en-GB" sz="2200" dirty="0" err="1">
                          <a:solidFill>
                            <a:schemeClr val="accent1">
                              <a:lumMod val="50000"/>
                            </a:schemeClr>
                          </a:solidFill>
                        </a:rPr>
                        <a:t>después</a:t>
                      </a:r>
                      <a:r>
                        <a:rPr lang="en-GB" sz="2200" dirty="0">
                          <a:solidFill>
                            <a:schemeClr val="accent1">
                              <a:lumMod val="50000"/>
                            </a:schemeClr>
                          </a:solidFill>
                        </a:rPr>
                        <a:t> de comer.</a:t>
                      </a: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370840">
                <a:tc>
                  <a:txBody>
                    <a:bodyPr/>
                    <a:lstStyle/>
                    <a:p>
                      <a:pPr algn="ctr"/>
                      <a:r>
                        <a:rPr lang="en-GB" sz="2000" b="1">
                          <a:solidFill>
                            <a:schemeClr val="accent1">
                              <a:lumMod val="50000"/>
                            </a:schemeClr>
                          </a:solidFill>
                        </a:rPr>
                        <a:t>6.</a:t>
                      </a:r>
                      <a:endParaRPr lang="en-GB" sz="2000" b="1"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chemeClr val="accent1">
                              <a:lumMod val="50000"/>
                            </a:schemeClr>
                          </a:solidFill>
                        </a:rPr>
                        <a:t>El</a:t>
                      </a:r>
                      <a:r>
                        <a:rPr lang="en-GB" sz="2200" baseline="0" dirty="0">
                          <a:solidFill>
                            <a:schemeClr val="accent1">
                              <a:lumMod val="50000"/>
                            </a:schemeClr>
                          </a:solidFill>
                        </a:rPr>
                        <a:t> </a:t>
                      </a:r>
                      <a:r>
                        <a:rPr lang="en-GB" sz="2200" baseline="0" dirty="0" err="1">
                          <a:solidFill>
                            <a:schemeClr val="accent1">
                              <a:lumMod val="50000"/>
                            </a:schemeClr>
                          </a:solidFill>
                        </a:rPr>
                        <a:t>dómingo</a:t>
                      </a:r>
                      <a:r>
                        <a:rPr lang="en-GB" sz="2200" baseline="0" dirty="0">
                          <a:solidFill>
                            <a:schemeClr val="accent1">
                              <a:lumMod val="50000"/>
                            </a:schemeClr>
                          </a:solidFill>
                        </a:rPr>
                        <a:t> van a ir de </a:t>
                      </a:r>
                      <a:r>
                        <a:rPr lang="en-GB" sz="2200" baseline="0" dirty="0" err="1">
                          <a:solidFill>
                            <a:schemeClr val="accent1">
                              <a:lumMod val="50000"/>
                            </a:schemeClr>
                          </a:solidFill>
                        </a:rPr>
                        <a:t>compras</a:t>
                      </a:r>
                      <a:r>
                        <a:rPr lang="en-GB" sz="2200" baseline="0" dirty="0">
                          <a:solidFill>
                            <a:schemeClr val="accent1">
                              <a:lumMod val="50000"/>
                            </a:schemeClr>
                          </a:solidFill>
                        </a:rPr>
                        <a:t>.</a:t>
                      </a:r>
                      <a:endParaRPr lang="en-GB" sz="22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370840">
                <a:tc>
                  <a:txBody>
                    <a:bodyPr/>
                    <a:lstStyle/>
                    <a:p>
                      <a:pPr algn="ctr"/>
                      <a:r>
                        <a:rPr lang="en-GB" sz="2000" b="1" dirty="0">
                          <a:solidFill>
                            <a:schemeClr val="accent1">
                              <a:lumMod val="50000"/>
                            </a:schemeClr>
                          </a:solidFill>
                        </a:rPr>
                        <a:t>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aseline="0" dirty="0" err="1">
                          <a:solidFill>
                            <a:schemeClr val="accent1">
                              <a:lumMod val="50000"/>
                            </a:schemeClr>
                          </a:solidFill>
                        </a:rPr>
                        <a:t>Vamos</a:t>
                      </a:r>
                      <a:r>
                        <a:rPr lang="en-GB" sz="2200" baseline="0" dirty="0">
                          <a:solidFill>
                            <a:schemeClr val="accent1">
                              <a:lumMod val="50000"/>
                            </a:schemeClr>
                          </a:solidFill>
                        </a:rPr>
                        <a:t> a ir de </a:t>
                      </a:r>
                      <a:r>
                        <a:rPr lang="en-GB" sz="2200" baseline="0" dirty="0" err="1">
                          <a:solidFill>
                            <a:schemeClr val="accent1">
                              <a:lumMod val="50000"/>
                            </a:schemeClr>
                          </a:solidFill>
                        </a:rPr>
                        <a:t>vacaciones</a:t>
                      </a:r>
                      <a:r>
                        <a:rPr lang="en-GB" sz="2200" baseline="0" dirty="0">
                          <a:solidFill>
                            <a:schemeClr val="accent1">
                              <a:lumMod val="50000"/>
                            </a:schemeClr>
                          </a:solidFill>
                        </a:rPr>
                        <a:t> </a:t>
                      </a:r>
                      <a:r>
                        <a:rPr lang="en-GB" sz="2200" baseline="0" dirty="0" err="1">
                          <a:solidFill>
                            <a:schemeClr val="accent1">
                              <a:lumMod val="50000"/>
                            </a:schemeClr>
                          </a:solidFill>
                        </a:rPr>
                        <a:t>muy</a:t>
                      </a:r>
                      <a:r>
                        <a:rPr lang="en-GB" sz="2200" baseline="0" dirty="0">
                          <a:solidFill>
                            <a:schemeClr val="accent1">
                              <a:lumMod val="50000"/>
                            </a:schemeClr>
                          </a:solidFill>
                        </a:rPr>
                        <a:t> pronto.</a:t>
                      </a:r>
                      <a:endParaRPr lang="en-GB" sz="22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0">
                <a:tc>
                  <a:txBody>
                    <a:bodyPr/>
                    <a:lstStyle/>
                    <a:p>
                      <a:pPr algn="ctr"/>
                      <a:r>
                        <a:rPr lang="en-GB" sz="2000" b="1" dirty="0">
                          <a:solidFill>
                            <a:schemeClr val="accent1">
                              <a:lumMod val="50000"/>
                            </a:schemeClr>
                          </a:solidFill>
                        </a:rPr>
                        <a:t>8.</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u="none" dirty="0">
                          <a:solidFill>
                            <a:schemeClr val="accent1">
                              <a:lumMod val="50000"/>
                            </a:schemeClr>
                          </a:solidFill>
                        </a:rPr>
                        <a:t>No</a:t>
                      </a:r>
                      <a:r>
                        <a:rPr lang="en-GB" sz="2200" u="none" baseline="0" dirty="0">
                          <a:solidFill>
                            <a:schemeClr val="accent1">
                              <a:lumMod val="50000"/>
                            </a:schemeClr>
                          </a:solidFill>
                        </a:rPr>
                        <a:t> </a:t>
                      </a:r>
                      <a:r>
                        <a:rPr lang="en-GB" sz="2200" u="none" baseline="0" dirty="0" err="1">
                          <a:solidFill>
                            <a:schemeClr val="accent1">
                              <a:lumMod val="50000"/>
                            </a:schemeClr>
                          </a:solidFill>
                        </a:rPr>
                        <a:t>vamos</a:t>
                      </a:r>
                      <a:r>
                        <a:rPr lang="en-GB" sz="2200" u="none" baseline="0" dirty="0">
                          <a:solidFill>
                            <a:schemeClr val="accent1">
                              <a:lumMod val="50000"/>
                            </a:schemeClr>
                          </a:solidFill>
                        </a:rPr>
                        <a:t> a ir de camping.</a:t>
                      </a:r>
                      <a:endParaRPr lang="en-GB" sz="2200" u="none"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sp>
        <p:nvSpPr>
          <p:cNvPr id="7" name="TextBox 6">
            <a:extLst>
              <a:ext uri="{FF2B5EF4-FFF2-40B4-BE49-F238E27FC236}">
                <a16:creationId xmlns:a16="http://schemas.microsoft.com/office/drawing/2014/main" id="{955C1F40-282D-9A45-ABA7-965FD9383203}"/>
              </a:ext>
            </a:extLst>
          </p:cNvPr>
          <p:cNvSpPr txBox="1"/>
          <p:nvPr/>
        </p:nvSpPr>
        <p:spPr>
          <a:xfrm>
            <a:off x="135128" y="1102455"/>
            <a:ext cx="6386870"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4472C4">
                    <a:lumMod val="50000"/>
                  </a:srgbClr>
                </a:solidFill>
                <a:latin typeface="Century Gothic" panose="020F0302020204030204"/>
              </a:rPr>
              <a:t>Daniel y Lucia </a:t>
            </a:r>
            <a:r>
              <a:rPr lang="en-US" sz="2400" b="1" dirty="0" err="1">
                <a:solidFill>
                  <a:srgbClr val="4472C4">
                    <a:lumMod val="50000"/>
                  </a:srgbClr>
                </a:solidFill>
                <a:latin typeface="Century Gothic" panose="020F0302020204030204"/>
              </a:rPr>
              <a:t>hablan</a:t>
            </a:r>
            <a:r>
              <a:rPr lang="en-US" sz="2400" b="1" dirty="0">
                <a:solidFill>
                  <a:srgbClr val="4472C4">
                    <a:lumMod val="50000"/>
                  </a:srgbClr>
                </a:solidFill>
                <a:latin typeface="Century Gothic" panose="020F0302020204030204"/>
              </a:rPr>
              <a:t> de </a:t>
            </a:r>
            <a:r>
              <a:rPr lang="en-US" sz="2400" b="1" dirty="0" err="1">
                <a:solidFill>
                  <a:srgbClr val="4472C4">
                    <a:lumMod val="50000"/>
                  </a:srgbClr>
                </a:solidFill>
                <a:latin typeface="Century Gothic" panose="020F0302020204030204"/>
              </a:rPr>
              <a:t>los</a:t>
            </a:r>
            <a:r>
              <a:rPr lang="en-US" sz="2400" b="1" dirty="0">
                <a:solidFill>
                  <a:srgbClr val="4472C4">
                    <a:lumMod val="50000"/>
                  </a:srgbClr>
                </a:solidFill>
                <a:latin typeface="Century Gothic" panose="020F0302020204030204"/>
              </a:rPr>
              <a:t> planes de la </a:t>
            </a:r>
            <a:r>
              <a:rPr lang="en-US" sz="2400" b="1" dirty="0" err="1">
                <a:solidFill>
                  <a:srgbClr val="4472C4">
                    <a:lumMod val="50000"/>
                  </a:srgbClr>
                </a:solidFill>
                <a:latin typeface="Century Gothic" panose="020F0302020204030204"/>
              </a:rPr>
              <a:t>familia</a:t>
            </a:r>
            <a:r>
              <a:rPr lang="en-US" sz="2400" b="1" dirty="0">
                <a:solidFill>
                  <a:srgbClr val="4472C4">
                    <a:lumMod val="50000"/>
                  </a:srgbClr>
                </a:solidFill>
                <a:latin typeface="Century Gothic" panose="020F0302020204030204"/>
              </a:rPr>
              <a:t>. Lee las </a:t>
            </a:r>
            <a:r>
              <a:rPr lang="en-US" sz="2400" b="1" dirty="0" err="1">
                <a:solidFill>
                  <a:srgbClr val="4472C4">
                    <a:lumMod val="50000"/>
                  </a:srgbClr>
                </a:solidFill>
                <a:latin typeface="Century Gothic" panose="020F0302020204030204"/>
              </a:rPr>
              <a:t>frases</a:t>
            </a:r>
            <a:r>
              <a:rPr lang="en-US" sz="2400" b="1" dirty="0">
                <a:solidFill>
                  <a:srgbClr val="4472C4">
                    <a:lumMod val="50000"/>
                  </a:srgbClr>
                </a:solidFill>
                <a:latin typeface="Century Gothic" panose="020F0302020204030204"/>
              </a:rPr>
              <a:t> y escribe </a:t>
            </a:r>
            <a:r>
              <a:rPr lang="en-US" sz="2400" b="1" dirty="0" err="1">
                <a:solidFill>
                  <a:srgbClr val="4472C4">
                    <a:lumMod val="50000"/>
                  </a:srgbClr>
                </a:solidFill>
                <a:latin typeface="Century Gothic" panose="020F0302020204030204"/>
              </a:rPr>
              <a:t>quién</a:t>
            </a:r>
            <a:r>
              <a:rPr lang="en-US" sz="2400" b="1" dirty="0">
                <a:solidFill>
                  <a:srgbClr val="4472C4">
                    <a:lumMod val="50000"/>
                  </a:srgbClr>
                </a:solidFill>
                <a:latin typeface="Century Gothic" panose="020F0302020204030204"/>
              </a:rPr>
              <a:t> </a:t>
            </a:r>
            <a:r>
              <a:rPr lang="en-US" sz="2400" b="1" dirty="0" err="1">
                <a:solidFill>
                  <a:srgbClr val="4472C4">
                    <a:lumMod val="50000"/>
                  </a:srgbClr>
                </a:solidFill>
                <a:latin typeface="Century Gothic" panose="020F0302020204030204"/>
              </a:rPr>
              <a:t>hace</a:t>
            </a:r>
            <a:r>
              <a:rPr lang="en-US" sz="2400" b="1" dirty="0">
                <a:solidFill>
                  <a:srgbClr val="4472C4">
                    <a:lumMod val="50000"/>
                  </a:srgbClr>
                </a:solidFill>
                <a:latin typeface="Century Gothic" panose="020F0302020204030204"/>
              </a:rPr>
              <a:t> la </a:t>
            </a:r>
            <a:r>
              <a:rPr lang="en-US" sz="2400" b="1" dirty="0" err="1">
                <a:solidFill>
                  <a:srgbClr val="4472C4">
                    <a:lumMod val="50000"/>
                  </a:srgbClr>
                </a:solidFill>
                <a:latin typeface="Century Gothic" panose="020F0302020204030204"/>
              </a:rPr>
              <a:t>actividad</a:t>
            </a:r>
            <a:r>
              <a:rPr lang="en-US" sz="2400" b="1" dirty="0">
                <a:solidFill>
                  <a:srgbClr val="4472C4">
                    <a:lumMod val="50000"/>
                  </a:srgbClr>
                </a:solidFill>
                <a:latin typeface="Century Gothic" panose="020F0302020204030204"/>
              </a:rPr>
              <a:t>.  Escribe </a:t>
            </a:r>
            <a:r>
              <a:rPr lang="en-US" sz="2400" b="1" dirty="0" err="1">
                <a:solidFill>
                  <a:srgbClr val="4472C4">
                    <a:lumMod val="50000"/>
                  </a:srgbClr>
                </a:solidFill>
                <a:latin typeface="Century Gothic" panose="020F0302020204030204"/>
              </a:rPr>
              <a:t>también</a:t>
            </a:r>
            <a:r>
              <a:rPr lang="en-US" sz="2400" b="1" dirty="0">
                <a:solidFill>
                  <a:srgbClr val="4472C4">
                    <a:lumMod val="50000"/>
                  </a:srgbClr>
                </a:solidFill>
                <a:latin typeface="Century Gothic" panose="020F0302020204030204"/>
              </a:rPr>
              <a:t> la </a:t>
            </a:r>
            <a:r>
              <a:rPr lang="en-US" sz="2400" b="1" dirty="0" err="1">
                <a:solidFill>
                  <a:srgbClr val="4472C4">
                    <a:lumMod val="50000"/>
                  </a:srgbClr>
                </a:solidFill>
                <a:latin typeface="Century Gothic" panose="020F0302020204030204"/>
              </a:rPr>
              <a:t>actividad</a:t>
            </a:r>
            <a:r>
              <a:rPr lang="en-US" sz="2400" b="1" dirty="0">
                <a:solidFill>
                  <a:srgbClr val="4472C4">
                    <a:lumMod val="50000"/>
                  </a:srgbClr>
                </a:solidFill>
                <a:latin typeface="Century Gothic" panose="020F0302020204030204"/>
              </a:rPr>
              <a:t> </a:t>
            </a:r>
            <a:r>
              <a:rPr lang="en-US" sz="2400" b="1" dirty="0" err="1">
                <a:solidFill>
                  <a:srgbClr val="4472C4">
                    <a:lumMod val="50000"/>
                  </a:srgbClr>
                </a:solidFill>
                <a:latin typeface="Century Gothic" panose="020F0302020204030204"/>
              </a:rPr>
              <a:t>en</a:t>
            </a:r>
            <a:r>
              <a:rPr lang="en-US" sz="2400" b="1" dirty="0">
                <a:solidFill>
                  <a:srgbClr val="4472C4">
                    <a:lumMod val="50000"/>
                  </a:srgbClr>
                </a:solidFill>
                <a:latin typeface="Century Gothic" panose="020F0302020204030204"/>
              </a:rPr>
              <a:t> </a:t>
            </a:r>
            <a:r>
              <a:rPr lang="en-US" sz="2400" b="1" dirty="0" err="1">
                <a:solidFill>
                  <a:srgbClr val="4472C4">
                    <a:lumMod val="50000"/>
                  </a:srgbClr>
                </a:solidFill>
                <a:latin typeface="Century Gothic" panose="020F0302020204030204"/>
              </a:rPr>
              <a:t>inglés</a:t>
            </a:r>
            <a:r>
              <a:rPr lang="en-US" sz="2400" b="1" dirty="0">
                <a:solidFill>
                  <a:srgbClr val="4472C4">
                    <a:lumMod val="50000"/>
                  </a:srgbClr>
                </a:solidFill>
                <a:latin typeface="Century Gothic" panose="020F0302020204030204"/>
              </a:rPr>
              <a:t>. </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pic>
        <p:nvPicPr>
          <p:cNvPr id="11" name="Picture 10" descr="green checkmark">
            <a:extLst>
              <a:ext uri="{FF2B5EF4-FFF2-40B4-BE49-F238E27FC236}">
                <a16:creationId xmlns:a16="http://schemas.microsoft.com/office/drawing/2014/main" id="{9B1A1948-2BF0-7647-9D12-1C87A74462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89726" y="2810077"/>
            <a:ext cx="282522" cy="294294"/>
          </a:xfrm>
          <a:prstGeom prst="rect">
            <a:avLst/>
          </a:prstGeom>
        </p:spPr>
      </p:pic>
      <p:sp>
        <p:nvSpPr>
          <p:cNvPr id="12" name="TextBox 11"/>
          <p:cNvSpPr txBox="1"/>
          <p:nvPr/>
        </p:nvSpPr>
        <p:spPr>
          <a:xfrm>
            <a:off x="8178044" y="2728765"/>
            <a:ext cx="2661401" cy="400110"/>
          </a:xfrm>
          <a:prstGeom prst="rect">
            <a:avLst/>
          </a:prstGeom>
          <a:noFill/>
        </p:spPr>
        <p:txBody>
          <a:bodyPr wrap="square" rtlCol="0">
            <a:spAutoFit/>
          </a:bodyPr>
          <a:lstStyle/>
          <a:p>
            <a:pPr algn="l"/>
            <a:r>
              <a:rPr lang="en-GB" sz="2000" dirty="0">
                <a:solidFill>
                  <a:schemeClr val="accent1">
                    <a:lumMod val="50000"/>
                  </a:schemeClr>
                </a:solidFill>
              </a:rPr>
              <a:t>to go for drinks</a:t>
            </a:r>
          </a:p>
        </p:txBody>
      </p:sp>
      <p:pic>
        <p:nvPicPr>
          <p:cNvPr id="13" name="Picture 12" descr="green checkmark">
            <a:extLst>
              <a:ext uri="{FF2B5EF4-FFF2-40B4-BE49-F238E27FC236}">
                <a16:creationId xmlns:a16="http://schemas.microsoft.com/office/drawing/2014/main" id="{9B1A1948-2BF0-7647-9D12-1C87A74462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54229" y="3234211"/>
            <a:ext cx="282522" cy="294294"/>
          </a:xfrm>
          <a:prstGeom prst="rect">
            <a:avLst/>
          </a:prstGeom>
        </p:spPr>
      </p:pic>
      <p:sp>
        <p:nvSpPr>
          <p:cNvPr id="14" name="TextBox 13"/>
          <p:cNvSpPr txBox="1"/>
          <p:nvPr/>
        </p:nvSpPr>
        <p:spPr>
          <a:xfrm>
            <a:off x="8178043" y="3129872"/>
            <a:ext cx="3465911" cy="400110"/>
          </a:xfrm>
          <a:prstGeom prst="rect">
            <a:avLst/>
          </a:prstGeom>
          <a:noFill/>
        </p:spPr>
        <p:txBody>
          <a:bodyPr wrap="square" rtlCol="0">
            <a:spAutoFit/>
          </a:bodyPr>
          <a:lstStyle/>
          <a:p>
            <a:pPr algn="l"/>
            <a:r>
              <a:rPr lang="en-GB" sz="2000" dirty="0">
                <a:solidFill>
                  <a:schemeClr val="accent1">
                    <a:lumMod val="50000"/>
                  </a:schemeClr>
                </a:solidFill>
              </a:rPr>
              <a:t>to go shopping (for fun)</a:t>
            </a:r>
          </a:p>
        </p:txBody>
      </p:sp>
      <p:pic>
        <p:nvPicPr>
          <p:cNvPr id="15" name="Picture 14" descr="green checkmark">
            <a:extLst>
              <a:ext uri="{FF2B5EF4-FFF2-40B4-BE49-F238E27FC236}">
                <a16:creationId xmlns:a16="http://schemas.microsoft.com/office/drawing/2014/main" id="{9B1A1948-2BF0-7647-9D12-1C87A74462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59991" y="3659723"/>
            <a:ext cx="282522" cy="294294"/>
          </a:xfrm>
          <a:prstGeom prst="rect">
            <a:avLst/>
          </a:prstGeom>
        </p:spPr>
      </p:pic>
      <p:sp>
        <p:nvSpPr>
          <p:cNvPr id="16" name="TextBox 15"/>
          <p:cNvSpPr txBox="1"/>
          <p:nvPr/>
        </p:nvSpPr>
        <p:spPr>
          <a:xfrm>
            <a:off x="8178044" y="3590629"/>
            <a:ext cx="3135748" cy="400110"/>
          </a:xfrm>
          <a:prstGeom prst="rect">
            <a:avLst/>
          </a:prstGeom>
          <a:noFill/>
        </p:spPr>
        <p:txBody>
          <a:bodyPr wrap="square" rtlCol="0">
            <a:spAutoFit/>
          </a:bodyPr>
          <a:lstStyle/>
          <a:p>
            <a:pPr algn="l"/>
            <a:r>
              <a:rPr lang="en-GB" sz="2000" dirty="0">
                <a:solidFill>
                  <a:schemeClr val="accent1">
                    <a:lumMod val="50000"/>
                  </a:schemeClr>
                </a:solidFill>
              </a:rPr>
              <a:t>to go partying</a:t>
            </a:r>
          </a:p>
        </p:txBody>
      </p:sp>
      <p:pic>
        <p:nvPicPr>
          <p:cNvPr id="17" name="Picture 16" descr="green checkmark">
            <a:extLst>
              <a:ext uri="{FF2B5EF4-FFF2-40B4-BE49-F238E27FC236}">
                <a16:creationId xmlns:a16="http://schemas.microsoft.com/office/drawing/2014/main" id="{9B1A1948-2BF0-7647-9D12-1C87A74462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89726" y="4047725"/>
            <a:ext cx="282522" cy="294294"/>
          </a:xfrm>
          <a:prstGeom prst="rect">
            <a:avLst/>
          </a:prstGeom>
        </p:spPr>
      </p:pic>
      <p:sp>
        <p:nvSpPr>
          <p:cNvPr id="18" name="TextBox 17"/>
          <p:cNvSpPr txBox="1"/>
          <p:nvPr/>
        </p:nvSpPr>
        <p:spPr>
          <a:xfrm>
            <a:off x="8154574" y="4009851"/>
            <a:ext cx="3135748" cy="400110"/>
          </a:xfrm>
          <a:prstGeom prst="rect">
            <a:avLst/>
          </a:prstGeom>
          <a:noFill/>
        </p:spPr>
        <p:txBody>
          <a:bodyPr wrap="square" rtlCol="0">
            <a:spAutoFit/>
          </a:bodyPr>
          <a:lstStyle/>
          <a:p>
            <a:pPr algn="l"/>
            <a:r>
              <a:rPr lang="en-GB" sz="2000" dirty="0">
                <a:solidFill>
                  <a:schemeClr val="accent1">
                    <a:lumMod val="50000"/>
                  </a:schemeClr>
                </a:solidFill>
              </a:rPr>
              <a:t>to go for tapas</a:t>
            </a:r>
          </a:p>
        </p:txBody>
      </p:sp>
      <p:pic>
        <p:nvPicPr>
          <p:cNvPr id="19" name="Picture 18" descr="green checkmark">
            <a:extLst>
              <a:ext uri="{FF2B5EF4-FFF2-40B4-BE49-F238E27FC236}">
                <a16:creationId xmlns:a16="http://schemas.microsoft.com/office/drawing/2014/main" id="{9B1A1948-2BF0-7647-9D12-1C87A74462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69290" y="4473972"/>
            <a:ext cx="282522" cy="294294"/>
          </a:xfrm>
          <a:prstGeom prst="rect">
            <a:avLst/>
          </a:prstGeom>
        </p:spPr>
      </p:pic>
      <p:sp>
        <p:nvSpPr>
          <p:cNvPr id="20" name="TextBox 19"/>
          <p:cNvSpPr txBox="1"/>
          <p:nvPr/>
        </p:nvSpPr>
        <p:spPr>
          <a:xfrm>
            <a:off x="8154574" y="4418081"/>
            <a:ext cx="3135748" cy="400110"/>
          </a:xfrm>
          <a:prstGeom prst="rect">
            <a:avLst/>
          </a:prstGeom>
          <a:noFill/>
        </p:spPr>
        <p:txBody>
          <a:bodyPr wrap="square" rtlCol="0">
            <a:spAutoFit/>
          </a:bodyPr>
          <a:lstStyle/>
          <a:p>
            <a:pPr algn="l"/>
            <a:r>
              <a:rPr lang="en-GB" sz="2000" dirty="0">
                <a:solidFill>
                  <a:schemeClr val="accent1">
                    <a:lumMod val="50000"/>
                  </a:schemeClr>
                </a:solidFill>
              </a:rPr>
              <a:t>to go for a stroll / outing</a:t>
            </a:r>
          </a:p>
        </p:txBody>
      </p:sp>
      <p:pic>
        <p:nvPicPr>
          <p:cNvPr id="21" name="Picture 20" descr="green checkmark">
            <a:extLst>
              <a:ext uri="{FF2B5EF4-FFF2-40B4-BE49-F238E27FC236}">
                <a16:creationId xmlns:a16="http://schemas.microsoft.com/office/drawing/2014/main" id="{9B1A1948-2BF0-7647-9D12-1C87A74462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67760" y="4935028"/>
            <a:ext cx="282522" cy="294294"/>
          </a:xfrm>
          <a:prstGeom prst="rect">
            <a:avLst/>
          </a:prstGeom>
        </p:spPr>
      </p:pic>
      <p:sp>
        <p:nvSpPr>
          <p:cNvPr id="22" name="TextBox 21"/>
          <p:cNvSpPr txBox="1"/>
          <p:nvPr/>
        </p:nvSpPr>
        <p:spPr>
          <a:xfrm>
            <a:off x="8164437" y="4858714"/>
            <a:ext cx="4810866" cy="400110"/>
          </a:xfrm>
          <a:prstGeom prst="rect">
            <a:avLst/>
          </a:prstGeom>
          <a:noFill/>
        </p:spPr>
        <p:txBody>
          <a:bodyPr wrap="square" rtlCol="0">
            <a:spAutoFit/>
          </a:bodyPr>
          <a:lstStyle/>
          <a:p>
            <a:pPr algn="l"/>
            <a:r>
              <a:rPr lang="en-GB" sz="2000" dirty="0">
                <a:solidFill>
                  <a:schemeClr val="accent1">
                    <a:lumMod val="50000"/>
                  </a:schemeClr>
                </a:solidFill>
              </a:rPr>
              <a:t>to go shopping (e.g. groceries)</a:t>
            </a:r>
          </a:p>
        </p:txBody>
      </p:sp>
      <p:pic>
        <p:nvPicPr>
          <p:cNvPr id="23" name="Picture 22" descr="green checkmark">
            <a:extLst>
              <a:ext uri="{FF2B5EF4-FFF2-40B4-BE49-F238E27FC236}">
                <a16:creationId xmlns:a16="http://schemas.microsoft.com/office/drawing/2014/main" id="{9B1A1948-2BF0-7647-9D12-1C87A74462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79332" y="5329988"/>
            <a:ext cx="282522" cy="294294"/>
          </a:xfrm>
          <a:prstGeom prst="rect">
            <a:avLst/>
          </a:prstGeom>
        </p:spPr>
      </p:pic>
      <p:sp>
        <p:nvSpPr>
          <p:cNvPr id="24" name="TextBox 23"/>
          <p:cNvSpPr txBox="1"/>
          <p:nvPr/>
        </p:nvSpPr>
        <p:spPr>
          <a:xfrm>
            <a:off x="8178044" y="5298060"/>
            <a:ext cx="3830692" cy="400110"/>
          </a:xfrm>
          <a:prstGeom prst="rect">
            <a:avLst/>
          </a:prstGeom>
          <a:noFill/>
        </p:spPr>
        <p:txBody>
          <a:bodyPr wrap="square" rtlCol="0">
            <a:spAutoFit/>
          </a:bodyPr>
          <a:lstStyle/>
          <a:p>
            <a:pPr algn="l"/>
            <a:r>
              <a:rPr lang="en-GB" sz="2000" dirty="0">
                <a:solidFill>
                  <a:schemeClr val="accent1">
                    <a:lumMod val="50000"/>
                  </a:schemeClr>
                </a:solidFill>
              </a:rPr>
              <a:t>to go on holiday</a:t>
            </a:r>
          </a:p>
        </p:txBody>
      </p:sp>
      <p:pic>
        <p:nvPicPr>
          <p:cNvPr id="25" name="Picture 24" descr="green checkmark">
            <a:extLst>
              <a:ext uri="{FF2B5EF4-FFF2-40B4-BE49-F238E27FC236}">
                <a16:creationId xmlns:a16="http://schemas.microsoft.com/office/drawing/2014/main" id="{9B1A1948-2BF0-7647-9D12-1C87A74462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79064" y="5788229"/>
            <a:ext cx="282522" cy="294294"/>
          </a:xfrm>
          <a:prstGeom prst="rect">
            <a:avLst/>
          </a:prstGeom>
        </p:spPr>
      </p:pic>
      <p:sp>
        <p:nvSpPr>
          <p:cNvPr id="26" name="TextBox 25"/>
          <p:cNvSpPr txBox="1"/>
          <p:nvPr/>
        </p:nvSpPr>
        <p:spPr>
          <a:xfrm>
            <a:off x="8178044" y="5704707"/>
            <a:ext cx="3830692" cy="400110"/>
          </a:xfrm>
          <a:prstGeom prst="rect">
            <a:avLst/>
          </a:prstGeom>
          <a:noFill/>
        </p:spPr>
        <p:txBody>
          <a:bodyPr wrap="square" rtlCol="0">
            <a:spAutoFit/>
          </a:bodyPr>
          <a:lstStyle/>
          <a:p>
            <a:pPr algn="l"/>
            <a:r>
              <a:rPr lang="en-GB" sz="2000" dirty="0">
                <a:solidFill>
                  <a:schemeClr val="accent1">
                    <a:lumMod val="50000"/>
                  </a:schemeClr>
                </a:solidFill>
              </a:rPr>
              <a:t>to go camping</a:t>
            </a:r>
          </a:p>
        </p:txBody>
      </p:sp>
      <p:pic>
        <p:nvPicPr>
          <p:cNvPr id="27" name="Picture 2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77283" y="262167"/>
            <a:ext cx="1066535" cy="1314361"/>
          </a:xfrm>
          <a:prstGeom prst="rect">
            <a:avLst/>
          </a:prstGeom>
        </p:spPr>
      </p:pic>
      <p:grpSp>
        <p:nvGrpSpPr>
          <p:cNvPr id="29" name="Group 28"/>
          <p:cNvGrpSpPr/>
          <p:nvPr/>
        </p:nvGrpSpPr>
        <p:grpSpPr>
          <a:xfrm>
            <a:off x="7348898" y="-45610"/>
            <a:ext cx="1352320" cy="2368893"/>
            <a:chOff x="6801421" y="-45610"/>
            <a:chExt cx="1352320" cy="2368893"/>
          </a:xfrm>
        </p:grpSpPr>
        <p:pic>
          <p:nvPicPr>
            <p:cNvPr id="9" name="Picture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12327" y="981869"/>
              <a:ext cx="1341414" cy="1341414"/>
            </a:xfrm>
            <a:prstGeom prst="rect">
              <a:avLst/>
            </a:prstGeom>
          </p:spPr>
        </p:pic>
        <p:pic>
          <p:nvPicPr>
            <p:cNvPr id="28" name="Picture 2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097944">
              <a:off x="6801421" y="-45610"/>
              <a:ext cx="1119339" cy="1458728"/>
            </a:xfrm>
            <a:prstGeom prst="rect">
              <a:avLst/>
            </a:prstGeom>
          </p:spPr>
        </p:pic>
      </p:grpSp>
    </p:spTree>
    <p:extLst>
      <p:ext uri="{BB962C8B-B14F-4D97-AF65-F5344CB8AC3E}">
        <p14:creationId xmlns:p14="http://schemas.microsoft.com/office/powerpoint/2010/main" val="1331860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6" grpId="0"/>
      <p:bldP spid="18" grpId="0"/>
      <p:bldP spid="20" grpId="0"/>
      <p:bldP spid="22" grpId="0"/>
      <p:bldP spid="24" grpId="0"/>
      <p:bldP spid="2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2600" b="1" dirty="0">
                <a:solidFill>
                  <a:schemeClr val="bg1"/>
                </a:solidFill>
              </a:rPr>
              <a:t>Using ‘para’ in different contexts</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375900" y="258166"/>
            <a:ext cx="1552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p:cNvSpPr txBox="1"/>
          <p:nvPr/>
        </p:nvSpPr>
        <p:spPr>
          <a:xfrm>
            <a:off x="6649923" y="2141121"/>
            <a:ext cx="626368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i="0" u="none" strike="noStrike" kern="1200" cap="none" spc="0" normalizeH="0" baseline="0" noProof="0" dirty="0">
                <a:ln>
                  <a:noFill/>
                </a:ln>
                <a:solidFill>
                  <a:srgbClr val="F66400"/>
                </a:solidFill>
                <a:effectLst/>
                <a:uLnTx/>
                <a:uFillTx/>
                <a:latin typeface="Century Gothic" panose="020F0302020204030204"/>
                <a:ea typeface="+mn-ea"/>
                <a:cs typeface="+mn-cs"/>
              </a:rPr>
              <a:t>El </a:t>
            </a:r>
            <a:r>
              <a:rPr lang="en-GB" sz="3000" dirty="0">
                <a:solidFill>
                  <a:srgbClr val="F66400"/>
                </a:solidFill>
                <a:latin typeface="Century Gothic" panose="020F0302020204030204"/>
              </a:rPr>
              <a:t>diner</a:t>
            </a:r>
            <a:r>
              <a:rPr kumimoji="0" lang="en-GB" sz="3000" i="0" u="none" strike="noStrike" kern="1200" cap="none" spc="0" normalizeH="0" baseline="0" noProof="0" dirty="0">
                <a:ln>
                  <a:noFill/>
                </a:ln>
                <a:solidFill>
                  <a:srgbClr val="F66400"/>
                </a:solidFill>
                <a:effectLst/>
                <a:uLnTx/>
                <a:uFillTx/>
                <a:latin typeface="Century Gothic" panose="020F0302020204030204"/>
                <a:ea typeface="+mn-ea"/>
                <a:cs typeface="+mn-cs"/>
              </a:rPr>
              <a:t>o </a:t>
            </a:r>
            <a:r>
              <a:rPr kumimoji="0" lang="en-GB" sz="3000" i="0" u="none" strike="noStrike" kern="1200" cap="none" spc="0" normalizeH="0" baseline="0" noProof="0" dirty="0" err="1">
                <a:ln>
                  <a:noFill/>
                </a:ln>
                <a:solidFill>
                  <a:srgbClr val="F66400"/>
                </a:solidFill>
                <a:effectLst/>
                <a:uLnTx/>
                <a:uFillTx/>
                <a:latin typeface="Century Gothic" panose="020F0302020204030204"/>
                <a:ea typeface="+mn-ea"/>
                <a:cs typeface="+mn-cs"/>
              </a:rPr>
              <a:t>es</a:t>
            </a:r>
            <a:r>
              <a:rPr kumimoji="0" lang="en-GB" sz="3000" i="0" u="none" strike="noStrike" kern="1200" cap="none" spc="0" normalizeH="0" baseline="0" noProof="0" dirty="0">
                <a:ln>
                  <a:noFill/>
                </a:ln>
                <a:solidFill>
                  <a:srgbClr val="F66400"/>
                </a:solidFill>
                <a:effectLst/>
                <a:uLnTx/>
                <a:uFillTx/>
                <a:latin typeface="Century Gothic" panose="020F0302020204030204"/>
                <a:ea typeface="+mn-ea"/>
                <a:cs typeface="+mn-cs"/>
              </a:rPr>
              <a:t> </a:t>
            </a:r>
            <a:r>
              <a:rPr kumimoji="0" lang="en-GB" sz="3000" b="1" i="0" u="sng" strike="noStrike" kern="1200" cap="none" spc="0" normalizeH="0" baseline="0" noProof="0" dirty="0">
                <a:ln>
                  <a:noFill/>
                </a:ln>
                <a:solidFill>
                  <a:srgbClr val="F66400"/>
                </a:solidFill>
                <a:effectLst/>
                <a:uLnTx/>
                <a:uFillTx/>
                <a:latin typeface="Century Gothic" panose="020F0302020204030204"/>
                <a:ea typeface="+mn-ea"/>
                <a:cs typeface="+mn-cs"/>
              </a:rPr>
              <a:t>para</a:t>
            </a:r>
            <a:r>
              <a:rPr kumimoji="0" lang="en-GB" sz="3000" b="1" i="0" u="none" strike="noStrike" kern="1200" cap="none" spc="0" normalizeH="0" baseline="0" noProof="0" dirty="0">
                <a:ln>
                  <a:noFill/>
                </a:ln>
                <a:solidFill>
                  <a:srgbClr val="F66400"/>
                </a:solidFill>
                <a:effectLst/>
                <a:uLnTx/>
                <a:uFillTx/>
                <a:latin typeface="Century Gothic" panose="020F0302020204030204"/>
                <a:ea typeface="+mn-ea"/>
                <a:cs typeface="+mn-cs"/>
              </a:rPr>
              <a:t> </a:t>
            </a:r>
            <a:r>
              <a:rPr lang="en-GB" sz="3000" dirty="0" err="1">
                <a:solidFill>
                  <a:srgbClr val="F66400"/>
                </a:solidFill>
                <a:latin typeface="Century Gothic" panose="020F0302020204030204"/>
              </a:rPr>
              <a:t>los</a:t>
            </a:r>
            <a:r>
              <a:rPr lang="en-GB" sz="3000" dirty="0">
                <a:solidFill>
                  <a:srgbClr val="F66400"/>
                </a:solidFill>
                <a:latin typeface="Century Gothic" panose="020F0302020204030204"/>
              </a:rPr>
              <a:t> </a:t>
            </a:r>
            <a:r>
              <a:rPr lang="en-GB" sz="3000" dirty="0" err="1">
                <a:solidFill>
                  <a:srgbClr val="F66400"/>
                </a:solidFill>
                <a:latin typeface="Century Gothic" panose="020F0302020204030204"/>
              </a:rPr>
              <a:t>billetes</a:t>
            </a:r>
            <a:r>
              <a:rPr kumimoji="0" lang="en-GB" sz="3000" i="0" u="none" strike="noStrike" kern="1200" cap="none" spc="0" normalizeH="0" baseline="0" noProof="0" dirty="0">
                <a:ln>
                  <a:noFill/>
                </a:ln>
                <a:solidFill>
                  <a:srgbClr val="F66400"/>
                </a:solidFill>
                <a:effectLst/>
                <a:uLnTx/>
                <a:uFillTx/>
                <a:latin typeface="Century Gothic" panose="020F0302020204030204"/>
                <a:ea typeface="+mn-ea"/>
                <a:cs typeface="+mn-cs"/>
              </a:rPr>
              <a:t>.</a:t>
            </a:r>
          </a:p>
        </p:txBody>
      </p:sp>
      <p:sp>
        <p:nvSpPr>
          <p:cNvPr id="8" name="TextBox 7"/>
          <p:cNvSpPr txBox="1"/>
          <p:nvPr/>
        </p:nvSpPr>
        <p:spPr>
          <a:xfrm>
            <a:off x="5886315" y="2162333"/>
            <a:ext cx="60668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F66400"/>
                </a:solidFill>
                <a:effectLst/>
                <a:uLnTx/>
                <a:uFillTx/>
                <a:latin typeface="Century Gothic" panose="020F0302020204030204"/>
                <a:ea typeface="+mn-ea"/>
                <a:cs typeface="+mn-cs"/>
              </a:rPr>
              <a:t>=</a:t>
            </a:r>
          </a:p>
        </p:txBody>
      </p:sp>
      <p:sp>
        <p:nvSpPr>
          <p:cNvPr id="9" name="TextBox 8"/>
          <p:cNvSpPr txBox="1"/>
          <p:nvPr/>
        </p:nvSpPr>
        <p:spPr>
          <a:xfrm>
            <a:off x="159809" y="2141121"/>
            <a:ext cx="556957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money is </a:t>
            </a:r>
            <a:r>
              <a:rPr kumimoji="0" lang="en-GB" sz="3000" b="1"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for</a:t>
            </a:r>
            <a:r>
              <a:rPr kumimoji="0" lang="en-GB" sz="3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GB" sz="3000" dirty="0">
                <a:solidFill>
                  <a:srgbClr val="4472C4">
                    <a:lumMod val="50000"/>
                  </a:srgbClr>
                </a:solidFill>
                <a:latin typeface="Century Gothic" panose="020F0302020204030204"/>
              </a:rPr>
              <a:t>the tickets</a:t>
            </a:r>
            <a:r>
              <a:rPr kumimoji="0" lang="en-GB" sz="30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2" name="TextBox 11"/>
          <p:cNvSpPr txBox="1"/>
          <p:nvPr/>
        </p:nvSpPr>
        <p:spPr>
          <a:xfrm>
            <a:off x="6649156" y="3531890"/>
            <a:ext cx="5497194"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0" i="0" u="none" strike="noStrike" kern="1200" cap="none" spc="0" normalizeH="0" baseline="0" noProof="0" dirty="0">
                <a:ln>
                  <a:noFill/>
                </a:ln>
                <a:solidFill>
                  <a:srgbClr val="F66400"/>
                </a:solidFill>
                <a:effectLst/>
                <a:uLnTx/>
                <a:uFillTx/>
                <a:latin typeface="Century Gothic" panose="020F0302020204030204"/>
                <a:ea typeface="+mn-ea"/>
                <a:cs typeface="+mn-cs"/>
              </a:rPr>
              <a:t>Van a ir a </a:t>
            </a:r>
            <a:r>
              <a:rPr lang="en-GB" sz="3000" dirty="0">
                <a:solidFill>
                  <a:srgbClr val="F66400"/>
                </a:solidFill>
                <a:latin typeface="Century Gothic" panose="020F0302020204030204"/>
              </a:rPr>
              <a:t>la escuela</a:t>
            </a:r>
            <a:r>
              <a:rPr kumimoji="0" lang="en-GB" sz="3000" b="0" i="0" u="none" strike="noStrike" kern="1200" cap="none" spc="0" normalizeH="0" baseline="0" noProof="0" dirty="0">
                <a:ln>
                  <a:noFill/>
                </a:ln>
                <a:solidFill>
                  <a:srgbClr val="F66400"/>
                </a:solidFill>
                <a:effectLst/>
                <a:uLnTx/>
                <a:uFillTx/>
                <a:latin typeface="Century Gothic" panose="020F0302020204030204"/>
                <a:ea typeface="+mn-ea"/>
                <a:cs typeface="+mn-cs"/>
              </a:rPr>
              <a:t> </a:t>
            </a:r>
            <a:r>
              <a:rPr kumimoji="0" lang="en-GB" sz="3000" b="1" i="0" u="sng" strike="noStrike" kern="1200" cap="none" spc="0" normalizeH="0" baseline="0" noProof="0" dirty="0">
                <a:ln>
                  <a:noFill/>
                </a:ln>
                <a:solidFill>
                  <a:srgbClr val="F66400"/>
                </a:solidFill>
                <a:effectLst/>
                <a:uLnTx/>
                <a:uFillTx/>
                <a:latin typeface="Century Gothic" panose="020F0302020204030204"/>
                <a:ea typeface="+mn-ea"/>
                <a:cs typeface="+mn-cs"/>
              </a:rPr>
              <a:t>para</a:t>
            </a:r>
            <a:r>
              <a:rPr kumimoji="0" lang="en-GB" sz="3000" b="1" i="0" strike="noStrike" kern="1200" cap="none" spc="0" normalizeH="0" baseline="0" noProof="0" dirty="0">
                <a:ln>
                  <a:noFill/>
                </a:ln>
                <a:solidFill>
                  <a:srgbClr val="F66400"/>
                </a:solidFill>
                <a:effectLst/>
                <a:uLnTx/>
                <a:uFillTx/>
                <a:latin typeface="Century Gothic" panose="020F0302020204030204"/>
                <a:ea typeface="+mn-ea"/>
                <a:cs typeface="+mn-cs"/>
              </a:rPr>
              <a:t> </a:t>
            </a:r>
            <a:r>
              <a:rPr lang="en-GB" sz="3000" dirty="0" err="1">
                <a:solidFill>
                  <a:srgbClr val="F66400"/>
                </a:solidFill>
                <a:latin typeface="Century Gothic" panose="020F0302020204030204"/>
              </a:rPr>
              <a:t>presenta</a:t>
            </a:r>
            <a:r>
              <a:rPr kumimoji="0" lang="en-GB" sz="3000" i="0" strike="noStrike" kern="1200" cap="none" spc="0" normalizeH="0" baseline="0" noProof="0" dirty="0">
                <a:ln>
                  <a:noFill/>
                </a:ln>
                <a:solidFill>
                  <a:srgbClr val="F66400"/>
                </a:solidFill>
                <a:effectLst/>
                <a:uLnTx/>
                <a:uFillTx/>
                <a:latin typeface="Century Gothic" panose="020F0302020204030204"/>
                <a:ea typeface="+mn-ea"/>
                <a:cs typeface="+mn-cs"/>
              </a:rPr>
              <a:t>r</a:t>
            </a:r>
            <a:r>
              <a:rPr kumimoji="0" lang="en-GB" sz="3000" i="0" strike="noStrike" kern="1200" cap="none" spc="0" normalizeH="0" noProof="0" dirty="0">
                <a:ln>
                  <a:noFill/>
                </a:ln>
                <a:solidFill>
                  <a:srgbClr val="F66400"/>
                </a:solidFill>
                <a:effectLst/>
                <a:uLnTx/>
                <a:uFillTx/>
                <a:latin typeface="Century Gothic" panose="020F0302020204030204"/>
                <a:ea typeface="+mn-ea"/>
                <a:cs typeface="+mn-cs"/>
              </a:rPr>
              <a:t> el tema a </a:t>
            </a:r>
            <a:r>
              <a:rPr kumimoji="0" lang="en-GB" sz="3000" i="0" strike="noStrike" kern="1200" cap="none" spc="0" normalizeH="0" noProof="0" dirty="0" err="1">
                <a:ln>
                  <a:noFill/>
                </a:ln>
                <a:solidFill>
                  <a:srgbClr val="F66400"/>
                </a:solidFill>
                <a:effectLst/>
                <a:uLnTx/>
                <a:uFillTx/>
                <a:latin typeface="Century Gothic" panose="020F0302020204030204"/>
                <a:ea typeface="+mn-ea"/>
                <a:cs typeface="+mn-cs"/>
              </a:rPr>
              <a:t>los</a:t>
            </a:r>
            <a:r>
              <a:rPr kumimoji="0" lang="en-GB" sz="3000" i="0" strike="noStrike" kern="1200" cap="none" spc="0" normalizeH="0" noProof="0" dirty="0">
                <a:ln>
                  <a:noFill/>
                </a:ln>
                <a:solidFill>
                  <a:srgbClr val="F66400"/>
                </a:solidFill>
                <a:effectLst/>
                <a:uLnTx/>
                <a:uFillTx/>
                <a:latin typeface="Century Gothic" panose="020F0302020204030204"/>
                <a:ea typeface="+mn-ea"/>
                <a:cs typeface="+mn-cs"/>
              </a:rPr>
              <a:t> </a:t>
            </a:r>
            <a:r>
              <a:rPr kumimoji="0" lang="en-GB" sz="3000" i="0" strike="noStrike" kern="1200" cap="none" spc="0" normalizeH="0" noProof="0" dirty="0" err="1">
                <a:ln>
                  <a:noFill/>
                </a:ln>
                <a:solidFill>
                  <a:srgbClr val="F66400"/>
                </a:solidFill>
                <a:effectLst/>
                <a:uLnTx/>
                <a:uFillTx/>
                <a:latin typeface="Century Gothic" panose="020F0302020204030204"/>
                <a:ea typeface="+mn-ea"/>
                <a:cs typeface="+mn-cs"/>
              </a:rPr>
              <a:t>estudiantes</a:t>
            </a:r>
            <a:r>
              <a:rPr kumimoji="0" lang="en-GB" sz="3000" i="0" strike="noStrike" kern="1200" cap="none" spc="0" normalizeH="0" noProof="0" dirty="0">
                <a:ln>
                  <a:noFill/>
                </a:ln>
                <a:solidFill>
                  <a:srgbClr val="F66400"/>
                </a:solidFill>
                <a:effectLst/>
                <a:uLnTx/>
                <a:uFillTx/>
                <a:latin typeface="Century Gothic" panose="020F0302020204030204"/>
                <a:ea typeface="+mn-ea"/>
                <a:cs typeface="+mn-cs"/>
              </a:rPr>
              <a:t>.</a:t>
            </a:r>
            <a:endParaRPr kumimoji="0" lang="en-GB" sz="3000" b="1" i="0" u="none" strike="noStrike" kern="1200" cap="none" spc="0" normalizeH="0" baseline="0" noProof="0" dirty="0">
              <a:ln>
                <a:noFill/>
              </a:ln>
              <a:solidFill>
                <a:srgbClr val="F66400"/>
              </a:solidFill>
              <a:effectLst/>
              <a:uLnTx/>
              <a:uFillTx/>
              <a:latin typeface="Century Gothic" panose="020F0302020204030204"/>
              <a:ea typeface="+mn-ea"/>
              <a:cs typeface="+mn-cs"/>
            </a:endParaRPr>
          </a:p>
        </p:txBody>
      </p:sp>
      <p:sp>
        <p:nvSpPr>
          <p:cNvPr id="13" name="TextBox 12"/>
          <p:cNvSpPr txBox="1"/>
          <p:nvPr/>
        </p:nvSpPr>
        <p:spPr>
          <a:xfrm>
            <a:off x="159809" y="3531890"/>
            <a:ext cx="5822818"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000" dirty="0">
                <a:solidFill>
                  <a:srgbClr val="4472C4">
                    <a:lumMod val="50000"/>
                  </a:srgbClr>
                </a:solidFill>
                <a:latin typeface="Century Gothic" panose="020F0302020204030204"/>
              </a:rPr>
              <a:t>They are</a:t>
            </a:r>
            <a:r>
              <a:rPr kumimoji="0" lang="en-GB"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going to go to the school</a:t>
            </a:r>
            <a:r>
              <a:rPr kumimoji="0" lang="en-GB" sz="3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3000" b="1"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order to</a:t>
            </a:r>
            <a:r>
              <a:rPr kumimoji="0" lang="en-GB" sz="3000" b="1" i="0"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GB" sz="3000" dirty="0">
                <a:solidFill>
                  <a:srgbClr val="4472C4">
                    <a:lumMod val="50000"/>
                  </a:srgbClr>
                </a:solidFill>
                <a:latin typeface="Century Gothic" panose="020F0302020204030204"/>
              </a:rPr>
              <a:t>present the topic/issue to the students.</a:t>
            </a:r>
            <a:endParaRPr kumimoji="0" lang="en-GB" sz="3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p:cNvSpPr txBox="1"/>
          <p:nvPr/>
        </p:nvSpPr>
        <p:spPr>
          <a:xfrm>
            <a:off x="5885548" y="3757136"/>
            <a:ext cx="606680"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000" b="1" i="0" u="none" strike="noStrike" kern="1200" cap="none" spc="0" normalizeH="0" baseline="0" noProof="0" dirty="0">
                <a:ln>
                  <a:noFill/>
                </a:ln>
                <a:solidFill>
                  <a:srgbClr val="F66400"/>
                </a:solidFill>
                <a:effectLst/>
                <a:uLnTx/>
                <a:uFillTx/>
                <a:latin typeface="Century Gothic" panose="020F0302020204030204"/>
                <a:ea typeface="+mn-ea"/>
                <a:cs typeface="+mn-cs"/>
              </a:rPr>
              <a:t>=</a:t>
            </a:r>
          </a:p>
        </p:txBody>
      </p:sp>
    </p:spTree>
    <p:extLst>
      <p:ext uri="{BB962C8B-B14F-4D97-AF65-F5344CB8AC3E}">
        <p14:creationId xmlns:p14="http://schemas.microsoft.com/office/powerpoint/2010/main" val="3168012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2" grpId="0"/>
      <p:bldP spid="13" grpId="0"/>
      <p:bldP spid="1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6072" t="9562" r="29989" b="29780"/>
          <a:stretch/>
        </p:blipFill>
        <p:spPr>
          <a:xfrm>
            <a:off x="6355544" y="26946"/>
            <a:ext cx="4127500" cy="1751865"/>
          </a:xfrm>
          <a:prstGeom prst="rect">
            <a:avLst/>
          </a:prstGeom>
        </p:spPr>
      </p:pic>
      <p:graphicFrame>
        <p:nvGraphicFramePr>
          <p:cNvPr id="41" name="Table 6">
            <a:extLst>
              <a:ext uri="{FF2B5EF4-FFF2-40B4-BE49-F238E27FC236}">
                <a16:creationId xmlns:a16="http://schemas.microsoft.com/office/drawing/2014/main" id="{DFC03091-1E11-A740-8DB3-C79088BC8D68}"/>
              </a:ext>
            </a:extLst>
          </p:cNvPr>
          <p:cNvGraphicFramePr>
            <a:graphicFrameLocks noGrp="1"/>
          </p:cNvGraphicFramePr>
          <p:nvPr>
            <p:extLst>
              <p:ext uri="{D42A27DB-BD31-4B8C-83A1-F6EECF244321}">
                <p14:modId xmlns:p14="http://schemas.microsoft.com/office/powerpoint/2010/main" val="170981195"/>
              </p:ext>
            </p:extLst>
          </p:nvPr>
        </p:nvGraphicFramePr>
        <p:xfrm>
          <a:off x="2254932" y="1626326"/>
          <a:ext cx="2319566" cy="4473603"/>
        </p:xfrm>
        <a:graphic>
          <a:graphicData uri="http://schemas.openxmlformats.org/drawingml/2006/table">
            <a:tbl>
              <a:tblPr firstRow="1" bandRow="1">
                <a:tableStyleId>{21E4AEA4-8DFA-4A89-87EB-49C32662AFE0}</a:tableStyleId>
              </a:tblPr>
              <a:tblGrid>
                <a:gridCol w="649255">
                  <a:extLst>
                    <a:ext uri="{9D8B030D-6E8A-4147-A177-3AD203B41FA5}">
                      <a16:colId xmlns:a16="http://schemas.microsoft.com/office/drawing/2014/main" val="4128092149"/>
                    </a:ext>
                  </a:extLst>
                </a:gridCol>
                <a:gridCol w="1670311">
                  <a:extLst>
                    <a:ext uri="{9D8B030D-6E8A-4147-A177-3AD203B41FA5}">
                      <a16:colId xmlns:a16="http://schemas.microsoft.com/office/drawing/2014/main" val="2609792770"/>
                    </a:ext>
                  </a:extLst>
                </a:gridCol>
              </a:tblGrid>
              <a:tr h="4970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For</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In</a:t>
                      </a:r>
                      <a:r>
                        <a:rPr lang="en-GB" sz="2000" b="1" baseline="0" dirty="0"/>
                        <a:t> order to</a:t>
                      </a:r>
                      <a:endParaRPr lang="en-GB" sz="2000" b="0" dirty="0"/>
                    </a:p>
                  </a:txBody>
                  <a:tcPr/>
                </a:tc>
                <a:extLst>
                  <a:ext uri="{0D108BD9-81ED-4DB2-BD59-A6C34878D82A}">
                    <a16:rowId xmlns:a16="http://schemas.microsoft.com/office/drawing/2014/main" val="1153431983"/>
                  </a:ext>
                </a:extLst>
              </a:tr>
              <a:tr h="497067">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graphicFrame>
        <p:nvGraphicFramePr>
          <p:cNvPr id="42" name="Table 6">
            <a:extLst>
              <a:ext uri="{FF2B5EF4-FFF2-40B4-BE49-F238E27FC236}">
                <a16:creationId xmlns:a16="http://schemas.microsoft.com/office/drawing/2014/main" id="{DFC03091-1E11-A740-8DB3-C79088BC8D68}"/>
              </a:ext>
            </a:extLst>
          </p:cNvPr>
          <p:cNvGraphicFramePr>
            <a:graphicFrameLocks noGrp="1"/>
          </p:cNvGraphicFramePr>
          <p:nvPr>
            <p:extLst>
              <p:ext uri="{D42A27DB-BD31-4B8C-83A1-F6EECF244321}">
                <p14:modId xmlns:p14="http://schemas.microsoft.com/office/powerpoint/2010/main" val="4020940059"/>
              </p:ext>
            </p:extLst>
          </p:nvPr>
        </p:nvGraphicFramePr>
        <p:xfrm>
          <a:off x="4599574" y="1626326"/>
          <a:ext cx="7297368" cy="4473603"/>
        </p:xfrm>
        <a:graphic>
          <a:graphicData uri="http://schemas.openxmlformats.org/drawingml/2006/table">
            <a:tbl>
              <a:tblPr firstRow="1" bandRow="1">
                <a:tableStyleId>{21E4AEA4-8DFA-4A89-87EB-49C32662AFE0}</a:tableStyleId>
              </a:tblPr>
              <a:tblGrid>
                <a:gridCol w="7297368">
                  <a:extLst>
                    <a:ext uri="{9D8B030D-6E8A-4147-A177-3AD203B41FA5}">
                      <a16:colId xmlns:a16="http://schemas.microsoft.com/office/drawing/2014/main" val="4128092149"/>
                    </a:ext>
                  </a:extLst>
                </a:gridCol>
              </a:tblGrid>
              <a:tr h="49706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Completa la frase (en inglés)</a:t>
                      </a:r>
                      <a:endParaRPr lang="en-GB" sz="2000" b="0" dirty="0"/>
                    </a:p>
                  </a:txBody>
                  <a:tcPr/>
                </a:tc>
                <a:extLst>
                  <a:ext uri="{0D108BD9-81ED-4DB2-BD59-A6C34878D82A}">
                    <a16:rowId xmlns:a16="http://schemas.microsoft.com/office/drawing/2014/main" val="1153431983"/>
                  </a:ext>
                </a:extLst>
              </a:tr>
              <a:tr h="497067">
                <a:tc>
                  <a:txBody>
                    <a:bodyPr/>
                    <a:lstStyle/>
                    <a:p>
                      <a:r>
                        <a:rPr lang="en-GB" sz="2000" dirty="0">
                          <a:solidFill>
                            <a:schemeClr val="accent1">
                              <a:lumMod val="50000"/>
                            </a:schemeClr>
                          </a:solidFill>
                        </a:rPr>
                        <a:t>in order to see</a:t>
                      </a:r>
                      <a:r>
                        <a:rPr lang="en-GB" sz="2000" baseline="0" dirty="0">
                          <a:solidFill>
                            <a:schemeClr val="accent1">
                              <a:lumMod val="50000"/>
                            </a:schemeClr>
                          </a:solidFill>
                        </a:rPr>
                        <a:t> the football match</a:t>
                      </a:r>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r>
                        <a:rPr lang="en-GB" sz="2000" dirty="0">
                          <a:solidFill>
                            <a:schemeClr val="accent1">
                              <a:lumMod val="50000"/>
                            </a:schemeClr>
                          </a:solidFill>
                        </a:rPr>
                        <a:t>in order to go for tapas</a:t>
                      </a:r>
                    </a:p>
                  </a:txBody>
                  <a:tcPr/>
                </a:tc>
                <a:extLst>
                  <a:ext uri="{0D108BD9-81ED-4DB2-BD59-A6C34878D82A}">
                    <a16:rowId xmlns:a16="http://schemas.microsoft.com/office/drawing/2014/main" val="1961458278"/>
                  </a:ext>
                </a:extLst>
              </a:tr>
              <a:tr h="497067">
                <a:tc>
                  <a:txBody>
                    <a:bodyPr/>
                    <a:lstStyle/>
                    <a:p>
                      <a:r>
                        <a:rPr lang="en-GB" sz="2000" dirty="0">
                          <a:solidFill>
                            <a:schemeClr val="accent1">
                              <a:lumMod val="50000"/>
                            </a:schemeClr>
                          </a:solidFill>
                        </a:rPr>
                        <a:t>for the bus</a:t>
                      </a:r>
                      <a:r>
                        <a:rPr lang="en-GB" sz="2000" baseline="0" dirty="0">
                          <a:solidFill>
                            <a:schemeClr val="accent1">
                              <a:lumMod val="50000"/>
                            </a:schemeClr>
                          </a:solidFill>
                        </a:rPr>
                        <a:t> journey</a:t>
                      </a:r>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r>
                        <a:rPr lang="en-GB" sz="2000" dirty="0">
                          <a:solidFill>
                            <a:schemeClr val="accent1">
                              <a:lumMod val="50000"/>
                            </a:schemeClr>
                          </a:solidFill>
                        </a:rPr>
                        <a:t>in order</a:t>
                      </a:r>
                      <a:r>
                        <a:rPr lang="en-GB" sz="2000" baseline="0" dirty="0">
                          <a:solidFill>
                            <a:schemeClr val="accent1">
                              <a:lumMod val="50000"/>
                            </a:schemeClr>
                          </a:solidFill>
                        </a:rPr>
                        <a:t> to pick up the tickets</a:t>
                      </a:r>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r>
                        <a:rPr lang="en-GB" sz="2000" dirty="0">
                          <a:solidFill>
                            <a:schemeClr val="accent1">
                              <a:lumMod val="50000"/>
                            </a:schemeClr>
                          </a:solidFill>
                        </a:rPr>
                        <a:t>for an exclusive interview with</a:t>
                      </a:r>
                      <a:r>
                        <a:rPr lang="en-GB" sz="2000" baseline="0" dirty="0">
                          <a:solidFill>
                            <a:schemeClr val="accent1">
                              <a:lumMod val="50000"/>
                            </a:schemeClr>
                          </a:solidFill>
                        </a:rPr>
                        <a:t> the players</a:t>
                      </a:r>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r>
                        <a:rPr lang="en-GB" sz="2000" dirty="0">
                          <a:solidFill>
                            <a:schemeClr val="accent1">
                              <a:lumMod val="50000"/>
                            </a:schemeClr>
                          </a:solidFill>
                        </a:rPr>
                        <a:t>in order to go partying afterwards</a:t>
                      </a:r>
                    </a:p>
                  </a:txBody>
                  <a:tcPr/>
                </a:tc>
                <a:extLst>
                  <a:ext uri="{0D108BD9-81ED-4DB2-BD59-A6C34878D82A}">
                    <a16:rowId xmlns:a16="http://schemas.microsoft.com/office/drawing/2014/main" val="664931564"/>
                  </a:ext>
                </a:extLst>
              </a:tr>
              <a:tr h="497067">
                <a:tc>
                  <a:txBody>
                    <a:bodyPr/>
                    <a:lstStyle/>
                    <a:p>
                      <a:r>
                        <a:rPr lang="en-GB" sz="2000" dirty="0">
                          <a:solidFill>
                            <a:schemeClr val="accent1">
                              <a:lumMod val="50000"/>
                            </a:schemeClr>
                          </a:solidFill>
                        </a:rPr>
                        <a:t>for other activities</a:t>
                      </a:r>
                    </a:p>
                  </a:txBody>
                  <a:tcPr/>
                </a:tc>
                <a:extLst>
                  <a:ext uri="{0D108BD9-81ED-4DB2-BD59-A6C34878D82A}">
                    <a16:rowId xmlns:a16="http://schemas.microsoft.com/office/drawing/2014/main" val="2371851735"/>
                  </a:ext>
                </a:extLst>
              </a:tr>
              <a:tr h="497067">
                <a:tc>
                  <a:txBody>
                    <a:bodyPr/>
                    <a:lstStyle/>
                    <a:p>
                      <a:r>
                        <a:rPr lang="en-GB" sz="2000" dirty="0">
                          <a:solidFill>
                            <a:schemeClr val="accent1">
                              <a:lumMod val="50000"/>
                            </a:schemeClr>
                          </a:solidFill>
                        </a:rPr>
                        <a:t>for the next match</a:t>
                      </a:r>
                    </a:p>
                  </a:txBody>
                  <a:tcPr/>
                </a:tc>
                <a:extLst>
                  <a:ext uri="{0D108BD9-81ED-4DB2-BD59-A6C34878D82A}">
                    <a16:rowId xmlns:a16="http://schemas.microsoft.com/office/drawing/2014/main" val="1736239533"/>
                  </a:ext>
                </a:extLst>
              </a:tr>
            </a:tbl>
          </a:graphicData>
        </a:graphic>
      </p:graphicFrame>
      <p:sp>
        <p:nvSpPr>
          <p:cNvPr id="4" name="Rounded Rectangle 11">
            <a:extLst>
              <a:ext uri="{FF2B5EF4-FFF2-40B4-BE49-F238E27FC236}">
                <a16:creationId xmlns:a16="http://schemas.microsoft.com/office/drawing/2014/main" id="{A316DD52-7894-4A75-969C-CA0645DA2978}"/>
              </a:ext>
            </a:extLst>
          </p:cNvPr>
          <p:cNvSpPr/>
          <p:nvPr/>
        </p:nvSpPr>
        <p:spPr>
          <a:xfrm>
            <a:off x="10528300" y="258166"/>
            <a:ext cx="1399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6" name="Table 6">
            <a:extLst>
              <a:ext uri="{FF2B5EF4-FFF2-40B4-BE49-F238E27FC236}">
                <a16:creationId xmlns:a16="http://schemas.microsoft.com/office/drawing/2014/main" id="{DFC03091-1E11-A740-8DB3-C79088BC8D68}"/>
              </a:ext>
            </a:extLst>
          </p:cNvPr>
          <p:cNvGraphicFramePr>
            <a:graphicFrameLocks noGrp="1"/>
          </p:cNvGraphicFramePr>
          <p:nvPr>
            <p:extLst>
              <p:ext uri="{D42A27DB-BD31-4B8C-83A1-F6EECF244321}">
                <p14:modId xmlns:p14="http://schemas.microsoft.com/office/powerpoint/2010/main" val="4240882009"/>
              </p:ext>
            </p:extLst>
          </p:nvPr>
        </p:nvGraphicFramePr>
        <p:xfrm>
          <a:off x="75699" y="1619279"/>
          <a:ext cx="2154158" cy="4473603"/>
        </p:xfrm>
        <a:graphic>
          <a:graphicData uri="http://schemas.openxmlformats.org/drawingml/2006/table">
            <a:tbl>
              <a:tblPr firstRow="1" bandRow="1">
                <a:tableStyleId>{21E4AEA4-8DFA-4A89-87EB-49C32662AFE0}</a:tableStyleId>
              </a:tblPr>
              <a:tblGrid>
                <a:gridCol w="489785">
                  <a:extLst>
                    <a:ext uri="{9D8B030D-6E8A-4147-A177-3AD203B41FA5}">
                      <a16:colId xmlns:a16="http://schemas.microsoft.com/office/drawing/2014/main" val="2607353726"/>
                    </a:ext>
                  </a:extLst>
                </a:gridCol>
                <a:gridCol w="757990">
                  <a:extLst>
                    <a:ext uri="{9D8B030D-6E8A-4147-A177-3AD203B41FA5}">
                      <a16:colId xmlns:a16="http://schemas.microsoft.com/office/drawing/2014/main" val="4128092149"/>
                    </a:ext>
                  </a:extLst>
                </a:gridCol>
                <a:gridCol w="906383">
                  <a:extLst>
                    <a:ext uri="{9D8B030D-6E8A-4147-A177-3AD203B41FA5}">
                      <a16:colId xmlns:a16="http://schemas.microsoft.com/office/drawing/2014/main" val="2609792770"/>
                    </a:ext>
                  </a:extLst>
                </a:gridCol>
              </a:tblGrid>
              <a:tr h="497067">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We</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t>They</a:t>
                      </a:r>
                      <a:endParaRPr lang="en-GB" sz="2000" b="0" dirty="0"/>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bl>
          </a:graphicData>
        </a:graphic>
      </p:graphicFrame>
      <p:sp>
        <p:nvSpPr>
          <p:cNvPr id="8" name="Action Button: Custom 16">
            <a:hlinkClick r:id="" action="ppaction://noaction" highlightClick="1">
              <a:snd r:embed="rId4" name="El próximo fin de semana vamos a viajar a la costa para ver el partido de fútbol.wav"/>
            </a:hlinkClick>
            <a:extLst>
              <a:ext uri="{FF2B5EF4-FFF2-40B4-BE49-F238E27FC236}">
                <a16:creationId xmlns:a16="http://schemas.microsoft.com/office/drawing/2014/main" id="{30030AF8-564D-734B-84B9-DB4C7A3A6A53}"/>
              </a:ext>
            </a:extLst>
          </p:cNvPr>
          <p:cNvSpPr/>
          <p:nvPr/>
        </p:nvSpPr>
        <p:spPr>
          <a:xfrm>
            <a:off x="67582" y="2157498"/>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9" name="TextBox 8" descr="text box hiding answer">
            <a:extLst>
              <a:ext uri="{FF2B5EF4-FFF2-40B4-BE49-F238E27FC236}">
                <a16:creationId xmlns:a16="http://schemas.microsoft.com/office/drawing/2014/main" id="{7FB546E1-1C0A-1E42-9AD2-B289EB1C83C0}"/>
              </a:ext>
            </a:extLst>
          </p:cNvPr>
          <p:cNvSpPr txBox="1"/>
          <p:nvPr/>
        </p:nvSpPr>
        <p:spPr>
          <a:xfrm>
            <a:off x="4677867" y="2221453"/>
            <a:ext cx="4289126" cy="313047"/>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0" name="Picture 9" descr="green checkmark">
            <a:extLst>
              <a:ext uri="{FF2B5EF4-FFF2-40B4-BE49-F238E27FC236}">
                <a16:creationId xmlns:a16="http://schemas.microsoft.com/office/drawing/2014/main" id="{0C467211-B69E-FB44-B38A-247117681C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037" y="2214729"/>
            <a:ext cx="282522" cy="294294"/>
          </a:xfrm>
          <a:prstGeom prst="rect">
            <a:avLst/>
          </a:prstGeom>
        </p:spPr>
      </p:pic>
      <p:sp>
        <p:nvSpPr>
          <p:cNvPr id="11" name="Action Button: Custom 16">
            <a:hlinkClick r:id="" action="ppaction://noaction" highlightClick="1">
              <a:snd r:embed="rId6" name="Pues, creo que van a llegar temprano para ir de tapas antes del partido.wav"/>
            </a:hlinkClick>
            <a:extLst>
              <a:ext uri="{FF2B5EF4-FFF2-40B4-BE49-F238E27FC236}">
                <a16:creationId xmlns:a16="http://schemas.microsoft.com/office/drawing/2014/main" id="{07BF8C7A-85C3-B348-9105-B6C7D7A99279}"/>
              </a:ext>
            </a:extLst>
          </p:cNvPr>
          <p:cNvSpPr/>
          <p:nvPr/>
        </p:nvSpPr>
        <p:spPr>
          <a:xfrm>
            <a:off x="67582" y="2630132"/>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2" name="TextBox 11" descr="text box hiding answer">
            <a:extLst>
              <a:ext uri="{FF2B5EF4-FFF2-40B4-BE49-F238E27FC236}">
                <a16:creationId xmlns:a16="http://schemas.microsoft.com/office/drawing/2014/main" id="{B8724ACC-85F4-A040-A088-87AB3470ADAA}"/>
              </a:ext>
            </a:extLst>
          </p:cNvPr>
          <p:cNvSpPr txBox="1"/>
          <p:nvPr/>
        </p:nvSpPr>
        <p:spPr>
          <a:xfrm>
            <a:off x="4599573" y="2715362"/>
            <a:ext cx="4367420" cy="338554"/>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3" name="Picture 12" descr="green checkmark">
            <a:extLst>
              <a:ext uri="{FF2B5EF4-FFF2-40B4-BE49-F238E27FC236}">
                <a16:creationId xmlns:a16="http://schemas.microsoft.com/office/drawing/2014/main" id="{C9A0D615-B07B-1245-8D48-BD9CA74FF2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69624" y="2683818"/>
            <a:ext cx="282522" cy="294294"/>
          </a:xfrm>
          <a:prstGeom prst="rect">
            <a:avLst/>
          </a:prstGeom>
        </p:spPr>
      </p:pic>
      <p:sp>
        <p:nvSpPr>
          <p:cNvPr id="14" name="Action Button: Custom 16">
            <a:hlinkClick r:id="" action="ppaction://noaction" highlightClick="1">
              <a:snd r:embed="rId7" name="Primero, vamos a buscar billetes baratos para el viaje en autobús.wav"/>
            </a:hlinkClick>
            <a:extLst>
              <a:ext uri="{FF2B5EF4-FFF2-40B4-BE49-F238E27FC236}">
                <a16:creationId xmlns:a16="http://schemas.microsoft.com/office/drawing/2014/main" id="{38F5D3D6-70F2-C44A-BDEE-C35951A667F4}"/>
              </a:ext>
            </a:extLst>
          </p:cNvPr>
          <p:cNvSpPr/>
          <p:nvPr/>
        </p:nvSpPr>
        <p:spPr>
          <a:xfrm>
            <a:off x="65504" y="3140827"/>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5" name="TextBox 14" descr="text box hiding answer">
            <a:extLst>
              <a:ext uri="{FF2B5EF4-FFF2-40B4-BE49-F238E27FC236}">
                <a16:creationId xmlns:a16="http://schemas.microsoft.com/office/drawing/2014/main" id="{C8141C81-028B-3C43-89E7-4839A1C61DAA}"/>
              </a:ext>
            </a:extLst>
          </p:cNvPr>
          <p:cNvSpPr txBox="1"/>
          <p:nvPr/>
        </p:nvSpPr>
        <p:spPr>
          <a:xfrm>
            <a:off x="4677867" y="3208296"/>
            <a:ext cx="2477329" cy="292703"/>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6" name="Picture 15" descr="green checkmark">
            <a:extLst>
              <a:ext uri="{FF2B5EF4-FFF2-40B4-BE49-F238E27FC236}">
                <a16:creationId xmlns:a16="http://schemas.microsoft.com/office/drawing/2014/main" id="{7ECDD7EE-706F-B845-9552-688F9C4B4D0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037" y="3190636"/>
            <a:ext cx="282522" cy="294294"/>
          </a:xfrm>
          <a:prstGeom prst="rect">
            <a:avLst/>
          </a:prstGeom>
        </p:spPr>
      </p:pic>
      <p:sp>
        <p:nvSpPr>
          <p:cNvPr id="17" name="Action Button: Custom 16">
            <a:hlinkClick r:id="" action="ppaction://noaction" highlightClick="1">
              <a:snd r:embed="rId8" name="Luego, van a ir a la tienda para recoger las entradas.wav"/>
            </a:hlinkClick>
            <a:extLst>
              <a:ext uri="{FF2B5EF4-FFF2-40B4-BE49-F238E27FC236}">
                <a16:creationId xmlns:a16="http://schemas.microsoft.com/office/drawing/2014/main" id="{BC2CF6E3-124B-1B4F-85AF-96617E2B02E1}"/>
              </a:ext>
            </a:extLst>
          </p:cNvPr>
          <p:cNvSpPr/>
          <p:nvPr/>
        </p:nvSpPr>
        <p:spPr>
          <a:xfrm>
            <a:off x="65504" y="3622990"/>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8" name="TextBox 17" descr="text box hiding answer">
            <a:extLst>
              <a:ext uri="{FF2B5EF4-FFF2-40B4-BE49-F238E27FC236}">
                <a16:creationId xmlns:a16="http://schemas.microsoft.com/office/drawing/2014/main" id="{9ACC0B81-6266-E24A-B796-D762935FD969}"/>
              </a:ext>
            </a:extLst>
          </p:cNvPr>
          <p:cNvSpPr txBox="1"/>
          <p:nvPr/>
        </p:nvSpPr>
        <p:spPr>
          <a:xfrm>
            <a:off x="4677867" y="3639632"/>
            <a:ext cx="6070398" cy="307777"/>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9" name="Picture 18" descr="green checkmark">
            <a:extLst>
              <a:ext uri="{FF2B5EF4-FFF2-40B4-BE49-F238E27FC236}">
                <a16:creationId xmlns:a16="http://schemas.microsoft.com/office/drawing/2014/main" id="{29FBE1EB-FBCA-A849-BF63-9F75845347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52465" y="3692446"/>
            <a:ext cx="282522" cy="294294"/>
          </a:xfrm>
          <a:prstGeom prst="rect">
            <a:avLst/>
          </a:prstGeom>
        </p:spPr>
      </p:pic>
      <p:sp>
        <p:nvSpPr>
          <p:cNvPr id="20" name="Action Button: Custom 16">
            <a:hlinkClick r:id="" action="ppaction://noaction" highlightClick="1">
              <a:snd r:embed="rId9" name="También vamos a comprar entradas para una entrevista exclusiva con los_jugadores.wav"/>
            </a:hlinkClick>
            <a:extLst>
              <a:ext uri="{FF2B5EF4-FFF2-40B4-BE49-F238E27FC236}">
                <a16:creationId xmlns:a16="http://schemas.microsoft.com/office/drawing/2014/main" id="{996C48E9-B2F8-454E-8D47-6F1722784A4F}"/>
              </a:ext>
            </a:extLst>
          </p:cNvPr>
          <p:cNvSpPr/>
          <p:nvPr/>
        </p:nvSpPr>
        <p:spPr>
          <a:xfrm>
            <a:off x="65504" y="4140528"/>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1" name="TextBox 20" descr="text box hiding answer">
            <a:extLst>
              <a:ext uri="{FF2B5EF4-FFF2-40B4-BE49-F238E27FC236}">
                <a16:creationId xmlns:a16="http://schemas.microsoft.com/office/drawing/2014/main" id="{AAB81052-1DDA-9C49-B7C4-544B03D387A0}"/>
              </a:ext>
            </a:extLst>
          </p:cNvPr>
          <p:cNvSpPr txBox="1"/>
          <p:nvPr/>
        </p:nvSpPr>
        <p:spPr>
          <a:xfrm>
            <a:off x="4599573" y="4142952"/>
            <a:ext cx="6966635" cy="388828"/>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2" name="Picture 21" descr="green checkmark">
            <a:extLst>
              <a:ext uri="{FF2B5EF4-FFF2-40B4-BE49-F238E27FC236}">
                <a16:creationId xmlns:a16="http://schemas.microsoft.com/office/drawing/2014/main" id="{5A9D0DED-93A0-9143-A0D9-FE7D83FA9C7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037" y="4197650"/>
            <a:ext cx="282522" cy="294294"/>
          </a:xfrm>
          <a:prstGeom prst="rect">
            <a:avLst/>
          </a:prstGeom>
        </p:spPr>
      </p:pic>
      <p:sp>
        <p:nvSpPr>
          <p:cNvPr id="23" name="Action Button: Custom 16">
            <a:hlinkClick r:id="" action="ppaction://noaction" highlightClick="1">
              <a:snd r:embed="rId10" name="Van a llevar dinero para ir de fiesta después.wav"/>
            </a:hlinkClick>
            <a:extLst>
              <a:ext uri="{FF2B5EF4-FFF2-40B4-BE49-F238E27FC236}">
                <a16:creationId xmlns:a16="http://schemas.microsoft.com/office/drawing/2014/main" id="{35CEC8AB-5083-7C4E-A3E2-4429467836F2}"/>
              </a:ext>
            </a:extLst>
          </p:cNvPr>
          <p:cNvSpPr/>
          <p:nvPr/>
        </p:nvSpPr>
        <p:spPr>
          <a:xfrm>
            <a:off x="70298" y="4626454"/>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4" name="TextBox 23" descr="text box hiding answer">
            <a:extLst>
              <a:ext uri="{FF2B5EF4-FFF2-40B4-BE49-F238E27FC236}">
                <a16:creationId xmlns:a16="http://schemas.microsoft.com/office/drawing/2014/main" id="{2D8E2B9C-BCD3-384F-BA96-446838822095}"/>
              </a:ext>
            </a:extLst>
          </p:cNvPr>
          <p:cNvSpPr txBox="1"/>
          <p:nvPr/>
        </p:nvSpPr>
        <p:spPr>
          <a:xfrm>
            <a:off x="4677867" y="4655339"/>
            <a:ext cx="5632613" cy="307777"/>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5" name="Picture 24" descr="green checkmark">
            <a:extLst>
              <a:ext uri="{FF2B5EF4-FFF2-40B4-BE49-F238E27FC236}">
                <a16:creationId xmlns:a16="http://schemas.microsoft.com/office/drawing/2014/main" id="{83045CD6-93E3-154A-985F-E6A321F85F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80555" y="4701075"/>
            <a:ext cx="282522" cy="294294"/>
          </a:xfrm>
          <a:prstGeom prst="rect">
            <a:avLst/>
          </a:prstGeom>
        </p:spPr>
      </p:pic>
      <p:sp>
        <p:nvSpPr>
          <p:cNvPr id="26" name="Action Button: Custom 16">
            <a:hlinkClick r:id="" action="ppaction://noaction" highlightClick="1">
              <a:snd r:embed="rId11" name="No van a ir de tiendas_ no tienen tiempo para otras actividades.wav"/>
            </a:hlinkClick>
            <a:extLst>
              <a:ext uri="{FF2B5EF4-FFF2-40B4-BE49-F238E27FC236}">
                <a16:creationId xmlns:a16="http://schemas.microsoft.com/office/drawing/2014/main" id="{19044796-2828-DD42-8E8E-0D07DF45431F}"/>
              </a:ext>
            </a:extLst>
          </p:cNvPr>
          <p:cNvSpPr/>
          <p:nvPr/>
        </p:nvSpPr>
        <p:spPr>
          <a:xfrm>
            <a:off x="75698" y="5132821"/>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7" name="TextBox 26" descr="text box hiding answer">
            <a:extLst>
              <a:ext uri="{FF2B5EF4-FFF2-40B4-BE49-F238E27FC236}">
                <a16:creationId xmlns:a16="http://schemas.microsoft.com/office/drawing/2014/main" id="{4E528543-52A5-BA40-9ABD-CCDC60D82820}"/>
              </a:ext>
            </a:extLst>
          </p:cNvPr>
          <p:cNvSpPr txBox="1"/>
          <p:nvPr/>
        </p:nvSpPr>
        <p:spPr>
          <a:xfrm>
            <a:off x="4677867" y="5191244"/>
            <a:ext cx="3281725" cy="307777"/>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8" name="Picture 27" descr="green checkmark">
            <a:extLst>
              <a:ext uri="{FF2B5EF4-FFF2-40B4-BE49-F238E27FC236}">
                <a16:creationId xmlns:a16="http://schemas.microsoft.com/office/drawing/2014/main" id="{5CB062F0-5A75-064C-8E4A-0671939495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80555" y="5207442"/>
            <a:ext cx="282522" cy="294294"/>
          </a:xfrm>
          <a:prstGeom prst="rect">
            <a:avLst/>
          </a:prstGeom>
        </p:spPr>
      </p:pic>
      <p:sp>
        <p:nvSpPr>
          <p:cNvPr id="29" name="Action Button: Custom 16">
            <a:hlinkClick r:id="" action="ppaction://noaction" highlightClick="1">
              <a:snd r:embed="rId12" name="¡Vamos a ir a otro país muy pronto para el próximo partido!.wav"/>
            </a:hlinkClick>
            <a:extLst>
              <a:ext uri="{FF2B5EF4-FFF2-40B4-BE49-F238E27FC236}">
                <a16:creationId xmlns:a16="http://schemas.microsoft.com/office/drawing/2014/main" id="{841E82C6-7EB5-B842-B9D3-938275E186BD}"/>
              </a:ext>
            </a:extLst>
          </p:cNvPr>
          <p:cNvSpPr/>
          <p:nvPr/>
        </p:nvSpPr>
        <p:spPr>
          <a:xfrm>
            <a:off x="75698" y="5644539"/>
            <a:ext cx="396000" cy="396000"/>
          </a:xfrm>
          <a:prstGeom prst="actionButtonBlank">
            <a:avLst/>
          </a:prstGeom>
          <a:solidFill>
            <a:schemeClr val="accent1">
              <a:lumMod val="50000"/>
            </a:schemeClr>
          </a:solidFill>
          <a:ln>
            <a:solidFill>
              <a:srgbClr val="E25B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30" name="TextBox 29" descr="text box hiding answer">
            <a:extLst>
              <a:ext uri="{FF2B5EF4-FFF2-40B4-BE49-F238E27FC236}">
                <a16:creationId xmlns:a16="http://schemas.microsoft.com/office/drawing/2014/main" id="{AF362C89-0F10-9C45-A981-230EF7250491}"/>
              </a:ext>
            </a:extLst>
          </p:cNvPr>
          <p:cNvSpPr txBox="1"/>
          <p:nvPr/>
        </p:nvSpPr>
        <p:spPr>
          <a:xfrm>
            <a:off x="4681657" y="5679883"/>
            <a:ext cx="3031409" cy="307777"/>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31" name="Picture 30" descr="green checkmark">
            <a:extLst>
              <a:ext uri="{FF2B5EF4-FFF2-40B4-BE49-F238E27FC236}">
                <a16:creationId xmlns:a16="http://schemas.microsoft.com/office/drawing/2014/main" id="{583ECB23-EB89-A34E-9E97-0AC9FC65CE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037" y="5677064"/>
            <a:ext cx="282522" cy="294294"/>
          </a:xfrm>
          <a:prstGeom prst="rect">
            <a:avLst/>
          </a:prstGeom>
        </p:spPr>
      </p:pic>
      <p:pic>
        <p:nvPicPr>
          <p:cNvPr id="43" name="Picture 42" descr="green checkmark">
            <a:extLst>
              <a:ext uri="{FF2B5EF4-FFF2-40B4-BE49-F238E27FC236}">
                <a16:creationId xmlns:a16="http://schemas.microsoft.com/office/drawing/2014/main" id="{0C467211-B69E-FB44-B38A-247117681C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55424" y="2231618"/>
            <a:ext cx="282522" cy="294294"/>
          </a:xfrm>
          <a:prstGeom prst="rect">
            <a:avLst/>
          </a:prstGeom>
        </p:spPr>
      </p:pic>
      <p:pic>
        <p:nvPicPr>
          <p:cNvPr id="44" name="Picture 43" descr="green checkmark">
            <a:extLst>
              <a:ext uri="{FF2B5EF4-FFF2-40B4-BE49-F238E27FC236}">
                <a16:creationId xmlns:a16="http://schemas.microsoft.com/office/drawing/2014/main" id="{0C467211-B69E-FB44-B38A-247117681C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43115" y="2684862"/>
            <a:ext cx="282522" cy="294294"/>
          </a:xfrm>
          <a:prstGeom prst="rect">
            <a:avLst/>
          </a:prstGeom>
        </p:spPr>
      </p:pic>
      <p:pic>
        <p:nvPicPr>
          <p:cNvPr id="45" name="Picture 44" descr="green checkmark">
            <a:extLst>
              <a:ext uri="{FF2B5EF4-FFF2-40B4-BE49-F238E27FC236}">
                <a16:creationId xmlns:a16="http://schemas.microsoft.com/office/drawing/2014/main" id="{0C467211-B69E-FB44-B38A-247117681C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07637" y="3176371"/>
            <a:ext cx="282522" cy="294294"/>
          </a:xfrm>
          <a:prstGeom prst="rect">
            <a:avLst/>
          </a:prstGeom>
        </p:spPr>
      </p:pic>
      <p:pic>
        <p:nvPicPr>
          <p:cNvPr id="46" name="Picture 45" descr="green checkmark">
            <a:extLst>
              <a:ext uri="{FF2B5EF4-FFF2-40B4-BE49-F238E27FC236}">
                <a16:creationId xmlns:a16="http://schemas.microsoft.com/office/drawing/2014/main" id="{0C467211-B69E-FB44-B38A-247117681C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01275" y="3745040"/>
            <a:ext cx="282522" cy="294294"/>
          </a:xfrm>
          <a:prstGeom prst="rect">
            <a:avLst/>
          </a:prstGeom>
        </p:spPr>
      </p:pic>
      <p:pic>
        <p:nvPicPr>
          <p:cNvPr id="47" name="Picture 46" descr="green checkmark">
            <a:extLst>
              <a:ext uri="{FF2B5EF4-FFF2-40B4-BE49-F238E27FC236}">
                <a16:creationId xmlns:a16="http://schemas.microsoft.com/office/drawing/2014/main" id="{0C467211-B69E-FB44-B38A-247117681C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80758" y="4228786"/>
            <a:ext cx="282522" cy="294294"/>
          </a:xfrm>
          <a:prstGeom prst="rect">
            <a:avLst/>
          </a:prstGeom>
        </p:spPr>
      </p:pic>
      <p:pic>
        <p:nvPicPr>
          <p:cNvPr id="48" name="Picture 47" descr="green checkmark">
            <a:extLst>
              <a:ext uri="{FF2B5EF4-FFF2-40B4-BE49-F238E27FC236}">
                <a16:creationId xmlns:a16="http://schemas.microsoft.com/office/drawing/2014/main" id="{0C467211-B69E-FB44-B38A-247117681C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01275" y="4715981"/>
            <a:ext cx="282522" cy="294294"/>
          </a:xfrm>
          <a:prstGeom prst="rect">
            <a:avLst/>
          </a:prstGeom>
        </p:spPr>
      </p:pic>
      <p:pic>
        <p:nvPicPr>
          <p:cNvPr id="49" name="Picture 48" descr="green checkmark">
            <a:extLst>
              <a:ext uri="{FF2B5EF4-FFF2-40B4-BE49-F238E27FC236}">
                <a16:creationId xmlns:a16="http://schemas.microsoft.com/office/drawing/2014/main" id="{0C467211-B69E-FB44-B38A-247117681C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80758" y="5196948"/>
            <a:ext cx="282522" cy="294294"/>
          </a:xfrm>
          <a:prstGeom prst="rect">
            <a:avLst/>
          </a:prstGeom>
        </p:spPr>
      </p:pic>
      <p:pic>
        <p:nvPicPr>
          <p:cNvPr id="50" name="Picture 49" descr="green checkmark">
            <a:extLst>
              <a:ext uri="{FF2B5EF4-FFF2-40B4-BE49-F238E27FC236}">
                <a16:creationId xmlns:a16="http://schemas.microsoft.com/office/drawing/2014/main" id="{0C467211-B69E-FB44-B38A-247117681C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81494" y="5727245"/>
            <a:ext cx="282522" cy="294294"/>
          </a:xfrm>
          <a:prstGeom prst="rect">
            <a:avLst/>
          </a:prstGeom>
        </p:spPr>
      </p:pic>
      <p:sp>
        <p:nvSpPr>
          <p:cNvPr id="2" name="Title 1"/>
          <p:cNvSpPr>
            <a:spLocks noGrp="1"/>
          </p:cNvSpPr>
          <p:nvPr>
            <p:ph type="title"/>
          </p:nvPr>
        </p:nvSpPr>
        <p:spPr>
          <a:xfrm>
            <a:off x="10559501" y="267546"/>
            <a:ext cx="1337440" cy="422229"/>
          </a:xfrm>
        </p:spPr>
        <p:txBody>
          <a:bodyPr>
            <a:normAutofit/>
          </a:bodyPr>
          <a:lstStyle/>
          <a:p>
            <a:r>
              <a:rPr lang="en-GB" sz="2000" b="1" dirty="0" err="1">
                <a:solidFill>
                  <a:schemeClr val="bg1"/>
                </a:solidFill>
              </a:rPr>
              <a:t>escuchar</a:t>
            </a:r>
            <a:endParaRPr lang="en-GB" sz="2000" b="1" dirty="0">
              <a:solidFill>
                <a:schemeClr val="bg1"/>
              </a:solidFill>
            </a:endParaRPr>
          </a:p>
        </p:txBody>
      </p:sp>
      <p:sp>
        <p:nvSpPr>
          <p:cNvPr id="51" name="TextBox 50">
            <a:extLst>
              <a:ext uri="{FF2B5EF4-FFF2-40B4-BE49-F238E27FC236}">
                <a16:creationId xmlns:a16="http://schemas.microsoft.com/office/drawing/2014/main" id="{DDF93B69-1ED0-4CB6-8A46-F1D89FF4F398}"/>
              </a:ext>
            </a:extLst>
          </p:cNvPr>
          <p:cNvSpPr txBox="1"/>
          <p:nvPr/>
        </p:nvSpPr>
        <p:spPr>
          <a:xfrm>
            <a:off x="80546" y="396224"/>
            <a:ext cx="5642811" cy="430887"/>
          </a:xfrm>
          <a:prstGeom prst="rect">
            <a:avLst/>
          </a:prstGeom>
          <a:noFill/>
        </p:spPr>
        <p:txBody>
          <a:bodyPr wrap="square" rtlCol="0">
            <a:spAutoFit/>
          </a:bodyPr>
          <a:lstStyle/>
          <a:p>
            <a:pPr lvl="0" hangingPunct="0">
              <a:defRPr/>
            </a:pPr>
            <a:r>
              <a:rPr lang="en-US" sz="2200" b="1" dirty="0">
                <a:solidFill>
                  <a:srgbClr val="4472C4">
                    <a:lumMod val="50000"/>
                  </a:srgbClr>
                </a:solidFill>
              </a:rPr>
              <a:t>Escribe ‘we’ o ‘they’.  </a:t>
            </a:r>
            <a:endPar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2" name="Rectangle 51"/>
          <p:cNvSpPr/>
          <p:nvPr/>
        </p:nvSpPr>
        <p:spPr>
          <a:xfrm>
            <a:off x="80546" y="770222"/>
            <a:ext cx="6443670" cy="769441"/>
          </a:xfrm>
          <a:prstGeom prst="rect">
            <a:avLst/>
          </a:prstGeom>
        </p:spPr>
        <p:txBody>
          <a:bodyPr wrap="square">
            <a:spAutoFit/>
          </a:bodyPr>
          <a:lstStyle/>
          <a:p>
            <a:pPr lvl="0" hangingPunct="0">
              <a:defRPr/>
            </a:pPr>
            <a:r>
              <a:rPr lang="en-US" sz="2200" b="1" dirty="0" err="1">
                <a:solidFill>
                  <a:srgbClr val="4472C4">
                    <a:lumMod val="50000"/>
                  </a:srgbClr>
                </a:solidFill>
              </a:rPr>
              <a:t>También</a:t>
            </a:r>
            <a:r>
              <a:rPr lang="en-US" sz="2200" b="1" dirty="0">
                <a:solidFill>
                  <a:srgbClr val="4472C4">
                    <a:lumMod val="50000"/>
                  </a:srgbClr>
                </a:solidFill>
              </a:rPr>
              <a:t> escribe la </a:t>
            </a:r>
            <a:r>
              <a:rPr lang="en-US" sz="2200" b="1" dirty="0" err="1">
                <a:solidFill>
                  <a:srgbClr val="4472C4">
                    <a:lumMod val="50000"/>
                  </a:srgbClr>
                </a:solidFill>
              </a:rPr>
              <a:t>traducción</a:t>
            </a:r>
            <a:r>
              <a:rPr lang="en-US" sz="2200" b="1" dirty="0">
                <a:solidFill>
                  <a:srgbClr val="4472C4">
                    <a:lumMod val="50000"/>
                  </a:srgbClr>
                </a:solidFill>
              </a:rPr>
              <a:t> </a:t>
            </a:r>
            <a:r>
              <a:rPr lang="en-US" sz="2200" b="1" dirty="0" err="1">
                <a:solidFill>
                  <a:srgbClr val="4472C4">
                    <a:lumMod val="50000"/>
                  </a:srgbClr>
                </a:solidFill>
              </a:rPr>
              <a:t>correcta</a:t>
            </a:r>
            <a:r>
              <a:rPr lang="en-US" sz="2200" b="1" dirty="0">
                <a:solidFill>
                  <a:srgbClr val="4472C4">
                    <a:lumMod val="50000"/>
                  </a:srgbClr>
                </a:solidFill>
              </a:rPr>
              <a:t> de </a:t>
            </a:r>
          </a:p>
          <a:p>
            <a:pPr lvl="0" hangingPunct="0">
              <a:defRPr/>
            </a:pPr>
            <a:r>
              <a:rPr lang="en-US" sz="2200" b="1" dirty="0">
                <a:solidFill>
                  <a:srgbClr val="4472C4">
                    <a:lumMod val="50000"/>
                  </a:srgbClr>
                </a:solidFill>
              </a:rPr>
              <a:t>‘para’ y completa la </a:t>
            </a:r>
            <a:r>
              <a:rPr lang="en-US" sz="2200" b="1" dirty="0" err="1">
                <a:solidFill>
                  <a:srgbClr val="4472C4">
                    <a:lumMod val="50000"/>
                  </a:srgbClr>
                </a:solidFill>
              </a:rPr>
              <a:t>frase</a:t>
            </a:r>
            <a:r>
              <a:rPr lang="en-US" sz="2200" b="1" dirty="0">
                <a:solidFill>
                  <a:srgbClr val="4472C4">
                    <a:lumMod val="50000"/>
                  </a:srgbClr>
                </a:solidFill>
              </a:rPr>
              <a:t> </a:t>
            </a:r>
            <a:r>
              <a:rPr lang="en-US" sz="2200" b="1" dirty="0" err="1">
                <a:solidFill>
                  <a:srgbClr val="4472C4">
                    <a:lumMod val="50000"/>
                  </a:srgbClr>
                </a:solidFill>
              </a:rPr>
              <a:t>en</a:t>
            </a:r>
            <a:r>
              <a:rPr lang="en-US" sz="2200" b="1" dirty="0">
                <a:solidFill>
                  <a:srgbClr val="4472C4">
                    <a:lumMod val="50000"/>
                  </a:srgbClr>
                </a:solidFill>
              </a:rPr>
              <a:t> </a:t>
            </a:r>
            <a:r>
              <a:rPr lang="en-US" sz="2200" b="1" dirty="0" err="1">
                <a:solidFill>
                  <a:srgbClr val="4472C4">
                    <a:lumMod val="50000"/>
                  </a:srgbClr>
                </a:solidFill>
              </a:rPr>
              <a:t>inglés</a:t>
            </a:r>
            <a:r>
              <a:rPr lang="en-US" sz="2200" b="1" dirty="0">
                <a:solidFill>
                  <a:srgbClr val="4472C4">
                    <a:lumMod val="50000"/>
                  </a:srgbClr>
                </a:solidFill>
              </a:rPr>
              <a:t>. </a:t>
            </a:r>
          </a:p>
        </p:txBody>
      </p:sp>
      <p:sp>
        <p:nvSpPr>
          <p:cNvPr id="53" name="TextBox 52">
            <a:extLst>
              <a:ext uri="{FF2B5EF4-FFF2-40B4-BE49-F238E27FC236}">
                <a16:creationId xmlns:a16="http://schemas.microsoft.com/office/drawing/2014/main" id="{DDF93B69-1ED0-4CB6-8A46-F1D89FF4F398}"/>
              </a:ext>
            </a:extLst>
          </p:cNvPr>
          <p:cNvSpPr txBox="1"/>
          <p:nvPr/>
        </p:nvSpPr>
        <p:spPr>
          <a:xfrm>
            <a:off x="63329" y="18966"/>
            <a:ext cx="10533907" cy="430887"/>
          </a:xfrm>
          <a:prstGeom prst="rect">
            <a:avLst/>
          </a:prstGeom>
          <a:noFill/>
        </p:spPr>
        <p:txBody>
          <a:bodyPr wrap="square" rtlCol="0">
            <a:spAutoFit/>
          </a:bodyPr>
          <a:lstStyle/>
          <a:p>
            <a:pPr lvl="0" hangingPunct="0">
              <a:defRPr/>
            </a:pPr>
            <a:r>
              <a:rPr lang="en-US" sz="2200" b="1" dirty="0" err="1">
                <a:solidFill>
                  <a:srgbClr val="4472C4">
                    <a:lumMod val="50000"/>
                  </a:srgbClr>
                </a:solidFill>
                <a:latin typeface="Century Gothic" panose="020F0302020204030204"/>
              </a:rPr>
              <a:t>İAmamos</a:t>
            </a:r>
            <a:r>
              <a:rPr lang="en-US" sz="2200" b="1" dirty="0">
                <a:solidFill>
                  <a:srgbClr val="4472C4">
                    <a:lumMod val="50000"/>
                  </a:srgbClr>
                </a:solidFill>
                <a:latin typeface="Century Gothic" panose="020F0302020204030204"/>
              </a:rPr>
              <a:t> el </a:t>
            </a:r>
            <a:r>
              <a:rPr lang="en-US" sz="2200" b="1" dirty="0" err="1">
                <a:solidFill>
                  <a:srgbClr val="4472C4">
                    <a:lumMod val="50000"/>
                  </a:srgbClr>
                </a:solidFill>
                <a:latin typeface="Century Gothic" panose="020F0302020204030204"/>
              </a:rPr>
              <a:t>fútbol</a:t>
            </a:r>
            <a:r>
              <a:rPr lang="en-US" sz="2200" b="1" dirty="0">
                <a:solidFill>
                  <a:srgbClr val="4472C4">
                    <a:lumMod val="50000"/>
                  </a:srgbClr>
                </a:solidFill>
                <a:latin typeface="Century Gothic" panose="020F0302020204030204"/>
              </a:rPr>
              <a:t>!</a:t>
            </a:r>
            <a:r>
              <a:rPr lang="en-US" sz="2200" b="1" dirty="0">
                <a:solidFill>
                  <a:srgbClr val="4472C4">
                    <a:lumMod val="50000"/>
                  </a:srgbClr>
                </a:solidFill>
              </a:rPr>
              <a:t> </a:t>
            </a:r>
            <a:endPar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4" name="TextBox 53">
            <a:extLst>
              <a:ext uri="{FF2B5EF4-FFF2-40B4-BE49-F238E27FC236}">
                <a16:creationId xmlns:a16="http://schemas.microsoft.com/office/drawing/2014/main" id="{DDF93B69-1ED0-4CB6-8A46-F1D89FF4F398}"/>
              </a:ext>
            </a:extLst>
          </p:cNvPr>
          <p:cNvSpPr txBox="1"/>
          <p:nvPr/>
        </p:nvSpPr>
        <p:spPr>
          <a:xfrm>
            <a:off x="2684281" y="15273"/>
            <a:ext cx="5642811" cy="430887"/>
          </a:xfrm>
          <a:prstGeom prst="rect">
            <a:avLst/>
          </a:prstGeom>
          <a:noFill/>
        </p:spPr>
        <p:txBody>
          <a:bodyPr wrap="square" rtlCol="0">
            <a:spAutoFit/>
          </a:bodyPr>
          <a:lstStyle/>
          <a:p>
            <a:pPr lvl="0" hangingPunct="0">
              <a:defRPr/>
            </a:pPr>
            <a:r>
              <a:rPr kumimoji="0" lang="en-US"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Escucha</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las </a:t>
            </a:r>
            <a:r>
              <a:rPr kumimoji="0" lang="en-US"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frases</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pic>
        <p:nvPicPr>
          <p:cNvPr id="55" name="Picture 54"/>
          <p:cNvPicPr>
            <a:picLocks noChangeAspect="1"/>
          </p:cNvPicPr>
          <p:nvPr/>
        </p:nvPicPr>
        <p:blipFill rotWithShape="1">
          <a:blip r:embed="rId13">
            <a:extLst>
              <a:ext uri="{28A0092B-C50C-407E-A947-70E740481C1C}">
                <a14:useLocalDpi xmlns:a14="http://schemas.microsoft.com/office/drawing/2010/main" val="0"/>
              </a:ext>
            </a:extLst>
          </a:blip>
          <a:srcRect l="7898" t="9978" r="6325" b="-2"/>
          <a:stretch/>
        </p:blipFill>
        <p:spPr>
          <a:xfrm rot="20246246">
            <a:off x="5784359" y="178353"/>
            <a:ext cx="1215350" cy="1052914"/>
          </a:xfrm>
          <a:prstGeom prst="rect">
            <a:avLst/>
          </a:prstGeom>
        </p:spPr>
      </p:pic>
      <p:pic>
        <p:nvPicPr>
          <p:cNvPr id="56" name="Picture 5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528300" y="720926"/>
            <a:ext cx="1112136" cy="1115880"/>
          </a:xfrm>
          <a:prstGeom prst="rect">
            <a:avLst/>
          </a:prstGeom>
        </p:spPr>
      </p:pic>
    </p:spTree>
    <p:extLst>
      <p:ext uri="{BB962C8B-B14F-4D97-AF65-F5344CB8AC3E}">
        <p14:creationId xmlns:p14="http://schemas.microsoft.com/office/powerpoint/2010/main" val="3769561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2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8"/>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24"/>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49"/>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27"/>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31"/>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50"/>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0" nodeType="clickEffect">
                                  <p:stCondLst>
                                    <p:cond delay="0"/>
                                  </p:stCondLst>
                                  <p:childTnLst>
                                    <p:set>
                                      <p:cBhvr>
                                        <p:cTn id="98"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5" grpId="0" animBg="1"/>
      <p:bldP spid="18" grpId="0" animBg="1"/>
      <p:bldP spid="21" grpId="0" animBg="1"/>
      <p:bldP spid="24" grpId="0" animBg="1"/>
      <p:bldP spid="27" grpId="0" animBg="1"/>
      <p:bldP spid="3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664F4417-35AF-864A-AF97-D99BDCB42FA3}"/>
              </a:ext>
            </a:extLst>
          </p:cNvPr>
          <p:cNvGraphicFramePr>
            <a:graphicFrameLocks noGrp="1"/>
          </p:cNvGraphicFramePr>
          <p:nvPr>
            <p:extLst>
              <p:ext uri="{D42A27DB-BD31-4B8C-83A1-F6EECF244321}">
                <p14:modId xmlns:p14="http://schemas.microsoft.com/office/powerpoint/2010/main" val="607006673"/>
              </p:ext>
            </p:extLst>
          </p:nvPr>
        </p:nvGraphicFramePr>
        <p:xfrm>
          <a:off x="195417" y="242917"/>
          <a:ext cx="11732726" cy="6027256"/>
        </p:xfrm>
        <a:graphic>
          <a:graphicData uri="http://schemas.openxmlformats.org/drawingml/2006/table">
            <a:tbl>
              <a:tblPr firstRow="1" bandRow="1">
                <a:tableStyleId>{5DA37D80-6434-44D0-A028-1B22A696006F}</a:tableStyleId>
              </a:tblPr>
              <a:tblGrid>
                <a:gridCol w="447104">
                  <a:extLst>
                    <a:ext uri="{9D8B030D-6E8A-4147-A177-3AD203B41FA5}">
                      <a16:colId xmlns:a16="http://schemas.microsoft.com/office/drawing/2014/main" val="2607353726"/>
                    </a:ext>
                  </a:extLst>
                </a:gridCol>
                <a:gridCol w="11285622">
                  <a:extLst>
                    <a:ext uri="{9D8B030D-6E8A-4147-A177-3AD203B41FA5}">
                      <a16:colId xmlns:a16="http://schemas.microsoft.com/office/drawing/2014/main" val="1600817978"/>
                    </a:ext>
                  </a:extLst>
                </a:gridCol>
              </a:tblGrid>
              <a:tr h="757502">
                <a:tc>
                  <a:txBody>
                    <a:bodyPr/>
                    <a:lstStyle/>
                    <a:p>
                      <a:pPr algn="ctr"/>
                      <a:r>
                        <a:rPr lang="en-GB" sz="2000" b="0" dirty="0">
                          <a:solidFill>
                            <a:schemeClr val="accent1">
                              <a:lumMod val="50000"/>
                            </a:schemeClr>
                          </a:solidFill>
                        </a:rPr>
                        <a:t>1.</a:t>
                      </a:r>
                    </a:p>
                  </a:txBody>
                  <a:tcPr/>
                </a:tc>
                <a:tc>
                  <a:txBody>
                    <a:bodyPr/>
                    <a:lstStyle/>
                    <a:p>
                      <a:r>
                        <a:rPr lang="en-GB" sz="2000" b="0" dirty="0">
                          <a:solidFill>
                            <a:schemeClr val="accent1">
                              <a:lumMod val="50000"/>
                            </a:schemeClr>
                          </a:solidFill>
                        </a:rPr>
                        <a:t>They</a:t>
                      </a:r>
                      <a:r>
                        <a:rPr lang="en-GB" sz="2000" b="0" baseline="0" dirty="0">
                          <a:solidFill>
                            <a:schemeClr val="accent1">
                              <a:lumMod val="50000"/>
                            </a:schemeClr>
                          </a:solidFill>
                        </a:rPr>
                        <a:t> are going to visit Barcelona (in order) to go for tapas with some friends.</a:t>
                      </a:r>
                      <a:endParaRPr lang="en-GB" sz="2000" b="0" dirty="0">
                        <a:solidFill>
                          <a:schemeClr val="accent1">
                            <a:lumMod val="50000"/>
                          </a:schemeClr>
                        </a:solidFill>
                      </a:endParaRPr>
                    </a:p>
                  </a:txBody>
                  <a:tcPr/>
                </a:tc>
                <a:extLst>
                  <a:ext uri="{0D108BD9-81ED-4DB2-BD59-A6C34878D82A}">
                    <a16:rowId xmlns:a16="http://schemas.microsoft.com/office/drawing/2014/main" val="1171492714"/>
                  </a:ext>
                </a:extLst>
              </a:tr>
              <a:tr h="724742">
                <a:tc>
                  <a:txBody>
                    <a:bodyPr/>
                    <a:lstStyle/>
                    <a:p>
                      <a:pPr algn="ctr"/>
                      <a:r>
                        <a:rPr lang="en-GB" sz="2000" dirty="0">
                          <a:solidFill>
                            <a:schemeClr val="accent1">
                              <a:lumMod val="50000"/>
                            </a:schemeClr>
                          </a:solidFill>
                        </a:rPr>
                        <a:t>2.</a:t>
                      </a:r>
                      <a:endParaRPr lang="en-GB" sz="2000" b="1"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We are going to go to another</a:t>
                      </a:r>
                      <a:r>
                        <a:rPr lang="en-GB" sz="2000" baseline="0" dirty="0">
                          <a:solidFill>
                            <a:schemeClr val="accent1">
                              <a:lumMod val="50000"/>
                            </a:schemeClr>
                          </a:solidFill>
                        </a:rPr>
                        <a:t> country for the next match.  We are not going to lose!</a:t>
                      </a:r>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757502">
                <a:tc>
                  <a:txBody>
                    <a:bodyPr/>
                    <a:lstStyle/>
                    <a:p>
                      <a:pPr algn="ctr"/>
                      <a:r>
                        <a:rPr lang="en-GB" sz="2000" dirty="0">
                          <a:solidFill>
                            <a:schemeClr val="accent1">
                              <a:lumMod val="50000"/>
                            </a:schemeClr>
                          </a:solidFill>
                        </a:rPr>
                        <a:t>3.</a:t>
                      </a:r>
                      <a:endParaRPr lang="en-GB" sz="2000" b="1"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My parents</a:t>
                      </a:r>
                      <a:r>
                        <a:rPr lang="en-GB" sz="2000" baseline="0" dirty="0">
                          <a:solidFill>
                            <a:schemeClr val="accent1">
                              <a:lumMod val="50000"/>
                            </a:schemeClr>
                          </a:solidFill>
                        </a:rPr>
                        <a:t> are going to go for drinks (in order) to celebrate the news.</a:t>
                      </a:r>
                      <a:endParaRPr lang="en-GB" sz="2000" dirty="0">
                        <a:solidFill>
                          <a:schemeClr val="accent1">
                            <a:lumMod val="50000"/>
                          </a:schemeClr>
                        </a:solidFill>
                      </a:endParaRPr>
                    </a:p>
                  </a:txBody>
                  <a:tcPr/>
                </a:tc>
                <a:extLst>
                  <a:ext uri="{0D108BD9-81ED-4DB2-BD59-A6C34878D82A}">
                    <a16:rowId xmlns:a16="http://schemas.microsoft.com/office/drawing/2014/main" val="3344733340"/>
                  </a:ext>
                </a:extLst>
              </a:tr>
              <a:tr h="757502">
                <a:tc>
                  <a:txBody>
                    <a:bodyPr/>
                    <a:lstStyle/>
                    <a:p>
                      <a:pPr algn="ctr"/>
                      <a:r>
                        <a:rPr lang="en-GB" sz="2000" dirty="0">
                          <a:solidFill>
                            <a:schemeClr val="accent1">
                              <a:lumMod val="50000"/>
                            </a:schemeClr>
                          </a:solidFill>
                        </a:rPr>
                        <a:t>4.</a:t>
                      </a:r>
                      <a:endParaRPr lang="en-GB" sz="2000" b="1"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He</a:t>
                      </a:r>
                      <a:r>
                        <a:rPr lang="en-GB" sz="2000" baseline="0" dirty="0">
                          <a:solidFill>
                            <a:schemeClr val="accent1">
                              <a:lumMod val="50000"/>
                            </a:schemeClr>
                          </a:solidFill>
                        </a:rPr>
                        <a:t> is going to do an interview (in order) to speak about some important issues.</a:t>
                      </a:r>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757502">
                <a:tc>
                  <a:txBody>
                    <a:bodyPr/>
                    <a:lstStyle/>
                    <a:p>
                      <a:pPr algn="ctr"/>
                      <a:r>
                        <a:rPr lang="en-GB" sz="2000" dirty="0">
                          <a:solidFill>
                            <a:schemeClr val="accent1">
                              <a:lumMod val="50000"/>
                            </a:schemeClr>
                          </a:solidFill>
                        </a:rPr>
                        <a:t>5.</a:t>
                      </a:r>
                      <a:endParaRPr lang="en-GB" sz="2000" b="1" dirty="0">
                        <a:solidFill>
                          <a:schemeClr val="accent1">
                            <a:lumMod val="50000"/>
                          </a:schemeClr>
                        </a:solidFill>
                      </a:endParaRPr>
                    </a:p>
                  </a:txBody>
                  <a:tcPr/>
                </a:tc>
                <a:tc>
                  <a:txBody>
                    <a:bodyPr/>
                    <a:lstStyle/>
                    <a:p>
                      <a:r>
                        <a:rPr lang="en-GB" sz="2000" dirty="0">
                          <a:solidFill>
                            <a:schemeClr val="accent1">
                              <a:lumMod val="50000"/>
                            </a:schemeClr>
                          </a:solidFill>
                        </a:rPr>
                        <a:t>I</a:t>
                      </a:r>
                      <a:r>
                        <a:rPr lang="en-GB" sz="2000" baseline="0" dirty="0">
                          <a:solidFill>
                            <a:schemeClr val="accent1">
                              <a:lumMod val="50000"/>
                            </a:schemeClr>
                          </a:solidFill>
                        </a:rPr>
                        <a:t> am going to buy a ticket for the interview with the football players.</a:t>
                      </a:r>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757502">
                <a:tc>
                  <a:txBody>
                    <a:bodyPr/>
                    <a:lstStyle/>
                    <a:p>
                      <a:pPr algn="ctr"/>
                      <a:r>
                        <a:rPr lang="en-GB" sz="2000" dirty="0">
                          <a:solidFill>
                            <a:schemeClr val="accent1">
                              <a:lumMod val="50000"/>
                            </a:schemeClr>
                          </a:solidFill>
                        </a:rPr>
                        <a:t>6.</a:t>
                      </a:r>
                      <a:endParaRPr lang="en-GB" sz="2000" b="1"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Next</a:t>
                      </a:r>
                      <a:r>
                        <a:rPr lang="en-GB" sz="2000" baseline="0" dirty="0">
                          <a:solidFill>
                            <a:schemeClr val="accent1">
                              <a:lumMod val="50000"/>
                            </a:schemeClr>
                          </a:solidFill>
                        </a:rPr>
                        <a:t> weekend you are going to go shopping (for fun). </a:t>
                      </a:r>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757502">
                <a:tc>
                  <a:txBody>
                    <a:bodyPr/>
                    <a:lstStyle/>
                    <a:p>
                      <a:pPr algn="ctr"/>
                      <a:r>
                        <a:rPr lang="en-GB" sz="2000" dirty="0">
                          <a:solidFill>
                            <a:schemeClr val="accent1">
                              <a:lumMod val="50000"/>
                            </a:schemeClr>
                          </a:solidFill>
                        </a:rPr>
                        <a:t>7.</a:t>
                      </a:r>
                      <a:endParaRPr lang="en-GB" sz="2000" b="1"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She</a:t>
                      </a:r>
                      <a:r>
                        <a:rPr lang="en-GB" sz="2000" baseline="0" dirty="0">
                          <a:solidFill>
                            <a:schemeClr val="accent1">
                              <a:lumMod val="50000"/>
                            </a:schemeClr>
                          </a:solidFill>
                        </a:rPr>
                        <a:t> is going to go on holiday to the coast (in order) to rest. She isn’t going to teach!</a:t>
                      </a:r>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757502">
                <a:tc>
                  <a:txBody>
                    <a:bodyPr/>
                    <a:lstStyle/>
                    <a:p>
                      <a:pPr algn="ctr"/>
                      <a:r>
                        <a:rPr lang="en-GB" sz="2000" dirty="0">
                          <a:solidFill>
                            <a:schemeClr val="accent1">
                              <a:lumMod val="50000"/>
                            </a:schemeClr>
                          </a:solidFill>
                        </a:rPr>
                        <a:t>8</a:t>
                      </a:r>
                      <a:endParaRPr lang="en-GB" sz="2000" b="1"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I am going </a:t>
                      </a:r>
                      <a:r>
                        <a:rPr lang="en-GB" sz="2000" baseline="0" dirty="0">
                          <a:solidFill>
                            <a:schemeClr val="accent1">
                              <a:lumMod val="50000"/>
                            </a:schemeClr>
                          </a:solidFill>
                        </a:rPr>
                        <a:t>to buy tickets for the bus soon. First, I need to drink a coffee!</a:t>
                      </a:r>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bl>
          </a:graphicData>
        </a:graphic>
      </p:graphicFrame>
      <p:sp>
        <p:nvSpPr>
          <p:cNvPr id="4" name="Rounded Rectangle 11">
            <a:extLst>
              <a:ext uri="{FF2B5EF4-FFF2-40B4-BE49-F238E27FC236}">
                <a16:creationId xmlns:a16="http://schemas.microsoft.com/office/drawing/2014/main" id="{A316DD52-7894-4A75-969C-CA0645DA2978}"/>
              </a:ext>
            </a:extLst>
          </p:cNvPr>
          <p:cNvSpPr/>
          <p:nvPr/>
        </p:nvSpPr>
        <p:spPr>
          <a:xfrm>
            <a:off x="10782300" y="258166"/>
            <a:ext cx="11458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p:cNvSpPr txBox="1"/>
          <p:nvPr/>
        </p:nvSpPr>
        <p:spPr>
          <a:xfrm>
            <a:off x="638783" y="608979"/>
            <a:ext cx="9913103" cy="400110"/>
          </a:xfrm>
          <a:prstGeom prst="rect">
            <a:avLst/>
          </a:prstGeom>
          <a:solidFill>
            <a:schemeClr val="accent4">
              <a:lumMod val="40000"/>
              <a:lumOff val="60000"/>
            </a:schemeClr>
          </a:solidFill>
        </p:spPr>
        <p:txBody>
          <a:bodyPr wrap="square" rtlCol="0">
            <a:spAutoFit/>
          </a:bodyPr>
          <a:lstStyle/>
          <a:p>
            <a:pPr algn="l"/>
            <a:r>
              <a:rPr lang="en-GB" sz="2000" b="1" dirty="0">
                <a:solidFill>
                  <a:schemeClr val="accent5">
                    <a:lumMod val="50000"/>
                  </a:schemeClr>
                </a:solidFill>
              </a:rPr>
              <a:t>Van a visitar Barcelona para ir de tapas con unos amigos.</a:t>
            </a:r>
          </a:p>
        </p:txBody>
      </p:sp>
      <p:sp>
        <p:nvSpPr>
          <p:cNvPr id="9" name="TextBox 8"/>
          <p:cNvSpPr txBox="1"/>
          <p:nvPr/>
        </p:nvSpPr>
        <p:spPr>
          <a:xfrm>
            <a:off x="638787" y="1375150"/>
            <a:ext cx="11063851" cy="400110"/>
          </a:xfrm>
          <a:prstGeom prst="rect">
            <a:avLst/>
          </a:prstGeom>
          <a:solidFill>
            <a:schemeClr val="accent4">
              <a:lumMod val="40000"/>
              <a:lumOff val="60000"/>
            </a:schemeClr>
          </a:solidFill>
        </p:spPr>
        <p:txBody>
          <a:bodyPr wrap="square" rtlCol="0">
            <a:spAutoFit/>
          </a:bodyPr>
          <a:lstStyle/>
          <a:p>
            <a:pPr algn="l"/>
            <a:r>
              <a:rPr lang="en-GB" sz="2000" b="1" dirty="0" err="1">
                <a:solidFill>
                  <a:schemeClr val="accent5">
                    <a:lumMod val="50000"/>
                  </a:schemeClr>
                </a:solidFill>
              </a:rPr>
              <a:t>Vamos</a:t>
            </a:r>
            <a:r>
              <a:rPr lang="en-GB" sz="2000" b="1" dirty="0">
                <a:solidFill>
                  <a:schemeClr val="accent5">
                    <a:lumMod val="50000"/>
                  </a:schemeClr>
                </a:solidFill>
              </a:rPr>
              <a:t> a ir a </a:t>
            </a:r>
            <a:r>
              <a:rPr lang="en-GB" sz="2000" b="1" dirty="0" err="1">
                <a:solidFill>
                  <a:schemeClr val="accent5">
                    <a:lumMod val="50000"/>
                  </a:schemeClr>
                </a:solidFill>
              </a:rPr>
              <a:t>otro</a:t>
            </a:r>
            <a:r>
              <a:rPr lang="en-GB" sz="2000" b="1" dirty="0">
                <a:solidFill>
                  <a:schemeClr val="accent5">
                    <a:lumMod val="50000"/>
                  </a:schemeClr>
                </a:solidFill>
              </a:rPr>
              <a:t> </a:t>
            </a:r>
            <a:r>
              <a:rPr lang="en-GB" sz="2000" b="1" dirty="0" err="1">
                <a:solidFill>
                  <a:schemeClr val="accent5">
                    <a:lumMod val="50000"/>
                  </a:schemeClr>
                </a:solidFill>
              </a:rPr>
              <a:t>país</a:t>
            </a:r>
            <a:r>
              <a:rPr lang="en-GB" sz="2000" b="1" dirty="0">
                <a:solidFill>
                  <a:schemeClr val="accent5">
                    <a:lumMod val="50000"/>
                  </a:schemeClr>
                </a:solidFill>
              </a:rPr>
              <a:t> para el próximo </a:t>
            </a:r>
            <a:r>
              <a:rPr lang="en-GB" sz="2000" b="1" dirty="0" err="1">
                <a:solidFill>
                  <a:schemeClr val="accent5">
                    <a:lumMod val="50000"/>
                  </a:schemeClr>
                </a:solidFill>
              </a:rPr>
              <a:t>partido</a:t>
            </a:r>
            <a:r>
              <a:rPr lang="en-GB" sz="2000" b="1" dirty="0">
                <a:solidFill>
                  <a:schemeClr val="accent5">
                    <a:lumMod val="50000"/>
                  </a:schemeClr>
                </a:solidFill>
              </a:rPr>
              <a:t>. </a:t>
            </a:r>
            <a:r>
              <a:rPr lang="en-GB" sz="2000" b="1" dirty="0" err="1">
                <a:solidFill>
                  <a:schemeClr val="accent5">
                    <a:lumMod val="50000"/>
                  </a:schemeClr>
                </a:solidFill>
              </a:rPr>
              <a:t>İNo</a:t>
            </a:r>
            <a:r>
              <a:rPr lang="en-GB" sz="2000" b="1" dirty="0">
                <a:solidFill>
                  <a:schemeClr val="accent5">
                    <a:lumMod val="50000"/>
                  </a:schemeClr>
                </a:solidFill>
              </a:rPr>
              <a:t> </a:t>
            </a:r>
            <a:r>
              <a:rPr lang="en-GB" sz="2000" b="1" dirty="0" err="1">
                <a:solidFill>
                  <a:schemeClr val="accent5">
                    <a:lumMod val="50000"/>
                  </a:schemeClr>
                </a:solidFill>
              </a:rPr>
              <a:t>vamos</a:t>
            </a:r>
            <a:r>
              <a:rPr lang="en-GB" sz="2000" b="1" dirty="0">
                <a:solidFill>
                  <a:schemeClr val="accent5">
                    <a:lumMod val="50000"/>
                  </a:schemeClr>
                </a:solidFill>
              </a:rPr>
              <a:t> a </a:t>
            </a:r>
            <a:r>
              <a:rPr lang="en-GB" sz="2000" b="1" dirty="0" err="1">
                <a:solidFill>
                  <a:schemeClr val="accent5">
                    <a:lumMod val="50000"/>
                  </a:schemeClr>
                </a:solidFill>
              </a:rPr>
              <a:t>perder</a:t>
            </a:r>
            <a:r>
              <a:rPr lang="en-GB" sz="2000" b="1" dirty="0">
                <a:solidFill>
                  <a:schemeClr val="accent5">
                    <a:lumMod val="50000"/>
                  </a:schemeClr>
                </a:solidFill>
              </a:rPr>
              <a:t>!</a:t>
            </a:r>
          </a:p>
        </p:txBody>
      </p:sp>
      <p:sp>
        <p:nvSpPr>
          <p:cNvPr id="10" name="TextBox 9"/>
          <p:cNvSpPr txBox="1"/>
          <p:nvPr/>
        </p:nvSpPr>
        <p:spPr>
          <a:xfrm>
            <a:off x="638783" y="2089381"/>
            <a:ext cx="11063851" cy="400110"/>
          </a:xfrm>
          <a:prstGeom prst="rect">
            <a:avLst/>
          </a:prstGeom>
          <a:solidFill>
            <a:schemeClr val="accent4">
              <a:lumMod val="40000"/>
              <a:lumOff val="60000"/>
            </a:schemeClr>
          </a:solidFill>
        </p:spPr>
        <p:txBody>
          <a:bodyPr wrap="square" rtlCol="0">
            <a:spAutoFit/>
          </a:bodyPr>
          <a:lstStyle/>
          <a:p>
            <a:pPr algn="l"/>
            <a:r>
              <a:rPr lang="en-GB" sz="2000" b="1" dirty="0">
                <a:solidFill>
                  <a:schemeClr val="accent5">
                    <a:lumMod val="50000"/>
                  </a:schemeClr>
                </a:solidFill>
              </a:rPr>
              <a:t>Mis padres van a ir de </a:t>
            </a:r>
            <a:r>
              <a:rPr lang="en-GB" sz="2000" b="1" dirty="0" err="1">
                <a:solidFill>
                  <a:schemeClr val="accent5">
                    <a:lumMod val="50000"/>
                  </a:schemeClr>
                </a:solidFill>
              </a:rPr>
              <a:t>copas</a:t>
            </a:r>
            <a:r>
              <a:rPr lang="en-GB" sz="2000" b="1" dirty="0">
                <a:solidFill>
                  <a:schemeClr val="accent5">
                    <a:lumMod val="50000"/>
                  </a:schemeClr>
                </a:solidFill>
              </a:rPr>
              <a:t> para celebrar las </a:t>
            </a:r>
            <a:r>
              <a:rPr lang="en-GB" sz="2000" b="1" dirty="0" err="1">
                <a:solidFill>
                  <a:schemeClr val="accent5">
                    <a:lumMod val="50000"/>
                  </a:schemeClr>
                </a:solidFill>
              </a:rPr>
              <a:t>noticias</a:t>
            </a:r>
            <a:r>
              <a:rPr lang="en-GB" sz="2000" b="1" dirty="0">
                <a:solidFill>
                  <a:schemeClr val="accent5">
                    <a:lumMod val="50000"/>
                  </a:schemeClr>
                </a:solidFill>
              </a:rPr>
              <a:t>.</a:t>
            </a:r>
          </a:p>
        </p:txBody>
      </p:sp>
      <p:sp>
        <p:nvSpPr>
          <p:cNvPr id="11" name="TextBox 10"/>
          <p:cNvSpPr txBox="1"/>
          <p:nvPr/>
        </p:nvSpPr>
        <p:spPr>
          <a:xfrm>
            <a:off x="638782" y="2863757"/>
            <a:ext cx="11063852" cy="400110"/>
          </a:xfrm>
          <a:prstGeom prst="rect">
            <a:avLst/>
          </a:prstGeom>
          <a:solidFill>
            <a:schemeClr val="accent4">
              <a:lumMod val="40000"/>
              <a:lumOff val="60000"/>
            </a:schemeClr>
          </a:solidFill>
        </p:spPr>
        <p:txBody>
          <a:bodyPr wrap="square" rtlCol="0">
            <a:spAutoFit/>
          </a:bodyPr>
          <a:lstStyle/>
          <a:p>
            <a:pPr algn="l"/>
            <a:r>
              <a:rPr lang="en-GB" sz="2000" b="1" dirty="0">
                <a:solidFill>
                  <a:schemeClr val="accent5">
                    <a:lumMod val="50000"/>
                  </a:schemeClr>
                </a:solidFill>
              </a:rPr>
              <a:t>Va a </a:t>
            </a:r>
            <a:r>
              <a:rPr lang="en-GB" sz="2000" b="1" dirty="0" err="1">
                <a:solidFill>
                  <a:schemeClr val="accent5">
                    <a:lumMod val="50000"/>
                  </a:schemeClr>
                </a:solidFill>
              </a:rPr>
              <a:t>hacer</a:t>
            </a:r>
            <a:r>
              <a:rPr lang="en-GB" sz="2000" b="1" dirty="0">
                <a:solidFill>
                  <a:schemeClr val="accent5">
                    <a:lumMod val="50000"/>
                  </a:schemeClr>
                </a:solidFill>
              </a:rPr>
              <a:t> una </a:t>
            </a:r>
            <a:r>
              <a:rPr lang="en-GB" sz="2000" b="1" dirty="0" err="1">
                <a:solidFill>
                  <a:schemeClr val="accent5">
                    <a:lumMod val="50000"/>
                  </a:schemeClr>
                </a:solidFill>
              </a:rPr>
              <a:t>entrevista</a:t>
            </a:r>
            <a:r>
              <a:rPr lang="en-GB" sz="2000" b="1" dirty="0">
                <a:solidFill>
                  <a:schemeClr val="accent5">
                    <a:lumMod val="50000"/>
                  </a:schemeClr>
                </a:solidFill>
              </a:rPr>
              <a:t> para </a:t>
            </a:r>
            <a:r>
              <a:rPr lang="en-GB" sz="2000" b="1" dirty="0" err="1">
                <a:solidFill>
                  <a:schemeClr val="accent5">
                    <a:lumMod val="50000"/>
                  </a:schemeClr>
                </a:solidFill>
              </a:rPr>
              <a:t>hablar</a:t>
            </a:r>
            <a:r>
              <a:rPr lang="en-GB" sz="2000" b="1" dirty="0">
                <a:solidFill>
                  <a:schemeClr val="accent5">
                    <a:lumMod val="50000"/>
                  </a:schemeClr>
                </a:solidFill>
              </a:rPr>
              <a:t> </a:t>
            </a:r>
            <a:r>
              <a:rPr lang="en-GB" sz="2000" b="1" dirty="0" err="1">
                <a:solidFill>
                  <a:schemeClr val="accent5">
                    <a:lumMod val="50000"/>
                  </a:schemeClr>
                </a:solidFill>
              </a:rPr>
              <a:t>sobre</a:t>
            </a:r>
            <a:r>
              <a:rPr lang="en-GB" sz="2000" b="1" dirty="0">
                <a:solidFill>
                  <a:schemeClr val="accent5">
                    <a:lumMod val="50000"/>
                  </a:schemeClr>
                </a:solidFill>
              </a:rPr>
              <a:t> unos </a:t>
            </a:r>
            <a:r>
              <a:rPr lang="en-GB" sz="2000" b="1" dirty="0" err="1">
                <a:solidFill>
                  <a:schemeClr val="accent5">
                    <a:lumMod val="50000"/>
                  </a:schemeClr>
                </a:solidFill>
              </a:rPr>
              <a:t>temas</a:t>
            </a:r>
            <a:r>
              <a:rPr lang="en-GB" sz="2000" b="1" dirty="0">
                <a:solidFill>
                  <a:schemeClr val="accent5">
                    <a:lumMod val="50000"/>
                  </a:schemeClr>
                </a:solidFill>
              </a:rPr>
              <a:t> </a:t>
            </a:r>
            <a:r>
              <a:rPr lang="en-GB" sz="2000" b="1" dirty="0" err="1">
                <a:solidFill>
                  <a:schemeClr val="accent5">
                    <a:lumMod val="50000"/>
                  </a:schemeClr>
                </a:solidFill>
              </a:rPr>
              <a:t>importantes</a:t>
            </a:r>
            <a:r>
              <a:rPr lang="en-GB" sz="2000" b="1" dirty="0">
                <a:solidFill>
                  <a:schemeClr val="accent5">
                    <a:lumMod val="50000"/>
                  </a:schemeClr>
                </a:solidFill>
              </a:rPr>
              <a:t>.</a:t>
            </a:r>
          </a:p>
        </p:txBody>
      </p:sp>
      <p:sp>
        <p:nvSpPr>
          <p:cNvPr id="12" name="TextBox 11"/>
          <p:cNvSpPr txBox="1"/>
          <p:nvPr/>
        </p:nvSpPr>
        <p:spPr>
          <a:xfrm>
            <a:off x="638782" y="3609808"/>
            <a:ext cx="11063855" cy="400110"/>
          </a:xfrm>
          <a:prstGeom prst="rect">
            <a:avLst/>
          </a:prstGeom>
          <a:solidFill>
            <a:schemeClr val="accent4">
              <a:lumMod val="40000"/>
              <a:lumOff val="60000"/>
            </a:schemeClr>
          </a:solidFill>
        </p:spPr>
        <p:txBody>
          <a:bodyPr wrap="square" rtlCol="0">
            <a:spAutoFit/>
          </a:bodyPr>
          <a:lstStyle/>
          <a:p>
            <a:pPr algn="l"/>
            <a:r>
              <a:rPr lang="en-GB" sz="2000" b="1" dirty="0" err="1">
                <a:solidFill>
                  <a:schemeClr val="accent5">
                    <a:lumMod val="50000"/>
                  </a:schemeClr>
                </a:solidFill>
              </a:rPr>
              <a:t>Voy</a:t>
            </a:r>
            <a:r>
              <a:rPr lang="en-GB" sz="2000" b="1" dirty="0">
                <a:solidFill>
                  <a:schemeClr val="accent5">
                    <a:lumMod val="50000"/>
                  </a:schemeClr>
                </a:solidFill>
              </a:rPr>
              <a:t> a </a:t>
            </a:r>
            <a:r>
              <a:rPr lang="en-GB" sz="2000" b="1" dirty="0" err="1">
                <a:solidFill>
                  <a:schemeClr val="accent5">
                    <a:lumMod val="50000"/>
                  </a:schemeClr>
                </a:solidFill>
              </a:rPr>
              <a:t>comprar</a:t>
            </a:r>
            <a:r>
              <a:rPr lang="en-GB" sz="2000" b="1" dirty="0">
                <a:solidFill>
                  <a:schemeClr val="accent5">
                    <a:lumMod val="50000"/>
                  </a:schemeClr>
                </a:solidFill>
              </a:rPr>
              <a:t> una entrada para la </a:t>
            </a:r>
            <a:r>
              <a:rPr lang="en-GB" sz="2000" b="1" dirty="0" err="1">
                <a:solidFill>
                  <a:schemeClr val="accent5">
                    <a:lumMod val="50000"/>
                  </a:schemeClr>
                </a:solidFill>
              </a:rPr>
              <a:t>entrevista</a:t>
            </a:r>
            <a:r>
              <a:rPr lang="en-GB" sz="2000" b="1" dirty="0">
                <a:solidFill>
                  <a:schemeClr val="accent5">
                    <a:lumMod val="50000"/>
                  </a:schemeClr>
                </a:solidFill>
              </a:rPr>
              <a:t> con </a:t>
            </a:r>
            <a:r>
              <a:rPr lang="en-GB" sz="2000" b="1" dirty="0" err="1">
                <a:solidFill>
                  <a:schemeClr val="accent5">
                    <a:lumMod val="50000"/>
                  </a:schemeClr>
                </a:solidFill>
              </a:rPr>
              <a:t>los</a:t>
            </a:r>
            <a:r>
              <a:rPr lang="en-GB" sz="2000" b="1" dirty="0">
                <a:solidFill>
                  <a:schemeClr val="accent5">
                    <a:lumMod val="50000"/>
                  </a:schemeClr>
                </a:solidFill>
              </a:rPr>
              <a:t> </a:t>
            </a:r>
            <a:r>
              <a:rPr lang="en-GB" sz="2000" b="1" dirty="0" err="1">
                <a:solidFill>
                  <a:schemeClr val="accent5">
                    <a:lumMod val="50000"/>
                  </a:schemeClr>
                </a:solidFill>
              </a:rPr>
              <a:t>jugadores</a:t>
            </a:r>
            <a:r>
              <a:rPr lang="en-GB" sz="2000" b="1" dirty="0">
                <a:solidFill>
                  <a:schemeClr val="accent5">
                    <a:lumMod val="50000"/>
                  </a:schemeClr>
                </a:solidFill>
              </a:rPr>
              <a:t> de </a:t>
            </a:r>
            <a:r>
              <a:rPr lang="en-GB" sz="2000" b="1" dirty="0" err="1">
                <a:solidFill>
                  <a:schemeClr val="accent5">
                    <a:lumMod val="50000"/>
                  </a:schemeClr>
                </a:solidFill>
              </a:rPr>
              <a:t>fútbol</a:t>
            </a:r>
            <a:r>
              <a:rPr lang="en-GB" sz="2000" b="1" dirty="0">
                <a:solidFill>
                  <a:schemeClr val="accent5">
                    <a:lumMod val="50000"/>
                  </a:schemeClr>
                </a:solidFill>
              </a:rPr>
              <a:t>.</a:t>
            </a:r>
          </a:p>
        </p:txBody>
      </p:sp>
      <p:sp>
        <p:nvSpPr>
          <p:cNvPr id="13" name="TextBox 12"/>
          <p:cNvSpPr txBox="1"/>
          <p:nvPr/>
        </p:nvSpPr>
        <p:spPr>
          <a:xfrm>
            <a:off x="638779" y="4384184"/>
            <a:ext cx="11063855" cy="400110"/>
          </a:xfrm>
          <a:prstGeom prst="rect">
            <a:avLst/>
          </a:prstGeom>
          <a:solidFill>
            <a:schemeClr val="accent4">
              <a:lumMod val="40000"/>
              <a:lumOff val="60000"/>
            </a:schemeClr>
          </a:solidFill>
        </p:spPr>
        <p:txBody>
          <a:bodyPr wrap="square" rtlCol="0">
            <a:spAutoFit/>
          </a:bodyPr>
          <a:lstStyle/>
          <a:p>
            <a:pPr algn="l"/>
            <a:r>
              <a:rPr lang="en-GB" sz="2000" b="1" dirty="0">
                <a:solidFill>
                  <a:schemeClr val="accent5">
                    <a:lumMod val="50000"/>
                  </a:schemeClr>
                </a:solidFill>
              </a:rPr>
              <a:t>El próximo fin de semana, vas a ir de </a:t>
            </a:r>
            <a:r>
              <a:rPr lang="en-GB" sz="2000" b="1" dirty="0" err="1">
                <a:solidFill>
                  <a:schemeClr val="accent5">
                    <a:lumMod val="50000"/>
                  </a:schemeClr>
                </a:solidFill>
              </a:rPr>
              <a:t>tiendas</a:t>
            </a:r>
            <a:r>
              <a:rPr lang="en-GB" sz="2000" b="1" dirty="0">
                <a:solidFill>
                  <a:schemeClr val="accent5">
                    <a:lumMod val="50000"/>
                  </a:schemeClr>
                </a:solidFill>
              </a:rPr>
              <a:t>.</a:t>
            </a:r>
          </a:p>
        </p:txBody>
      </p:sp>
      <p:sp>
        <p:nvSpPr>
          <p:cNvPr id="14" name="TextBox 13"/>
          <p:cNvSpPr txBox="1"/>
          <p:nvPr/>
        </p:nvSpPr>
        <p:spPr>
          <a:xfrm>
            <a:off x="638778" y="5158560"/>
            <a:ext cx="11063855" cy="400110"/>
          </a:xfrm>
          <a:prstGeom prst="rect">
            <a:avLst/>
          </a:prstGeom>
          <a:solidFill>
            <a:schemeClr val="accent4">
              <a:lumMod val="40000"/>
              <a:lumOff val="60000"/>
            </a:schemeClr>
          </a:solidFill>
        </p:spPr>
        <p:txBody>
          <a:bodyPr wrap="square" rtlCol="0">
            <a:spAutoFit/>
          </a:bodyPr>
          <a:lstStyle/>
          <a:p>
            <a:pPr algn="l"/>
            <a:r>
              <a:rPr lang="en-GB" sz="2000" b="1" dirty="0">
                <a:solidFill>
                  <a:schemeClr val="accent5">
                    <a:lumMod val="50000"/>
                  </a:schemeClr>
                </a:solidFill>
              </a:rPr>
              <a:t>Va a ir de </a:t>
            </a:r>
            <a:r>
              <a:rPr lang="en-GB" sz="2000" b="1" dirty="0" err="1">
                <a:solidFill>
                  <a:schemeClr val="accent5">
                    <a:lumMod val="50000"/>
                  </a:schemeClr>
                </a:solidFill>
              </a:rPr>
              <a:t>vacaciones</a:t>
            </a:r>
            <a:r>
              <a:rPr lang="en-GB" sz="2000" b="1" dirty="0">
                <a:solidFill>
                  <a:schemeClr val="accent5">
                    <a:lumMod val="50000"/>
                  </a:schemeClr>
                </a:solidFill>
              </a:rPr>
              <a:t> a la costa para </a:t>
            </a:r>
            <a:r>
              <a:rPr lang="en-GB" sz="2000" b="1" dirty="0" err="1">
                <a:solidFill>
                  <a:schemeClr val="accent5">
                    <a:lumMod val="50000"/>
                  </a:schemeClr>
                </a:solidFill>
              </a:rPr>
              <a:t>descansar</a:t>
            </a:r>
            <a:r>
              <a:rPr lang="en-GB" sz="2000" b="1" dirty="0">
                <a:solidFill>
                  <a:schemeClr val="accent5">
                    <a:lumMod val="50000"/>
                  </a:schemeClr>
                </a:solidFill>
              </a:rPr>
              <a:t>. ¡No va a </a:t>
            </a:r>
            <a:r>
              <a:rPr lang="en-GB" sz="2000" b="1" dirty="0" err="1">
                <a:solidFill>
                  <a:schemeClr val="accent5">
                    <a:lumMod val="50000"/>
                  </a:schemeClr>
                </a:solidFill>
              </a:rPr>
              <a:t>enseñar</a:t>
            </a:r>
            <a:r>
              <a:rPr lang="en-GB" sz="2000" b="1" dirty="0">
                <a:solidFill>
                  <a:schemeClr val="accent5">
                    <a:lumMod val="50000"/>
                  </a:schemeClr>
                </a:solidFill>
              </a:rPr>
              <a:t>!</a:t>
            </a:r>
          </a:p>
        </p:txBody>
      </p:sp>
      <p:sp>
        <p:nvSpPr>
          <p:cNvPr id="15" name="TextBox 14"/>
          <p:cNvSpPr txBox="1"/>
          <p:nvPr/>
        </p:nvSpPr>
        <p:spPr>
          <a:xfrm>
            <a:off x="638778" y="5884707"/>
            <a:ext cx="11063855" cy="400110"/>
          </a:xfrm>
          <a:prstGeom prst="rect">
            <a:avLst/>
          </a:prstGeom>
          <a:solidFill>
            <a:schemeClr val="accent4">
              <a:lumMod val="40000"/>
              <a:lumOff val="60000"/>
            </a:schemeClr>
          </a:solidFill>
        </p:spPr>
        <p:txBody>
          <a:bodyPr wrap="square" rtlCol="0">
            <a:spAutoFit/>
          </a:bodyPr>
          <a:lstStyle/>
          <a:p>
            <a:pPr algn="l"/>
            <a:r>
              <a:rPr lang="en-GB" sz="2000" b="1" dirty="0" err="1">
                <a:solidFill>
                  <a:schemeClr val="accent5">
                    <a:lumMod val="50000"/>
                  </a:schemeClr>
                </a:solidFill>
              </a:rPr>
              <a:t>Voy</a:t>
            </a:r>
            <a:r>
              <a:rPr lang="en-GB" sz="2000" b="1" dirty="0">
                <a:solidFill>
                  <a:schemeClr val="accent5">
                    <a:lumMod val="50000"/>
                  </a:schemeClr>
                </a:solidFill>
              </a:rPr>
              <a:t> a </a:t>
            </a:r>
            <a:r>
              <a:rPr lang="en-GB" sz="2000" b="1" dirty="0" err="1">
                <a:solidFill>
                  <a:schemeClr val="accent5">
                    <a:lumMod val="50000"/>
                  </a:schemeClr>
                </a:solidFill>
              </a:rPr>
              <a:t>comprar</a:t>
            </a:r>
            <a:r>
              <a:rPr lang="en-GB" sz="2000" b="1" dirty="0">
                <a:solidFill>
                  <a:schemeClr val="accent5">
                    <a:lumMod val="50000"/>
                  </a:schemeClr>
                </a:solidFill>
              </a:rPr>
              <a:t> </a:t>
            </a:r>
            <a:r>
              <a:rPr lang="en-GB" sz="2000" b="1" dirty="0" err="1">
                <a:solidFill>
                  <a:schemeClr val="accent5">
                    <a:lumMod val="50000"/>
                  </a:schemeClr>
                </a:solidFill>
              </a:rPr>
              <a:t>billetes</a:t>
            </a:r>
            <a:r>
              <a:rPr lang="en-GB" sz="2000" b="1" dirty="0">
                <a:solidFill>
                  <a:schemeClr val="accent5">
                    <a:lumMod val="50000"/>
                  </a:schemeClr>
                </a:solidFill>
              </a:rPr>
              <a:t> para el </a:t>
            </a:r>
            <a:r>
              <a:rPr lang="en-GB" sz="2000" b="1" dirty="0" err="1">
                <a:solidFill>
                  <a:schemeClr val="accent5">
                    <a:lumMod val="50000"/>
                  </a:schemeClr>
                </a:solidFill>
              </a:rPr>
              <a:t>autobús</a:t>
            </a:r>
            <a:r>
              <a:rPr lang="en-GB" sz="2000" b="1" dirty="0">
                <a:solidFill>
                  <a:schemeClr val="accent5">
                    <a:lumMod val="50000"/>
                  </a:schemeClr>
                </a:solidFill>
              </a:rPr>
              <a:t> pronto. Primero, ¡</a:t>
            </a:r>
            <a:r>
              <a:rPr lang="en-GB" sz="2000" b="1" dirty="0" err="1">
                <a:solidFill>
                  <a:schemeClr val="accent5">
                    <a:lumMod val="50000"/>
                  </a:schemeClr>
                </a:solidFill>
              </a:rPr>
              <a:t>necesito</a:t>
            </a:r>
            <a:r>
              <a:rPr lang="en-GB" sz="2000" b="1" dirty="0">
                <a:solidFill>
                  <a:schemeClr val="accent5">
                    <a:lumMod val="50000"/>
                  </a:schemeClr>
                </a:solidFill>
              </a:rPr>
              <a:t> </a:t>
            </a:r>
            <a:r>
              <a:rPr lang="en-GB" sz="2000" b="1" dirty="0" err="1">
                <a:solidFill>
                  <a:schemeClr val="accent5">
                    <a:lumMod val="50000"/>
                  </a:schemeClr>
                </a:solidFill>
              </a:rPr>
              <a:t>tomar</a:t>
            </a:r>
            <a:r>
              <a:rPr lang="en-GB" sz="2000" b="1" dirty="0">
                <a:solidFill>
                  <a:schemeClr val="accent5">
                    <a:lumMod val="50000"/>
                  </a:schemeClr>
                </a:solidFill>
              </a:rPr>
              <a:t>/</a:t>
            </a:r>
            <a:r>
              <a:rPr lang="en-GB" sz="2000" b="1" dirty="0" err="1">
                <a:solidFill>
                  <a:schemeClr val="accent5">
                    <a:lumMod val="50000"/>
                  </a:schemeClr>
                </a:solidFill>
              </a:rPr>
              <a:t>beber</a:t>
            </a:r>
            <a:r>
              <a:rPr lang="en-GB" sz="2000" b="1" dirty="0">
                <a:solidFill>
                  <a:schemeClr val="accent5">
                    <a:lumMod val="50000"/>
                  </a:schemeClr>
                </a:solidFill>
              </a:rPr>
              <a:t> un café!</a:t>
            </a:r>
          </a:p>
        </p:txBody>
      </p:sp>
      <p:sp>
        <p:nvSpPr>
          <p:cNvPr id="2" name="Title 1"/>
          <p:cNvSpPr>
            <a:spLocks noGrp="1"/>
          </p:cNvSpPr>
          <p:nvPr>
            <p:ph type="title"/>
          </p:nvPr>
        </p:nvSpPr>
        <p:spPr>
          <a:xfrm>
            <a:off x="10782300" y="242917"/>
            <a:ext cx="1610455" cy="456456"/>
          </a:xfrm>
        </p:spPr>
        <p:txBody>
          <a:bodyPr>
            <a:normAutofit/>
          </a:bodyPr>
          <a:lstStyle/>
          <a:p>
            <a:r>
              <a:rPr lang="en-GB" sz="2000" b="1" dirty="0" err="1">
                <a:solidFill>
                  <a:schemeClr val="bg1"/>
                </a:solidFill>
              </a:rPr>
              <a:t>escribir</a:t>
            </a:r>
            <a:endParaRPr lang="en-GB" sz="2000" b="1" dirty="0">
              <a:solidFill>
                <a:schemeClr val="bg1"/>
              </a:solidFill>
            </a:endParaRPr>
          </a:p>
        </p:txBody>
      </p:sp>
    </p:spTree>
    <p:extLst>
      <p:ext uri="{BB962C8B-B14F-4D97-AF65-F5344CB8AC3E}">
        <p14:creationId xmlns:p14="http://schemas.microsoft.com/office/powerpoint/2010/main" val="2699196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title">
            <a:extLst>
              <a:ext uri="{FF2B5EF4-FFF2-40B4-BE49-F238E27FC236}">
                <a16:creationId xmlns:a16="http://schemas.microsoft.com/office/drawing/2014/main" id="{5F0C70E0-291F-324D-A161-29390E77A68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9818"/>
            <a:ext cx="664915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01397"/>
            <a:ext cx="5706319" cy="707849"/>
          </a:xfrm>
        </p:spPr>
        <p:txBody>
          <a:bodyPr>
            <a:normAutofit/>
          </a:bodyPr>
          <a:lstStyle/>
          <a:p>
            <a:r>
              <a:rPr lang="en-GB" sz="3600" b="1" dirty="0" err="1">
                <a:solidFill>
                  <a:schemeClr val="bg1"/>
                </a:solidFill>
              </a:rPr>
              <a:t>Deberes</a:t>
            </a:r>
            <a:endParaRPr lang="en-GB" sz="3600" b="1" dirty="0">
              <a:solidFill>
                <a:schemeClr val="bg1"/>
              </a:solidFill>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86636" y="1204646"/>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Term 1.2, Week 6)</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5"/>
          <a:stretch>
            <a:fillRect/>
          </a:stretch>
        </p:blipFill>
        <p:spPr>
          <a:xfrm>
            <a:off x="10641925" y="4800601"/>
            <a:ext cx="1300638" cy="1300638"/>
          </a:xfrm>
          <a:prstGeom prst="rect">
            <a:avLst/>
          </a:prstGeom>
        </p:spPr>
      </p:pic>
      <p:sp>
        <p:nvSpPr>
          <p:cNvPr id="3" name="Rectangle 2">
            <a:extLst>
              <a:ext uri="{FF2B5EF4-FFF2-40B4-BE49-F238E27FC236}">
                <a16:creationId xmlns:a16="http://schemas.microsoft.com/office/drawing/2014/main" id="{9C510481-6675-4F90-84A2-D82658D07066}"/>
              </a:ext>
            </a:extLst>
          </p:cNvPr>
          <p:cNvSpPr/>
          <p:nvPr/>
        </p:nvSpPr>
        <p:spPr>
          <a:xfrm>
            <a:off x="92597" y="4572270"/>
            <a:ext cx="11066804"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 addition, revisit:		</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6"/>
              </a:rPr>
              <a:t>Y8 Term 1.2 Week 3</a:t>
            </a:r>
            <a:endPar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7"/>
              </a:rPr>
              <a:t>Y8 Term 1.1 Week 5</a:t>
            </a:r>
            <a:b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7"/>
              </a:rPr>
            </a:b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 name="TextBox 3">
            <a:extLst>
              <a:ext uri="{FF2B5EF4-FFF2-40B4-BE49-F238E27FC236}">
                <a16:creationId xmlns:a16="http://schemas.microsoft.com/office/drawing/2014/main" id="{6F16002D-30FC-44A5-9A1A-6AB15C362208}"/>
              </a:ext>
            </a:extLst>
          </p:cNvPr>
          <p:cNvSpPr txBox="1"/>
          <p:nvPr/>
        </p:nvSpPr>
        <p:spPr>
          <a:xfrm>
            <a:off x="92597" y="2204674"/>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Quizlet link:		    </a:t>
            </a: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8"/>
              </a:rPr>
              <a:t>Y8 Term 1.2 Week 6</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F899AAC4-ECB3-4A6F-AA97-28E087FD7A8E}"/>
              </a:ext>
            </a:extLst>
          </p:cNvPr>
          <p:cNvSpPr txBox="1"/>
          <p:nvPr/>
        </p:nvSpPr>
        <p:spPr>
          <a:xfrm>
            <a:off x="92597" y="3322519"/>
            <a:ext cx="307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Quizlet QR code:</a:t>
            </a:r>
          </a:p>
        </p:txBody>
      </p:sp>
      <p:pic>
        <p:nvPicPr>
          <p:cNvPr id="7" name="Picture 6">
            <a:extLst>
              <a:ext uri="{FF2B5EF4-FFF2-40B4-BE49-F238E27FC236}">
                <a16:creationId xmlns:a16="http://schemas.microsoft.com/office/drawing/2014/main" id="{B59347AC-4518-4FC8-A366-F15C8850B3C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68717" y="2899304"/>
            <a:ext cx="1440000" cy="1440000"/>
          </a:xfrm>
          <a:prstGeom prst="rect">
            <a:avLst/>
          </a:prstGeom>
        </p:spPr>
      </p:pic>
    </p:spTree>
    <p:extLst>
      <p:ext uri="{BB962C8B-B14F-4D97-AF65-F5344CB8AC3E}">
        <p14:creationId xmlns:p14="http://schemas.microsoft.com/office/powerpoint/2010/main" val="39624651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Rectangle 2">
            <a:extLst>
              <a:ext uri="{FF2B5EF4-FFF2-40B4-BE49-F238E27FC236}">
                <a16:creationId xmlns:a16="http://schemas.microsoft.com/office/drawing/2014/main" id="{17676744-7CEA-453F-9085-E93042E213FD}"/>
              </a:ext>
            </a:extLst>
          </p:cNvPr>
          <p:cNvSpPr>
            <a:spLocks noChangeArrowheads="1"/>
          </p:cNvSpPr>
          <p:nvPr/>
        </p:nvSpPr>
        <p:spPr bwMode="auto">
          <a:xfrm>
            <a:off x="10379077" y="148878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77540A2B-1FFF-4E63-928C-4829812C79E1}"/>
              </a:ext>
            </a:extLst>
          </p:cNvPr>
          <p:cNvSpPr txBox="1"/>
          <p:nvPr/>
        </p:nvSpPr>
        <p:spPr>
          <a:xfrm>
            <a:off x="2545080" y="4921381"/>
            <a:ext cx="341059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página </a:t>
            </a:r>
            <a:endParaRPr kumimoji="0" lang="es-ES"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CD74A7B8-A7F8-4196-8980-33D6CF8A1A13}"/>
              </a:ext>
            </a:extLst>
          </p:cNvPr>
          <p:cNvSpPr txBox="1"/>
          <p:nvPr/>
        </p:nvSpPr>
        <p:spPr>
          <a:xfrm>
            <a:off x="6172466" y="4921381"/>
            <a:ext cx="431243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a:t>
            </a:r>
            <a:r>
              <a:rPr kumimoji="0" lang="fr-FR" sz="4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sociedad</a:t>
            </a:r>
            <a:endParaRPr kumimoji="0" lang="fr-FR"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E376E188-A1DA-47D6-8EA1-7189EF7EFF93}"/>
              </a:ext>
            </a:extLst>
          </p:cNvPr>
          <p:cNvSpPr txBox="1"/>
          <p:nvPr/>
        </p:nvSpPr>
        <p:spPr>
          <a:xfrm>
            <a:off x="119280" y="4921381"/>
            <a:ext cx="223288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poner</a:t>
            </a:r>
            <a:endParaRPr kumimoji="0" lang="fr-FR"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Rectangle 3">
            <a:extLst>
              <a:ext uri="{FF2B5EF4-FFF2-40B4-BE49-F238E27FC236}">
                <a16:creationId xmlns:a16="http://schemas.microsoft.com/office/drawing/2014/main" id="{875667CC-4A27-4CF7-945E-BE9AD03E8709}"/>
              </a:ext>
            </a:extLst>
          </p:cNvPr>
          <p:cNvSpPr>
            <a:spLocks noChangeArrowheads="1"/>
          </p:cNvSpPr>
          <p:nvPr/>
        </p:nvSpPr>
        <p:spPr bwMode="auto">
          <a:xfrm>
            <a:off x="10377680" y="1469458"/>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4" name="AutoShape 11">
            <a:hlinkClick r:id="" action="ppaction://noaction" highlightClick="1"/>
            <a:extLst>
              <a:ext uri="{FF2B5EF4-FFF2-40B4-BE49-F238E27FC236}">
                <a16:creationId xmlns:a16="http://schemas.microsoft.com/office/drawing/2014/main" id="{DA22750D-2FCA-4074-BBF1-B4EB28D974DA}"/>
              </a:ext>
            </a:extLst>
          </p:cNvPr>
          <p:cNvSpPr>
            <a:spLocks noChangeArrowheads="1"/>
          </p:cNvSpPr>
          <p:nvPr/>
        </p:nvSpPr>
        <p:spPr bwMode="auto">
          <a:xfrm>
            <a:off x="10075654" y="5678479"/>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INICIO</a:t>
            </a:r>
          </a:p>
        </p:txBody>
      </p:sp>
      <p:grpSp>
        <p:nvGrpSpPr>
          <p:cNvPr id="25" name="Group 24">
            <a:extLst>
              <a:ext uri="{FF2B5EF4-FFF2-40B4-BE49-F238E27FC236}">
                <a16:creationId xmlns:a16="http://schemas.microsoft.com/office/drawing/2014/main" id="{09C1754B-AA8E-44BF-BDD4-9435E872638D}"/>
              </a:ext>
            </a:extLst>
          </p:cNvPr>
          <p:cNvGrpSpPr/>
          <p:nvPr/>
        </p:nvGrpSpPr>
        <p:grpSpPr>
          <a:xfrm>
            <a:off x="10912563" y="1275928"/>
            <a:ext cx="1439862" cy="4462189"/>
            <a:chOff x="10558328" y="1163992"/>
            <a:chExt cx="1439862" cy="4462189"/>
          </a:xfrm>
        </p:grpSpPr>
        <p:sp>
          <p:nvSpPr>
            <p:cNvPr id="26" name="Line 4">
              <a:extLst>
                <a:ext uri="{FF2B5EF4-FFF2-40B4-BE49-F238E27FC236}">
                  <a16:creationId xmlns:a16="http://schemas.microsoft.com/office/drawing/2014/main" id="{5DB32596-EE32-4CBB-9B28-2165E8C0667F}"/>
                </a:ext>
              </a:extLst>
            </p:cNvPr>
            <p:cNvSpPr>
              <a:spLocks noChangeShapeType="1"/>
            </p:cNvSpPr>
            <p:nvPr/>
          </p:nvSpPr>
          <p:spPr bwMode="auto">
            <a:xfrm>
              <a:off x="10649129" y="1321843"/>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7" name="Line 7">
              <a:extLst>
                <a:ext uri="{FF2B5EF4-FFF2-40B4-BE49-F238E27FC236}">
                  <a16:creationId xmlns:a16="http://schemas.microsoft.com/office/drawing/2014/main" id="{492B6BA4-8C55-4F11-9667-CDCA18657127}"/>
                </a:ext>
              </a:extLst>
            </p:cNvPr>
            <p:cNvSpPr>
              <a:spLocks noChangeShapeType="1"/>
            </p:cNvSpPr>
            <p:nvPr/>
          </p:nvSpPr>
          <p:spPr bwMode="auto">
            <a:xfrm>
              <a:off x="10673817" y="132184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8" name="Line 9">
              <a:extLst>
                <a:ext uri="{FF2B5EF4-FFF2-40B4-BE49-F238E27FC236}">
                  <a16:creationId xmlns:a16="http://schemas.microsoft.com/office/drawing/2014/main" id="{DDFD766C-0AA2-4EEC-BC4B-6E5B4AFB58C7}"/>
                </a:ext>
              </a:extLst>
            </p:cNvPr>
            <p:cNvSpPr>
              <a:spLocks noChangeShapeType="1"/>
            </p:cNvSpPr>
            <p:nvPr/>
          </p:nvSpPr>
          <p:spPr bwMode="auto">
            <a:xfrm>
              <a:off x="10649129" y="5478102"/>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9" name="Text Box 10">
              <a:extLst>
                <a:ext uri="{FF2B5EF4-FFF2-40B4-BE49-F238E27FC236}">
                  <a16:creationId xmlns:a16="http://schemas.microsoft.com/office/drawing/2014/main" id="{FC7B1D67-19A4-490F-B09E-4A0FC14B7889}"/>
                </a:ext>
              </a:extLst>
            </p:cNvPr>
            <p:cNvSpPr txBox="1">
              <a:spLocks noChangeArrowheads="1"/>
            </p:cNvSpPr>
            <p:nvPr/>
          </p:nvSpPr>
          <p:spPr bwMode="auto">
            <a:xfrm>
              <a:off x="10558328" y="269921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8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Arial" charset="0"/>
                </a:rPr>
                <a:t>Segundos</a:t>
              </a:r>
              <a:endParaRPr kumimoji="0" lang="fr-FR" sz="1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Arial" charset="0"/>
              </a:endParaRPr>
            </a:p>
          </p:txBody>
        </p:sp>
        <p:sp>
          <p:nvSpPr>
            <p:cNvPr id="30" name="Text Box 12">
              <a:extLst>
                <a:ext uri="{FF2B5EF4-FFF2-40B4-BE49-F238E27FC236}">
                  <a16:creationId xmlns:a16="http://schemas.microsoft.com/office/drawing/2014/main" id="{2A8871E0-25D2-4DBE-8929-29D806539101}"/>
                </a:ext>
              </a:extLst>
            </p:cNvPr>
            <p:cNvSpPr txBox="1">
              <a:spLocks noChangeArrowheads="1"/>
            </p:cNvSpPr>
            <p:nvPr/>
          </p:nvSpPr>
          <p:spPr bwMode="auto">
            <a:xfrm>
              <a:off x="10865920" y="1163992"/>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Arial" charset="0"/>
                </a:rPr>
                <a:t>5</a:t>
              </a:r>
            </a:p>
          </p:txBody>
        </p:sp>
        <p:sp>
          <p:nvSpPr>
            <p:cNvPr id="31" name="Text Box 14">
              <a:extLst>
                <a:ext uri="{FF2B5EF4-FFF2-40B4-BE49-F238E27FC236}">
                  <a16:creationId xmlns:a16="http://schemas.microsoft.com/office/drawing/2014/main" id="{65E4D79B-5AE8-4FF0-B4F8-D8EDF5DFC799}"/>
                </a:ext>
              </a:extLst>
            </p:cNvPr>
            <p:cNvSpPr txBox="1">
              <a:spLocks noChangeArrowheads="1"/>
            </p:cNvSpPr>
            <p:nvPr/>
          </p:nvSpPr>
          <p:spPr bwMode="auto">
            <a:xfrm>
              <a:off x="10911172" y="5287627"/>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Arial" charset="0"/>
                </a:rPr>
                <a:t>0</a:t>
              </a:r>
            </a:p>
          </p:txBody>
        </p:sp>
      </p:grpSp>
      <p:pic>
        <p:nvPicPr>
          <p:cNvPr id="32" name="Picture 31" descr="A picture containing toy, group, people&#10;&#10;Description automatically generated">
            <a:extLst>
              <a:ext uri="{FF2B5EF4-FFF2-40B4-BE49-F238E27FC236}">
                <a16:creationId xmlns:a16="http://schemas.microsoft.com/office/drawing/2014/main" id="{1C79AFB3-1929-4B38-8FE3-2F303E84A9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6782" y="1488782"/>
            <a:ext cx="3996217" cy="2664145"/>
          </a:xfrm>
          <a:prstGeom prst="rect">
            <a:avLst/>
          </a:prstGeom>
        </p:spPr>
      </p:pic>
      <p:pic>
        <p:nvPicPr>
          <p:cNvPr id="34" name="Picture 33" descr="A screenshot of a cell phone&#10;&#10;Description automatically generated">
            <a:extLst>
              <a:ext uri="{FF2B5EF4-FFF2-40B4-BE49-F238E27FC236}">
                <a16:creationId xmlns:a16="http://schemas.microsoft.com/office/drawing/2014/main" id="{2884330E-0B99-4560-8485-5558D0AC74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1710" y="1688517"/>
            <a:ext cx="1757818" cy="2464410"/>
          </a:xfrm>
          <a:prstGeom prst="rect">
            <a:avLst/>
          </a:prstGeom>
        </p:spPr>
      </p:pic>
      <p:pic>
        <p:nvPicPr>
          <p:cNvPr id="36" name="Picture 35" descr="A picture containing drawing&#10;&#10;Description automatically generated">
            <a:extLst>
              <a:ext uri="{FF2B5EF4-FFF2-40B4-BE49-F238E27FC236}">
                <a16:creationId xmlns:a16="http://schemas.microsoft.com/office/drawing/2014/main" id="{3EB2013E-4C55-48BB-81DE-A9425077673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1416" y="1878788"/>
            <a:ext cx="1992436" cy="1992436"/>
          </a:xfrm>
          <a:prstGeom prst="rect">
            <a:avLst/>
          </a:prstGeom>
        </p:spPr>
      </p:pic>
      <p:sp>
        <p:nvSpPr>
          <p:cNvPr id="38" name="TextBox 37">
            <a:extLst>
              <a:ext uri="{FF2B5EF4-FFF2-40B4-BE49-F238E27FC236}">
                <a16:creationId xmlns:a16="http://schemas.microsoft.com/office/drawing/2014/main" id="{6FA8E721-539A-4F80-ACEC-5A80114000EA}"/>
              </a:ext>
            </a:extLst>
          </p:cNvPr>
          <p:cNvSpPr txBox="1"/>
          <p:nvPr/>
        </p:nvSpPr>
        <p:spPr>
          <a:xfrm>
            <a:off x="165580" y="4266649"/>
            <a:ext cx="434867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put, putting]</a:t>
            </a:r>
          </a:p>
        </p:txBody>
      </p:sp>
      <p:sp>
        <p:nvSpPr>
          <p:cNvPr id="40" name="TextBox 39">
            <a:extLst>
              <a:ext uri="{FF2B5EF4-FFF2-40B4-BE49-F238E27FC236}">
                <a16:creationId xmlns:a16="http://schemas.microsoft.com/office/drawing/2014/main" id="{034BD0D5-AC44-4C31-9AE4-E5BE5DF40D73}"/>
              </a:ext>
            </a:extLst>
          </p:cNvPr>
          <p:cNvSpPr txBox="1"/>
          <p:nvPr/>
        </p:nvSpPr>
        <p:spPr>
          <a:xfrm>
            <a:off x="7458730" y="4266649"/>
            <a:ext cx="16523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[society]</a:t>
            </a:r>
          </a:p>
        </p:txBody>
      </p:sp>
      <p:sp>
        <p:nvSpPr>
          <p:cNvPr id="33" name="TextBox 32">
            <a:extLst>
              <a:ext uri="{FF2B5EF4-FFF2-40B4-BE49-F238E27FC236}">
                <a16:creationId xmlns:a16="http://schemas.microsoft.com/office/drawing/2014/main" id="{6FA8E721-539A-4F80-ACEC-5A80114000EA}"/>
              </a:ext>
            </a:extLst>
          </p:cNvPr>
          <p:cNvSpPr txBox="1"/>
          <p:nvPr/>
        </p:nvSpPr>
        <p:spPr>
          <a:xfrm>
            <a:off x="4154482" y="4266649"/>
            <a:ext cx="141504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rPr>
              <a:t>[</a:t>
            </a:r>
            <a:r>
              <a:rPr lang="fr-FR" sz="2800" dirty="0">
                <a:solidFill>
                  <a:srgbClr val="4472C4">
                    <a:lumMod val="50000"/>
                  </a:srgbClr>
                </a:solidFill>
                <a:latin typeface="Century Gothic" panose="020F0302020204030204"/>
              </a:rPr>
              <a:t>page</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rPr>
              <a:t>]</a:t>
            </a:r>
          </a:p>
        </p:txBody>
      </p:sp>
    </p:spTree>
    <p:extLst>
      <p:ext uri="{BB962C8B-B14F-4D97-AF65-F5344CB8AC3E}">
        <p14:creationId xmlns:p14="http://schemas.microsoft.com/office/powerpoint/2010/main" val="3200814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4"/>
                    </p:tgtEl>
                  </p:cond>
                </p:stCondLst>
                <p:endSync evt="end" delay="0">
                  <p:rtn val="all"/>
                </p:endSync>
                <p:childTnLst>
                  <p:par>
                    <p:cTn id="16" fill="hold">
                      <p:stCondLst>
                        <p:cond delay="0"/>
                      </p:stCondLst>
                      <p:childTnLst>
                        <p:par>
                          <p:cTn id="17" fill="hold">
                            <p:stCondLst>
                              <p:cond delay="0"/>
                            </p:stCondLst>
                            <p:childTnLst>
                              <p:par>
                                <p:cTn id="18" presetID="12" presetClass="exit" presetSubtype="4" fill="hold" nodeType="withEffect">
                                  <p:stCondLst>
                                    <p:cond delay="0"/>
                                  </p:stCondLst>
                                  <p:childTnLst>
                                    <p:animEffect transition="out" filter="slide(fromBottom)">
                                      <p:cBhvr>
                                        <p:cTn id="19" dur="5000"/>
                                        <p:tgtEl>
                                          <p:spTgt spid="23"/>
                                        </p:tgtEl>
                                      </p:cBhvr>
                                    </p:animEffect>
                                    <p:set>
                                      <p:cBhvr>
                                        <p:cTn id="20" dur="1" fill="hold">
                                          <p:stCondLst>
                                            <p:cond delay="4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0" grpId="0"/>
      <p:bldP spid="21" grpId="0"/>
      <p:bldP spid="2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Rectangle 2">
            <a:extLst>
              <a:ext uri="{FF2B5EF4-FFF2-40B4-BE49-F238E27FC236}">
                <a16:creationId xmlns:a16="http://schemas.microsoft.com/office/drawing/2014/main" id="{3253990A-652E-47EF-A636-68E9905890E3}"/>
              </a:ext>
            </a:extLst>
          </p:cNvPr>
          <p:cNvSpPr>
            <a:spLocks noChangeArrowheads="1"/>
          </p:cNvSpPr>
          <p:nvPr/>
        </p:nvSpPr>
        <p:spPr bwMode="auto">
          <a:xfrm>
            <a:off x="10379077" y="148878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0632B38C-DF49-4335-9791-B765596AAE1F}"/>
              </a:ext>
            </a:extLst>
          </p:cNvPr>
          <p:cNvSpPr txBox="1"/>
          <p:nvPr/>
        </p:nvSpPr>
        <p:spPr>
          <a:xfrm>
            <a:off x="8702493" y="4664332"/>
            <a:ext cx="223288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que</a:t>
            </a:r>
          </a:p>
        </p:txBody>
      </p:sp>
      <p:sp>
        <p:nvSpPr>
          <p:cNvPr id="21" name="TextBox 20">
            <a:extLst>
              <a:ext uri="{FF2B5EF4-FFF2-40B4-BE49-F238E27FC236}">
                <a16:creationId xmlns:a16="http://schemas.microsoft.com/office/drawing/2014/main" id="{124995F0-631B-434E-9D1E-670BD690F2DB}"/>
              </a:ext>
            </a:extLst>
          </p:cNvPr>
          <p:cNvSpPr txBox="1"/>
          <p:nvPr/>
        </p:nvSpPr>
        <p:spPr>
          <a:xfrm>
            <a:off x="3632067" y="4664331"/>
            <a:ext cx="498326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el/la </a:t>
            </a:r>
            <a:r>
              <a:rPr kumimoji="0" lang="fr-FR" sz="4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periodista</a:t>
            </a:r>
            <a:endParaRPr kumimoji="0" lang="fr-FR"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30C7839A-D55E-4CF1-A8A6-D7B8E3939375}"/>
              </a:ext>
            </a:extLst>
          </p:cNvPr>
          <p:cNvSpPr txBox="1"/>
          <p:nvPr/>
        </p:nvSpPr>
        <p:spPr>
          <a:xfrm>
            <a:off x="64441" y="4664333"/>
            <a:ext cx="391399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esconder</a:t>
            </a:r>
            <a:endParaRPr kumimoji="0" lang="fr-FR"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Rectangle 3">
            <a:extLst>
              <a:ext uri="{FF2B5EF4-FFF2-40B4-BE49-F238E27FC236}">
                <a16:creationId xmlns:a16="http://schemas.microsoft.com/office/drawing/2014/main" id="{D3422119-2444-4537-9A4E-4C2DCB874609}"/>
              </a:ext>
            </a:extLst>
          </p:cNvPr>
          <p:cNvSpPr>
            <a:spLocks noChangeArrowheads="1"/>
          </p:cNvSpPr>
          <p:nvPr/>
        </p:nvSpPr>
        <p:spPr bwMode="auto">
          <a:xfrm>
            <a:off x="10377680" y="1469458"/>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4" name="AutoShape 11">
            <a:hlinkClick r:id="" action="ppaction://noaction" highlightClick="1"/>
            <a:extLst>
              <a:ext uri="{FF2B5EF4-FFF2-40B4-BE49-F238E27FC236}">
                <a16:creationId xmlns:a16="http://schemas.microsoft.com/office/drawing/2014/main" id="{E11E0339-C261-4979-ACCC-4021587E0A6A}"/>
              </a:ext>
            </a:extLst>
          </p:cNvPr>
          <p:cNvSpPr>
            <a:spLocks noChangeArrowheads="1"/>
          </p:cNvSpPr>
          <p:nvPr/>
        </p:nvSpPr>
        <p:spPr bwMode="auto">
          <a:xfrm>
            <a:off x="10075654" y="5678479"/>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INICIO</a:t>
            </a:r>
          </a:p>
        </p:txBody>
      </p:sp>
      <p:grpSp>
        <p:nvGrpSpPr>
          <p:cNvPr id="25" name="Group 24">
            <a:extLst>
              <a:ext uri="{FF2B5EF4-FFF2-40B4-BE49-F238E27FC236}">
                <a16:creationId xmlns:a16="http://schemas.microsoft.com/office/drawing/2014/main" id="{2205E740-48E0-4D09-AF44-EA68C2530275}"/>
              </a:ext>
            </a:extLst>
          </p:cNvPr>
          <p:cNvGrpSpPr/>
          <p:nvPr/>
        </p:nvGrpSpPr>
        <p:grpSpPr>
          <a:xfrm>
            <a:off x="10912563" y="1275928"/>
            <a:ext cx="1439862" cy="4462189"/>
            <a:chOff x="10558328" y="1163992"/>
            <a:chExt cx="1439862" cy="4462189"/>
          </a:xfrm>
        </p:grpSpPr>
        <p:sp>
          <p:nvSpPr>
            <p:cNvPr id="26" name="Line 4">
              <a:extLst>
                <a:ext uri="{FF2B5EF4-FFF2-40B4-BE49-F238E27FC236}">
                  <a16:creationId xmlns:a16="http://schemas.microsoft.com/office/drawing/2014/main" id="{738A922E-BC59-4838-8C71-7FEBA55915D7}"/>
                </a:ext>
              </a:extLst>
            </p:cNvPr>
            <p:cNvSpPr>
              <a:spLocks noChangeShapeType="1"/>
            </p:cNvSpPr>
            <p:nvPr/>
          </p:nvSpPr>
          <p:spPr bwMode="auto">
            <a:xfrm>
              <a:off x="10649129" y="1321843"/>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7" name="Line 7">
              <a:extLst>
                <a:ext uri="{FF2B5EF4-FFF2-40B4-BE49-F238E27FC236}">
                  <a16:creationId xmlns:a16="http://schemas.microsoft.com/office/drawing/2014/main" id="{B2D865BD-5C09-4C60-8ABC-839CED5F82F6}"/>
                </a:ext>
              </a:extLst>
            </p:cNvPr>
            <p:cNvSpPr>
              <a:spLocks noChangeShapeType="1"/>
            </p:cNvSpPr>
            <p:nvPr/>
          </p:nvSpPr>
          <p:spPr bwMode="auto">
            <a:xfrm>
              <a:off x="10673817" y="132184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8" name="Line 9">
              <a:extLst>
                <a:ext uri="{FF2B5EF4-FFF2-40B4-BE49-F238E27FC236}">
                  <a16:creationId xmlns:a16="http://schemas.microsoft.com/office/drawing/2014/main" id="{6D375511-575A-4818-B165-E04A02BAC63C}"/>
                </a:ext>
              </a:extLst>
            </p:cNvPr>
            <p:cNvSpPr>
              <a:spLocks noChangeShapeType="1"/>
            </p:cNvSpPr>
            <p:nvPr/>
          </p:nvSpPr>
          <p:spPr bwMode="auto">
            <a:xfrm>
              <a:off x="10649129" y="5478102"/>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9" name="Text Box 10">
              <a:extLst>
                <a:ext uri="{FF2B5EF4-FFF2-40B4-BE49-F238E27FC236}">
                  <a16:creationId xmlns:a16="http://schemas.microsoft.com/office/drawing/2014/main" id="{B19E20A3-4923-44E0-96CF-48F1BDE389EB}"/>
                </a:ext>
              </a:extLst>
            </p:cNvPr>
            <p:cNvSpPr txBox="1">
              <a:spLocks noChangeArrowheads="1"/>
            </p:cNvSpPr>
            <p:nvPr/>
          </p:nvSpPr>
          <p:spPr bwMode="auto">
            <a:xfrm>
              <a:off x="10558328" y="269921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8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Arial" charset="0"/>
                </a:rPr>
                <a:t>Segundos</a:t>
              </a:r>
              <a:endParaRPr kumimoji="0" lang="fr-FR" sz="1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Arial" charset="0"/>
              </a:endParaRPr>
            </a:p>
          </p:txBody>
        </p:sp>
        <p:sp>
          <p:nvSpPr>
            <p:cNvPr id="30" name="Text Box 12">
              <a:extLst>
                <a:ext uri="{FF2B5EF4-FFF2-40B4-BE49-F238E27FC236}">
                  <a16:creationId xmlns:a16="http://schemas.microsoft.com/office/drawing/2014/main" id="{10DB58CB-25A6-4100-9EC0-07219C39C73F}"/>
                </a:ext>
              </a:extLst>
            </p:cNvPr>
            <p:cNvSpPr txBox="1">
              <a:spLocks noChangeArrowheads="1"/>
            </p:cNvSpPr>
            <p:nvPr/>
          </p:nvSpPr>
          <p:spPr bwMode="auto">
            <a:xfrm>
              <a:off x="10865920" y="1163992"/>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Arial" charset="0"/>
                </a:rPr>
                <a:t>5</a:t>
              </a:r>
            </a:p>
          </p:txBody>
        </p:sp>
        <p:sp>
          <p:nvSpPr>
            <p:cNvPr id="31" name="Text Box 14">
              <a:extLst>
                <a:ext uri="{FF2B5EF4-FFF2-40B4-BE49-F238E27FC236}">
                  <a16:creationId xmlns:a16="http://schemas.microsoft.com/office/drawing/2014/main" id="{8214421F-508B-4BFB-BEF4-187799FF8656}"/>
                </a:ext>
              </a:extLst>
            </p:cNvPr>
            <p:cNvSpPr txBox="1">
              <a:spLocks noChangeArrowheads="1"/>
            </p:cNvSpPr>
            <p:nvPr/>
          </p:nvSpPr>
          <p:spPr bwMode="auto">
            <a:xfrm>
              <a:off x="10911172" y="5287627"/>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Arial" charset="0"/>
                </a:rPr>
                <a:t>0</a:t>
              </a:r>
            </a:p>
          </p:txBody>
        </p:sp>
      </p:grpSp>
      <p:pic>
        <p:nvPicPr>
          <p:cNvPr id="54" name="Picture 53" descr="A close up of a logo&#10;&#10;Description automatically generated">
            <a:extLst>
              <a:ext uri="{FF2B5EF4-FFF2-40B4-BE49-F238E27FC236}">
                <a16:creationId xmlns:a16="http://schemas.microsoft.com/office/drawing/2014/main" id="{AE89D8E7-2CD7-4817-AB07-B9118F9054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838" y="2263993"/>
            <a:ext cx="2804162" cy="1402082"/>
          </a:xfrm>
          <a:prstGeom prst="rect">
            <a:avLst/>
          </a:prstGeom>
        </p:spPr>
      </p:pic>
      <p:sp>
        <p:nvSpPr>
          <p:cNvPr id="55" name="TextBox 54">
            <a:extLst>
              <a:ext uri="{FF2B5EF4-FFF2-40B4-BE49-F238E27FC236}">
                <a16:creationId xmlns:a16="http://schemas.microsoft.com/office/drawing/2014/main" id="{6E56570E-CFDE-490C-925E-199E0C7B4B68}"/>
              </a:ext>
            </a:extLst>
          </p:cNvPr>
          <p:cNvSpPr txBox="1"/>
          <p:nvPr/>
        </p:nvSpPr>
        <p:spPr>
          <a:xfrm>
            <a:off x="8247955" y="2742745"/>
            <a:ext cx="223288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fr-FR" sz="5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that</a:t>
            </a:r>
            <a:r>
              <a:rPr kumimoji="0" lang="fr-FR"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7" name="TextBox 56">
            <a:extLst>
              <a:ext uri="{FF2B5EF4-FFF2-40B4-BE49-F238E27FC236}">
                <a16:creationId xmlns:a16="http://schemas.microsoft.com/office/drawing/2014/main" id="{EE52B79E-3022-4A4D-9F34-3FB510DA858D}"/>
              </a:ext>
            </a:extLst>
          </p:cNvPr>
          <p:cNvSpPr txBox="1"/>
          <p:nvPr/>
        </p:nvSpPr>
        <p:spPr>
          <a:xfrm>
            <a:off x="265605" y="3683316"/>
            <a:ext cx="434867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hide</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hiding</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nvGrpSpPr>
          <p:cNvPr id="3" name="Group 2"/>
          <p:cNvGrpSpPr/>
          <p:nvPr/>
        </p:nvGrpSpPr>
        <p:grpSpPr>
          <a:xfrm>
            <a:off x="4669223" y="2297286"/>
            <a:ext cx="2617597" cy="1863084"/>
            <a:chOff x="4205688" y="2045417"/>
            <a:chExt cx="2617597" cy="1863084"/>
          </a:xfrm>
        </p:grpSpPr>
        <p:pic>
          <p:nvPicPr>
            <p:cNvPr id="33" name="Picture 3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4205688" y="2361234"/>
              <a:ext cx="1300697" cy="1547267"/>
            </a:xfrm>
            <a:prstGeom prst="rect">
              <a:avLst/>
            </a:prstGeom>
          </p:spPr>
        </p:pic>
        <p:pic>
          <p:nvPicPr>
            <p:cNvPr id="35" name="Picture 3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4981916" y="2124419"/>
              <a:ext cx="828086" cy="714030"/>
            </a:xfrm>
            <a:prstGeom prst="rect">
              <a:avLst/>
            </a:prstGeom>
          </p:spPr>
        </p:pic>
        <p:pic>
          <p:nvPicPr>
            <p:cNvPr id="36" name="Picture 35"/>
            <p:cNvPicPr>
              <a:picLocks noChangeAspect="1"/>
            </p:cNvPicPr>
            <p:nvPr/>
          </p:nvPicPr>
          <p:blipFill rotWithShape="1">
            <a:blip r:embed="rId7">
              <a:extLst>
                <a:ext uri="{28A0092B-C50C-407E-A947-70E740481C1C}">
                  <a14:useLocalDpi xmlns:a14="http://schemas.microsoft.com/office/drawing/2010/main" val="0"/>
                </a:ext>
              </a:extLst>
            </a:blip>
            <a:srcRect t="54474" r="50753"/>
            <a:stretch/>
          </p:blipFill>
          <p:spPr>
            <a:xfrm flipH="1">
              <a:off x="5506385" y="2045417"/>
              <a:ext cx="1316900" cy="1502170"/>
            </a:xfrm>
            <a:prstGeom prst="rect">
              <a:avLst/>
            </a:prstGeom>
          </p:spPr>
        </p:pic>
      </p:grpSp>
    </p:spTree>
    <p:extLst>
      <p:ext uri="{BB962C8B-B14F-4D97-AF65-F5344CB8AC3E}">
        <p14:creationId xmlns:p14="http://schemas.microsoft.com/office/powerpoint/2010/main" val="3074325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4"/>
                    </p:tgtEl>
                  </p:cond>
                </p:stCondLst>
                <p:endSync evt="end" delay="0">
                  <p:rtn val="all"/>
                </p:endSync>
                <p:childTnLst>
                  <p:par>
                    <p:cTn id="16" fill="hold">
                      <p:stCondLst>
                        <p:cond delay="0"/>
                      </p:stCondLst>
                      <p:childTnLst>
                        <p:par>
                          <p:cTn id="17" fill="hold">
                            <p:stCondLst>
                              <p:cond delay="0"/>
                            </p:stCondLst>
                            <p:childTnLst>
                              <p:par>
                                <p:cTn id="18" presetID="12" presetClass="exit" presetSubtype="4" fill="hold" nodeType="withEffect">
                                  <p:stCondLst>
                                    <p:cond delay="0"/>
                                  </p:stCondLst>
                                  <p:childTnLst>
                                    <p:animEffect transition="out" filter="slide(fromBottom)">
                                      <p:cBhvr>
                                        <p:cTn id="19" dur="5000"/>
                                        <p:tgtEl>
                                          <p:spTgt spid="23"/>
                                        </p:tgtEl>
                                      </p:cBhvr>
                                    </p:animEffect>
                                    <p:set>
                                      <p:cBhvr>
                                        <p:cTn id="20" dur="1" fill="hold">
                                          <p:stCondLst>
                                            <p:cond delay="4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0" grpId="0"/>
      <p:bldP spid="21"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Rectangle 2">
            <a:extLst>
              <a:ext uri="{FF2B5EF4-FFF2-40B4-BE49-F238E27FC236}">
                <a16:creationId xmlns:a16="http://schemas.microsoft.com/office/drawing/2014/main" id="{2CF0531A-1B11-4815-A3D2-F6A36FEFEAC7}"/>
              </a:ext>
            </a:extLst>
          </p:cNvPr>
          <p:cNvSpPr>
            <a:spLocks noChangeArrowheads="1"/>
          </p:cNvSpPr>
          <p:nvPr/>
        </p:nvSpPr>
        <p:spPr bwMode="auto">
          <a:xfrm>
            <a:off x="10379077" y="148878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6D544DB8-C9C8-4C8D-ACFD-78BADA629A81}"/>
              </a:ext>
            </a:extLst>
          </p:cNvPr>
          <p:cNvSpPr txBox="1"/>
          <p:nvPr/>
        </p:nvSpPr>
        <p:spPr>
          <a:xfrm>
            <a:off x="2833979" y="4522399"/>
            <a:ext cx="392026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a:t>
            </a:r>
            <a:r>
              <a:rPr kumimoji="0" lang="fr-FR" sz="4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entrevista</a:t>
            </a:r>
            <a:endParaRPr kumimoji="0" lang="fr-FR"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721FCF47-0C3B-4081-93BD-1A36BB1C9BF0}"/>
              </a:ext>
            </a:extLst>
          </p:cNvPr>
          <p:cNvSpPr txBox="1"/>
          <p:nvPr/>
        </p:nvSpPr>
        <p:spPr>
          <a:xfrm>
            <a:off x="6979889" y="4522400"/>
            <a:ext cx="352661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a:t>
            </a:r>
            <a:r>
              <a:rPr kumimoji="0" lang="fr-FR" sz="4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realidad</a:t>
            </a:r>
            <a:endParaRPr kumimoji="0" lang="fr-FR"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1CB9094F-061C-4F0F-BB9E-DBE5EC8180D1}"/>
              </a:ext>
            </a:extLst>
          </p:cNvPr>
          <p:cNvSpPr txBox="1"/>
          <p:nvPr/>
        </p:nvSpPr>
        <p:spPr>
          <a:xfrm>
            <a:off x="88378" y="4522398"/>
            <a:ext cx="272091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vender</a:t>
            </a:r>
            <a:endParaRPr kumimoji="0" lang="fr-FR" sz="4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Rectangle 3">
            <a:extLst>
              <a:ext uri="{FF2B5EF4-FFF2-40B4-BE49-F238E27FC236}">
                <a16:creationId xmlns:a16="http://schemas.microsoft.com/office/drawing/2014/main" id="{1F4EBD9F-2B8C-4F35-A5D5-6E703A349373}"/>
              </a:ext>
            </a:extLst>
          </p:cNvPr>
          <p:cNvSpPr>
            <a:spLocks noChangeArrowheads="1"/>
          </p:cNvSpPr>
          <p:nvPr/>
        </p:nvSpPr>
        <p:spPr bwMode="auto">
          <a:xfrm>
            <a:off x="10377680" y="1469458"/>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4" name="AutoShape 11">
            <a:hlinkClick r:id="" action="ppaction://noaction" highlightClick="1"/>
            <a:extLst>
              <a:ext uri="{FF2B5EF4-FFF2-40B4-BE49-F238E27FC236}">
                <a16:creationId xmlns:a16="http://schemas.microsoft.com/office/drawing/2014/main" id="{AA2B7AED-2056-4985-BE86-7D67636B5E20}"/>
              </a:ext>
            </a:extLst>
          </p:cNvPr>
          <p:cNvSpPr>
            <a:spLocks noChangeArrowheads="1"/>
          </p:cNvSpPr>
          <p:nvPr/>
        </p:nvSpPr>
        <p:spPr bwMode="auto">
          <a:xfrm>
            <a:off x="10075654" y="5678479"/>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INICIO</a:t>
            </a:r>
          </a:p>
        </p:txBody>
      </p:sp>
      <p:grpSp>
        <p:nvGrpSpPr>
          <p:cNvPr id="25" name="Group 24">
            <a:extLst>
              <a:ext uri="{FF2B5EF4-FFF2-40B4-BE49-F238E27FC236}">
                <a16:creationId xmlns:a16="http://schemas.microsoft.com/office/drawing/2014/main" id="{D852A96A-23C9-4007-AAB9-4F2B68CF794E}"/>
              </a:ext>
            </a:extLst>
          </p:cNvPr>
          <p:cNvGrpSpPr/>
          <p:nvPr/>
        </p:nvGrpSpPr>
        <p:grpSpPr>
          <a:xfrm>
            <a:off x="10912563" y="1275928"/>
            <a:ext cx="1439862" cy="4462189"/>
            <a:chOff x="10558328" y="1163992"/>
            <a:chExt cx="1439862" cy="4462189"/>
          </a:xfrm>
        </p:grpSpPr>
        <p:sp>
          <p:nvSpPr>
            <p:cNvPr id="26" name="Line 4">
              <a:extLst>
                <a:ext uri="{FF2B5EF4-FFF2-40B4-BE49-F238E27FC236}">
                  <a16:creationId xmlns:a16="http://schemas.microsoft.com/office/drawing/2014/main" id="{242DBB36-E072-448E-8655-3A11C7101FC8}"/>
                </a:ext>
              </a:extLst>
            </p:cNvPr>
            <p:cNvSpPr>
              <a:spLocks noChangeShapeType="1"/>
            </p:cNvSpPr>
            <p:nvPr/>
          </p:nvSpPr>
          <p:spPr bwMode="auto">
            <a:xfrm>
              <a:off x="10649129" y="1321843"/>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7" name="Line 7">
              <a:extLst>
                <a:ext uri="{FF2B5EF4-FFF2-40B4-BE49-F238E27FC236}">
                  <a16:creationId xmlns:a16="http://schemas.microsoft.com/office/drawing/2014/main" id="{863D12A2-D811-4CC6-A513-95DFDF454BA8}"/>
                </a:ext>
              </a:extLst>
            </p:cNvPr>
            <p:cNvSpPr>
              <a:spLocks noChangeShapeType="1"/>
            </p:cNvSpPr>
            <p:nvPr/>
          </p:nvSpPr>
          <p:spPr bwMode="auto">
            <a:xfrm>
              <a:off x="10673817" y="132184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8" name="Line 9">
              <a:extLst>
                <a:ext uri="{FF2B5EF4-FFF2-40B4-BE49-F238E27FC236}">
                  <a16:creationId xmlns:a16="http://schemas.microsoft.com/office/drawing/2014/main" id="{23A83D7F-444B-46F2-AFA1-CD24BA996806}"/>
                </a:ext>
              </a:extLst>
            </p:cNvPr>
            <p:cNvSpPr>
              <a:spLocks noChangeShapeType="1"/>
            </p:cNvSpPr>
            <p:nvPr/>
          </p:nvSpPr>
          <p:spPr bwMode="auto">
            <a:xfrm>
              <a:off x="10649129" y="5478102"/>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9" name="Text Box 10">
              <a:extLst>
                <a:ext uri="{FF2B5EF4-FFF2-40B4-BE49-F238E27FC236}">
                  <a16:creationId xmlns:a16="http://schemas.microsoft.com/office/drawing/2014/main" id="{A4404880-BEFD-4F56-8F51-44EEA5A3A099}"/>
                </a:ext>
              </a:extLst>
            </p:cNvPr>
            <p:cNvSpPr txBox="1">
              <a:spLocks noChangeArrowheads="1"/>
            </p:cNvSpPr>
            <p:nvPr/>
          </p:nvSpPr>
          <p:spPr bwMode="auto">
            <a:xfrm>
              <a:off x="10558328" y="269921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8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Arial" charset="0"/>
                </a:rPr>
                <a:t>Segundos</a:t>
              </a:r>
              <a:endParaRPr kumimoji="0" lang="fr-FR" sz="1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Arial" charset="0"/>
              </a:endParaRPr>
            </a:p>
          </p:txBody>
        </p:sp>
        <p:sp>
          <p:nvSpPr>
            <p:cNvPr id="30" name="Text Box 12">
              <a:extLst>
                <a:ext uri="{FF2B5EF4-FFF2-40B4-BE49-F238E27FC236}">
                  <a16:creationId xmlns:a16="http://schemas.microsoft.com/office/drawing/2014/main" id="{DE0886AB-6DD5-4365-B350-7D71CAA5AFBA}"/>
                </a:ext>
              </a:extLst>
            </p:cNvPr>
            <p:cNvSpPr txBox="1">
              <a:spLocks noChangeArrowheads="1"/>
            </p:cNvSpPr>
            <p:nvPr/>
          </p:nvSpPr>
          <p:spPr bwMode="auto">
            <a:xfrm>
              <a:off x="10865920" y="1163992"/>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Arial" charset="0"/>
                </a:rPr>
                <a:t>5</a:t>
              </a:r>
            </a:p>
          </p:txBody>
        </p:sp>
        <p:sp>
          <p:nvSpPr>
            <p:cNvPr id="31" name="Text Box 14">
              <a:extLst>
                <a:ext uri="{FF2B5EF4-FFF2-40B4-BE49-F238E27FC236}">
                  <a16:creationId xmlns:a16="http://schemas.microsoft.com/office/drawing/2014/main" id="{6EF39D1D-F645-46B8-9F02-49083D6E1411}"/>
                </a:ext>
              </a:extLst>
            </p:cNvPr>
            <p:cNvSpPr txBox="1">
              <a:spLocks noChangeArrowheads="1"/>
            </p:cNvSpPr>
            <p:nvPr/>
          </p:nvSpPr>
          <p:spPr bwMode="auto">
            <a:xfrm>
              <a:off x="10911172" y="5287627"/>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Arial" charset="0"/>
                </a:rPr>
                <a:t>0</a:t>
              </a:r>
            </a:p>
          </p:txBody>
        </p:sp>
      </p:grpSp>
      <p:pic>
        <p:nvPicPr>
          <p:cNvPr id="34" name="Picture 33" descr="A close up of a logo&#10;&#10;Description automatically generated">
            <a:extLst>
              <a:ext uri="{FF2B5EF4-FFF2-40B4-BE49-F238E27FC236}">
                <a16:creationId xmlns:a16="http://schemas.microsoft.com/office/drawing/2014/main" id="{6230D96B-C3C6-4596-8BF9-BA16FB712F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24529" y="1872304"/>
            <a:ext cx="2159260" cy="1926464"/>
          </a:xfrm>
          <a:prstGeom prst="rect">
            <a:avLst/>
          </a:prstGeom>
        </p:spPr>
      </p:pic>
      <p:sp>
        <p:nvSpPr>
          <p:cNvPr id="38" name="TextBox 37">
            <a:extLst>
              <a:ext uri="{FF2B5EF4-FFF2-40B4-BE49-F238E27FC236}">
                <a16:creationId xmlns:a16="http://schemas.microsoft.com/office/drawing/2014/main" id="{71D5AF41-37C9-44A7-887B-8F75AE62C490}"/>
              </a:ext>
            </a:extLst>
          </p:cNvPr>
          <p:cNvSpPr txBox="1"/>
          <p:nvPr/>
        </p:nvSpPr>
        <p:spPr>
          <a:xfrm>
            <a:off x="3924529" y="3866571"/>
            <a:ext cx="239284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i="0" u="none" strike="noStrike" kern="1200" cap="none" spc="0" normalizeH="0" baseline="0" noProof="0" dirty="0">
                <a:ln>
                  <a:noFill/>
                </a:ln>
                <a:solidFill>
                  <a:srgbClr val="4472C4">
                    <a:lumMod val="50000"/>
                  </a:srgbClr>
                </a:solidFill>
                <a:effectLst/>
                <a:uLnTx/>
                <a:uFillTx/>
                <a:latin typeface="Century Gothic" panose="020B0502020202020204" pitchFamily="34" charset="0"/>
              </a:rPr>
              <a:t>[interview]</a:t>
            </a:r>
          </a:p>
        </p:txBody>
      </p:sp>
      <p:sp>
        <p:nvSpPr>
          <p:cNvPr id="40" name="TextBox 39">
            <a:extLst>
              <a:ext uri="{FF2B5EF4-FFF2-40B4-BE49-F238E27FC236}">
                <a16:creationId xmlns:a16="http://schemas.microsoft.com/office/drawing/2014/main" id="{567E8CD2-5367-4A95-A618-92B113C06ABF}"/>
              </a:ext>
            </a:extLst>
          </p:cNvPr>
          <p:cNvSpPr txBox="1"/>
          <p:nvPr/>
        </p:nvSpPr>
        <p:spPr>
          <a:xfrm>
            <a:off x="6991529" y="2315372"/>
            <a:ext cx="274682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[reality]</a:t>
            </a:r>
          </a:p>
        </p:txBody>
      </p:sp>
      <p:sp>
        <p:nvSpPr>
          <p:cNvPr id="3" name="TextBox 2">
            <a:extLst>
              <a:ext uri="{FF2B5EF4-FFF2-40B4-BE49-F238E27FC236}">
                <a16:creationId xmlns:a16="http://schemas.microsoft.com/office/drawing/2014/main" id="{6300C460-143D-411D-AE1A-CE7EBAB83174}"/>
              </a:ext>
            </a:extLst>
          </p:cNvPr>
          <p:cNvSpPr txBox="1"/>
          <p:nvPr/>
        </p:nvSpPr>
        <p:spPr>
          <a:xfrm>
            <a:off x="241978" y="2315372"/>
            <a:ext cx="374873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a:t>
            </a:r>
            <a:r>
              <a:rPr kumimoji="0" lang="fr-FR" sz="5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sell</a:t>
            </a:r>
            <a:r>
              <a:rPr kumimoji="0" lang="fr-FR"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Tree>
    <p:extLst>
      <p:ext uri="{BB962C8B-B14F-4D97-AF65-F5344CB8AC3E}">
        <p14:creationId xmlns:p14="http://schemas.microsoft.com/office/powerpoint/2010/main" val="871837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4"/>
                    </p:tgtEl>
                  </p:cond>
                </p:stCondLst>
                <p:endSync evt="end" delay="0">
                  <p:rtn val="all"/>
                </p:endSync>
                <p:childTnLst>
                  <p:par>
                    <p:cTn id="16" fill="hold">
                      <p:stCondLst>
                        <p:cond delay="0"/>
                      </p:stCondLst>
                      <p:childTnLst>
                        <p:par>
                          <p:cTn id="17" fill="hold">
                            <p:stCondLst>
                              <p:cond delay="0"/>
                            </p:stCondLst>
                            <p:childTnLst>
                              <p:par>
                                <p:cTn id="18" presetID="12" presetClass="exit" presetSubtype="4" fill="hold" nodeType="withEffect">
                                  <p:stCondLst>
                                    <p:cond delay="0"/>
                                  </p:stCondLst>
                                  <p:childTnLst>
                                    <p:animEffect transition="out" filter="slide(fromBottom)">
                                      <p:cBhvr>
                                        <p:cTn id="19" dur="5000"/>
                                        <p:tgtEl>
                                          <p:spTgt spid="23"/>
                                        </p:tgtEl>
                                      </p:cBhvr>
                                    </p:animEffect>
                                    <p:set>
                                      <p:cBhvr>
                                        <p:cTn id="20" dur="1" fill="hold">
                                          <p:stCondLst>
                                            <p:cond delay="4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0" grpId="0"/>
      <p:bldP spid="21"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Vocabulario</a:t>
            </a:r>
            <a:endParaRPr lang="en-GB" sz="3600" b="1" dirty="0">
              <a:solidFill>
                <a:schemeClr val="bg1"/>
              </a:solidFill>
            </a:endParaRP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Rectangle 2">
            <a:extLst>
              <a:ext uri="{FF2B5EF4-FFF2-40B4-BE49-F238E27FC236}">
                <a16:creationId xmlns:a16="http://schemas.microsoft.com/office/drawing/2014/main" id="{87EE1DD4-D980-49DA-BED9-D1DC97B45E85}"/>
              </a:ext>
            </a:extLst>
          </p:cNvPr>
          <p:cNvSpPr>
            <a:spLocks noChangeArrowheads="1"/>
          </p:cNvSpPr>
          <p:nvPr/>
        </p:nvSpPr>
        <p:spPr bwMode="auto">
          <a:xfrm>
            <a:off x="10379077" y="1488782"/>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BFCF106B-E359-4A1E-BF41-E1F0DAF1E40C}"/>
              </a:ext>
            </a:extLst>
          </p:cNvPr>
          <p:cNvSpPr txBox="1"/>
          <p:nvPr/>
        </p:nvSpPr>
        <p:spPr>
          <a:xfrm>
            <a:off x="4743804" y="5128373"/>
            <a:ext cx="223288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salir</a:t>
            </a:r>
            <a:endParaRPr kumimoji="0" lang="fr-FR" sz="3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958DE9E1-F636-409E-9373-C402CD84C374}"/>
              </a:ext>
            </a:extLst>
          </p:cNvPr>
          <p:cNvSpPr txBox="1"/>
          <p:nvPr/>
        </p:nvSpPr>
        <p:spPr>
          <a:xfrm>
            <a:off x="7308514" y="5128373"/>
            <a:ext cx="238294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subir</a:t>
            </a:r>
          </a:p>
        </p:txBody>
      </p:sp>
      <p:sp>
        <p:nvSpPr>
          <p:cNvPr id="22" name="TextBox 21">
            <a:extLst>
              <a:ext uri="{FF2B5EF4-FFF2-40B4-BE49-F238E27FC236}">
                <a16:creationId xmlns:a16="http://schemas.microsoft.com/office/drawing/2014/main" id="{0236A4E8-56BE-49DC-AB27-348CF2F9C2C2}"/>
              </a:ext>
            </a:extLst>
          </p:cNvPr>
          <p:cNvSpPr txBox="1"/>
          <p:nvPr/>
        </p:nvSpPr>
        <p:spPr>
          <a:xfrm>
            <a:off x="484848" y="5128373"/>
            <a:ext cx="3396412"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5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entender</a:t>
            </a:r>
            <a:endParaRPr kumimoji="0" lang="fr-FR" sz="5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Rectangle 3">
            <a:extLst>
              <a:ext uri="{FF2B5EF4-FFF2-40B4-BE49-F238E27FC236}">
                <a16:creationId xmlns:a16="http://schemas.microsoft.com/office/drawing/2014/main" id="{3474E599-DD04-4242-B6FF-D2FA9B3247E8}"/>
              </a:ext>
            </a:extLst>
          </p:cNvPr>
          <p:cNvSpPr>
            <a:spLocks noChangeArrowheads="1"/>
          </p:cNvSpPr>
          <p:nvPr/>
        </p:nvSpPr>
        <p:spPr bwMode="auto">
          <a:xfrm>
            <a:off x="10377680" y="1469458"/>
            <a:ext cx="503528" cy="4156259"/>
          </a:xfrm>
          <a:prstGeom prst="rect">
            <a:avLst/>
          </a:prstGeom>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4" name="AutoShape 11">
            <a:hlinkClick r:id="" action="ppaction://noaction" highlightClick="1"/>
            <a:extLst>
              <a:ext uri="{FF2B5EF4-FFF2-40B4-BE49-F238E27FC236}">
                <a16:creationId xmlns:a16="http://schemas.microsoft.com/office/drawing/2014/main" id="{DAF47C4B-8D86-42CF-A929-E374C75CF671}"/>
              </a:ext>
            </a:extLst>
          </p:cNvPr>
          <p:cNvSpPr>
            <a:spLocks noChangeArrowheads="1"/>
          </p:cNvSpPr>
          <p:nvPr/>
        </p:nvSpPr>
        <p:spPr bwMode="auto">
          <a:xfrm>
            <a:off x="10075654" y="5678479"/>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INICIO</a:t>
            </a:r>
          </a:p>
        </p:txBody>
      </p:sp>
      <p:grpSp>
        <p:nvGrpSpPr>
          <p:cNvPr id="25" name="Group 24">
            <a:extLst>
              <a:ext uri="{FF2B5EF4-FFF2-40B4-BE49-F238E27FC236}">
                <a16:creationId xmlns:a16="http://schemas.microsoft.com/office/drawing/2014/main" id="{284A9A0C-BA4C-40D3-9E19-DE187B9A9846}"/>
              </a:ext>
            </a:extLst>
          </p:cNvPr>
          <p:cNvGrpSpPr/>
          <p:nvPr/>
        </p:nvGrpSpPr>
        <p:grpSpPr>
          <a:xfrm>
            <a:off x="10912563" y="1275928"/>
            <a:ext cx="1439862" cy="4462189"/>
            <a:chOff x="10558328" y="1163992"/>
            <a:chExt cx="1439862" cy="4462189"/>
          </a:xfrm>
        </p:grpSpPr>
        <p:sp>
          <p:nvSpPr>
            <p:cNvPr id="26" name="Line 4">
              <a:extLst>
                <a:ext uri="{FF2B5EF4-FFF2-40B4-BE49-F238E27FC236}">
                  <a16:creationId xmlns:a16="http://schemas.microsoft.com/office/drawing/2014/main" id="{B821D2EF-613C-459F-955E-B95B3BF30404}"/>
                </a:ext>
              </a:extLst>
            </p:cNvPr>
            <p:cNvSpPr>
              <a:spLocks noChangeShapeType="1"/>
            </p:cNvSpPr>
            <p:nvPr/>
          </p:nvSpPr>
          <p:spPr bwMode="auto">
            <a:xfrm>
              <a:off x="10649129" y="1321843"/>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7" name="Line 7">
              <a:extLst>
                <a:ext uri="{FF2B5EF4-FFF2-40B4-BE49-F238E27FC236}">
                  <a16:creationId xmlns:a16="http://schemas.microsoft.com/office/drawing/2014/main" id="{5DC81F5C-C9C3-4ED0-A1CD-687038E6F663}"/>
                </a:ext>
              </a:extLst>
            </p:cNvPr>
            <p:cNvSpPr>
              <a:spLocks noChangeShapeType="1"/>
            </p:cNvSpPr>
            <p:nvPr/>
          </p:nvSpPr>
          <p:spPr bwMode="auto">
            <a:xfrm>
              <a:off x="10673817" y="1321843"/>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8" name="Line 9">
              <a:extLst>
                <a:ext uri="{FF2B5EF4-FFF2-40B4-BE49-F238E27FC236}">
                  <a16:creationId xmlns:a16="http://schemas.microsoft.com/office/drawing/2014/main" id="{50B785BF-63C7-4701-945A-A5560AEDA457}"/>
                </a:ext>
              </a:extLst>
            </p:cNvPr>
            <p:cNvSpPr>
              <a:spLocks noChangeShapeType="1"/>
            </p:cNvSpPr>
            <p:nvPr/>
          </p:nvSpPr>
          <p:spPr bwMode="auto">
            <a:xfrm>
              <a:off x="10649129" y="5478102"/>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29" name="Text Box 10">
              <a:extLst>
                <a:ext uri="{FF2B5EF4-FFF2-40B4-BE49-F238E27FC236}">
                  <a16:creationId xmlns:a16="http://schemas.microsoft.com/office/drawing/2014/main" id="{C341EE47-024D-41B7-A339-7148C7324B85}"/>
                </a:ext>
              </a:extLst>
            </p:cNvPr>
            <p:cNvSpPr txBox="1">
              <a:spLocks noChangeArrowheads="1"/>
            </p:cNvSpPr>
            <p:nvPr/>
          </p:nvSpPr>
          <p:spPr bwMode="auto">
            <a:xfrm>
              <a:off x="10558328" y="269921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fr-FR" sz="18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Arial" charset="0"/>
                </a:rPr>
                <a:t>Segundos</a:t>
              </a:r>
              <a:endParaRPr kumimoji="0" lang="fr-FR" sz="18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Arial" charset="0"/>
              </a:endParaRPr>
            </a:p>
          </p:txBody>
        </p:sp>
        <p:sp>
          <p:nvSpPr>
            <p:cNvPr id="30" name="Text Box 12">
              <a:extLst>
                <a:ext uri="{FF2B5EF4-FFF2-40B4-BE49-F238E27FC236}">
                  <a16:creationId xmlns:a16="http://schemas.microsoft.com/office/drawing/2014/main" id="{425D51BF-8966-466E-B787-ED7BB64D63FA}"/>
                </a:ext>
              </a:extLst>
            </p:cNvPr>
            <p:cNvSpPr txBox="1">
              <a:spLocks noChangeArrowheads="1"/>
            </p:cNvSpPr>
            <p:nvPr/>
          </p:nvSpPr>
          <p:spPr bwMode="auto">
            <a:xfrm>
              <a:off x="10865920" y="1163992"/>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Arial" charset="0"/>
                </a:rPr>
                <a:t>5</a:t>
              </a:r>
            </a:p>
          </p:txBody>
        </p:sp>
        <p:sp>
          <p:nvSpPr>
            <p:cNvPr id="31" name="Text Box 14">
              <a:extLst>
                <a:ext uri="{FF2B5EF4-FFF2-40B4-BE49-F238E27FC236}">
                  <a16:creationId xmlns:a16="http://schemas.microsoft.com/office/drawing/2014/main" id="{A6984C8A-EACD-429A-8305-A32F1E13B078}"/>
                </a:ext>
              </a:extLst>
            </p:cNvPr>
            <p:cNvSpPr txBox="1">
              <a:spLocks noChangeArrowheads="1"/>
            </p:cNvSpPr>
            <p:nvPr/>
          </p:nvSpPr>
          <p:spPr bwMode="auto">
            <a:xfrm>
              <a:off x="10911172" y="5287627"/>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Arial" charset="0"/>
                </a:rPr>
                <a:t>0</a:t>
              </a:r>
            </a:p>
          </p:txBody>
        </p:sp>
      </p:grpSp>
      <p:pic>
        <p:nvPicPr>
          <p:cNvPr id="36" name="Picture 35" descr="A picture containing light&#10;&#10;Description automatically generated">
            <a:extLst>
              <a:ext uri="{FF2B5EF4-FFF2-40B4-BE49-F238E27FC236}">
                <a16:creationId xmlns:a16="http://schemas.microsoft.com/office/drawing/2014/main" id="{2C54DAA6-04E8-47F4-8998-86673EE540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9601" y="1498988"/>
            <a:ext cx="1727998" cy="1906756"/>
          </a:xfrm>
          <a:prstGeom prst="rect">
            <a:avLst/>
          </a:prstGeom>
        </p:spPr>
      </p:pic>
      <p:sp>
        <p:nvSpPr>
          <p:cNvPr id="38" name="TextBox 37">
            <a:extLst>
              <a:ext uri="{FF2B5EF4-FFF2-40B4-BE49-F238E27FC236}">
                <a16:creationId xmlns:a16="http://schemas.microsoft.com/office/drawing/2014/main" id="{72D22218-EB47-4FAC-904A-A7155244A6FD}"/>
              </a:ext>
            </a:extLst>
          </p:cNvPr>
          <p:cNvSpPr txBox="1"/>
          <p:nvPr/>
        </p:nvSpPr>
        <p:spPr>
          <a:xfrm>
            <a:off x="441114" y="3592401"/>
            <a:ext cx="288346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understand</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8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understanding</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40" name="TextBox 39">
            <a:extLst>
              <a:ext uri="{FF2B5EF4-FFF2-40B4-BE49-F238E27FC236}">
                <a16:creationId xmlns:a16="http://schemas.microsoft.com/office/drawing/2014/main" id="{66060EC5-E083-4E85-8682-A81E60AEDBE0}"/>
              </a:ext>
            </a:extLst>
          </p:cNvPr>
          <p:cNvSpPr txBox="1"/>
          <p:nvPr/>
        </p:nvSpPr>
        <p:spPr>
          <a:xfrm>
            <a:off x="7153999" y="3807844"/>
            <a:ext cx="225800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go up]</a:t>
            </a:r>
          </a:p>
        </p:txBody>
      </p:sp>
      <p:sp>
        <p:nvSpPr>
          <p:cNvPr id="42" name="TextBox 41">
            <a:extLst>
              <a:ext uri="{FF2B5EF4-FFF2-40B4-BE49-F238E27FC236}">
                <a16:creationId xmlns:a16="http://schemas.microsoft.com/office/drawing/2014/main" id="{57B11F3C-1E78-4CC9-AD0F-063AE8E031FA}"/>
              </a:ext>
            </a:extLst>
          </p:cNvPr>
          <p:cNvSpPr txBox="1"/>
          <p:nvPr/>
        </p:nvSpPr>
        <p:spPr>
          <a:xfrm>
            <a:off x="3878447" y="3807844"/>
            <a:ext cx="235542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go out]</a:t>
            </a:r>
          </a:p>
        </p:txBody>
      </p:sp>
      <p:pic>
        <p:nvPicPr>
          <p:cNvPr id="3" name="Picture 2"/>
          <p:cNvPicPr>
            <a:picLocks noChangeAspect="1"/>
          </p:cNvPicPr>
          <p:nvPr/>
        </p:nvPicPr>
        <p:blipFill>
          <a:blip r:embed="rId5" cstate="print">
            <a:clrChange>
              <a:clrFrom>
                <a:srgbClr val="FBFBFB"/>
              </a:clrFrom>
              <a:clrTo>
                <a:srgbClr val="FBFBFB">
                  <a:alpha val="0"/>
                </a:srgbClr>
              </a:clrTo>
            </a:clrChange>
            <a:extLst>
              <a:ext uri="{28A0092B-C50C-407E-A947-70E740481C1C}">
                <a14:useLocalDpi xmlns:a14="http://schemas.microsoft.com/office/drawing/2010/main" val="0"/>
              </a:ext>
            </a:extLst>
          </a:blip>
          <a:stretch>
            <a:fillRect/>
          </a:stretch>
        </p:blipFill>
        <p:spPr>
          <a:xfrm>
            <a:off x="3446734" y="1737643"/>
            <a:ext cx="3393118" cy="1908629"/>
          </a:xfrm>
          <a:prstGeom prst="rect">
            <a:avLst/>
          </a:prstGeom>
        </p:spPr>
      </p:pic>
      <p:pic>
        <p:nvPicPr>
          <p:cNvPr id="1026" name="Picture 2" descr="My Little Pony Friendship is Magi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07855" y="1741565"/>
            <a:ext cx="2139165" cy="2139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382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24"/>
                    </p:tgtEl>
                  </p:cond>
                </p:stCondLst>
                <p:endSync evt="end" delay="0">
                  <p:rtn val="all"/>
                </p:endSync>
                <p:childTnLst>
                  <p:par>
                    <p:cTn id="16" fill="hold">
                      <p:stCondLst>
                        <p:cond delay="0"/>
                      </p:stCondLst>
                      <p:childTnLst>
                        <p:par>
                          <p:cTn id="17" fill="hold">
                            <p:stCondLst>
                              <p:cond delay="0"/>
                            </p:stCondLst>
                            <p:childTnLst>
                              <p:par>
                                <p:cTn id="18" presetID="12" presetClass="exit" presetSubtype="4" fill="hold" nodeType="withEffect">
                                  <p:stCondLst>
                                    <p:cond delay="0"/>
                                  </p:stCondLst>
                                  <p:childTnLst>
                                    <p:animEffect transition="out" filter="slide(fromBottom)">
                                      <p:cBhvr>
                                        <p:cTn id="19" dur="5000"/>
                                        <p:tgtEl>
                                          <p:spTgt spid="23"/>
                                        </p:tgtEl>
                                      </p:cBhvr>
                                    </p:animEffect>
                                    <p:set>
                                      <p:cBhvr>
                                        <p:cTn id="20" dur="1" fill="hold">
                                          <p:stCondLst>
                                            <p:cond delay="4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bldLst>
      <p:bldP spid="20" grpId="0"/>
      <p:bldP spid="21"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a:solidFill>
                  <a:schemeClr val="bg1"/>
                </a:solidFill>
              </a:rPr>
              <a:t>Vocabulario</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883900" y="258166"/>
            <a:ext cx="1044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6" name="Table 5">
            <a:extLst>
              <a:ext uri="{FF2B5EF4-FFF2-40B4-BE49-F238E27FC236}">
                <a16:creationId xmlns:a16="http://schemas.microsoft.com/office/drawing/2014/main" id="{DABC6127-45BD-42DE-8032-093FBA99D7E8}"/>
              </a:ext>
            </a:extLst>
          </p:cNvPr>
          <p:cNvGraphicFramePr>
            <a:graphicFrameLocks noGrp="1"/>
          </p:cNvGraphicFramePr>
          <p:nvPr>
            <p:extLst>
              <p:ext uri="{D42A27DB-BD31-4B8C-83A1-F6EECF244321}">
                <p14:modId xmlns:p14="http://schemas.microsoft.com/office/powerpoint/2010/main" val="4160063507"/>
              </p:ext>
            </p:extLst>
          </p:nvPr>
        </p:nvGraphicFramePr>
        <p:xfrm>
          <a:off x="3555181" y="1325563"/>
          <a:ext cx="6023377" cy="4757335"/>
        </p:xfrm>
        <a:graphic>
          <a:graphicData uri="http://schemas.openxmlformats.org/drawingml/2006/table">
            <a:tbl>
              <a:tblPr firstRow="1" firstCol="1" bandRow="1">
                <a:tableStyleId>{5940675A-B579-460E-94D1-54222C63F5DA}</a:tableStyleId>
              </a:tblPr>
              <a:tblGrid>
                <a:gridCol w="516342">
                  <a:extLst>
                    <a:ext uri="{9D8B030D-6E8A-4147-A177-3AD203B41FA5}">
                      <a16:colId xmlns:a16="http://schemas.microsoft.com/office/drawing/2014/main" val="20000"/>
                    </a:ext>
                  </a:extLst>
                </a:gridCol>
                <a:gridCol w="2484249">
                  <a:extLst>
                    <a:ext uri="{9D8B030D-6E8A-4147-A177-3AD203B41FA5}">
                      <a16:colId xmlns:a16="http://schemas.microsoft.com/office/drawing/2014/main" val="20001"/>
                    </a:ext>
                  </a:extLst>
                </a:gridCol>
                <a:gridCol w="3022786">
                  <a:extLst>
                    <a:ext uri="{9D8B030D-6E8A-4147-A177-3AD203B41FA5}">
                      <a16:colId xmlns:a16="http://schemas.microsoft.com/office/drawing/2014/main" val="20002"/>
                    </a:ext>
                  </a:extLst>
                </a:gridCol>
              </a:tblGrid>
              <a:tr h="432485">
                <a:tc>
                  <a:txBody>
                    <a:bodyPr/>
                    <a:lstStyle/>
                    <a:p>
                      <a:pPr>
                        <a:lnSpc>
                          <a:spcPct val="107000"/>
                        </a:lnSpc>
                        <a:spcAft>
                          <a:spcPts val="0"/>
                        </a:spcAft>
                      </a:pPr>
                      <a:r>
                        <a:rPr lang="en-GB" sz="2000" b="1" dirty="0">
                          <a:solidFill>
                            <a:srgbClr val="02456F"/>
                          </a:solidFill>
                          <a:effectLst/>
                          <a:latin typeface="Century Gothic" panose="020B0502020202020204" pitchFamily="34" charset="0"/>
                        </a:rPr>
                        <a:t> </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Word</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English meaning</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10000"/>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1</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s-ES" sz="2000" dirty="0">
                          <a:solidFill>
                            <a:srgbClr val="115076"/>
                          </a:solidFill>
                          <a:effectLst/>
                          <a:latin typeface="Century Gothic" panose="020B0502020202020204" pitchFamily="34" charset="0"/>
                          <a:ea typeface="+mn-ea"/>
                          <a:cs typeface="+mn-cs"/>
                        </a:rPr>
                        <a:t>van</a:t>
                      </a:r>
                      <a:endParaRPr lang="en-GB" sz="16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they</a:t>
                      </a:r>
                      <a:r>
                        <a:rPr lang="en-GB" sz="2000" baseline="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go, are going</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2</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el </a:t>
                      </a: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país</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country</a:t>
                      </a:r>
                    </a:p>
                  </a:txBody>
                  <a:tcPr marL="68580" marR="68580" marT="0" marB="0" anchor="ctr"/>
                </a:tc>
                <a:extLst>
                  <a:ext uri="{0D108BD9-81ED-4DB2-BD59-A6C34878D82A}">
                    <a16:rowId xmlns:a16="http://schemas.microsoft.com/office/drawing/2014/main" val="10002"/>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3</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el café</a:t>
                      </a: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coffee</a:t>
                      </a:r>
                    </a:p>
                  </a:txBody>
                  <a:tcPr marL="68580" marR="68580" marT="0" marB="0" anchor="ctr"/>
                </a:tc>
                <a:extLst>
                  <a:ext uri="{0D108BD9-81ED-4DB2-BD59-A6C34878D82A}">
                    <a16:rowId xmlns:a16="http://schemas.microsoft.com/office/drawing/2014/main" val="10003"/>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4</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la costa</a:t>
                      </a: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coast</a:t>
                      </a:r>
                    </a:p>
                  </a:txBody>
                  <a:tcPr marL="68580" marR="68580" marT="0" marB="0" anchor="ctr"/>
                </a:tc>
                <a:extLst>
                  <a:ext uri="{0D108BD9-81ED-4DB2-BD59-A6C34878D82A}">
                    <a16:rowId xmlns:a16="http://schemas.microsoft.com/office/drawing/2014/main" val="10004"/>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5</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para</a:t>
                      </a: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for,</a:t>
                      </a:r>
                      <a:r>
                        <a:rPr lang="en-GB" sz="2000" baseline="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in order to</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6</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tomar</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to</a:t>
                      </a:r>
                      <a:r>
                        <a:rPr lang="en-GB" sz="2000" baseline="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take, to drink</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6"/>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7</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presentar</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to</a:t>
                      </a:r>
                      <a:r>
                        <a:rPr lang="en-GB" sz="2000" baseline="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present, presenting</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extLst>
                  <a:ext uri="{0D108BD9-81ED-4DB2-BD59-A6C34878D82A}">
                    <a16:rowId xmlns:a16="http://schemas.microsoft.com/office/drawing/2014/main" val="10007"/>
                  </a:ext>
                </a:extLst>
              </a:tr>
              <a:tr h="432485">
                <a:tc>
                  <a:txBody>
                    <a:bodyPr/>
                    <a:lstStyle/>
                    <a:p>
                      <a:pPr algn="ctr">
                        <a:lnSpc>
                          <a:spcPct val="107000"/>
                        </a:lnSpc>
                        <a:spcAft>
                          <a:spcPts val="0"/>
                        </a:spcAft>
                      </a:pPr>
                      <a:r>
                        <a:rPr lang="en-GB" sz="2000" b="1" dirty="0">
                          <a:solidFill>
                            <a:srgbClr val="02456F"/>
                          </a:solidFill>
                          <a:effectLst/>
                          <a:latin typeface="Century Gothic" panose="020B0502020202020204" pitchFamily="34" charset="0"/>
                        </a:rPr>
                        <a:t>8</a:t>
                      </a:r>
                      <a:endParaRPr lang="en-GB" sz="16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endParaRPr>
                    </a:p>
                  </a:txBody>
                  <a:tcPr marL="68580" marR="68580" marT="0" marB="0" anchor="ctr">
                    <a:solidFill>
                      <a:schemeClr val="bg1"/>
                    </a:solidFill>
                  </a:tcP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el</a:t>
                      </a:r>
                      <a:r>
                        <a:rPr lang="en-GB" sz="2000" baseline="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tema</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topic, issue</a:t>
                      </a:r>
                    </a:p>
                  </a:txBody>
                  <a:tcPr marL="68580" marR="68580" marT="0" marB="0" anchor="ctr"/>
                </a:tc>
                <a:extLst>
                  <a:ext uri="{0D108BD9-81ED-4DB2-BD59-A6C34878D82A}">
                    <a16:rowId xmlns:a16="http://schemas.microsoft.com/office/drawing/2014/main" val="10008"/>
                  </a:ext>
                </a:extLst>
              </a:tr>
              <a:tr h="432485">
                <a:tc>
                  <a:txBody>
                    <a:bodyPr/>
                    <a:lstStyle/>
                    <a:p>
                      <a:pPr algn="ctr">
                        <a:lnSpc>
                          <a:spcPct val="107000"/>
                        </a:lnSpc>
                        <a:spcAft>
                          <a:spcPts val="0"/>
                        </a:spcAft>
                      </a:pPr>
                      <a:r>
                        <a:rPr lang="en-GB" sz="20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9</a:t>
                      </a:r>
                    </a:p>
                  </a:txBody>
                  <a:tcPr marL="68580" marR="68580" marT="0" marB="0" anchor="ctr">
                    <a:solidFill>
                      <a:schemeClr val="bg1"/>
                    </a:solidFill>
                  </a:tcP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pronto</a:t>
                      </a: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soon</a:t>
                      </a:r>
                    </a:p>
                  </a:txBody>
                  <a:tcPr marL="68580" marR="68580" marT="0" marB="0" anchor="ctr"/>
                </a:tc>
                <a:extLst>
                  <a:ext uri="{0D108BD9-81ED-4DB2-BD59-A6C34878D82A}">
                    <a16:rowId xmlns:a16="http://schemas.microsoft.com/office/drawing/2014/main" val="727636668"/>
                  </a:ext>
                </a:extLst>
              </a:tr>
              <a:tr h="432485">
                <a:tc>
                  <a:txBody>
                    <a:bodyPr/>
                    <a:lstStyle/>
                    <a:p>
                      <a:pPr algn="ctr">
                        <a:lnSpc>
                          <a:spcPct val="107000"/>
                        </a:lnSpc>
                        <a:spcAft>
                          <a:spcPts val="0"/>
                        </a:spcAft>
                      </a:pPr>
                      <a:r>
                        <a:rPr lang="en-GB" sz="2000" b="1" dirty="0">
                          <a:solidFill>
                            <a:srgbClr val="02456F"/>
                          </a:solidFill>
                          <a:effectLst/>
                          <a:latin typeface="Calibri" panose="020F0502020204030204" pitchFamily="34" charset="0"/>
                          <a:ea typeface="SimSun" panose="02010600030101010101" pitchFamily="2" charset="-122"/>
                          <a:cs typeface="Times New Roman" panose="02020603050405020304" pitchFamily="18" charset="0"/>
                        </a:rPr>
                        <a:t>10</a:t>
                      </a:r>
                    </a:p>
                  </a:txBody>
                  <a:tcPr marL="68580" marR="68580" marT="0" marB="0" anchor="ctr">
                    <a:solidFill>
                      <a:schemeClr val="bg1"/>
                    </a:solidFill>
                  </a:tcPr>
                </a:tc>
                <a:tc>
                  <a:txBody>
                    <a:bodyPr/>
                    <a:lstStyle/>
                    <a:p>
                      <a:pPr algn="ctr">
                        <a:lnSpc>
                          <a:spcPct val="107000"/>
                        </a:lnSpc>
                        <a:spcAft>
                          <a:spcPts val="0"/>
                        </a:spcAft>
                      </a:pP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próximo</a:t>
                      </a: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 </a:t>
                      </a:r>
                      <a:r>
                        <a:rPr lang="en-GB" sz="2000" dirty="0" err="1">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próxima</a:t>
                      </a:r>
                      <a:endPar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GB" sz="2000" dirty="0">
                          <a:solidFill>
                            <a:srgbClr val="115076"/>
                          </a:solidFill>
                          <a:effectLst/>
                          <a:latin typeface="Century Gothic" panose="020B0502020202020204" pitchFamily="34" charset="0"/>
                          <a:ea typeface="SimSun" panose="02010600030101010101" pitchFamily="2" charset="-122"/>
                          <a:cs typeface="Times New Roman" panose="02020603050405020304" pitchFamily="18" charset="0"/>
                        </a:rPr>
                        <a:t>next</a:t>
                      </a:r>
                    </a:p>
                  </a:txBody>
                  <a:tcPr marL="68580" marR="68580" marT="0" marB="0" anchor="ctr"/>
                </a:tc>
                <a:extLst>
                  <a:ext uri="{0D108BD9-81ED-4DB2-BD59-A6C34878D82A}">
                    <a16:rowId xmlns:a16="http://schemas.microsoft.com/office/drawing/2014/main" val="2951014598"/>
                  </a:ext>
                </a:extLst>
              </a:tr>
            </a:tbl>
          </a:graphicData>
        </a:graphic>
      </p:graphicFrame>
      <p:sp>
        <p:nvSpPr>
          <p:cNvPr id="34" name="Rounded Rectangular Callout 33"/>
          <p:cNvSpPr/>
          <p:nvPr/>
        </p:nvSpPr>
        <p:spPr>
          <a:xfrm>
            <a:off x="126489" y="2032000"/>
            <a:ext cx="3081313" cy="1762008"/>
          </a:xfrm>
          <a:prstGeom prst="wedgeRoundRectCallout">
            <a:avLst>
              <a:gd name="adj1" fmla="val 63242"/>
              <a:gd name="adj2" fmla="val 113454"/>
              <a:gd name="adj3" fmla="val 16667"/>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Notice</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 how </a:t>
            </a:r>
            <a:r>
              <a:rPr kumimoji="0" lang="en-GB" sz="2000" b="1" i="0" u="none" strike="noStrike" kern="1200" cap="none" spc="0" normalizeH="0" noProof="0" dirty="0">
                <a:ln>
                  <a:noFill/>
                </a:ln>
                <a:solidFill>
                  <a:prstClr val="white"/>
                </a:solidFill>
                <a:effectLst/>
                <a:uLnTx/>
                <a:uFillTx/>
                <a:latin typeface="Century Gothic" panose="020F0302020204030204"/>
                <a:ea typeface="+mn-ea"/>
                <a:cs typeface="+mn-cs"/>
              </a:rPr>
              <a:t>tema</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 ends in –a but is a </a:t>
            </a:r>
            <a:r>
              <a:rPr kumimoji="0" lang="en-GB" sz="2000" b="1" i="0" u="none" strike="noStrike" kern="1200" cap="none" spc="0" normalizeH="0" noProof="0" dirty="0">
                <a:ln>
                  <a:noFill/>
                </a:ln>
                <a:solidFill>
                  <a:prstClr val="white"/>
                </a:solidFill>
                <a:effectLst/>
                <a:uLnTx/>
                <a:uFillTx/>
                <a:latin typeface="Century Gothic" panose="020F0302020204030204"/>
                <a:ea typeface="+mn-ea"/>
                <a:cs typeface="+mn-cs"/>
              </a:rPr>
              <a:t>masculine</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 noun.</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5" name="Rounded Rectangular Callout 34"/>
          <p:cNvSpPr/>
          <p:nvPr/>
        </p:nvSpPr>
        <p:spPr>
          <a:xfrm>
            <a:off x="126490" y="4644571"/>
            <a:ext cx="3054156" cy="1555919"/>
          </a:xfrm>
          <a:prstGeom prst="wedgeRoundRectCallout">
            <a:avLst>
              <a:gd name="adj1" fmla="val 64791"/>
              <a:gd name="adj2" fmla="val 35235"/>
              <a:gd name="adj3" fmla="val 16667"/>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Próximo</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is </a:t>
            </a:r>
            <a:r>
              <a:rPr lang="en-GB" sz="2000" dirty="0">
                <a:solidFill>
                  <a:prstClr val="white"/>
                </a:solidFill>
                <a:latin typeface="Century Gothic" panose="020F0302020204030204"/>
              </a:rPr>
              <a:t>commonly used before the noun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(e.g.</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 la próxima clase).</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nvGrpSpPr>
          <p:cNvPr id="3" name="Group 2"/>
          <p:cNvGrpSpPr/>
          <p:nvPr/>
        </p:nvGrpSpPr>
        <p:grpSpPr>
          <a:xfrm>
            <a:off x="4105276" y="1807546"/>
            <a:ext cx="2333624" cy="4223463"/>
            <a:chOff x="4921644" y="1968169"/>
            <a:chExt cx="2137677" cy="4223463"/>
          </a:xfrm>
        </p:grpSpPr>
        <p:sp>
          <p:nvSpPr>
            <p:cNvPr id="16" name="Rectangle 15">
              <a:extLst>
                <a:ext uri="{FF2B5EF4-FFF2-40B4-BE49-F238E27FC236}">
                  <a16:creationId xmlns:a16="http://schemas.microsoft.com/office/drawing/2014/main" id="{4C88D7C1-2348-40D7-89AA-B0C6785A8E5D}"/>
                </a:ext>
              </a:extLst>
            </p:cNvPr>
            <p:cNvSpPr/>
            <p:nvPr/>
          </p:nvSpPr>
          <p:spPr>
            <a:xfrm>
              <a:off x="4967287" y="4976929"/>
              <a:ext cx="2006647" cy="3586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Rectangle 8">
              <a:extLst>
                <a:ext uri="{FF2B5EF4-FFF2-40B4-BE49-F238E27FC236}">
                  <a16:creationId xmlns:a16="http://schemas.microsoft.com/office/drawing/2014/main" id="{F006E3DA-5766-41C6-A878-8277691697DD}"/>
                </a:ext>
              </a:extLst>
            </p:cNvPr>
            <p:cNvSpPr/>
            <p:nvPr/>
          </p:nvSpPr>
          <p:spPr>
            <a:xfrm>
              <a:off x="4950134" y="1968169"/>
              <a:ext cx="2006647" cy="3338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Rectangle 9">
              <a:extLst>
                <a:ext uri="{FF2B5EF4-FFF2-40B4-BE49-F238E27FC236}">
                  <a16:creationId xmlns:a16="http://schemas.microsoft.com/office/drawing/2014/main" id="{F9AD3627-DA53-492C-8D72-9B62944646F0}"/>
                </a:ext>
              </a:extLst>
            </p:cNvPr>
            <p:cNvSpPr/>
            <p:nvPr/>
          </p:nvSpPr>
          <p:spPr>
            <a:xfrm>
              <a:off x="4950135" y="2400101"/>
              <a:ext cx="2006647" cy="3454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Rectangle 10">
              <a:extLst>
                <a:ext uri="{FF2B5EF4-FFF2-40B4-BE49-F238E27FC236}">
                  <a16:creationId xmlns:a16="http://schemas.microsoft.com/office/drawing/2014/main" id="{591FF5D8-D74B-4A95-B8D2-97A7F7AFA666}"/>
                </a:ext>
              </a:extLst>
            </p:cNvPr>
            <p:cNvSpPr/>
            <p:nvPr/>
          </p:nvSpPr>
          <p:spPr>
            <a:xfrm>
              <a:off x="4950134" y="2806769"/>
              <a:ext cx="2006647" cy="3374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Rectangle 11">
              <a:extLst>
                <a:ext uri="{FF2B5EF4-FFF2-40B4-BE49-F238E27FC236}">
                  <a16:creationId xmlns:a16="http://schemas.microsoft.com/office/drawing/2014/main" id="{3C59A07E-CF37-4BF1-AE5C-C170C1C9468E}"/>
                </a:ext>
              </a:extLst>
            </p:cNvPr>
            <p:cNvSpPr/>
            <p:nvPr/>
          </p:nvSpPr>
          <p:spPr>
            <a:xfrm>
              <a:off x="4950134" y="3250351"/>
              <a:ext cx="2006647" cy="304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Rectangle 12">
              <a:extLst>
                <a:ext uri="{FF2B5EF4-FFF2-40B4-BE49-F238E27FC236}">
                  <a16:creationId xmlns:a16="http://schemas.microsoft.com/office/drawing/2014/main" id="{21158FFC-B83E-4DCF-95A3-C7CE5B8DB174}"/>
                </a:ext>
              </a:extLst>
            </p:cNvPr>
            <p:cNvSpPr/>
            <p:nvPr/>
          </p:nvSpPr>
          <p:spPr>
            <a:xfrm>
              <a:off x="4950133" y="3695452"/>
              <a:ext cx="2006647" cy="3355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Rectangle 13">
              <a:extLst>
                <a:ext uri="{FF2B5EF4-FFF2-40B4-BE49-F238E27FC236}">
                  <a16:creationId xmlns:a16="http://schemas.microsoft.com/office/drawing/2014/main" id="{2BF4DAFF-8B7A-47A3-B33E-E1F24273703B}"/>
                </a:ext>
              </a:extLst>
            </p:cNvPr>
            <p:cNvSpPr/>
            <p:nvPr/>
          </p:nvSpPr>
          <p:spPr>
            <a:xfrm>
              <a:off x="4950133" y="4123254"/>
              <a:ext cx="2006647" cy="3519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Rectangle 14">
              <a:extLst>
                <a:ext uri="{FF2B5EF4-FFF2-40B4-BE49-F238E27FC236}">
                  <a16:creationId xmlns:a16="http://schemas.microsoft.com/office/drawing/2014/main" id="{16B767F8-121F-4A83-AE2D-9117A5774912}"/>
                </a:ext>
              </a:extLst>
            </p:cNvPr>
            <p:cNvSpPr/>
            <p:nvPr/>
          </p:nvSpPr>
          <p:spPr>
            <a:xfrm>
              <a:off x="4921644" y="4551605"/>
              <a:ext cx="2006647" cy="3535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Rectangle 17">
              <a:extLst>
                <a:ext uri="{FF2B5EF4-FFF2-40B4-BE49-F238E27FC236}">
                  <a16:creationId xmlns:a16="http://schemas.microsoft.com/office/drawing/2014/main" id="{C71A56D2-EE68-40FC-8DCF-F37B11A750AB}"/>
                </a:ext>
              </a:extLst>
            </p:cNvPr>
            <p:cNvSpPr/>
            <p:nvPr/>
          </p:nvSpPr>
          <p:spPr>
            <a:xfrm>
              <a:off x="4967287" y="5417176"/>
              <a:ext cx="2006647" cy="3279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6" name="Rectangle 35">
              <a:extLst>
                <a:ext uri="{FF2B5EF4-FFF2-40B4-BE49-F238E27FC236}">
                  <a16:creationId xmlns:a16="http://schemas.microsoft.com/office/drawing/2014/main" id="{C71A56D2-EE68-40FC-8DCF-F37B11A750AB}"/>
                </a:ext>
              </a:extLst>
            </p:cNvPr>
            <p:cNvSpPr/>
            <p:nvPr/>
          </p:nvSpPr>
          <p:spPr>
            <a:xfrm>
              <a:off x="4967287" y="5863641"/>
              <a:ext cx="2092034" cy="3279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grpSp>
        <p:nvGrpSpPr>
          <p:cNvPr id="7" name="Group 6"/>
          <p:cNvGrpSpPr/>
          <p:nvPr/>
        </p:nvGrpSpPr>
        <p:grpSpPr>
          <a:xfrm>
            <a:off x="6566869" y="1798811"/>
            <a:ext cx="2975286" cy="4183105"/>
            <a:chOff x="7244255" y="1968169"/>
            <a:chExt cx="2975286" cy="4183105"/>
          </a:xfrm>
        </p:grpSpPr>
        <p:sp>
          <p:nvSpPr>
            <p:cNvPr id="20" name="Rectangle 19">
              <a:extLst>
                <a:ext uri="{FF2B5EF4-FFF2-40B4-BE49-F238E27FC236}">
                  <a16:creationId xmlns:a16="http://schemas.microsoft.com/office/drawing/2014/main" id="{9CCB5B96-6888-4CF8-8996-66C7C083BE29}"/>
                </a:ext>
              </a:extLst>
            </p:cNvPr>
            <p:cNvSpPr/>
            <p:nvPr/>
          </p:nvSpPr>
          <p:spPr>
            <a:xfrm>
              <a:off x="7317057" y="1968169"/>
              <a:ext cx="2866085" cy="3322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1" name="Rectangle 20">
              <a:extLst>
                <a:ext uri="{FF2B5EF4-FFF2-40B4-BE49-F238E27FC236}">
                  <a16:creationId xmlns:a16="http://schemas.microsoft.com/office/drawing/2014/main" id="{3342C41B-40ED-4640-8088-083E8FD984BA}"/>
                </a:ext>
              </a:extLst>
            </p:cNvPr>
            <p:cNvSpPr/>
            <p:nvPr/>
          </p:nvSpPr>
          <p:spPr>
            <a:xfrm>
              <a:off x="7244255" y="2415850"/>
              <a:ext cx="2938885" cy="3438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2" name="Rectangle 21">
              <a:extLst>
                <a:ext uri="{FF2B5EF4-FFF2-40B4-BE49-F238E27FC236}">
                  <a16:creationId xmlns:a16="http://schemas.microsoft.com/office/drawing/2014/main" id="{C3916510-771A-4640-B3FF-7D727233FF68}"/>
                </a:ext>
              </a:extLst>
            </p:cNvPr>
            <p:cNvSpPr/>
            <p:nvPr/>
          </p:nvSpPr>
          <p:spPr>
            <a:xfrm>
              <a:off x="7280653" y="2837007"/>
              <a:ext cx="2938888" cy="335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3" name="Rectangle 22">
              <a:extLst>
                <a:ext uri="{FF2B5EF4-FFF2-40B4-BE49-F238E27FC236}">
                  <a16:creationId xmlns:a16="http://schemas.microsoft.com/office/drawing/2014/main" id="{9A8AA8CA-5D64-4DEF-85A4-63E6E114E9A3}"/>
                </a:ext>
              </a:extLst>
            </p:cNvPr>
            <p:cNvSpPr/>
            <p:nvPr/>
          </p:nvSpPr>
          <p:spPr>
            <a:xfrm>
              <a:off x="7280654" y="3279124"/>
              <a:ext cx="2620444" cy="297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4" name="Rectangle 23">
              <a:extLst>
                <a:ext uri="{FF2B5EF4-FFF2-40B4-BE49-F238E27FC236}">
                  <a16:creationId xmlns:a16="http://schemas.microsoft.com/office/drawing/2014/main" id="{20E066ED-C444-4BCF-92A0-575661DC69C8}"/>
                </a:ext>
              </a:extLst>
            </p:cNvPr>
            <p:cNvSpPr/>
            <p:nvPr/>
          </p:nvSpPr>
          <p:spPr>
            <a:xfrm>
              <a:off x="7317055" y="3710250"/>
              <a:ext cx="2866085" cy="3339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5" name="Rectangle 24">
              <a:extLst>
                <a:ext uri="{FF2B5EF4-FFF2-40B4-BE49-F238E27FC236}">
                  <a16:creationId xmlns:a16="http://schemas.microsoft.com/office/drawing/2014/main" id="{22248271-3A46-4D71-9EDA-45FBEA0A0095}"/>
                </a:ext>
              </a:extLst>
            </p:cNvPr>
            <p:cNvSpPr/>
            <p:nvPr/>
          </p:nvSpPr>
          <p:spPr>
            <a:xfrm>
              <a:off x="7317055" y="4124871"/>
              <a:ext cx="2866085" cy="350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6" name="Rectangle 25">
              <a:extLst>
                <a:ext uri="{FF2B5EF4-FFF2-40B4-BE49-F238E27FC236}">
                  <a16:creationId xmlns:a16="http://schemas.microsoft.com/office/drawing/2014/main" id="{B28CC632-0E56-4172-9F69-84F9C6373990}"/>
                </a:ext>
              </a:extLst>
            </p:cNvPr>
            <p:cNvSpPr/>
            <p:nvPr/>
          </p:nvSpPr>
          <p:spPr>
            <a:xfrm>
              <a:off x="7353456" y="4553229"/>
              <a:ext cx="2866085" cy="3518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8" name="Rectangle 27">
              <a:extLst>
                <a:ext uri="{FF2B5EF4-FFF2-40B4-BE49-F238E27FC236}">
                  <a16:creationId xmlns:a16="http://schemas.microsoft.com/office/drawing/2014/main" id="{5FD5CA87-299D-4AA4-B8C8-A227D7E0EB53}"/>
                </a:ext>
              </a:extLst>
            </p:cNvPr>
            <p:cNvSpPr/>
            <p:nvPr/>
          </p:nvSpPr>
          <p:spPr>
            <a:xfrm>
              <a:off x="7317055" y="4998550"/>
              <a:ext cx="2866085" cy="3507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9" name="Rectangle 28">
              <a:extLst>
                <a:ext uri="{FF2B5EF4-FFF2-40B4-BE49-F238E27FC236}">
                  <a16:creationId xmlns:a16="http://schemas.microsoft.com/office/drawing/2014/main" id="{ED8F893C-A3F3-4983-830F-5C290E75A211}"/>
                </a:ext>
              </a:extLst>
            </p:cNvPr>
            <p:cNvSpPr/>
            <p:nvPr/>
          </p:nvSpPr>
          <p:spPr>
            <a:xfrm>
              <a:off x="7353456" y="5424509"/>
              <a:ext cx="2866085" cy="3264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7" name="Rectangle 36">
              <a:extLst>
                <a:ext uri="{FF2B5EF4-FFF2-40B4-BE49-F238E27FC236}">
                  <a16:creationId xmlns:a16="http://schemas.microsoft.com/office/drawing/2014/main" id="{ED8F893C-A3F3-4983-830F-5C290E75A211}"/>
                </a:ext>
              </a:extLst>
            </p:cNvPr>
            <p:cNvSpPr/>
            <p:nvPr/>
          </p:nvSpPr>
          <p:spPr>
            <a:xfrm>
              <a:off x="7317055" y="5824790"/>
              <a:ext cx="2866085" cy="3264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spTree>
    <p:extLst>
      <p:ext uri="{BB962C8B-B14F-4D97-AF65-F5344CB8AC3E}">
        <p14:creationId xmlns:p14="http://schemas.microsoft.com/office/powerpoint/2010/main" val="3792342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3"/>
                                        </p:tgtEl>
                                      </p:cBhvr>
                                    </p:animEffect>
                                    <p:set>
                                      <p:cBhvr>
                                        <p:cTn id="30"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accent2">
            <a:lumMod val="60000"/>
            <a:lumOff val="40000"/>
          </a:schemeClr>
        </a:solidFill>
        <a:ln>
          <a:solidFill>
            <a:srgbClr val="002060"/>
          </a:solidFill>
        </a:ln>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Spanish_skeleton_template" id="{C3BD2417-7D2D-5349-B565-4C54594803A4}" vid="{176CC6A6-DC07-2249-B76E-D4D3571CA028}"/>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5.xml><?xml version="1.0" encoding="utf-8"?>
<a:theme xmlns:a="http://schemas.openxmlformats.org/drawingml/2006/main" name="4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000" dirty="0">
            <a:solidFill>
              <a:schemeClr val="accent5">
                <a:lumMod val="50000"/>
              </a:schemeClr>
            </a:solidFill>
            <a:latin typeface="Century Gothic" panose="020B0502020202020204" pitchFamily="34" charset="0"/>
          </a:defRPr>
        </a:defPPr>
      </a:lstStyle>
    </a:txDef>
  </a:objectDefaults>
  <a:extraClrSchemeLst/>
  <a:extLst>
    <a:ext uri="{05A4C25C-085E-4340-85A3-A5531E510DB2}">
      <thm15:themeFamily xmlns:thm15="http://schemas.microsoft.com/office/thememl/2012/main" name="German_verb_sequence_template.potx" id="{61FFBBCD-C164-4849-B944-0FF28D91FA25}" vid="{67AE7A53-F415-43C1-9CDD-F7B34D5E1B78}"/>
    </a:ext>
  </a:extLst>
</a:theme>
</file>

<file path=ppt/theme/theme6.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11236</TotalTime>
  <Words>6625</Words>
  <Application>Microsoft Office PowerPoint</Application>
  <PresentationFormat>Widescreen</PresentationFormat>
  <Paragraphs>1019</Paragraphs>
  <Slides>44</Slides>
  <Notes>44</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44</vt:i4>
      </vt:variant>
    </vt:vector>
  </HeadingPairs>
  <TitlesOfParts>
    <vt:vector size="58" baseType="lpstr">
      <vt:lpstr>SimSun</vt:lpstr>
      <vt:lpstr>arial</vt:lpstr>
      <vt:lpstr>arial</vt:lpstr>
      <vt:lpstr>Calibri</vt:lpstr>
      <vt:lpstr>Calibri Light</vt:lpstr>
      <vt:lpstr>Century Gothic</vt:lpstr>
      <vt:lpstr>Times New Roman</vt:lpstr>
      <vt:lpstr>Wingdings</vt:lpstr>
      <vt:lpstr>Office Theme</vt:lpstr>
      <vt:lpstr>1_Office Theme</vt:lpstr>
      <vt:lpstr>2_Office Theme</vt:lpstr>
      <vt:lpstr>3_Office Theme</vt:lpstr>
      <vt:lpstr>4_Office Theme</vt:lpstr>
      <vt:lpstr>5_Office Theme</vt:lpstr>
      <vt:lpstr>Describing future plans</vt:lpstr>
      <vt:lpstr>CU + vowel [revisited]</vt:lpstr>
      <vt:lpstr>CU + vowel [revisited]</vt:lpstr>
      <vt:lpstr>Vocabulario</vt:lpstr>
      <vt:lpstr>Vocabulario</vt:lpstr>
      <vt:lpstr>Vocabulario</vt:lpstr>
      <vt:lpstr>Vocabulario</vt:lpstr>
      <vt:lpstr>Vocabulario</vt:lpstr>
      <vt:lpstr>Vocabulario</vt:lpstr>
      <vt:lpstr>IR [revisited]</vt:lpstr>
      <vt:lpstr>Talking about intentions Using ‘para’ + infinitive</vt:lpstr>
      <vt:lpstr>Talking about intentions Using ‘para’ + infinitive</vt:lpstr>
      <vt:lpstr>escuchar</vt:lpstr>
      <vt:lpstr>Los planes de verano</vt:lpstr>
      <vt:lpstr>Los planes de verano</vt:lpstr>
      <vt:lpstr>Los planes de verano</vt:lpstr>
      <vt:lpstr>Los planes de verano</vt:lpstr>
      <vt:lpstr>Respuestas</vt:lpstr>
      <vt:lpstr>leer</vt:lpstr>
      <vt:lpstr>Describing future plans [2]</vt:lpstr>
      <vt:lpstr>Fonética</vt:lpstr>
      <vt:lpstr>Vocabulario</vt:lpstr>
      <vt:lpstr>Saying what you go and do Expressions with ‘ir de’ + noun</vt:lpstr>
      <vt:lpstr>Saying what you go and do Expressions with ‘ir de’ + noun</vt:lpstr>
      <vt:lpstr>Tapas</vt:lpstr>
      <vt:lpstr>Vocabulario</vt:lpstr>
      <vt:lpstr>Vocabulario</vt:lpstr>
      <vt:lpstr>Vocabulario</vt:lpstr>
      <vt:lpstr>Vocabulario</vt:lpstr>
      <vt:lpstr>Vocabulario</vt:lpstr>
      <vt:lpstr>Vocabulario</vt:lpstr>
      <vt:lpstr>Vocabulario</vt:lpstr>
      <vt:lpstr>Saying where people go ‘IR’ in 1st and 3rd person plural</vt:lpstr>
      <vt:lpstr>vamos </vt:lpstr>
      <vt:lpstr>vamos</vt:lpstr>
      <vt:lpstr>vamos</vt:lpstr>
      <vt:lpstr>van</vt:lpstr>
      <vt:lpstr>vamos</vt:lpstr>
      <vt:lpstr>van</vt:lpstr>
      <vt:lpstr>Los planes de la familia López para el próximo fin de semana</vt:lpstr>
      <vt:lpstr>Using ‘para’ in different contexts</vt:lpstr>
      <vt:lpstr>escuchar</vt:lpstr>
      <vt:lpstr>escribir</vt:lpstr>
      <vt:lpstr>Deberes</vt:lpstr>
    </vt:vector>
  </TitlesOfParts>
  <Company>University of York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where people go and why</dc:title>
  <dc:creator>Victoria Hobson</dc:creator>
  <cp:lastModifiedBy>Peter Watson</cp:lastModifiedBy>
  <cp:revision>179</cp:revision>
  <dcterms:created xsi:type="dcterms:W3CDTF">2020-07-28T08:26:00Z</dcterms:created>
  <dcterms:modified xsi:type="dcterms:W3CDTF">2021-07-08T07:34:31Z</dcterms:modified>
</cp:coreProperties>
</file>