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6"/>
  </p:notesMasterIdLst>
  <p:sldIdLst>
    <p:sldId id="257" r:id="rId3"/>
    <p:sldId id="260"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9" autoAdjust="0"/>
    <p:restoredTop sz="72427" autoAdjust="0"/>
  </p:normalViewPr>
  <p:slideViewPr>
    <p:cSldViewPr snapToGrid="0">
      <p:cViewPr varScale="1">
        <p:scale>
          <a:sx n="62" d="100"/>
          <a:sy n="62" d="100"/>
        </p:scale>
        <p:origin x="72"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99871B-06CC-4B45-A53E-AC4A834628BD}" type="datetimeFigureOut">
              <a:rPr lang="en-GB" smtClean="0"/>
              <a:t>10/01/2020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C8BE8C-2538-43DE-8FA4-562447F03587}" type="slidenum">
              <a:rPr lang="en-GB" smtClean="0"/>
              <a:t>‹#›</a:t>
            </a:fld>
            <a:endParaRPr lang="en-GB"/>
          </a:p>
        </p:txBody>
      </p:sp>
    </p:spTree>
    <p:extLst>
      <p:ext uri="{BB962C8B-B14F-4D97-AF65-F5344CB8AC3E}">
        <p14:creationId xmlns:p14="http://schemas.microsoft.com/office/powerpoint/2010/main" val="946238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8874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Vocabulary practice slide</a:t>
            </a:r>
            <a:r>
              <a:rPr lang="en-GB" dirty="0"/>
              <a:t/>
            </a:r>
            <a:br>
              <a:rPr lang="en-GB" dirty="0"/>
            </a:br>
            <a:r>
              <a:rPr lang="en-GB" dirty="0"/>
              <a:t>Pupils</a:t>
            </a:r>
            <a:r>
              <a:rPr lang="en-GB" baseline="0" dirty="0"/>
              <a:t> either work by themselves or in pairs, reading out the words and studying their English meaning (1 minute).</a:t>
            </a:r>
            <a:br>
              <a:rPr lang="en-GB" baseline="0" dirty="0"/>
            </a:br>
            <a:r>
              <a:rPr lang="en-GB" baseline="0" dirty="0"/>
              <a:t>Then the English meanings are removed and they try to recall them, looking at the Spanish (1 minute).</a:t>
            </a:r>
            <a:br>
              <a:rPr lang="en-GB" baseline="0" dirty="0"/>
            </a:br>
            <a:r>
              <a:rPr lang="en-GB" baseline="0" dirty="0"/>
              <a:t>Then the Spanish meaning are removed and they to recall them, looking at the English (1 minute)</a:t>
            </a:r>
            <a:br>
              <a:rPr lang="en-GB" baseline="0" dirty="0"/>
            </a:br>
            <a:r>
              <a:rPr lang="en-GB" baseline="0" dirty="0"/>
              <a:t>Further rounds of learning can be facilitated by one pupil turning away from the board, and his/her partner asking him/her the meanings.  This activity can work from L2 </a:t>
            </a:r>
            <a:r>
              <a:rPr lang="en-GB" baseline="0" dirty="0">
                <a:sym typeface="Wingdings" panose="05000000000000000000" pitchFamily="2" charset="2"/>
              </a:rPr>
              <a:t></a:t>
            </a:r>
            <a:r>
              <a:rPr lang="en-GB" baseline="0" dirty="0"/>
              <a:t> L1 or L1 </a:t>
            </a:r>
            <a:r>
              <a:rPr lang="en-GB" baseline="0" dirty="0">
                <a:sym typeface="Wingdings" panose="05000000000000000000" pitchFamily="2" charset="2"/>
              </a:rPr>
              <a:t> L2.</a:t>
            </a:r>
          </a:p>
          <a:p>
            <a:endParaRPr lang="en-GB" baseline="0"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1" i="0" kern="1200" dirty="0">
                <a:solidFill>
                  <a:schemeClr val="tx1"/>
                </a:solidFill>
                <a:effectLst/>
                <a:ea typeface="+mn-ea"/>
                <a:cs typeface="+mn-cs"/>
              </a:rPr>
              <a:t>Vocabulary for week 2:</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b="1" dirty="0"/>
              <a:t>cómo</a:t>
            </a:r>
            <a:r>
              <a:rPr lang="es-ES" dirty="0"/>
              <a:t> [as '</a:t>
            </a:r>
            <a:r>
              <a:rPr lang="es-ES" dirty="0" err="1"/>
              <a:t>how</a:t>
            </a:r>
            <a:r>
              <a:rPr lang="es-ES" dirty="0"/>
              <a:t>' - 151]; </a:t>
            </a:r>
            <a:r>
              <a:rPr lang="es-ES" b="1" dirty="0"/>
              <a:t>hoy</a:t>
            </a:r>
            <a:r>
              <a:rPr lang="es-ES" dirty="0"/>
              <a:t> [167]; </a:t>
            </a:r>
            <a:r>
              <a:rPr lang="es-ES" b="1" dirty="0"/>
              <a:t>nervioso</a:t>
            </a:r>
            <a:r>
              <a:rPr lang="es-ES" dirty="0"/>
              <a:t> [1521]; </a:t>
            </a:r>
            <a:r>
              <a:rPr lang="es-ES" b="1" dirty="0"/>
              <a:t>tranquilo</a:t>
            </a:r>
            <a:r>
              <a:rPr lang="es-ES" dirty="0"/>
              <a:t> [1073]; </a:t>
            </a:r>
            <a:r>
              <a:rPr lang="es-ES" b="1" dirty="0"/>
              <a:t>serio</a:t>
            </a:r>
            <a:r>
              <a:rPr lang="es-ES" dirty="0"/>
              <a:t> [856]; </a:t>
            </a:r>
            <a:r>
              <a:rPr lang="es-ES" b="1" dirty="0"/>
              <a:t>raro</a:t>
            </a:r>
            <a:r>
              <a:rPr lang="es-ES" dirty="0"/>
              <a:t> [1005]; </a:t>
            </a:r>
            <a:r>
              <a:rPr lang="es-ES" b="1" dirty="0"/>
              <a:t>tonto</a:t>
            </a:r>
            <a:r>
              <a:rPr lang="es-ES" dirty="0"/>
              <a:t> [2379-in AQA]; </a:t>
            </a:r>
            <a:r>
              <a:rPr lang="es-ES" b="1" dirty="0"/>
              <a:t>blanco</a:t>
            </a:r>
            <a:r>
              <a:rPr lang="es-ES" dirty="0"/>
              <a:t> [372</a:t>
            </a:r>
            <a:r>
              <a:rPr lang="es-ES" dirty="0" smtClean="0"/>
              <a:t>];</a:t>
            </a:r>
            <a:r>
              <a:rPr lang="es-ES" baseline="0" dirty="0" smtClean="0"/>
              <a:t> </a:t>
            </a:r>
            <a:r>
              <a:rPr lang="es-ES" b="1" dirty="0"/>
              <a:t>muy</a:t>
            </a:r>
            <a:r>
              <a:rPr lang="es-ES" dirty="0"/>
              <a:t> [43]</a:t>
            </a:r>
            <a:endParaRPr lang="en-GB" dirty="0"/>
          </a:p>
          <a:p>
            <a:endParaRPr lang="en-GB" dirty="0"/>
          </a:p>
          <a:p>
            <a:r>
              <a:rPr lang="en-GB" b="1" dirty="0"/>
              <a:t>Note: </a:t>
            </a:r>
            <a:r>
              <a:rPr lang="en-GB" dirty="0"/>
              <a:t>Students will need a little support with the pronunciation of 1] ‘qui’ in ‘</a:t>
            </a:r>
            <a:r>
              <a:rPr lang="en-GB" dirty="0" err="1"/>
              <a:t>tranquilo</a:t>
            </a:r>
            <a:r>
              <a:rPr lang="en-GB" dirty="0"/>
              <a:t> 2] the silent ‘h’ in hoy,</a:t>
            </a:r>
            <a:r>
              <a:rPr lang="en-GB" baseline="0" dirty="0"/>
              <a:t> 3] they need to know that the ‘r’ at the start of a word is almost like a ‘</a:t>
            </a:r>
            <a:r>
              <a:rPr lang="en-GB" baseline="0" dirty="0" err="1"/>
              <a:t>rr</a:t>
            </a:r>
            <a:r>
              <a:rPr lang="en-GB" baseline="0" dirty="0"/>
              <a:t>’ as it ‘</a:t>
            </a:r>
            <a:r>
              <a:rPr lang="en-GB" baseline="0" dirty="0" err="1"/>
              <a:t>raro</a:t>
            </a:r>
            <a:r>
              <a:rPr lang="en-GB" baseline="0" dirty="0"/>
              <a:t>’ but that the ‘r’ in ‘</a:t>
            </a:r>
            <a:r>
              <a:rPr lang="en-GB" baseline="0" dirty="0" err="1"/>
              <a:t>serio</a:t>
            </a:r>
            <a:r>
              <a:rPr lang="en-GB" baseline="0" dirty="0"/>
              <a:t>’ is much less pronounced, but still produced with the tongue inside the mouth and no change of shape in the lips (as with English ‘r’).  They will focus on all of these sounds more explicitly, later.</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554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This</a:t>
            </a:r>
            <a:r>
              <a:rPr lang="en-GB" sz="1200" b="0" i="0" kern="1200" baseline="0" dirty="0">
                <a:solidFill>
                  <a:schemeClr val="tx1"/>
                </a:solidFill>
                <a:effectLst/>
                <a:latin typeface="+mn-lt"/>
                <a:ea typeface="+mn-ea"/>
                <a:cs typeface="+mn-cs"/>
              </a:rPr>
              <a:t> slide can be used in a number of ways:</a:t>
            </a:r>
          </a:p>
          <a:p>
            <a:pPr marL="228600" indent="-228600">
              <a:buAutoNum type="arabicParenR"/>
            </a:pPr>
            <a:r>
              <a:rPr lang="en-GB" sz="1200" b="0" i="0" kern="1200" baseline="0" dirty="0">
                <a:solidFill>
                  <a:schemeClr val="tx1"/>
                </a:solidFill>
                <a:effectLst/>
                <a:latin typeface="+mn-lt"/>
                <a:ea typeface="+mn-ea"/>
                <a:cs typeface="+mn-cs"/>
              </a:rPr>
              <a:t>To reinforce pronunciation changes ahead of the speaking in a listen and repeat style</a:t>
            </a:r>
          </a:p>
          <a:p>
            <a:pPr marL="228600" indent="-228600">
              <a:buAutoNum type="arabicParenR"/>
            </a:pPr>
            <a:r>
              <a:rPr lang="en-GB" sz="1200" b="1" i="0" kern="1200" baseline="0" dirty="0">
                <a:solidFill>
                  <a:schemeClr val="tx1"/>
                </a:solidFill>
                <a:effectLst/>
                <a:latin typeface="+mn-lt"/>
                <a:ea typeface="+mn-ea"/>
                <a:cs typeface="+mn-cs"/>
              </a:rPr>
              <a:t>To check students’ understanding of the </a:t>
            </a:r>
            <a:r>
              <a:rPr lang="en-GB" sz="1200" b="1" i="0" kern="1200" baseline="0" dirty="0" smtClean="0">
                <a:solidFill>
                  <a:schemeClr val="tx1"/>
                </a:solidFill>
                <a:effectLst/>
                <a:latin typeface="+mn-lt"/>
                <a:ea typeface="+mn-ea"/>
                <a:cs typeface="+mn-cs"/>
              </a:rPr>
              <a:t>vocabulary</a:t>
            </a:r>
            <a:endParaRPr lang="en-GB" sz="1200" b="1" i="0" kern="1200" baseline="0" dirty="0">
              <a:solidFill>
                <a:schemeClr val="tx1"/>
              </a:solidFill>
              <a:effectLst/>
              <a:latin typeface="+mn-lt"/>
              <a:ea typeface="+mn-ea"/>
              <a:cs typeface="+mn-cs"/>
            </a:endParaRPr>
          </a:p>
          <a:p>
            <a:pPr marL="228600" indent="-228600">
              <a:buAutoNum type="arabicParenR"/>
            </a:pPr>
            <a:r>
              <a:rPr lang="en-GB" baseline="0" dirty="0"/>
              <a:t>To practise pronunciation changes.</a:t>
            </a:r>
          </a:p>
          <a:p>
            <a:r>
              <a:rPr lang="en-GB" baseline="0" dirty="0"/>
              <a:t>Whole class – the teacher asks individuals to give the correct answer. </a:t>
            </a:r>
          </a:p>
          <a:p>
            <a:r>
              <a:rPr lang="en-GB" baseline="0" dirty="0"/>
              <a:t>or:</a:t>
            </a:r>
          </a:p>
          <a:p>
            <a:pPr marL="0" indent="0">
              <a:buNone/>
            </a:pPr>
            <a:r>
              <a:rPr lang="en-GB" baseline="0" dirty="0" err="1"/>
              <a:t>Pairwork</a:t>
            </a:r>
            <a:r>
              <a:rPr lang="en-GB" baseline="0" dirty="0"/>
              <a:t>: when the adjective disappears, ask students to turn to their partner and say the adjective out loud.  This could be then be practised a few times, with a competition element added by shortening the time sequence on the animation.  Challenge pairs to complete within the new speeded up time.</a:t>
            </a:r>
          </a:p>
          <a:p>
            <a:pPr marL="0" indent="0">
              <a:buNone/>
            </a:pPr>
            <a:r>
              <a:rPr lang="en-GB" baseline="0" dirty="0"/>
              <a:t>4) As a help-sheet which can be printed out for reference at any point during the activities for those students who need it. (Duplicate the slide and select print 2 to a page for A5 size)</a:t>
            </a:r>
          </a:p>
          <a:p>
            <a:pPr marL="0" indent="0">
              <a:buNone/>
            </a:pPr>
            <a:endParaRPr lang="en-GB" baseline="0" dirty="0"/>
          </a:p>
          <a:p>
            <a:pPr marL="0" indent="0">
              <a:buNone/>
            </a:pPr>
            <a:r>
              <a:rPr lang="en-GB" b="1" i="0" baseline="0" dirty="0" smtClean="0"/>
              <a:t>Note: although </a:t>
            </a:r>
            <a:r>
              <a:rPr lang="en-GB" b="1" i="0" baseline="0" dirty="0"/>
              <a:t>not included in the vocab set for Wk1/2, </a:t>
            </a:r>
            <a:r>
              <a:rPr lang="en-GB" b="1" i="1" baseline="0" dirty="0" err="1"/>
              <a:t>enfermo</a:t>
            </a:r>
            <a:r>
              <a:rPr lang="en-GB" b="1" baseline="0" dirty="0"/>
              <a:t> / </a:t>
            </a:r>
            <a:r>
              <a:rPr lang="en-GB" b="1" i="1" baseline="0" dirty="0"/>
              <a:t>loco </a:t>
            </a:r>
            <a:r>
              <a:rPr lang="en-GB" b="1" i="0" baseline="0" dirty="0"/>
              <a:t>have been used in the listening and reading </a:t>
            </a:r>
            <a:r>
              <a:rPr lang="en-GB" b="1" i="0" baseline="0" dirty="0" smtClean="0"/>
              <a:t>activities. However</a:t>
            </a:r>
            <a:r>
              <a:rPr lang="en-GB" b="1" i="0" baseline="0" dirty="0"/>
              <a:t>, should teachers not wish to practise these words, they can be deleted from the bottom of the list.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3418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535101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92859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61401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22626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355079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6415764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248643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341255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6034561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10/01/2020</a:t>
            </a:fld>
            <a:endParaRPr lang="en-GB" dirty="0">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406895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10/01/2020</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516877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9283574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10/01/2020</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2561486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10/01/2020</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5348632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10/01/2020</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652076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2213477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68372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32142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90424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7691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3264318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1385709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hyperlink" Target="https://creativecommons.org/licenses/by-nc-sa/4.0/" TargetMode="Externa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042701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85120" y="-61459"/>
            <a:ext cx="1627856" cy="563137"/>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 y="0"/>
            <a:ext cx="4775200" cy="417830"/>
          </a:xfrm>
          <a:prstGeom prst="rect">
            <a:avLst/>
          </a:prstGeom>
        </p:spPr>
      </p:pic>
      <p:sp>
        <p:nvSpPr>
          <p:cNvPr id="4" name="Rectangle 3"/>
          <p:cNvSpPr/>
          <p:nvPr userDrawn="1"/>
        </p:nvSpPr>
        <p:spPr>
          <a:xfrm>
            <a:off x="9088583" y="6572243"/>
            <a:ext cx="8434647" cy="430887"/>
          </a:xfrm>
          <a:prstGeom prst="rect">
            <a:avLst/>
          </a:prstGeom>
        </p:spPr>
        <p:txBody>
          <a:bodyPr wrap="square">
            <a:spAutoFit/>
          </a:bodyPr>
          <a:lstStyle/>
          <a:p>
            <a:r>
              <a:rPr lang="en-GB" sz="1100" dirty="0">
                <a:solidFill>
                  <a:srgbClr val="002060"/>
                </a:solidFill>
                <a:latin typeface="Century Gothic" panose="020B0502020202020204" pitchFamily="34" charset="0"/>
              </a:rPr>
              <a:t>Material</a:t>
            </a:r>
            <a:r>
              <a:rPr lang="en-GB" sz="1100" dirty="0">
                <a:solidFill>
                  <a:srgbClr val="002060"/>
                </a:solidFill>
                <a:latin typeface="Arial" panose="020B0604020202020204" pitchFamily="34" charset="0"/>
              </a:rPr>
              <a:t> </a:t>
            </a:r>
            <a:r>
              <a:rPr lang="en-GB" sz="1100" dirty="0">
                <a:solidFill>
                  <a:srgbClr val="002060"/>
                </a:solidFill>
                <a:latin typeface="Century Gothic" panose="020B0502020202020204" pitchFamily="34" charset="0"/>
              </a:rPr>
              <a:t>licensed as </a:t>
            </a:r>
            <a:r>
              <a:rPr lang="en-GB" sz="1100" b="1" u="sng" dirty="0">
                <a:solidFill>
                  <a:srgbClr val="FFFFFF"/>
                </a:solidFill>
                <a:latin typeface="Century Gothic" panose="020B0502020202020204" pitchFamily="34" charset="0"/>
                <a:hlinkClick r:id="rId16"/>
              </a:rPr>
              <a:t>CC BY-NC-SA 4.0</a:t>
            </a:r>
            <a:r>
              <a:rPr lang="en-GB" sz="1100" dirty="0">
                <a:solidFill>
                  <a:prstClr val="black"/>
                </a:solidFill>
                <a:latin typeface="Century Gothic" panose="020B0502020202020204" pitchFamily="34" charset="0"/>
              </a:rPr>
              <a:t/>
            </a:r>
            <a:br>
              <a:rPr lang="en-GB" sz="1100" dirty="0">
                <a:solidFill>
                  <a:prstClr val="black"/>
                </a:solidFill>
                <a:latin typeface="Century Gothic" panose="020B0502020202020204" pitchFamily="34" charset="0"/>
              </a:rPr>
            </a:br>
            <a:endParaRPr lang="en-GB" sz="1100" dirty="0">
              <a:solidFill>
                <a:prstClr val="black"/>
              </a:solidFill>
              <a:latin typeface="Century Gothic" panose="020B0502020202020204" pitchFamily="34" charset="0"/>
            </a:endParaRPr>
          </a:p>
        </p:txBody>
      </p:sp>
      <p:sp>
        <p:nvSpPr>
          <p:cNvPr id="8" name="Rectangle 7"/>
          <p:cNvSpPr/>
          <p:nvPr userDrawn="1"/>
        </p:nvSpPr>
        <p:spPr>
          <a:xfrm>
            <a:off x="2" y="6572241"/>
            <a:ext cx="8434647" cy="261610"/>
          </a:xfrm>
          <a:prstGeom prst="rect">
            <a:avLst/>
          </a:prstGeom>
        </p:spPr>
        <p:txBody>
          <a:bodyPr wrap="square">
            <a:spAutoFit/>
          </a:bodyPr>
          <a:lstStyle/>
          <a:p>
            <a:r>
              <a:rPr lang="en-GB" sz="1050" dirty="0">
                <a:solidFill>
                  <a:srgbClr val="002060"/>
                </a:solidFill>
                <a:latin typeface="Century Gothic" panose="020B0502020202020204" pitchFamily="34" charset="0"/>
              </a:rPr>
              <a:t>Rachel Hawkes</a:t>
            </a:r>
            <a:endParaRPr lang="en-GB" sz="105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41340785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17" name="Group 16" descr="background rectangle">
            <a:extLst>
              <a:ext uri="{C183D7F6-B498-43B3-948B-1728B52AA6E4}">
                <adec:decorative xmlns:adec="http://schemas.microsoft.com/office/drawing/2017/decorative" xmlns="" val="1"/>
              </a:ext>
            </a:extLst>
          </p:cNvPr>
          <p:cNvGrpSpPr/>
          <p:nvPr/>
        </p:nvGrpSpPr>
        <p:grpSpPr>
          <a:xfrm>
            <a:off x="-56445"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FDEFE3"/>
            </a:solidFill>
          </p:grpSpPr>
          <p:sp>
            <p:nvSpPr>
              <p:cNvPr id="9" name="Isosceles Triangle 8">
                <a:extLst>
                  <a:ext uri="{C183D7F6-B498-43B3-948B-1728B52AA6E4}">
                    <adec:decorative xmlns:adec="http://schemas.microsoft.com/office/drawing/2017/decorative" xmlns="" val="1"/>
                  </a:ext>
                </a:extLst>
              </p:cNvPr>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0" name="Rectangle 9">
                <a:extLst>
                  <a:ext uri="{C183D7F6-B498-43B3-948B-1728B52AA6E4}">
                    <adec:decorative xmlns:adec="http://schemas.microsoft.com/office/drawing/2017/decorative" xmlns="" val="1"/>
                  </a:ext>
                </a:extLst>
              </p:cNvPr>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grpSp>
        <p:sp>
          <p:nvSpPr>
            <p:cNvPr id="4" name="Isosceles Triangle 3">
              <a:extLst>
                <a:ext uri="{C183D7F6-B498-43B3-948B-1728B52AA6E4}">
                  <adec:decorative xmlns:adec="http://schemas.microsoft.com/office/drawing/2017/decorative" xmlns="" val="1"/>
                </a:ext>
              </a:extLst>
            </p:cNvPr>
            <p:cNvSpPr/>
            <p:nvPr/>
          </p:nvSpPr>
          <p:spPr>
            <a:xfrm rot="5400000">
              <a:off x="4636029" y="-341488"/>
              <a:ext cx="6857998" cy="7540978"/>
            </a:xfrm>
            <a:prstGeom prst="triangle">
              <a:avLst>
                <a:gd name="adj" fmla="val 0"/>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F0302020204030204"/>
                <a:ea typeface="+mn-ea"/>
                <a:cs typeface="+mn-cs"/>
              </a:endParaRPr>
            </a:p>
          </p:txBody>
        </p:sp>
      </p:grpSp>
      <p:sp>
        <p:nvSpPr>
          <p:cNvPr id="5" name="Rectangle 4" descr="background rectangle">
            <a:extLst>
              <a:ext uri="{C183D7F6-B498-43B3-948B-1728B52AA6E4}">
                <adec:decorative xmlns:adec="http://schemas.microsoft.com/office/drawing/2017/decorative" xmlns="" val="1"/>
              </a:ext>
            </a:extLst>
          </p:cNvPr>
          <p:cNvSpPr/>
          <p:nvPr/>
        </p:nvSpPr>
        <p:spPr>
          <a:xfrm>
            <a:off x="-56445" y="0"/>
            <a:ext cx="4350984" cy="6858000"/>
          </a:xfrm>
          <a:prstGeom prst="rect">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F0302020204030204"/>
              <a:ea typeface="+mn-ea"/>
              <a:cs typeface="+mn-cs"/>
            </a:endParaRPr>
          </a:p>
        </p:txBody>
      </p:sp>
      <p:sp>
        <p:nvSpPr>
          <p:cNvPr id="2" name="Title 1">
            <a:extLst>
              <a:ext uri="{FF2B5EF4-FFF2-40B4-BE49-F238E27FC236}">
                <a16:creationId xmlns:a16="http://schemas.microsoft.com/office/drawing/2014/main" id="{BED81D6C-D649-1548-983B-DB3A797C762C}"/>
              </a:ext>
            </a:extLst>
          </p:cNvPr>
          <p:cNvSpPr>
            <a:spLocks noGrp="1"/>
          </p:cNvSpPr>
          <p:nvPr>
            <p:ph type="ctrTitle"/>
          </p:nvPr>
        </p:nvSpPr>
        <p:spPr>
          <a:xfrm>
            <a:off x="146413" y="2529782"/>
            <a:ext cx="5379089" cy="879475"/>
          </a:xfrm>
        </p:spPr>
        <p:txBody>
          <a:bodyPr>
            <a:normAutofit/>
          </a:bodyPr>
          <a:lstStyle/>
          <a:p>
            <a:pPr algn="l"/>
            <a:r>
              <a:rPr lang="en-GB" sz="4000" b="1" dirty="0" smtClean="0">
                <a:solidFill>
                  <a:prstClr val="white"/>
                </a:solidFill>
              </a:rPr>
              <a:t>Vocabulary</a:t>
            </a:r>
            <a:endParaRPr lang="en-US" sz="4000" dirty="0"/>
          </a:p>
        </p:txBody>
      </p:sp>
      <p:sp>
        <p:nvSpPr>
          <p:cNvPr id="13" name="Title 3">
            <a:extLst>
              <a:ext uri="{FF2B5EF4-FFF2-40B4-BE49-F238E27FC236}">
                <a16:creationId xmlns:a16="http://schemas.microsoft.com/office/drawing/2014/main" id="{AB3692F8-CE33-C34E-B376-364FE77401E4}"/>
              </a:ext>
            </a:extLst>
          </p:cNvPr>
          <p:cNvSpPr txBox="1">
            <a:spLocks/>
          </p:cNvSpPr>
          <p:nvPr/>
        </p:nvSpPr>
        <p:spPr>
          <a:xfrm>
            <a:off x="266807" y="6147055"/>
            <a:ext cx="5784972" cy="594189"/>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Author name(s): </a:t>
            </a:r>
            <a:r>
              <a:rPr lang="en-GB" sz="1400" dirty="0" smtClean="0">
                <a:solidFill>
                  <a:prstClr val="white"/>
                </a:solidFill>
                <a:latin typeface="Century Gothic" panose="020B0502020202020204" pitchFamily="34" charset="0"/>
              </a:rPr>
              <a:t>Victoria Hobson, Rachel Hawkes</a:t>
            </a:r>
            <a:endPar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Date updated: </a:t>
            </a:r>
            <a:r>
              <a:rPr kumimoji="0" lang="en-GB" sz="14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10.01.2020</a:t>
            </a:r>
            <a:endPar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pic>
        <p:nvPicPr>
          <p:cNvPr id="15" name="Picture 14" descr="NCELP logo">
            <a:extLst>
              <a:ext uri="{C183D7F6-B498-43B3-948B-1728B52AA6E4}">
                <adec:decorative xmlns:adec="http://schemas.microsoft.com/office/drawing/2017/decorative" xmlns=""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Tree>
    <p:extLst>
      <p:ext uri="{BB962C8B-B14F-4D97-AF65-F5344CB8AC3E}">
        <p14:creationId xmlns:p14="http://schemas.microsoft.com/office/powerpoint/2010/main" val="1240709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Picture 4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6863"/>
            <a:ext cx="7258756" cy="867128"/>
          </a:xfrm>
          <a:prstGeom prst="rect">
            <a:avLst/>
          </a:prstGeom>
        </p:spPr>
      </p:pic>
      <p:sp>
        <p:nvSpPr>
          <p:cNvPr id="4" name="Rectangle 2"/>
          <p:cNvSpPr>
            <a:spLocks noChangeArrowheads="1"/>
          </p:cNvSpPr>
          <p:nvPr/>
        </p:nvSpPr>
        <p:spPr bwMode="auto">
          <a:xfrm>
            <a:off x="9512083" y="1362298"/>
            <a:ext cx="502131" cy="4156257"/>
          </a:xfrm>
          <a:prstGeom prst="rect">
            <a:avLst/>
          </a:prstGeom>
          <a:solidFill>
            <a:srgbClr val="CC0099"/>
          </a:solidFill>
          <a:ln w="9525">
            <a:solidFill>
              <a:schemeClr val="tx1"/>
            </a:solidFill>
            <a:miter lim="800000"/>
            <a:headEnd/>
            <a:tailEnd/>
          </a:ln>
          <a:effectLst/>
          <a:scene3d>
            <a:camera prst="orthographicFront"/>
            <a:lightRig rig="threePt" dir="t"/>
          </a:scene3d>
          <a:sp3d extrusionH="76200" prstMaterial="clear">
            <a:bevelT w="152400" h="50800" prst="softRound"/>
            <a:bevelB/>
            <a:extrusionClr>
              <a:schemeClr val="bg1"/>
            </a:extrusionClr>
          </a:sp3d>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5" name="Rectangle 3"/>
          <p:cNvSpPr>
            <a:spLocks noChangeArrowheads="1"/>
          </p:cNvSpPr>
          <p:nvPr/>
        </p:nvSpPr>
        <p:spPr bwMode="auto">
          <a:xfrm>
            <a:off x="9509717" y="1362296"/>
            <a:ext cx="503528" cy="4156259"/>
          </a:xfrm>
          <a:prstGeom prst="rect">
            <a:avLst/>
          </a:prstGeom>
          <a:ln>
            <a:solidFill>
              <a:srgbClr val="02456F"/>
            </a:solidFill>
            <a:headEnd/>
            <a:tailEnd/>
          </a:ln>
          <a:effectLst>
            <a:outerShdw blurRad="57150" dist="19050" dir="5400000" algn="ctr" rotWithShape="0">
              <a:schemeClr val="bg1">
                <a:alpha val="63000"/>
              </a:schemeClr>
            </a:outerShdw>
          </a:effectLst>
        </p:spPr>
        <p:style>
          <a:lnRef idx="0">
            <a:schemeClr val="accent2"/>
          </a:lnRef>
          <a:fillRef idx="3">
            <a:schemeClr val="accent2"/>
          </a:fillRef>
          <a:effectRef idx="3">
            <a:schemeClr val="accent2"/>
          </a:effectRef>
          <a:fontRef idx="minor">
            <a:schemeClr val="lt1"/>
          </a:fontRef>
        </p:style>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6" name="Line 4"/>
          <p:cNvSpPr>
            <a:spLocks noChangeShapeType="1"/>
          </p:cNvSpPr>
          <p:nvPr/>
        </p:nvSpPr>
        <p:spPr bwMode="auto">
          <a:xfrm>
            <a:off x="10195456" y="1350870"/>
            <a:ext cx="0" cy="4156259"/>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FR"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endParaRPr>
          </a:p>
        </p:txBody>
      </p:sp>
      <p:sp>
        <p:nvSpPr>
          <p:cNvPr id="9" name="Line 7"/>
          <p:cNvSpPr>
            <a:spLocks noChangeShapeType="1"/>
          </p:cNvSpPr>
          <p:nvPr/>
        </p:nvSpPr>
        <p:spPr bwMode="auto">
          <a:xfrm>
            <a:off x="10220144" y="1350870"/>
            <a:ext cx="216791" cy="0"/>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FR"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endParaRPr>
          </a:p>
        </p:txBody>
      </p:sp>
      <p:sp>
        <p:nvSpPr>
          <p:cNvPr id="11" name="Line 9"/>
          <p:cNvSpPr>
            <a:spLocks noChangeShapeType="1"/>
          </p:cNvSpPr>
          <p:nvPr/>
        </p:nvSpPr>
        <p:spPr bwMode="auto">
          <a:xfrm>
            <a:off x="10195456" y="5507129"/>
            <a:ext cx="216791" cy="0"/>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FR"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endParaRPr>
          </a:p>
        </p:txBody>
      </p:sp>
      <p:sp>
        <p:nvSpPr>
          <p:cNvPr id="12" name="Text Box 10"/>
          <p:cNvSpPr txBox="1">
            <a:spLocks noChangeArrowheads="1"/>
          </p:cNvSpPr>
          <p:nvPr/>
        </p:nvSpPr>
        <p:spPr bwMode="auto">
          <a:xfrm>
            <a:off x="10195456" y="3334772"/>
            <a:ext cx="1439862" cy="369332"/>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sz="1800" b="1" i="0" u="none" strike="noStrike" kern="1200" cap="none" spc="0" normalizeH="0" baseline="0" noProof="0" dirty="0" err="1">
                <a:ln>
                  <a:noFill/>
                </a:ln>
                <a:solidFill>
                  <a:srgbClr val="5B9BD5">
                    <a:lumMod val="50000"/>
                  </a:srgbClr>
                </a:solidFill>
                <a:effectLst/>
                <a:uLnTx/>
                <a:uFillTx/>
                <a:latin typeface="Century Gothic" panose="020B0502020202020204" pitchFamily="34" charset="0"/>
                <a:ea typeface="+mn-ea"/>
                <a:cs typeface="Arial" charset="0"/>
              </a:rPr>
              <a:t>Segundos</a:t>
            </a:r>
            <a:endParaRPr kumimoji="0" lang="en-GB" sz="18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Arial" charset="0"/>
            </a:endParaRPr>
          </a:p>
        </p:txBody>
      </p:sp>
      <p:sp>
        <p:nvSpPr>
          <p:cNvPr id="14" name="Text Box 12"/>
          <p:cNvSpPr txBox="1">
            <a:spLocks noChangeArrowheads="1"/>
          </p:cNvSpPr>
          <p:nvPr/>
        </p:nvSpPr>
        <p:spPr bwMode="auto">
          <a:xfrm>
            <a:off x="10436935" y="1193019"/>
            <a:ext cx="431800" cy="338554"/>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16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Arial" charset="0"/>
              </a:rPr>
              <a:t>60</a:t>
            </a:r>
          </a:p>
        </p:txBody>
      </p:sp>
      <p:sp>
        <p:nvSpPr>
          <p:cNvPr id="16" name="Text Box 14"/>
          <p:cNvSpPr txBox="1">
            <a:spLocks noChangeArrowheads="1"/>
          </p:cNvSpPr>
          <p:nvPr/>
        </p:nvSpPr>
        <p:spPr bwMode="auto">
          <a:xfrm>
            <a:off x="10412247" y="5326601"/>
            <a:ext cx="734174" cy="338554"/>
          </a:xfrm>
          <a:prstGeom prst="rect">
            <a:avLst/>
          </a:prstGeom>
          <a:no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16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Arial" charset="0"/>
              </a:rPr>
              <a:t>0</a:t>
            </a:r>
          </a:p>
        </p:txBody>
      </p:sp>
      <p:graphicFrame>
        <p:nvGraphicFramePr>
          <p:cNvPr id="20" name="Table 19"/>
          <p:cNvGraphicFramePr>
            <a:graphicFrameLocks noGrp="1"/>
          </p:cNvGraphicFramePr>
          <p:nvPr>
            <p:extLst/>
          </p:nvPr>
        </p:nvGraphicFramePr>
        <p:xfrm>
          <a:off x="3333273" y="1362296"/>
          <a:ext cx="5517818" cy="4324850"/>
        </p:xfrm>
        <a:graphic>
          <a:graphicData uri="http://schemas.openxmlformats.org/drawingml/2006/table">
            <a:tbl>
              <a:tblPr firstRow="1" firstCol="1" bandRow="1">
                <a:tableStyleId>{5940675A-B579-460E-94D1-54222C63F5DA}</a:tableStyleId>
              </a:tblPr>
              <a:tblGrid>
                <a:gridCol w="473004">
                  <a:extLst>
                    <a:ext uri="{9D8B030D-6E8A-4147-A177-3AD203B41FA5}">
                      <a16:colId xmlns:a16="http://schemas.microsoft.com/office/drawing/2014/main" val="20000"/>
                    </a:ext>
                  </a:extLst>
                </a:gridCol>
                <a:gridCol w="2275739">
                  <a:extLst>
                    <a:ext uri="{9D8B030D-6E8A-4147-A177-3AD203B41FA5}">
                      <a16:colId xmlns:a16="http://schemas.microsoft.com/office/drawing/2014/main" val="20001"/>
                    </a:ext>
                  </a:extLst>
                </a:gridCol>
                <a:gridCol w="2769075">
                  <a:extLst>
                    <a:ext uri="{9D8B030D-6E8A-4147-A177-3AD203B41FA5}">
                      <a16:colId xmlns:a16="http://schemas.microsoft.com/office/drawing/2014/main" val="20002"/>
                    </a:ext>
                  </a:extLst>
                </a:gridCol>
              </a:tblGrid>
              <a:tr h="432485">
                <a:tc>
                  <a:txBody>
                    <a:bodyPr/>
                    <a:lstStyle/>
                    <a:p>
                      <a:pPr>
                        <a:lnSpc>
                          <a:spcPct val="107000"/>
                        </a:lnSpc>
                        <a:spcAft>
                          <a:spcPts val="0"/>
                        </a:spcAft>
                      </a:pPr>
                      <a:r>
                        <a:rPr lang="en-GB" sz="2000" b="1" dirty="0">
                          <a:solidFill>
                            <a:srgbClr val="02456F"/>
                          </a:solidFill>
                          <a:effectLst/>
                          <a:latin typeface="Century Gothic" panose="020B0502020202020204" pitchFamily="34" charset="0"/>
                        </a:rPr>
                        <a:t> </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Word</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English meaning</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0000"/>
                  </a:ext>
                </a:extLst>
              </a:tr>
              <a:tr h="432485">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1</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s-ES" sz="2000" dirty="0">
                          <a:solidFill>
                            <a:srgbClr val="115076"/>
                          </a:solidFill>
                          <a:latin typeface="Century Gothic" panose="020B0502020202020204" pitchFamily="34" charset="0"/>
                        </a:rPr>
                        <a:t>cómo</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how</a:t>
                      </a:r>
                    </a:p>
                  </a:txBody>
                  <a:tcPr marL="68580" marR="68580" marT="0" marB="0" anchor="ctr"/>
                </a:tc>
                <a:extLst>
                  <a:ext uri="{0D108BD9-81ED-4DB2-BD59-A6C34878D82A}">
                    <a16:rowId xmlns:a16="http://schemas.microsoft.com/office/drawing/2014/main" val="10001"/>
                  </a:ext>
                </a:extLst>
              </a:tr>
              <a:tr h="432485">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2</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hoy</a:t>
                      </a: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today</a:t>
                      </a:r>
                    </a:p>
                  </a:txBody>
                  <a:tcPr marL="68580" marR="68580" marT="0" marB="0" anchor="ctr"/>
                </a:tc>
                <a:extLst>
                  <a:ext uri="{0D108BD9-81ED-4DB2-BD59-A6C34878D82A}">
                    <a16:rowId xmlns:a16="http://schemas.microsoft.com/office/drawing/2014/main" val="10002"/>
                  </a:ext>
                </a:extLst>
              </a:tr>
              <a:tr h="432485">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3</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2000" dirty="0" err="1">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nervioso</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nervous</a:t>
                      </a:r>
                    </a:p>
                  </a:txBody>
                  <a:tcPr marL="68580" marR="68580" marT="0" marB="0" anchor="ctr"/>
                </a:tc>
                <a:extLst>
                  <a:ext uri="{0D108BD9-81ED-4DB2-BD59-A6C34878D82A}">
                    <a16:rowId xmlns:a16="http://schemas.microsoft.com/office/drawing/2014/main" val="10003"/>
                  </a:ext>
                </a:extLst>
              </a:tr>
              <a:tr h="432485">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4</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2000" dirty="0" err="1">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tranquilo</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calm,</a:t>
                      </a:r>
                      <a:r>
                        <a:rPr lang="en-GB" sz="2000" baseline="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 quiet</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432485">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5</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2000" dirty="0" err="1">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serio</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serious</a:t>
                      </a:r>
                    </a:p>
                  </a:txBody>
                  <a:tcPr marL="68580" marR="68580" marT="0" marB="0" anchor="ctr"/>
                </a:tc>
                <a:extLst>
                  <a:ext uri="{0D108BD9-81ED-4DB2-BD59-A6C34878D82A}">
                    <a16:rowId xmlns:a16="http://schemas.microsoft.com/office/drawing/2014/main" val="10005"/>
                  </a:ext>
                </a:extLst>
              </a:tr>
              <a:tr h="432485">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6</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2000" dirty="0" err="1">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raro</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strange</a:t>
                      </a:r>
                    </a:p>
                  </a:txBody>
                  <a:tcPr marL="68580" marR="68580" marT="0" marB="0" anchor="ctr"/>
                </a:tc>
                <a:extLst>
                  <a:ext uri="{0D108BD9-81ED-4DB2-BD59-A6C34878D82A}">
                    <a16:rowId xmlns:a16="http://schemas.microsoft.com/office/drawing/2014/main" val="10006"/>
                  </a:ext>
                </a:extLst>
              </a:tr>
              <a:tr h="432485">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7</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tonto</a:t>
                      </a: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silly, stupid</a:t>
                      </a:r>
                    </a:p>
                  </a:txBody>
                  <a:tcPr marL="68580" marR="68580" marT="0" marB="0" anchor="ctr"/>
                </a:tc>
                <a:extLst>
                  <a:ext uri="{0D108BD9-81ED-4DB2-BD59-A6C34878D82A}">
                    <a16:rowId xmlns:a16="http://schemas.microsoft.com/office/drawing/2014/main" val="10007"/>
                  </a:ext>
                </a:extLst>
              </a:tr>
              <a:tr h="432485">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8</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2000" dirty="0" err="1">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blanco</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white, pale</a:t>
                      </a:r>
                    </a:p>
                  </a:txBody>
                  <a:tcPr marL="68580" marR="68580" marT="0" marB="0" anchor="ctr"/>
                </a:tc>
                <a:extLst>
                  <a:ext uri="{0D108BD9-81ED-4DB2-BD59-A6C34878D82A}">
                    <a16:rowId xmlns:a16="http://schemas.microsoft.com/office/drawing/2014/main" val="10008"/>
                  </a:ext>
                </a:extLst>
              </a:tr>
              <a:tr h="432485">
                <a:tc>
                  <a:txBody>
                    <a:bodyPr/>
                    <a:lstStyle/>
                    <a:p>
                      <a:pPr algn="ctr">
                        <a:lnSpc>
                          <a:spcPct val="107000"/>
                        </a:lnSpc>
                        <a:spcAft>
                          <a:spcPts val="0"/>
                        </a:spcAft>
                      </a:pPr>
                      <a:r>
                        <a:rPr lang="en-GB" sz="2000" b="1" dirty="0" smtClean="0">
                          <a:solidFill>
                            <a:srgbClr val="02456F"/>
                          </a:solidFill>
                          <a:effectLst/>
                          <a:latin typeface="Century Gothic" panose="020B0502020202020204" pitchFamily="34" charset="0"/>
                        </a:rPr>
                        <a:t>9</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2000" dirty="0" err="1" smtClean="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muy</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2000" dirty="0" smtClean="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very</a:t>
                      </a: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bl>
          </a:graphicData>
        </a:graphic>
      </p:graphicFrame>
      <p:sp>
        <p:nvSpPr>
          <p:cNvPr id="24" name="Title 1"/>
          <p:cNvSpPr txBox="1">
            <a:spLocks/>
          </p:cNvSpPr>
          <p:nvPr/>
        </p:nvSpPr>
        <p:spPr>
          <a:xfrm>
            <a:off x="215817" y="361821"/>
            <a:ext cx="7341306" cy="798797"/>
          </a:xfrm>
          <a:prstGeom prst="rect">
            <a:avLst/>
          </a:prstGeom>
        </p:spPr>
        <p:txBody>
          <a:bodyP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600" b="1" i="0" u="none" strike="noStrike" kern="1200" cap="none" spc="0" normalizeH="0" baseline="0" noProof="0" dirty="0" err="1">
                <a:ln>
                  <a:noFill/>
                </a:ln>
                <a:solidFill>
                  <a:prstClr val="white"/>
                </a:solidFill>
                <a:effectLst/>
                <a:uLnTx/>
                <a:uFillTx/>
                <a:latin typeface="Century Gothic" panose="020B0502020202020204" pitchFamily="34" charset="0"/>
                <a:ea typeface="+mj-ea"/>
                <a:cs typeface="+mj-cs"/>
              </a:rPr>
              <a:t>Vocabulario</a:t>
            </a:r>
            <a:r>
              <a:rPr kumimoji="0" lang="en-GB" sz="36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 </a:t>
            </a:r>
            <a:r>
              <a:rPr kumimoji="0" lang="en-GB" sz="3600" b="1" i="0" u="none" strike="noStrike" kern="1200" cap="none" spc="0" normalizeH="0" baseline="0" noProof="0" dirty="0" err="1">
                <a:ln>
                  <a:noFill/>
                </a:ln>
                <a:solidFill>
                  <a:prstClr val="white"/>
                </a:solidFill>
                <a:effectLst/>
                <a:uLnTx/>
                <a:uFillTx/>
                <a:latin typeface="Century Gothic" panose="020B0502020202020204" pitchFamily="34" charset="0"/>
                <a:ea typeface="+mj-ea"/>
                <a:cs typeface="+mj-cs"/>
              </a:rPr>
              <a:t>Semana</a:t>
            </a:r>
            <a:r>
              <a:rPr kumimoji="0" lang="en-GB" sz="36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 2</a:t>
            </a:r>
          </a:p>
        </p:txBody>
      </p:sp>
      <p:sp>
        <p:nvSpPr>
          <p:cNvPr id="2" name="Rectangle 1"/>
          <p:cNvSpPr/>
          <p:nvPr/>
        </p:nvSpPr>
        <p:spPr>
          <a:xfrm>
            <a:off x="9358489" y="5518555"/>
            <a:ext cx="745068" cy="7658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3" name="AutoShape 11">
            <a:hlinkClick r:id="" action="ppaction://noaction" highlightClick="1"/>
          </p:cNvPr>
          <p:cNvSpPr>
            <a:spLocks noChangeArrowheads="1"/>
          </p:cNvSpPr>
          <p:nvPr/>
        </p:nvSpPr>
        <p:spPr bwMode="auto">
          <a:xfrm>
            <a:off x="9248819" y="5737549"/>
            <a:ext cx="1058732" cy="382082"/>
          </a:xfrm>
          <a:prstGeom prst="actionButtonBlank">
            <a:avLst/>
          </a:prstGeom>
          <a:solidFill>
            <a:srgbClr val="1F4E79"/>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INICIO</a:t>
            </a:r>
          </a:p>
        </p:txBody>
      </p:sp>
      <p:grpSp>
        <p:nvGrpSpPr>
          <p:cNvPr id="19" name="Group 18"/>
          <p:cNvGrpSpPr/>
          <p:nvPr/>
        </p:nvGrpSpPr>
        <p:grpSpPr>
          <a:xfrm>
            <a:off x="4017843" y="1844371"/>
            <a:ext cx="2006648" cy="4227605"/>
            <a:chOff x="2634335" y="1842309"/>
            <a:chExt cx="2006648" cy="4227605"/>
          </a:xfrm>
        </p:grpSpPr>
        <p:sp>
          <p:nvSpPr>
            <p:cNvPr id="22" name="Rectangle 21"/>
            <p:cNvSpPr/>
            <p:nvPr/>
          </p:nvSpPr>
          <p:spPr>
            <a:xfrm>
              <a:off x="2634335" y="1842309"/>
              <a:ext cx="2006647" cy="3373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29" name="Rectangle 28"/>
            <p:cNvSpPr/>
            <p:nvPr/>
          </p:nvSpPr>
          <p:spPr>
            <a:xfrm>
              <a:off x="2634336" y="2278847"/>
              <a:ext cx="2006647" cy="3491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30" name="Rectangle 29"/>
            <p:cNvSpPr/>
            <p:nvPr/>
          </p:nvSpPr>
          <p:spPr>
            <a:xfrm>
              <a:off x="2634336" y="2697126"/>
              <a:ext cx="2006647" cy="341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31" name="Rectangle 30"/>
            <p:cNvSpPr/>
            <p:nvPr/>
          </p:nvSpPr>
          <p:spPr>
            <a:xfrm>
              <a:off x="2634336" y="3158394"/>
              <a:ext cx="2006647" cy="3077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32" name="Rectangle 31"/>
            <p:cNvSpPr/>
            <p:nvPr/>
          </p:nvSpPr>
          <p:spPr>
            <a:xfrm>
              <a:off x="2634336" y="3574870"/>
              <a:ext cx="2006647" cy="3390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33" name="Rectangle 32"/>
            <p:cNvSpPr/>
            <p:nvPr/>
          </p:nvSpPr>
          <p:spPr>
            <a:xfrm>
              <a:off x="2634336" y="3983084"/>
              <a:ext cx="2006647" cy="3556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34" name="Rectangle 33"/>
            <p:cNvSpPr/>
            <p:nvPr/>
          </p:nvSpPr>
          <p:spPr>
            <a:xfrm>
              <a:off x="2634336" y="4422814"/>
              <a:ext cx="2006647" cy="3572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35" name="Rectangle 34"/>
            <p:cNvSpPr/>
            <p:nvPr/>
          </p:nvSpPr>
          <p:spPr>
            <a:xfrm>
              <a:off x="2634335" y="4857372"/>
              <a:ext cx="2006647" cy="362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36" name="Rectangle 35"/>
            <p:cNvSpPr/>
            <p:nvPr/>
          </p:nvSpPr>
          <p:spPr>
            <a:xfrm>
              <a:off x="2634336" y="5288951"/>
              <a:ext cx="2006647" cy="3561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37" name="Rectangle 36"/>
            <p:cNvSpPr/>
            <p:nvPr/>
          </p:nvSpPr>
          <p:spPr>
            <a:xfrm>
              <a:off x="2634335" y="5738426"/>
              <a:ext cx="2006647" cy="331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grpSp>
      <p:grpSp>
        <p:nvGrpSpPr>
          <p:cNvPr id="38" name="Group 37"/>
          <p:cNvGrpSpPr/>
          <p:nvPr/>
        </p:nvGrpSpPr>
        <p:grpSpPr>
          <a:xfrm>
            <a:off x="6241280" y="1844371"/>
            <a:ext cx="2379502" cy="4227605"/>
            <a:chOff x="2634335" y="1842309"/>
            <a:chExt cx="2006648" cy="4227605"/>
          </a:xfrm>
        </p:grpSpPr>
        <p:sp>
          <p:nvSpPr>
            <p:cNvPr id="39" name="Rectangle 38"/>
            <p:cNvSpPr/>
            <p:nvPr/>
          </p:nvSpPr>
          <p:spPr>
            <a:xfrm>
              <a:off x="2634335" y="1842309"/>
              <a:ext cx="2006647" cy="3373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40" name="Rectangle 39"/>
            <p:cNvSpPr/>
            <p:nvPr/>
          </p:nvSpPr>
          <p:spPr>
            <a:xfrm>
              <a:off x="2634336" y="2278847"/>
              <a:ext cx="2006647" cy="3491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41" name="Rectangle 40"/>
            <p:cNvSpPr/>
            <p:nvPr/>
          </p:nvSpPr>
          <p:spPr>
            <a:xfrm>
              <a:off x="2634336" y="2697126"/>
              <a:ext cx="2006647" cy="341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42" name="Rectangle 41"/>
            <p:cNvSpPr/>
            <p:nvPr/>
          </p:nvSpPr>
          <p:spPr>
            <a:xfrm>
              <a:off x="2634336" y="3158394"/>
              <a:ext cx="2006647" cy="3077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43" name="Rectangle 42"/>
            <p:cNvSpPr/>
            <p:nvPr/>
          </p:nvSpPr>
          <p:spPr>
            <a:xfrm>
              <a:off x="2634336" y="3574870"/>
              <a:ext cx="2006647" cy="3390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44" name="Rectangle 43"/>
            <p:cNvSpPr/>
            <p:nvPr/>
          </p:nvSpPr>
          <p:spPr>
            <a:xfrm>
              <a:off x="2634336" y="3983084"/>
              <a:ext cx="2006647" cy="3556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45" name="Rectangle 44"/>
            <p:cNvSpPr/>
            <p:nvPr/>
          </p:nvSpPr>
          <p:spPr>
            <a:xfrm>
              <a:off x="2634336" y="4422814"/>
              <a:ext cx="2006647" cy="3572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46" name="Rectangle 45"/>
            <p:cNvSpPr/>
            <p:nvPr/>
          </p:nvSpPr>
          <p:spPr>
            <a:xfrm>
              <a:off x="2634335" y="4857372"/>
              <a:ext cx="2006647" cy="362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47" name="Rectangle 46"/>
            <p:cNvSpPr/>
            <p:nvPr/>
          </p:nvSpPr>
          <p:spPr>
            <a:xfrm>
              <a:off x="2634336" y="5288951"/>
              <a:ext cx="2006647" cy="3561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48" name="Rectangle 47"/>
            <p:cNvSpPr/>
            <p:nvPr/>
          </p:nvSpPr>
          <p:spPr>
            <a:xfrm>
              <a:off x="2634335" y="5738426"/>
              <a:ext cx="2006647" cy="331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grpSp>
    </p:spTree>
    <p:extLst>
      <p:ext uri="{BB962C8B-B14F-4D97-AF65-F5344CB8AC3E}">
        <p14:creationId xmlns:p14="http://schemas.microsoft.com/office/powerpoint/2010/main" val="1547343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38"/>
                                        </p:tgtEl>
                                      </p:cBhvr>
                                    </p:animEffect>
                                    <p:set>
                                      <p:cBhvr>
                                        <p:cTn id="12" dur="1" fill="hold">
                                          <p:stCondLst>
                                            <p:cond delay="499"/>
                                          </p:stCondLst>
                                        </p:cTn>
                                        <p:tgtEl>
                                          <p:spTgt spid="3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19"/>
                                        </p:tgtEl>
                                      </p:cBhvr>
                                    </p:animEffect>
                                    <p:set>
                                      <p:cBhvr>
                                        <p:cTn id="22"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13"/>
                    </p:tgtEl>
                  </p:cond>
                </p:stCondLst>
                <p:endSync evt="end" delay="0">
                  <p:rtn val="all"/>
                </p:endSync>
                <p:childTnLst>
                  <p:par>
                    <p:cTn id="24" fill="hold">
                      <p:stCondLst>
                        <p:cond delay="0"/>
                      </p:stCondLst>
                      <p:childTnLst>
                        <p:par>
                          <p:cTn id="25" fill="hold">
                            <p:stCondLst>
                              <p:cond delay="0"/>
                            </p:stCondLst>
                            <p:childTnLst>
                              <p:par>
                                <p:cTn id="26" presetID="12" presetClass="exit" presetSubtype="4" fill="hold" nodeType="afterEffect">
                                  <p:stCondLst>
                                    <p:cond delay="0"/>
                                  </p:stCondLst>
                                  <p:childTnLst>
                                    <p:animEffect transition="out" filter="slide(fromBottom)">
                                      <p:cBhvr>
                                        <p:cTn id="27" dur="59000"/>
                                        <p:tgtEl>
                                          <p:spTgt spid="5"/>
                                        </p:tgtEl>
                                      </p:cBhvr>
                                    </p:animEffect>
                                    <p:set>
                                      <p:cBhvr>
                                        <p:cTn id="28" dur="1" fill="hold">
                                          <p:stCondLst>
                                            <p:cond delay="589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13"/>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6413864" y="6494075"/>
            <a:ext cx="313508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Victoria Hobson </a:t>
            </a:r>
          </a:p>
        </p:txBody>
      </p:sp>
      <p:sp>
        <p:nvSpPr>
          <p:cNvPr id="15" name="Rectangle 14"/>
          <p:cNvSpPr/>
          <p:nvPr/>
        </p:nvSpPr>
        <p:spPr>
          <a:xfrm>
            <a:off x="2173620" y="341527"/>
            <a:ext cx="2095445" cy="553998"/>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uLnTx/>
                <a:uFillTx/>
                <a:latin typeface="Century Gothic" panose="020B0502020202020204" pitchFamily="34" charset="0"/>
                <a:ea typeface="+mn-ea"/>
                <a:cs typeface="+mn-cs"/>
              </a:rPr>
              <a:t>Masculine</a:t>
            </a:r>
          </a:p>
        </p:txBody>
      </p:sp>
      <p:sp>
        <p:nvSpPr>
          <p:cNvPr id="16" name="Rectangle 15"/>
          <p:cNvSpPr/>
          <p:nvPr/>
        </p:nvSpPr>
        <p:spPr>
          <a:xfrm>
            <a:off x="5603811" y="326992"/>
            <a:ext cx="1872629" cy="553998"/>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w="9525">
                  <a:solidFill>
                    <a:prstClr val="white"/>
                  </a:solidFill>
                  <a:prstDash val="solid"/>
                </a:ln>
                <a:solidFill>
                  <a:srgbClr val="FF0000"/>
                </a:solidFill>
                <a:effectLst>
                  <a:outerShdw blurRad="12700" dist="38100" dir="2700000" algn="tl" rotWithShape="0">
                    <a:srgbClr val="4472C4">
                      <a:lumMod val="60000"/>
                      <a:lumOff val="40000"/>
                    </a:srgbClr>
                  </a:outerShdw>
                </a:effectLst>
                <a:uLnTx/>
                <a:uFillTx/>
                <a:latin typeface="Century Gothic" panose="020B0502020202020204" pitchFamily="34" charset="0"/>
                <a:ea typeface="+mn-ea"/>
                <a:cs typeface="+mn-cs"/>
              </a:rPr>
              <a:t>Feminine</a:t>
            </a:r>
          </a:p>
        </p:txBody>
      </p:sp>
      <p:sp>
        <p:nvSpPr>
          <p:cNvPr id="17" name="TextBox 16"/>
          <p:cNvSpPr txBox="1"/>
          <p:nvPr/>
        </p:nvSpPr>
        <p:spPr>
          <a:xfrm>
            <a:off x="2173620" y="933147"/>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blanc</a:t>
            </a:r>
            <a:r>
              <a:rPr kumimoji="0" lang="en-GB" sz="3000" b="0" i="0" u="none" strike="noStrike" kern="1200" cap="none" spc="0" normalizeH="0" baseline="0" noProof="0" dirty="0" err="1">
                <a:ln>
                  <a:noFill/>
                </a:ln>
                <a:solidFill>
                  <a:srgbClr val="5B9BD5"/>
                </a:solidFill>
                <a:effectLst/>
                <a:uLnTx/>
                <a:uFillTx/>
                <a:latin typeface="Century Gothic" panose="020B0502020202020204" pitchFamily="34" charset="0"/>
                <a:ea typeface="+mn-ea"/>
                <a:cs typeface="+mn-cs"/>
              </a:rPr>
              <a:t>o</a:t>
            </a:r>
            <a:endParaRPr kumimoji="0" lang="en-GB" sz="3000" b="0" i="0" u="none" strike="noStrike" kern="1200" cap="none" spc="0" normalizeH="0" baseline="0" noProof="0" dirty="0">
              <a:ln>
                <a:noFill/>
              </a:ln>
              <a:solidFill>
                <a:srgbClr val="5B9BD5"/>
              </a:solidFill>
              <a:effectLst/>
              <a:uLnTx/>
              <a:uFillTx/>
              <a:latin typeface="Century Gothic" panose="020B0502020202020204" pitchFamily="34" charset="0"/>
              <a:ea typeface="+mn-ea"/>
              <a:cs typeface="+mn-cs"/>
            </a:endParaRPr>
          </a:p>
        </p:txBody>
      </p:sp>
      <p:sp>
        <p:nvSpPr>
          <p:cNvPr id="18" name="TextBox 17"/>
          <p:cNvSpPr txBox="1"/>
          <p:nvPr/>
        </p:nvSpPr>
        <p:spPr>
          <a:xfrm>
            <a:off x="5603811" y="930051"/>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blanc</a:t>
            </a:r>
            <a:r>
              <a:rPr kumimoji="0" lang="en-GB" sz="3000" b="0" i="0" u="none" strike="noStrike" kern="1200" cap="none" spc="0" normalizeH="0" baseline="0" noProof="0" dirty="0" err="1">
                <a:ln>
                  <a:noFill/>
                </a:ln>
                <a:solidFill>
                  <a:srgbClr val="FF0000"/>
                </a:solidFill>
                <a:effectLst/>
                <a:uLnTx/>
                <a:uFillTx/>
                <a:latin typeface="Century Gothic" panose="020B0502020202020204" pitchFamily="34" charset="0"/>
                <a:ea typeface="+mn-ea"/>
                <a:cs typeface="+mn-cs"/>
              </a:rPr>
              <a:t>a</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19" name="TextBox 18"/>
          <p:cNvSpPr txBox="1"/>
          <p:nvPr/>
        </p:nvSpPr>
        <p:spPr>
          <a:xfrm>
            <a:off x="2173620" y="1530588"/>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nervios</a:t>
            </a:r>
            <a:r>
              <a:rPr kumimoji="0" lang="en-GB" sz="3000" b="0" i="0" u="none" strike="noStrike" kern="1200" cap="none" spc="0" normalizeH="0" baseline="0" noProof="0" dirty="0" err="1">
                <a:ln>
                  <a:noFill/>
                </a:ln>
                <a:solidFill>
                  <a:srgbClr val="5B9BD5"/>
                </a:solidFill>
                <a:effectLst/>
                <a:uLnTx/>
                <a:uFillTx/>
                <a:latin typeface="Century Gothic" panose="020B0502020202020204" pitchFamily="34" charset="0"/>
                <a:ea typeface="+mn-ea"/>
                <a:cs typeface="+mn-cs"/>
              </a:rPr>
              <a:t>o</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21" name="TextBox 20"/>
          <p:cNvSpPr txBox="1"/>
          <p:nvPr/>
        </p:nvSpPr>
        <p:spPr>
          <a:xfrm>
            <a:off x="5633718" y="1525358"/>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nervios</a:t>
            </a:r>
            <a:r>
              <a:rPr kumimoji="0" lang="en-GB" sz="3000" b="0" i="0" u="none" strike="noStrike" kern="1200" cap="none" spc="0" normalizeH="0" baseline="0" noProof="0" dirty="0" err="1">
                <a:ln>
                  <a:noFill/>
                </a:ln>
                <a:solidFill>
                  <a:srgbClr val="FF0000"/>
                </a:solidFill>
                <a:effectLst/>
                <a:uLnTx/>
                <a:uFillTx/>
                <a:latin typeface="Century Gothic" panose="020B0502020202020204" pitchFamily="34" charset="0"/>
                <a:ea typeface="+mn-ea"/>
                <a:cs typeface="+mn-cs"/>
              </a:rPr>
              <a:t>a</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22" name="TextBox 21"/>
          <p:cNvSpPr txBox="1"/>
          <p:nvPr/>
        </p:nvSpPr>
        <p:spPr>
          <a:xfrm>
            <a:off x="2173620" y="2176758"/>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rar</a:t>
            </a:r>
            <a:r>
              <a:rPr kumimoji="0" lang="en-GB" sz="3000" b="0" i="0" u="none" strike="noStrike" kern="1200" cap="none" spc="0" normalizeH="0" baseline="0" noProof="0" dirty="0" err="1">
                <a:ln>
                  <a:noFill/>
                </a:ln>
                <a:solidFill>
                  <a:srgbClr val="5B9BD5"/>
                </a:solidFill>
                <a:effectLst/>
                <a:uLnTx/>
                <a:uFillTx/>
                <a:latin typeface="Century Gothic" panose="020B0502020202020204" pitchFamily="34" charset="0"/>
                <a:ea typeface="+mn-ea"/>
                <a:cs typeface="+mn-cs"/>
              </a:rPr>
              <a:t>o</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23" name="TextBox 22"/>
          <p:cNvSpPr txBox="1"/>
          <p:nvPr/>
        </p:nvSpPr>
        <p:spPr>
          <a:xfrm>
            <a:off x="5633718" y="2155094"/>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rar</a:t>
            </a:r>
            <a:r>
              <a:rPr kumimoji="0" lang="en-GB" sz="3000" b="0" i="0" u="none" strike="noStrike" kern="1200" cap="none" spc="0" normalizeH="0" baseline="0" noProof="0" dirty="0" err="1">
                <a:ln>
                  <a:noFill/>
                </a:ln>
                <a:solidFill>
                  <a:srgbClr val="FF0000"/>
                </a:solidFill>
                <a:effectLst/>
                <a:uLnTx/>
                <a:uFillTx/>
                <a:latin typeface="Century Gothic" panose="020B0502020202020204" pitchFamily="34" charset="0"/>
                <a:ea typeface="+mn-ea"/>
                <a:cs typeface="+mn-cs"/>
              </a:rPr>
              <a:t>a</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24" name="TextBox 23"/>
          <p:cNvSpPr txBox="1"/>
          <p:nvPr/>
        </p:nvSpPr>
        <p:spPr>
          <a:xfrm>
            <a:off x="2173620" y="2753893"/>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seri</a:t>
            </a:r>
            <a:r>
              <a:rPr kumimoji="0" lang="en-GB" sz="3000" b="0" i="0" u="none" strike="noStrike" kern="1200" cap="none" spc="0" normalizeH="0" baseline="0" noProof="0" dirty="0" err="1">
                <a:ln>
                  <a:noFill/>
                </a:ln>
                <a:solidFill>
                  <a:srgbClr val="5B9BD5"/>
                </a:solidFill>
                <a:effectLst/>
                <a:uLnTx/>
                <a:uFillTx/>
                <a:latin typeface="Century Gothic" panose="020B0502020202020204" pitchFamily="34" charset="0"/>
                <a:ea typeface="+mn-ea"/>
                <a:cs typeface="+mn-cs"/>
              </a:rPr>
              <a:t>o</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25" name="TextBox 24"/>
          <p:cNvSpPr txBox="1"/>
          <p:nvPr/>
        </p:nvSpPr>
        <p:spPr>
          <a:xfrm>
            <a:off x="5603811" y="2746017"/>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seri</a:t>
            </a:r>
            <a:r>
              <a:rPr kumimoji="0" lang="en-GB" sz="3000" b="0" i="0" u="none" strike="noStrike" kern="1200" cap="none" spc="0" normalizeH="0" baseline="0" noProof="0" dirty="0" err="1">
                <a:ln>
                  <a:noFill/>
                </a:ln>
                <a:solidFill>
                  <a:srgbClr val="FF0000"/>
                </a:solidFill>
                <a:effectLst/>
                <a:uLnTx/>
                <a:uFillTx/>
                <a:latin typeface="Century Gothic" panose="020B0502020202020204" pitchFamily="34" charset="0"/>
                <a:ea typeface="+mn-ea"/>
                <a:cs typeface="+mn-cs"/>
              </a:rPr>
              <a:t>a</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26" name="TextBox 25"/>
          <p:cNvSpPr txBox="1"/>
          <p:nvPr/>
        </p:nvSpPr>
        <p:spPr>
          <a:xfrm>
            <a:off x="2173620" y="3364977"/>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tont</a:t>
            </a:r>
            <a:r>
              <a:rPr kumimoji="0" lang="en-GB" sz="3000" b="0" i="0" u="none" strike="noStrike" kern="1200" cap="none" spc="0" normalizeH="0" baseline="0" noProof="0" dirty="0">
                <a:ln>
                  <a:noFill/>
                </a:ln>
                <a:solidFill>
                  <a:srgbClr val="5B9BD5"/>
                </a:solidFill>
                <a:effectLst/>
                <a:uLnTx/>
                <a:uFillTx/>
                <a:latin typeface="Century Gothic" panose="020B0502020202020204" pitchFamily="34" charset="0"/>
                <a:ea typeface="+mn-ea"/>
                <a:cs typeface="+mn-cs"/>
              </a:rPr>
              <a:t>o</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27" name="TextBox 26"/>
          <p:cNvSpPr txBox="1"/>
          <p:nvPr/>
        </p:nvSpPr>
        <p:spPr>
          <a:xfrm>
            <a:off x="5603811" y="3364753"/>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tont</a:t>
            </a:r>
            <a:r>
              <a:rPr kumimoji="0" lang="en-GB" sz="3000" b="0" i="0" u="none" strike="noStrike" kern="1200" cap="none" spc="0" normalizeH="0" baseline="0" noProof="0" dirty="0" err="1">
                <a:ln>
                  <a:noFill/>
                </a:ln>
                <a:solidFill>
                  <a:srgbClr val="FF0000"/>
                </a:solidFill>
                <a:effectLst/>
                <a:uLnTx/>
                <a:uFillTx/>
                <a:latin typeface="Century Gothic" panose="020B0502020202020204" pitchFamily="34" charset="0"/>
                <a:ea typeface="+mn-ea"/>
                <a:cs typeface="+mn-cs"/>
              </a:rPr>
              <a:t>a</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28" name="TextBox 27"/>
          <p:cNvSpPr txBox="1"/>
          <p:nvPr/>
        </p:nvSpPr>
        <p:spPr>
          <a:xfrm>
            <a:off x="2173620" y="4021356"/>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tranquil</a:t>
            </a:r>
            <a:r>
              <a:rPr kumimoji="0" lang="en-GB" sz="3000" b="0" i="0" u="none" strike="noStrike" kern="1200" cap="none" spc="0" normalizeH="0" baseline="0" noProof="0" dirty="0" err="1">
                <a:ln>
                  <a:noFill/>
                </a:ln>
                <a:solidFill>
                  <a:srgbClr val="5B9BD5"/>
                </a:solidFill>
                <a:effectLst/>
                <a:uLnTx/>
                <a:uFillTx/>
                <a:latin typeface="Century Gothic" panose="020B0502020202020204" pitchFamily="34" charset="0"/>
                <a:ea typeface="+mn-ea"/>
                <a:cs typeface="+mn-cs"/>
              </a:rPr>
              <a:t>o</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29" name="TextBox 28"/>
          <p:cNvSpPr txBox="1"/>
          <p:nvPr/>
        </p:nvSpPr>
        <p:spPr>
          <a:xfrm>
            <a:off x="5603811" y="4020463"/>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tranquil</a:t>
            </a:r>
            <a:r>
              <a:rPr kumimoji="0" lang="en-GB" sz="3000" b="0" i="0" u="none" strike="noStrike" kern="1200" cap="none" spc="0" normalizeH="0" baseline="0" noProof="0" dirty="0" err="1">
                <a:ln>
                  <a:noFill/>
                </a:ln>
                <a:solidFill>
                  <a:srgbClr val="FF0000"/>
                </a:solidFill>
                <a:effectLst/>
                <a:uLnTx/>
                <a:uFillTx/>
                <a:latin typeface="Century Gothic" panose="020B0502020202020204" pitchFamily="34" charset="0"/>
                <a:ea typeface="+mn-ea"/>
                <a:cs typeface="+mn-cs"/>
              </a:rPr>
              <a:t>a</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32" name="Rectangle 31"/>
          <p:cNvSpPr/>
          <p:nvPr/>
        </p:nvSpPr>
        <p:spPr>
          <a:xfrm>
            <a:off x="8907505" y="303572"/>
            <a:ext cx="1838965" cy="553998"/>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w="9525">
                  <a:solidFill>
                    <a:prstClr val="white"/>
                  </a:solidFill>
                  <a:prstDash val="solid"/>
                </a:ln>
                <a:solidFill>
                  <a:srgbClr val="4472C4">
                    <a:lumMod val="50000"/>
                  </a:srgbClr>
                </a:solidFill>
                <a:effectLst>
                  <a:outerShdw blurRad="12700" dist="38100" dir="2700000" algn="tl" rotWithShape="0">
                    <a:srgbClr val="4472C4">
                      <a:lumMod val="60000"/>
                      <a:lumOff val="40000"/>
                    </a:srgbClr>
                  </a:outerShdw>
                </a:effectLst>
                <a:uLnTx/>
                <a:uFillTx/>
                <a:latin typeface="Century Gothic" panose="020B0502020202020204" pitchFamily="34" charset="0"/>
                <a:ea typeface="+mn-ea"/>
                <a:cs typeface="+mn-cs"/>
              </a:rPr>
              <a:t>Meaning</a:t>
            </a:r>
          </a:p>
        </p:txBody>
      </p:sp>
      <p:sp>
        <p:nvSpPr>
          <p:cNvPr id="33" name="TextBox 32"/>
          <p:cNvSpPr txBox="1"/>
          <p:nvPr/>
        </p:nvSpPr>
        <p:spPr>
          <a:xfrm>
            <a:off x="8907505" y="970223"/>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pale, white</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5" name="TextBox 34"/>
          <p:cNvSpPr txBox="1"/>
          <p:nvPr/>
        </p:nvSpPr>
        <p:spPr>
          <a:xfrm>
            <a:off x="8907505" y="1557896"/>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nervous</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6" name="TextBox 35"/>
          <p:cNvSpPr txBox="1"/>
          <p:nvPr/>
        </p:nvSpPr>
        <p:spPr>
          <a:xfrm>
            <a:off x="8907505" y="2189456"/>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strange</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7" name="TextBox 36"/>
          <p:cNvSpPr txBox="1"/>
          <p:nvPr/>
        </p:nvSpPr>
        <p:spPr>
          <a:xfrm>
            <a:off x="8921139" y="2831349"/>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serious</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8" name="TextBox 37"/>
          <p:cNvSpPr txBox="1"/>
          <p:nvPr/>
        </p:nvSpPr>
        <p:spPr>
          <a:xfrm>
            <a:off x="8907505" y="3450085"/>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silly, stupid</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9" name="TextBox 38"/>
          <p:cNvSpPr txBox="1"/>
          <p:nvPr/>
        </p:nvSpPr>
        <p:spPr>
          <a:xfrm>
            <a:off x="8907505" y="4113096"/>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quiet, calm</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4" name="TextBox 33"/>
          <p:cNvSpPr txBox="1"/>
          <p:nvPr/>
        </p:nvSpPr>
        <p:spPr>
          <a:xfrm>
            <a:off x="2170499" y="4660954"/>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enferm</a:t>
            </a:r>
            <a:r>
              <a:rPr kumimoji="0" lang="en-GB" sz="3000" b="0" i="0" u="none" strike="noStrike" kern="1200" cap="none" spc="0" normalizeH="0" baseline="0" noProof="0" dirty="0" err="1">
                <a:ln>
                  <a:noFill/>
                </a:ln>
                <a:solidFill>
                  <a:srgbClr val="5B9BD5"/>
                </a:solidFill>
                <a:effectLst/>
                <a:uLnTx/>
                <a:uFillTx/>
                <a:latin typeface="Century Gothic" panose="020B0502020202020204" pitchFamily="34" charset="0"/>
                <a:ea typeface="+mn-ea"/>
                <a:cs typeface="+mn-cs"/>
              </a:rPr>
              <a:t>o</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41" name="TextBox 40"/>
          <p:cNvSpPr txBox="1"/>
          <p:nvPr/>
        </p:nvSpPr>
        <p:spPr>
          <a:xfrm>
            <a:off x="5539002" y="4646582"/>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enferm</a:t>
            </a:r>
            <a:r>
              <a:rPr kumimoji="0" lang="en-GB" sz="3000" b="0" i="0" u="none" strike="noStrike" kern="1200" cap="none" spc="0" normalizeH="0" baseline="0" noProof="0" dirty="0" err="1">
                <a:ln>
                  <a:noFill/>
                </a:ln>
                <a:solidFill>
                  <a:srgbClr val="FF0000"/>
                </a:solidFill>
                <a:effectLst/>
                <a:uLnTx/>
                <a:uFillTx/>
                <a:latin typeface="Century Gothic" panose="020B0502020202020204" pitchFamily="34" charset="0"/>
                <a:ea typeface="+mn-ea"/>
                <a:cs typeface="+mn-cs"/>
              </a:rPr>
              <a:t>a</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42" name="TextBox 41"/>
          <p:cNvSpPr txBox="1"/>
          <p:nvPr/>
        </p:nvSpPr>
        <p:spPr>
          <a:xfrm>
            <a:off x="8907505" y="4752426"/>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ill</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0" name="TextBox 29"/>
          <p:cNvSpPr txBox="1"/>
          <p:nvPr/>
        </p:nvSpPr>
        <p:spPr>
          <a:xfrm>
            <a:off x="2170499" y="5343513"/>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loc</a:t>
            </a:r>
            <a:r>
              <a:rPr kumimoji="0" lang="en-GB" sz="3000" b="0" i="0" u="none" strike="noStrike" kern="1200" cap="none" spc="0" normalizeH="0" baseline="0" noProof="0" dirty="0">
                <a:ln>
                  <a:noFill/>
                </a:ln>
                <a:solidFill>
                  <a:srgbClr val="5B9BD5"/>
                </a:solidFill>
                <a:effectLst/>
                <a:uLnTx/>
                <a:uFillTx/>
                <a:latin typeface="Century Gothic" panose="020B0502020202020204" pitchFamily="34" charset="0"/>
                <a:ea typeface="+mn-ea"/>
                <a:cs typeface="+mn-cs"/>
              </a:rPr>
              <a:t>o</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1" name="TextBox 30"/>
          <p:cNvSpPr txBox="1"/>
          <p:nvPr/>
        </p:nvSpPr>
        <p:spPr>
          <a:xfrm>
            <a:off x="5539002" y="5306424"/>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loc</a:t>
            </a:r>
            <a:r>
              <a:rPr kumimoji="0" lang="en-GB" sz="3000" b="0" i="0" u="none" strike="noStrike" kern="1200" cap="none" spc="0" normalizeH="0" baseline="0" noProof="0" dirty="0" err="1">
                <a:ln>
                  <a:noFill/>
                </a:ln>
                <a:solidFill>
                  <a:srgbClr val="FF0000"/>
                </a:solidFill>
                <a:effectLst/>
                <a:uLnTx/>
                <a:uFillTx/>
                <a:latin typeface="Century Gothic" panose="020B0502020202020204" pitchFamily="34" charset="0"/>
                <a:ea typeface="+mn-ea"/>
                <a:cs typeface="+mn-cs"/>
              </a:rPr>
              <a:t>a</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40" name="TextBox 39"/>
          <p:cNvSpPr txBox="1"/>
          <p:nvPr/>
        </p:nvSpPr>
        <p:spPr>
          <a:xfrm>
            <a:off x="8907505" y="5425390"/>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crazy</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555499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4"/>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41"/>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42"/>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30"/>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1"/>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40"/>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9" presetClass="exit" presetSubtype="0" fill="hold" grpId="1" nodeType="clickEffect">
                                  <p:stCondLst>
                                    <p:cond delay="0"/>
                                  </p:stCondLst>
                                  <p:childTnLst>
                                    <p:animEffect transition="out" filter="dissolve">
                                      <p:cBhvr>
                                        <p:cTn id="114" dur="500"/>
                                        <p:tgtEl>
                                          <p:spTgt spid="23"/>
                                        </p:tgtEl>
                                      </p:cBhvr>
                                    </p:animEffect>
                                    <p:set>
                                      <p:cBhvr>
                                        <p:cTn id="115" dur="1" fill="hold">
                                          <p:stCondLst>
                                            <p:cond delay="499"/>
                                          </p:stCondLst>
                                        </p:cTn>
                                        <p:tgtEl>
                                          <p:spTgt spid="23"/>
                                        </p:tgtEl>
                                        <p:attrNameLst>
                                          <p:attrName>style.visibility</p:attrName>
                                        </p:attrNameLst>
                                      </p:cBhvr>
                                      <p:to>
                                        <p:strVal val="hidden"/>
                                      </p:to>
                                    </p:set>
                                  </p:childTnLst>
                                </p:cTn>
                              </p:par>
                            </p:childTnLst>
                          </p:cTn>
                        </p:par>
                      </p:childTnLst>
                    </p:cTn>
                  </p:par>
                  <p:par>
                    <p:cTn id="116" fill="hold">
                      <p:stCondLst>
                        <p:cond delay="indefinite"/>
                      </p:stCondLst>
                      <p:childTnLst>
                        <p:par>
                          <p:cTn id="117" fill="hold">
                            <p:stCondLst>
                              <p:cond delay="0"/>
                            </p:stCondLst>
                            <p:childTnLst>
                              <p:par>
                                <p:cTn id="118" presetID="9" presetClass="entr" presetSubtype="0" fill="hold" grpId="2" nodeType="clickEffect">
                                  <p:stCondLst>
                                    <p:cond delay="0"/>
                                  </p:stCondLst>
                                  <p:childTnLst>
                                    <p:set>
                                      <p:cBhvr>
                                        <p:cTn id="119" dur="1" fill="hold">
                                          <p:stCondLst>
                                            <p:cond delay="0"/>
                                          </p:stCondLst>
                                        </p:cTn>
                                        <p:tgtEl>
                                          <p:spTgt spid="23"/>
                                        </p:tgtEl>
                                        <p:attrNameLst>
                                          <p:attrName>style.visibility</p:attrName>
                                        </p:attrNameLst>
                                      </p:cBhvr>
                                      <p:to>
                                        <p:strVal val="visible"/>
                                      </p:to>
                                    </p:set>
                                    <p:animEffect transition="in" filter="dissolve">
                                      <p:cBhvr>
                                        <p:cTn id="120" dur="500"/>
                                        <p:tgtEl>
                                          <p:spTgt spid="23"/>
                                        </p:tgtEl>
                                      </p:cBhvr>
                                    </p:animEffect>
                                  </p:childTnLst>
                                </p:cTn>
                              </p:par>
                            </p:childTnLst>
                          </p:cTn>
                        </p:par>
                      </p:childTnLst>
                    </p:cTn>
                  </p:par>
                  <p:par>
                    <p:cTn id="121" fill="hold">
                      <p:stCondLst>
                        <p:cond delay="indefinite"/>
                      </p:stCondLst>
                      <p:childTnLst>
                        <p:par>
                          <p:cTn id="122" fill="hold">
                            <p:stCondLst>
                              <p:cond delay="0"/>
                            </p:stCondLst>
                            <p:childTnLst>
                              <p:par>
                                <p:cTn id="123" presetID="9" presetClass="exit" presetSubtype="0" fill="hold" grpId="1" nodeType="clickEffect">
                                  <p:stCondLst>
                                    <p:cond delay="0"/>
                                  </p:stCondLst>
                                  <p:childTnLst>
                                    <p:animEffect transition="out" filter="dissolve">
                                      <p:cBhvr>
                                        <p:cTn id="124" dur="500"/>
                                        <p:tgtEl>
                                          <p:spTgt spid="24"/>
                                        </p:tgtEl>
                                      </p:cBhvr>
                                    </p:animEffect>
                                    <p:set>
                                      <p:cBhvr>
                                        <p:cTn id="125" dur="1" fill="hold">
                                          <p:stCondLst>
                                            <p:cond delay="499"/>
                                          </p:stCondLst>
                                        </p:cTn>
                                        <p:tgtEl>
                                          <p:spTgt spid="24"/>
                                        </p:tgtEl>
                                        <p:attrNameLst>
                                          <p:attrName>style.visibility</p:attrName>
                                        </p:attrNameLst>
                                      </p:cBhvr>
                                      <p:to>
                                        <p:strVal val="hidden"/>
                                      </p:to>
                                    </p:set>
                                  </p:childTnLst>
                                </p:cTn>
                              </p:par>
                            </p:childTnLst>
                          </p:cTn>
                        </p:par>
                      </p:childTnLst>
                    </p:cTn>
                  </p:par>
                  <p:par>
                    <p:cTn id="126" fill="hold">
                      <p:stCondLst>
                        <p:cond delay="indefinite"/>
                      </p:stCondLst>
                      <p:childTnLst>
                        <p:par>
                          <p:cTn id="127" fill="hold">
                            <p:stCondLst>
                              <p:cond delay="0"/>
                            </p:stCondLst>
                            <p:childTnLst>
                              <p:par>
                                <p:cTn id="128" presetID="9" presetClass="entr" presetSubtype="0" fill="hold" grpId="2" nodeType="clickEffect">
                                  <p:stCondLst>
                                    <p:cond delay="0"/>
                                  </p:stCondLst>
                                  <p:childTnLst>
                                    <p:set>
                                      <p:cBhvr>
                                        <p:cTn id="129" dur="1" fill="hold">
                                          <p:stCondLst>
                                            <p:cond delay="0"/>
                                          </p:stCondLst>
                                        </p:cTn>
                                        <p:tgtEl>
                                          <p:spTgt spid="24"/>
                                        </p:tgtEl>
                                        <p:attrNameLst>
                                          <p:attrName>style.visibility</p:attrName>
                                        </p:attrNameLst>
                                      </p:cBhvr>
                                      <p:to>
                                        <p:strVal val="visible"/>
                                      </p:to>
                                    </p:set>
                                    <p:animEffect transition="in" filter="dissolve">
                                      <p:cBhvr>
                                        <p:cTn id="130" dur="500"/>
                                        <p:tgtEl>
                                          <p:spTgt spid="24"/>
                                        </p:tgtEl>
                                      </p:cBhvr>
                                    </p:animEffect>
                                  </p:childTnLst>
                                </p:cTn>
                              </p:par>
                            </p:childTnLst>
                          </p:cTn>
                        </p:par>
                      </p:childTnLst>
                    </p:cTn>
                  </p:par>
                  <p:par>
                    <p:cTn id="131" fill="hold">
                      <p:stCondLst>
                        <p:cond delay="indefinite"/>
                      </p:stCondLst>
                      <p:childTnLst>
                        <p:par>
                          <p:cTn id="132" fill="hold">
                            <p:stCondLst>
                              <p:cond delay="0"/>
                            </p:stCondLst>
                            <p:childTnLst>
                              <p:par>
                                <p:cTn id="133" presetID="9" presetClass="exit" presetSubtype="0" fill="hold" grpId="1" nodeType="clickEffect">
                                  <p:stCondLst>
                                    <p:cond delay="0"/>
                                  </p:stCondLst>
                                  <p:childTnLst>
                                    <p:animEffect transition="out" filter="dissolve">
                                      <p:cBhvr>
                                        <p:cTn id="134" dur="500"/>
                                        <p:tgtEl>
                                          <p:spTgt spid="18"/>
                                        </p:tgtEl>
                                      </p:cBhvr>
                                    </p:animEffect>
                                    <p:set>
                                      <p:cBhvr>
                                        <p:cTn id="135" dur="1" fill="hold">
                                          <p:stCondLst>
                                            <p:cond delay="499"/>
                                          </p:stCondLst>
                                        </p:cTn>
                                        <p:tgtEl>
                                          <p:spTgt spid="18"/>
                                        </p:tgtEl>
                                        <p:attrNameLst>
                                          <p:attrName>style.visibility</p:attrName>
                                        </p:attrNameLst>
                                      </p:cBhvr>
                                      <p:to>
                                        <p:strVal val="hidden"/>
                                      </p:to>
                                    </p:set>
                                  </p:childTnLst>
                                </p:cTn>
                              </p:par>
                            </p:childTnLst>
                          </p:cTn>
                        </p:par>
                      </p:childTnLst>
                    </p:cTn>
                  </p:par>
                  <p:par>
                    <p:cTn id="136" fill="hold">
                      <p:stCondLst>
                        <p:cond delay="indefinite"/>
                      </p:stCondLst>
                      <p:childTnLst>
                        <p:par>
                          <p:cTn id="137" fill="hold">
                            <p:stCondLst>
                              <p:cond delay="0"/>
                            </p:stCondLst>
                            <p:childTnLst>
                              <p:par>
                                <p:cTn id="138" presetID="9" presetClass="entr" presetSubtype="0" fill="hold" grpId="2" nodeType="clickEffect">
                                  <p:stCondLst>
                                    <p:cond delay="0"/>
                                  </p:stCondLst>
                                  <p:childTnLst>
                                    <p:set>
                                      <p:cBhvr>
                                        <p:cTn id="139" dur="1" fill="hold">
                                          <p:stCondLst>
                                            <p:cond delay="0"/>
                                          </p:stCondLst>
                                        </p:cTn>
                                        <p:tgtEl>
                                          <p:spTgt spid="18"/>
                                        </p:tgtEl>
                                        <p:attrNameLst>
                                          <p:attrName>style.visibility</p:attrName>
                                        </p:attrNameLst>
                                      </p:cBhvr>
                                      <p:to>
                                        <p:strVal val="visible"/>
                                      </p:to>
                                    </p:set>
                                    <p:animEffect transition="in" filter="dissolve">
                                      <p:cBhvr>
                                        <p:cTn id="140" dur="500"/>
                                        <p:tgtEl>
                                          <p:spTgt spid="18"/>
                                        </p:tgtEl>
                                      </p:cBhvr>
                                    </p:animEffect>
                                  </p:childTnLst>
                                </p:cTn>
                              </p:par>
                            </p:childTnLst>
                          </p:cTn>
                        </p:par>
                      </p:childTnLst>
                    </p:cTn>
                  </p:par>
                  <p:par>
                    <p:cTn id="141" fill="hold">
                      <p:stCondLst>
                        <p:cond delay="indefinite"/>
                      </p:stCondLst>
                      <p:childTnLst>
                        <p:par>
                          <p:cTn id="142" fill="hold">
                            <p:stCondLst>
                              <p:cond delay="0"/>
                            </p:stCondLst>
                            <p:childTnLst>
                              <p:par>
                                <p:cTn id="143" presetID="9" presetClass="exit" presetSubtype="0" fill="hold" grpId="2" nodeType="clickEffect">
                                  <p:stCondLst>
                                    <p:cond delay="0"/>
                                  </p:stCondLst>
                                  <p:childTnLst>
                                    <p:animEffect transition="out" filter="dissolve">
                                      <p:cBhvr>
                                        <p:cTn id="144" dur="500"/>
                                        <p:tgtEl>
                                          <p:spTgt spid="27"/>
                                        </p:tgtEl>
                                      </p:cBhvr>
                                    </p:animEffect>
                                    <p:set>
                                      <p:cBhvr>
                                        <p:cTn id="145" dur="1" fill="hold">
                                          <p:stCondLst>
                                            <p:cond delay="499"/>
                                          </p:stCondLst>
                                        </p:cTn>
                                        <p:tgtEl>
                                          <p:spTgt spid="27"/>
                                        </p:tgtEl>
                                        <p:attrNameLst>
                                          <p:attrName>style.visibility</p:attrName>
                                        </p:attrNameLst>
                                      </p:cBhvr>
                                      <p:to>
                                        <p:strVal val="hidden"/>
                                      </p:to>
                                    </p:set>
                                  </p:childTnLst>
                                </p:cTn>
                              </p:par>
                            </p:childTnLst>
                          </p:cTn>
                        </p:par>
                      </p:childTnLst>
                    </p:cTn>
                  </p:par>
                  <p:par>
                    <p:cTn id="146" fill="hold">
                      <p:stCondLst>
                        <p:cond delay="indefinite"/>
                      </p:stCondLst>
                      <p:childTnLst>
                        <p:par>
                          <p:cTn id="147" fill="hold">
                            <p:stCondLst>
                              <p:cond delay="0"/>
                            </p:stCondLst>
                            <p:childTnLst>
                              <p:par>
                                <p:cTn id="148" presetID="9" presetClass="entr" presetSubtype="0" fill="hold" grpId="1" nodeType="clickEffect">
                                  <p:stCondLst>
                                    <p:cond delay="0"/>
                                  </p:stCondLst>
                                  <p:childTnLst>
                                    <p:set>
                                      <p:cBhvr>
                                        <p:cTn id="149" dur="1" fill="hold">
                                          <p:stCondLst>
                                            <p:cond delay="0"/>
                                          </p:stCondLst>
                                        </p:cTn>
                                        <p:tgtEl>
                                          <p:spTgt spid="27"/>
                                        </p:tgtEl>
                                        <p:attrNameLst>
                                          <p:attrName>style.visibility</p:attrName>
                                        </p:attrNameLst>
                                      </p:cBhvr>
                                      <p:to>
                                        <p:strVal val="visible"/>
                                      </p:to>
                                    </p:set>
                                    <p:animEffect transition="in" filter="dissolve">
                                      <p:cBhvr>
                                        <p:cTn id="150" dur="500"/>
                                        <p:tgtEl>
                                          <p:spTgt spid="27"/>
                                        </p:tgtEl>
                                      </p:cBhvr>
                                    </p:animEffect>
                                  </p:childTnLst>
                                </p:cTn>
                              </p:par>
                            </p:childTnLst>
                          </p:cTn>
                        </p:par>
                      </p:childTnLst>
                    </p:cTn>
                  </p:par>
                  <p:par>
                    <p:cTn id="151" fill="hold">
                      <p:stCondLst>
                        <p:cond delay="indefinite"/>
                      </p:stCondLst>
                      <p:childTnLst>
                        <p:par>
                          <p:cTn id="152" fill="hold">
                            <p:stCondLst>
                              <p:cond delay="0"/>
                            </p:stCondLst>
                            <p:childTnLst>
                              <p:par>
                                <p:cTn id="153" presetID="9" presetClass="exit" presetSubtype="0" fill="hold" grpId="1" nodeType="clickEffect">
                                  <p:stCondLst>
                                    <p:cond delay="0"/>
                                  </p:stCondLst>
                                  <p:childTnLst>
                                    <p:animEffect transition="out" filter="dissolve">
                                      <p:cBhvr>
                                        <p:cTn id="154" dur="500"/>
                                        <p:tgtEl>
                                          <p:spTgt spid="19"/>
                                        </p:tgtEl>
                                      </p:cBhvr>
                                    </p:animEffect>
                                    <p:set>
                                      <p:cBhvr>
                                        <p:cTn id="155" dur="1" fill="hold">
                                          <p:stCondLst>
                                            <p:cond delay="499"/>
                                          </p:stCondLst>
                                        </p:cTn>
                                        <p:tgtEl>
                                          <p:spTgt spid="19"/>
                                        </p:tgtEl>
                                        <p:attrNameLst>
                                          <p:attrName>style.visibility</p:attrName>
                                        </p:attrNameLst>
                                      </p:cBhvr>
                                      <p:to>
                                        <p:strVal val="hidden"/>
                                      </p:to>
                                    </p:set>
                                  </p:childTnLst>
                                </p:cTn>
                              </p:par>
                            </p:childTnLst>
                          </p:cTn>
                        </p:par>
                      </p:childTnLst>
                    </p:cTn>
                  </p:par>
                  <p:par>
                    <p:cTn id="156" fill="hold">
                      <p:stCondLst>
                        <p:cond delay="indefinite"/>
                      </p:stCondLst>
                      <p:childTnLst>
                        <p:par>
                          <p:cTn id="157" fill="hold">
                            <p:stCondLst>
                              <p:cond delay="0"/>
                            </p:stCondLst>
                            <p:childTnLst>
                              <p:par>
                                <p:cTn id="158" presetID="9" presetClass="entr" presetSubtype="0" fill="hold" grpId="2" nodeType="clickEffect">
                                  <p:stCondLst>
                                    <p:cond delay="0"/>
                                  </p:stCondLst>
                                  <p:childTnLst>
                                    <p:set>
                                      <p:cBhvr>
                                        <p:cTn id="159" dur="1" fill="hold">
                                          <p:stCondLst>
                                            <p:cond delay="0"/>
                                          </p:stCondLst>
                                        </p:cTn>
                                        <p:tgtEl>
                                          <p:spTgt spid="19"/>
                                        </p:tgtEl>
                                        <p:attrNameLst>
                                          <p:attrName>style.visibility</p:attrName>
                                        </p:attrNameLst>
                                      </p:cBhvr>
                                      <p:to>
                                        <p:strVal val="visible"/>
                                      </p:to>
                                    </p:set>
                                    <p:animEffect transition="in" filter="dissolve">
                                      <p:cBhvr>
                                        <p:cTn id="160" dur="500"/>
                                        <p:tgtEl>
                                          <p:spTgt spid="19"/>
                                        </p:tgtEl>
                                      </p:cBhvr>
                                    </p:animEffect>
                                  </p:childTnLst>
                                </p:cTn>
                              </p:par>
                            </p:childTnLst>
                          </p:cTn>
                        </p:par>
                      </p:childTnLst>
                    </p:cTn>
                  </p:par>
                  <p:par>
                    <p:cTn id="161" fill="hold">
                      <p:stCondLst>
                        <p:cond delay="indefinite"/>
                      </p:stCondLst>
                      <p:childTnLst>
                        <p:par>
                          <p:cTn id="162" fill="hold">
                            <p:stCondLst>
                              <p:cond delay="0"/>
                            </p:stCondLst>
                            <p:childTnLst>
                              <p:par>
                                <p:cTn id="163" presetID="9" presetClass="exit" presetSubtype="0" fill="hold" grpId="1" nodeType="clickEffect">
                                  <p:stCondLst>
                                    <p:cond delay="0"/>
                                  </p:stCondLst>
                                  <p:childTnLst>
                                    <p:animEffect transition="out" filter="dissolve">
                                      <p:cBhvr>
                                        <p:cTn id="164" dur="500"/>
                                        <p:tgtEl>
                                          <p:spTgt spid="41"/>
                                        </p:tgtEl>
                                      </p:cBhvr>
                                    </p:animEffect>
                                    <p:set>
                                      <p:cBhvr>
                                        <p:cTn id="165" dur="1" fill="hold">
                                          <p:stCondLst>
                                            <p:cond delay="499"/>
                                          </p:stCondLst>
                                        </p:cTn>
                                        <p:tgtEl>
                                          <p:spTgt spid="41"/>
                                        </p:tgtEl>
                                        <p:attrNameLst>
                                          <p:attrName>style.visibility</p:attrName>
                                        </p:attrNameLst>
                                      </p:cBhvr>
                                      <p:to>
                                        <p:strVal val="hidden"/>
                                      </p:to>
                                    </p:set>
                                  </p:childTnLst>
                                </p:cTn>
                              </p:par>
                            </p:childTnLst>
                          </p:cTn>
                        </p:par>
                      </p:childTnLst>
                    </p:cTn>
                  </p:par>
                  <p:par>
                    <p:cTn id="166" fill="hold">
                      <p:stCondLst>
                        <p:cond delay="indefinite"/>
                      </p:stCondLst>
                      <p:childTnLst>
                        <p:par>
                          <p:cTn id="167" fill="hold">
                            <p:stCondLst>
                              <p:cond delay="0"/>
                            </p:stCondLst>
                            <p:childTnLst>
                              <p:par>
                                <p:cTn id="168" presetID="9" presetClass="entr" presetSubtype="0" fill="hold" grpId="2" nodeType="clickEffect">
                                  <p:stCondLst>
                                    <p:cond delay="0"/>
                                  </p:stCondLst>
                                  <p:childTnLst>
                                    <p:set>
                                      <p:cBhvr>
                                        <p:cTn id="169" dur="1" fill="hold">
                                          <p:stCondLst>
                                            <p:cond delay="0"/>
                                          </p:stCondLst>
                                        </p:cTn>
                                        <p:tgtEl>
                                          <p:spTgt spid="41"/>
                                        </p:tgtEl>
                                        <p:attrNameLst>
                                          <p:attrName>style.visibility</p:attrName>
                                        </p:attrNameLst>
                                      </p:cBhvr>
                                      <p:to>
                                        <p:strVal val="visible"/>
                                      </p:to>
                                    </p:set>
                                    <p:animEffect transition="in" filter="dissolve">
                                      <p:cBhvr>
                                        <p:cTn id="170" dur="500"/>
                                        <p:tgtEl>
                                          <p:spTgt spid="41"/>
                                        </p:tgtEl>
                                      </p:cBhvr>
                                    </p:animEffec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1" nodeType="clickEffect">
                                  <p:stCondLst>
                                    <p:cond delay="0"/>
                                  </p:stCondLst>
                                  <p:childTnLst>
                                    <p:set>
                                      <p:cBhvr>
                                        <p:cTn id="174" dur="1" fill="hold">
                                          <p:stCondLst>
                                            <p:cond delay="0"/>
                                          </p:stCondLst>
                                        </p:cTn>
                                        <p:tgtEl>
                                          <p:spTgt spid="28"/>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9" presetClass="exit" presetSubtype="0" fill="hold" grpId="2" nodeType="clickEffect">
                                  <p:stCondLst>
                                    <p:cond delay="0"/>
                                  </p:stCondLst>
                                  <p:childTnLst>
                                    <p:animEffect transition="out" filter="dissolve">
                                      <p:cBhvr>
                                        <p:cTn id="178" dur="500"/>
                                        <p:tgtEl>
                                          <p:spTgt spid="28"/>
                                        </p:tgtEl>
                                      </p:cBhvr>
                                    </p:animEffect>
                                    <p:set>
                                      <p:cBhvr>
                                        <p:cTn id="179" dur="1" fill="hold">
                                          <p:stCondLst>
                                            <p:cond delay="499"/>
                                          </p:stCondLst>
                                        </p:cTn>
                                        <p:tgtEl>
                                          <p:spTgt spid="28"/>
                                        </p:tgtEl>
                                        <p:attrNameLst>
                                          <p:attrName>style.visibility</p:attrName>
                                        </p:attrNameLst>
                                      </p:cBhvr>
                                      <p:to>
                                        <p:strVal val="hidden"/>
                                      </p:to>
                                    </p:set>
                                  </p:childTnLst>
                                </p:cTn>
                              </p:par>
                            </p:childTnLst>
                          </p:cTn>
                        </p:par>
                      </p:childTnLst>
                    </p:cTn>
                  </p:par>
                  <p:par>
                    <p:cTn id="180" fill="hold">
                      <p:stCondLst>
                        <p:cond delay="indefinite"/>
                      </p:stCondLst>
                      <p:childTnLst>
                        <p:par>
                          <p:cTn id="181" fill="hold">
                            <p:stCondLst>
                              <p:cond delay="0"/>
                            </p:stCondLst>
                            <p:childTnLst>
                              <p:par>
                                <p:cTn id="182" presetID="9" presetClass="entr" presetSubtype="0" fill="hold" grpId="3" nodeType="clickEffect">
                                  <p:stCondLst>
                                    <p:cond delay="0"/>
                                  </p:stCondLst>
                                  <p:childTnLst>
                                    <p:set>
                                      <p:cBhvr>
                                        <p:cTn id="183" dur="1" fill="hold">
                                          <p:stCondLst>
                                            <p:cond delay="0"/>
                                          </p:stCondLst>
                                        </p:cTn>
                                        <p:tgtEl>
                                          <p:spTgt spid="28"/>
                                        </p:tgtEl>
                                        <p:attrNameLst>
                                          <p:attrName>style.visibility</p:attrName>
                                        </p:attrNameLst>
                                      </p:cBhvr>
                                      <p:to>
                                        <p:strVal val="visible"/>
                                      </p:to>
                                    </p:set>
                                    <p:animEffect transition="in" filter="dissolve">
                                      <p:cBhvr>
                                        <p:cTn id="184" dur="500"/>
                                        <p:tgtEl>
                                          <p:spTgt spid="28"/>
                                        </p:tgtEl>
                                      </p:cBhvr>
                                    </p:animEffect>
                                  </p:childTnLst>
                                </p:cTn>
                              </p:par>
                            </p:childTnLst>
                          </p:cTn>
                        </p:par>
                      </p:childTnLst>
                    </p:cTn>
                  </p:par>
                  <p:par>
                    <p:cTn id="185" fill="hold">
                      <p:stCondLst>
                        <p:cond delay="indefinite"/>
                      </p:stCondLst>
                      <p:childTnLst>
                        <p:par>
                          <p:cTn id="186" fill="hold">
                            <p:stCondLst>
                              <p:cond delay="0"/>
                            </p:stCondLst>
                            <p:childTnLst>
                              <p:par>
                                <p:cTn id="187" presetID="9" presetClass="exit" presetSubtype="0" fill="hold" grpId="1" nodeType="clickEffect">
                                  <p:stCondLst>
                                    <p:cond delay="0"/>
                                  </p:stCondLst>
                                  <p:childTnLst>
                                    <p:animEffect transition="out" filter="dissolve">
                                      <p:cBhvr>
                                        <p:cTn id="188" dur="500"/>
                                        <p:tgtEl>
                                          <p:spTgt spid="31"/>
                                        </p:tgtEl>
                                      </p:cBhvr>
                                    </p:animEffect>
                                    <p:set>
                                      <p:cBhvr>
                                        <p:cTn id="189" dur="1" fill="hold">
                                          <p:stCondLst>
                                            <p:cond delay="499"/>
                                          </p:stCondLst>
                                        </p:cTn>
                                        <p:tgtEl>
                                          <p:spTgt spid="31"/>
                                        </p:tgtEl>
                                        <p:attrNameLst>
                                          <p:attrName>style.visibility</p:attrName>
                                        </p:attrNameLst>
                                      </p:cBhvr>
                                      <p:to>
                                        <p:strVal val="hidden"/>
                                      </p:to>
                                    </p:set>
                                  </p:childTnLst>
                                </p:cTn>
                              </p:par>
                            </p:childTnLst>
                          </p:cTn>
                        </p:par>
                      </p:childTnLst>
                    </p:cTn>
                  </p:par>
                  <p:par>
                    <p:cTn id="190" fill="hold">
                      <p:stCondLst>
                        <p:cond delay="indefinite"/>
                      </p:stCondLst>
                      <p:childTnLst>
                        <p:par>
                          <p:cTn id="191" fill="hold">
                            <p:stCondLst>
                              <p:cond delay="0"/>
                            </p:stCondLst>
                            <p:childTnLst>
                              <p:par>
                                <p:cTn id="192" presetID="9" presetClass="entr" presetSubtype="0" fill="hold" grpId="2" nodeType="clickEffect">
                                  <p:stCondLst>
                                    <p:cond delay="0"/>
                                  </p:stCondLst>
                                  <p:childTnLst>
                                    <p:set>
                                      <p:cBhvr>
                                        <p:cTn id="193" dur="1" fill="hold">
                                          <p:stCondLst>
                                            <p:cond delay="0"/>
                                          </p:stCondLst>
                                        </p:cTn>
                                        <p:tgtEl>
                                          <p:spTgt spid="31"/>
                                        </p:tgtEl>
                                        <p:attrNameLst>
                                          <p:attrName>style.visibility</p:attrName>
                                        </p:attrNameLst>
                                      </p:cBhvr>
                                      <p:to>
                                        <p:strVal val="visible"/>
                                      </p:to>
                                    </p:set>
                                    <p:animEffect transition="in" filter="dissolve">
                                      <p:cBhvr>
                                        <p:cTn id="194" dur="500"/>
                                        <p:tgtEl>
                                          <p:spTgt spid="31"/>
                                        </p:tgtEl>
                                      </p:cBhvr>
                                    </p:animEffect>
                                  </p:childTnLst>
                                </p:cTn>
                              </p:par>
                            </p:childTnLst>
                          </p:cTn>
                        </p:par>
                      </p:childTnLst>
                    </p:cTn>
                  </p:par>
                  <p:par>
                    <p:cTn id="195" fill="hold">
                      <p:stCondLst>
                        <p:cond delay="indefinite"/>
                      </p:stCondLst>
                      <p:childTnLst>
                        <p:par>
                          <p:cTn id="196" fill="hold">
                            <p:stCondLst>
                              <p:cond delay="0"/>
                            </p:stCondLst>
                            <p:childTnLst>
                              <p:par>
                                <p:cTn id="197" presetID="9" presetClass="exit" presetSubtype="0" fill="hold" grpId="1" nodeType="clickEffect">
                                  <p:stCondLst>
                                    <p:cond delay="0"/>
                                  </p:stCondLst>
                                  <p:childTnLst>
                                    <p:animEffect transition="out" filter="dissolve">
                                      <p:cBhvr>
                                        <p:cTn id="198" dur="500"/>
                                        <p:tgtEl>
                                          <p:spTgt spid="21"/>
                                        </p:tgtEl>
                                      </p:cBhvr>
                                    </p:animEffect>
                                    <p:set>
                                      <p:cBhvr>
                                        <p:cTn id="199" dur="1" fill="hold">
                                          <p:stCondLst>
                                            <p:cond delay="499"/>
                                          </p:stCondLst>
                                        </p:cTn>
                                        <p:tgtEl>
                                          <p:spTgt spid="21"/>
                                        </p:tgtEl>
                                        <p:attrNameLst>
                                          <p:attrName>style.visibility</p:attrName>
                                        </p:attrNameLst>
                                      </p:cBhvr>
                                      <p:to>
                                        <p:strVal val="hidden"/>
                                      </p:to>
                                    </p:set>
                                  </p:childTnLst>
                                </p:cTn>
                              </p:par>
                            </p:childTnLst>
                          </p:cTn>
                        </p:par>
                      </p:childTnLst>
                    </p:cTn>
                  </p:par>
                  <p:par>
                    <p:cTn id="200" fill="hold">
                      <p:stCondLst>
                        <p:cond delay="indefinite"/>
                      </p:stCondLst>
                      <p:childTnLst>
                        <p:par>
                          <p:cTn id="201" fill="hold">
                            <p:stCondLst>
                              <p:cond delay="0"/>
                            </p:stCondLst>
                            <p:childTnLst>
                              <p:par>
                                <p:cTn id="202" presetID="9" presetClass="entr" presetSubtype="0" fill="hold" grpId="2" nodeType="clickEffect">
                                  <p:stCondLst>
                                    <p:cond delay="0"/>
                                  </p:stCondLst>
                                  <p:childTnLst>
                                    <p:set>
                                      <p:cBhvr>
                                        <p:cTn id="203" dur="1" fill="hold">
                                          <p:stCondLst>
                                            <p:cond delay="0"/>
                                          </p:stCondLst>
                                        </p:cTn>
                                        <p:tgtEl>
                                          <p:spTgt spid="21"/>
                                        </p:tgtEl>
                                        <p:attrNameLst>
                                          <p:attrName>style.visibility</p:attrName>
                                        </p:attrNameLst>
                                      </p:cBhvr>
                                      <p:to>
                                        <p:strVal val="visible"/>
                                      </p:to>
                                    </p:set>
                                    <p:animEffect transition="in" filter="dissolve">
                                      <p:cBhvr>
                                        <p:cTn id="204" dur="500"/>
                                        <p:tgtEl>
                                          <p:spTgt spid="21"/>
                                        </p:tgtEl>
                                      </p:cBhvr>
                                    </p:animEffect>
                                  </p:childTnLst>
                                </p:cTn>
                              </p:par>
                            </p:childTnLst>
                          </p:cTn>
                        </p:par>
                      </p:childTnLst>
                    </p:cTn>
                  </p:par>
                  <p:par>
                    <p:cTn id="205" fill="hold">
                      <p:stCondLst>
                        <p:cond delay="indefinite"/>
                      </p:stCondLst>
                      <p:childTnLst>
                        <p:par>
                          <p:cTn id="206" fill="hold">
                            <p:stCondLst>
                              <p:cond delay="0"/>
                            </p:stCondLst>
                            <p:childTnLst>
                              <p:par>
                                <p:cTn id="207" presetID="9" presetClass="exit" presetSubtype="0" fill="hold" grpId="1" nodeType="clickEffect">
                                  <p:stCondLst>
                                    <p:cond delay="0"/>
                                  </p:stCondLst>
                                  <p:childTnLst>
                                    <p:animEffect transition="out" filter="dissolve">
                                      <p:cBhvr>
                                        <p:cTn id="208" dur="500"/>
                                        <p:tgtEl>
                                          <p:spTgt spid="26"/>
                                        </p:tgtEl>
                                      </p:cBhvr>
                                    </p:animEffect>
                                    <p:set>
                                      <p:cBhvr>
                                        <p:cTn id="209" dur="1" fill="hold">
                                          <p:stCondLst>
                                            <p:cond delay="499"/>
                                          </p:stCondLst>
                                        </p:cTn>
                                        <p:tgtEl>
                                          <p:spTgt spid="26"/>
                                        </p:tgtEl>
                                        <p:attrNameLst>
                                          <p:attrName>style.visibility</p:attrName>
                                        </p:attrNameLst>
                                      </p:cBhvr>
                                      <p:to>
                                        <p:strVal val="hidden"/>
                                      </p:to>
                                    </p:set>
                                  </p:childTnLst>
                                </p:cTn>
                              </p:par>
                            </p:childTnLst>
                          </p:cTn>
                        </p:par>
                      </p:childTnLst>
                    </p:cTn>
                  </p:par>
                  <p:par>
                    <p:cTn id="210" fill="hold">
                      <p:stCondLst>
                        <p:cond delay="indefinite"/>
                      </p:stCondLst>
                      <p:childTnLst>
                        <p:par>
                          <p:cTn id="211" fill="hold">
                            <p:stCondLst>
                              <p:cond delay="0"/>
                            </p:stCondLst>
                            <p:childTnLst>
                              <p:par>
                                <p:cTn id="212" presetID="9" presetClass="entr" presetSubtype="0" fill="hold" grpId="2" nodeType="clickEffect">
                                  <p:stCondLst>
                                    <p:cond delay="0"/>
                                  </p:stCondLst>
                                  <p:childTnLst>
                                    <p:set>
                                      <p:cBhvr>
                                        <p:cTn id="213" dur="1" fill="hold">
                                          <p:stCondLst>
                                            <p:cond delay="0"/>
                                          </p:stCondLst>
                                        </p:cTn>
                                        <p:tgtEl>
                                          <p:spTgt spid="26"/>
                                        </p:tgtEl>
                                        <p:attrNameLst>
                                          <p:attrName>style.visibility</p:attrName>
                                        </p:attrNameLst>
                                      </p:cBhvr>
                                      <p:to>
                                        <p:strVal val="visible"/>
                                      </p:to>
                                    </p:set>
                                    <p:animEffect transition="in" filter="dissolve">
                                      <p:cBhvr>
                                        <p:cTn id="214" dur="500"/>
                                        <p:tgtEl>
                                          <p:spTgt spid="26"/>
                                        </p:tgtEl>
                                      </p:cBhvr>
                                    </p:animEffect>
                                  </p:childTnLst>
                                </p:cTn>
                              </p:par>
                            </p:childTnLst>
                          </p:cTn>
                        </p:par>
                      </p:childTnLst>
                    </p:cTn>
                  </p:par>
                  <p:par>
                    <p:cTn id="215" fill="hold">
                      <p:stCondLst>
                        <p:cond delay="indefinite"/>
                      </p:stCondLst>
                      <p:childTnLst>
                        <p:par>
                          <p:cTn id="216" fill="hold">
                            <p:stCondLst>
                              <p:cond delay="0"/>
                            </p:stCondLst>
                            <p:childTnLst>
                              <p:par>
                                <p:cTn id="217" presetID="9" presetClass="exit" presetSubtype="0" fill="hold" grpId="1" nodeType="clickEffect">
                                  <p:stCondLst>
                                    <p:cond delay="0"/>
                                  </p:stCondLst>
                                  <p:childTnLst>
                                    <p:animEffect transition="out" filter="dissolve">
                                      <p:cBhvr>
                                        <p:cTn id="218" dur="500"/>
                                        <p:tgtEl>
                                          <p:spTgt spid="17"/>
                                        </p:tgtEl>
                                      </p:cBhvr>
                                    </p:animEffect>
                                    <p:set>
                                      <p:cBhvr>
                                        <p:cTn id="219" dur="1" fill="hold">
                                          <p:stCondLst>
                                            <p:cond delay="499"/>
                                          </p:stCondLst>
                                        </p:cTn>
                                        <p:tgtEl>
                                          <p:spTgt spid="17"/>
                                        </p:tgtEl>
                                        <p:attrNameLst>
                                          <p:attrName>style.visibility</p:attrName>
                                        </p:attrNameLst>
                                      </p:cBhvr>
                                      <p:to>
                                        <p:strVal val="hidden"/>
                                      </p:to>
                                    </p:set>
                                  </p:childTnLst>
                                </p:cTn>
                              </p:par>
                            </p:childTnLst>
                          </p:cTn>
                        </p:par>
                      </p:childTnLst>
                    </p:cTn>
                  </p:par>
                  <p:par>
                    <p:cTn id="220" fill="hold">
                      <p:stCondLst>
                        <p:cond delay="indefinite"/>
                      </p:stCondLst>
                      <p:childTnLst>
                        <p:par>
                          <p:cTn id="221" fill="hold">
                            <p:stCondLst>
                              <p:cond delay="0"/>
                            </p:stCondLst>
                            <p:childTnLst>
                              <p:par>
                                <p:cTn id="222" presetID="9" presetClass="entr" presetSubtype="0" fill="hold" grpId="2" nodeType="clickEffect">
                                  <p:stCondLst>
                                    <p:cond delay="0"/>
                                  </p:stCondLst>
                                  <p:childTnLst>
                                    <p:set>
                                      <p:cBhvr>
                                        <p:cTn id="223" dur="1" fill="hold">
                                          <p:stCondLst>
                                            <p:cond delay="0"/>
                                          </p:stCondLst>
                                        </p:cTn>
                                        <p:tgtEl>
                                          <p:spTgt spid="17"/>
                                        </p:tgtEl>
                                        <p:attrNameLst>
                                          <p:attrName>style.visibility</p:attrName>
                                        </p:attrNameLst>
                                      </p:cBhvr>
                                      <p:to>
                                        <p:strVal val="visible"/>
                                      </p:to>
                                    </p:set>
                                    <p:animEffect transition="in" filter="dissolve">
                                      <p:cBhvr>
                                        <p:cTn id="224" dur="500"/>
                                        <p:tgtEl>
                                          <p:spTgt spid="17"/>
                                        </p:tgtEl>
                                      </p:cBhvr>
                                    </p:animEffect>
                                  </p:childTnLst>
                                </p:cTn>
                              </p:par>
                            </p:childTnLst>
                          </p:cTn>
                        </p:par>
                      </p:childTnLst>
                    </p:cTn>
                  </p:par>
                  <p:par>
                    <p:cTn id="225" fill="hold">
                      <p:stCondLst>
                        <p:cond delay="indefinite"/>
                      </p:stCondLst>
                      <p:childTnLst>
                        <p:par>
                          <p:cTn id="226" fill="hold">
                            <p:stCondLst>
                              <p:cond delay="0"/>
                            </p:stCondLst>
                            <p:childTnLst>
                              <p:par>
                                <p:cTn id="227" presetID="9" presetClass="exit" presetSubtype="0" fill="hold" grpId="1" nodeType="clickEffect">
                                  <p:stCondLst>
                                    <p:cond delay="0"/>
                                  </p:stCondLst>
                                  <p:childTnLst>
                                    <p:animEffect transition="out" filter="dissolve">
                                      <p:cBhvr>
                                        <p:cTn id="228" dur="500"/>
                                        <p:tgtEl>
                                          <p:spTgt spid="29"/>
                                        </p:tgtEl>
                                      </p:cBhvr>
                                    </p:animEffect>
                                    <p:set>
                                      <p:cBhvr>
                                        <p:cTn id="229" dur="1" fill="hold">
                                          <p:stCondLst>
                                            <p:cond delay="499"/>
                                          </p:stCondLst>
                                        </p:cTn>
                                        <p:tgtEl>
                                          <p:spTgt spid="29"/>
                                        </p:tgtEl>
                                        <p:attrNameLst>
                                          <p:attrName>style.visibility</p:attrName>
                                        </p:attrNameLst>
                                      </p:cBhvr>
                                      <p:to>
                                        <p:strVal val="hidden"/>
                                      </p:to>
                                    </p:set>
                                  </p:childTnLst>
                                </p:cTn>
                              </p:par>
                            </p:childTnLst>
                          </p:cTn>
                        </p:par>
                      </p:childTnLst>
                    </p:cTn>
                  </p:par>
                  <p:par>
                    <p:cTn id="230" fill="hold">
                      <p:stCondLst>
                        <p:cond delay="indefinite"/>
                      </p:stCondLst>
                      <p:childTnLst>
                        <p:par>
                          <p:cTn id="231" fill="hold">
                            <p:stCondLst>
                              <p:cond delay="0"/>
                            </p:stCondLst>
                            <p:childTnLst>
                              <p:par>
                                <p:cTn id="232" presetID="9" presetClass="entr" presetSubtype="0" fill="hold" grpId="2" nodeType="clickEffect">
                                  <p:stCondLst>
                                    <p:cond delay="0"/>
                                  </p:stCondLst>
                                  <p:childTnLst>
                                    <p:set>
                                      <p:cBhvr>
                                        <p:cTn id="233" dur="1" fill="hold">
                                          <p:stCondLst>
                                            <p:cond delay="0"/>
                                          </p:stCondLst>
                                        </p:cTn>
                                        <p:tgtEl>
                                          <p:spTgt spid="29"/>
                                        </p:tgtEl>
                                        <p:attrNameLst>
                                          <p:attrName>style.visibility</p:attrName>
                                        </p:attrNameLst>
                                      </p:cBhvr>
                                      <p:to>
                                        <p:strVal val="visible"/>
                                      </p:to>
                                    </p:set>
                                    <p:animEffect transition="in" filter="dissolve">
                                      <p:cBhvr>
                                        <p:cTn id="234" dur="500"/>
                                        <p:tgtEl>
                                          <p:spTgt spid="29"/>
                                        </p:tgtEl>
                                      </p:cBhvr>
                                    </p:animEffect>
                                  </p:childTnLst>
                                </p:cTn>
                              </p:par>
                            </p:childTnLst>
                          </p:cTn>
                        </p:par>
                      </p:childTnLst>
                    </p:cTn>
                  </p:par>
                  <p:par>
                    <p:cTn id="235" fill="hold">
                      <p:stCondLst>
                        <p:cond delay="indefinite"/>
                      </p:stCondLst>
                      <p:childTnLst>
                        <p:par>
                          <p:cTn id="236" fill="hold">
                            <p:stCondLst>
                              <p:cond delay="0"/>
                            </p:stCondLst>
                            <p:childTnLst>
                              <p:par>
                                <p:cTn id="237" presetID="9" presetClass="exit" presetSubtype="0" fill="hold" grpId="1" nodeType="clickEffect">
                                  <p:stCondLst>
                                    <p:cond delay="0"/>
                                  </p:stCondLst>
                                  <p:childTnLst>
                                    <p:animEffect transition="out" filter="dissolve">
                                      <p:cBhvr>
                                        <p:cTn id="238" dur="500"/>
                                        <p:tgtEl>
                                          <p:spTgt spid="30"/>
                                        </p:tgtEl>
                                      </p:cBhvr>
                                    </p:animEffect>
                                    <p:set>
                                      <p:cBhvr>
                                        <p:cTn id="239" dur="1" fill="hold">
                                          <p:stCondLst>
                                            <p:cond delay="499"/>
                                          </p:stCondLst>
                                        </p:cTn>
                                        <p:tgtEl>
                                          <p:spTgt spid="30"/>
                                        </p:tgtEl>
                                        <p:attrNameLst>
                                          <p:attrName>style.visibility</p:attrName>
                                        </p:attrNameLst>
                                      </p:cBhvr>
                                      <p:to>
                                        <p:strVal val="hidden"/>
                                      </p:to>
                                    </p:set>
                                  </p:childTnLst>
                                </p:cTn>
                              </p:par>
                            </p:childTnLst>
                          </p:cTn>
                        </p:par>
                      </p:childTnLst>
                    </p:cTn>
                  </p:par>
                  <p:par>
                    <p:cTn id="240" fill="hold">
                      <p:stCondLst>
                        <p:cond delay="indefinite"/>
                      </p:stCondLst>
                      <p:childTnLst>
                        <p:par>
                          <p:cTn id="241" fill="hold">
                            <p:stCondLst>
                              <p:cond delay="0"/>
                            </p:stCondLst>
                            <p:childTnLst>
                              <p:par>
                                <p:cTn id="242" presetID="9" presetClass="entr" presetSubtype="0" fill="hold" grpId="2" nodeType="clickEffect">
                                  <p:stCondLst>
                                    <p:cond delay="0"/>
                                  </p:stCondLst>
                                  <p:childTnLst>
                                    <p:set>
                                      <p:cBhvr>
                                        <p:cTn id="243" dur="1" fill="hold">
                                          <p:stCondLst>
                                            <p:cond delay="0"/>
                                          </p:stCondLst>
                                        </p:cTn>
                                        <p:tgtEl>
                                          <p:spTgt spid="30"/>
                                        </p:tgtEl>
                                        <p:attrNameLst>
                                          <p:attrName>style.visibility</p:attrName>
                                        </p:attrNameLst>
                                      </p:cBhvr>
                                      <p:to>
                                        <p:strVal val="visible"/>
                                      </p:to>
                                    </p:set>
                                    <p:animEffect transition="in" filter="dissolve">
                                      <p:cBhvr>
                                        <p:cTn id="244" dur="500"/>
                                        <p:tgtEl>
                                          <p:spTgt spid="30"/>
                                        </p:tgtEl>
                                      </p:cBhvr>
                                    </p:animEffect>
                                  </p:childTnLst>
                                </p:cTn>
                              </p:par>
                            </p:childTnLst>
                          </p:cTn>
                        </p:par>
                      </p:childTnLst>
                    </p:cTn>
                  </p:par>
                  <p:par>
                    <p:cTn id="245" fill="hold">
                      <p:stCondLst>
                        <p:cond delay="indefinite"/>
                      </p:stCondLst>
                      <p:childTnLst>
                        <p:par>
                          <p:cTn id="246" fill="hold">
                            <p:stCondLst>
                              <p:cond delay="0"/>
                            </p:stCondLst>
                            <p:childTnLst>
                              <p:par>
                                <p:cTn id="247" presetID="9" presetClass="exit" presetSubtype="0" fill="hold" grpId="1" nodeType="clickEffect">
                                  <p:stCondLst>
                                    <p:cond delay="0"/>
                                  </p:stCondLst>
                                  <p:childTnLst>
                                    <p:animEffect transition="out" filter="dissolve">
                                      <p:cBhvr>
                                        <p:cTn id="248" dur="500"/>
                                        <p:tgtEl>
                                          <p:spTgt spid="22"/>
                                        </p:tgtEl>
                                      </p:cBhvr>
                                    </p:animEffect>
                                    <p:set>
                                      <p:cBhvr>
                                        <p:cTn id="249" dur="1" fill="hold">
                                          <p:stCondLst>
                                            <p:cond delay="499"/>
                                          </p:stCondLst>
                                        </p:cTn>
                                        <p:tgtEl>
                                          <p:spTgt spid="22"/>
                                        </p:tgtEl>
                                        <p:attrNameLst>
                                          <p:attrName>style.visibility</p:attrName>
                                        </p:attrNameLst>
                                      </p:cBhvr>
                                      <p:to>
                                        <p:strVal val="hidden"/>
                                      </p:to>
                                    </p:set>
                                  </p:childTnLst>
                                </p:cTn>
                              </p:par>
                            </p:childTnLst>
                          </p:cTn>
                        </p:par>
                      </p:childTnLst>
                    </p:cTn>
                  </p:par>
                  <p:par>
                    <p:cTn id="250" fill="hold">
                      <p:stCondLst>
                        <p:cond delay="indefinite"/>
                      </p:stCondLst>
                      <p:childTnLst>
                        <p:par>
                          <p:cTn id="251" fill="hold">
                            <p:stCondLst>
                              <p:cond delay="0"/>
                            </p:stCondLst>
                            <p:childTnLst>
                              <p:par>
                                <p:cTn id="252" presetID="9" presetClass="entr" presetSubtype="0" fill="hold" grpId="2" nodeType="clickEffect">
                                  <p:stCondLst>
                                    <p:cond delay="0"/>
                                  </p:stCondLst>
                                  <p:childTnLst>
                                    <p:set>
                                      <p:cBhvr>
                                        <p:cTn id="253" dur="1" fill="hold">
                                          <p:stCondLst>
                                            <p:cond delay="0"/>
                                          </p:stCondLst>
                                        </p:cTn>
                                        <p:tgtEl>
                                          <p:spTgt spid="22"/>
                                        </p:tgtEl>
                                        <p:attrNameLst>
                                          <p:attrName>style.visibility</p:attrName>
                                        </p:attrNameLst>
                                      </p:cBhvr>
                                      <p:to>
                                        <p:strVal val="visible"/>
                                      </p:to>
                                    </p:set>
                                    <p:animEffect transition="in" filter="dissolve">
                                      <p:cBhvr>
                                        <p:cTn id="254" dur="500"/>
                                        <p:tgtEl>
                                          <p:spTgt spid="22"/>
                                        </p:tgtEl>
                                      </p:cBhvr>
                                    </p:animEffect>
                                  </p:childTnLst>
                                </p:cTn>
                              </p:par>
                            </p:childTnLst>
                          </p:cTn>
                        </p:par>
                      </p:childTnLst>
                    </p:cTn>
                  </p:par>
                  <p:par>
                    <p:cTn id="255" fill="hold">
                      <p:stCondLst>
                        <p:cond delay="indefinite"/>
                      </p:stCondLst>
                      <p:childTnLst>
                        <p:par>
                          <p:cTn id="256" fill="hold">
                            <p:stCondLst>
                              <p:cond delay="0"/>
                            </p:stCondLst>
                            <p:childTnLst>
                              <p:par>
                                <p:cTn id="257" presetID="9" presetClass="exit" presetSubtype="0" fill="hold" grpId="1" nodeType="clickEffect">
                                  <p:stCondLst>
                                    <p:cond delay="0"/>
                                  </p:stCondLst>
                                  <p:childTnLst>
                                    <p:animEffect transition="out" filter="dissolve">
                                      <p:cBhvr>
                                        <p:cTn id="258" dur="500"/>
                                        <p:tgtEl>
                                          <p:spTgt spid="25"/>
                                        </p:tgtEl>
                                      </p:cBhvr>
                                    </p:animEffect>
                                    <p:set>
                                      <p:cBhvr>
                                        <p:cTn id="259" dur="1" fill="hold">
                                          <p:stCondLst>
                                            <p:cond delay="499"/>
                                          </p:stCondLst>
                                        </p:cTn>
                                        <p:tgtEl>
                                          <p:spTgt spid="25"/>
                                        </p:tgtEl>
                                        <p:attrNameLst>
                                          <p:attrName>style.visibility</p:attrName>
                                        </p:attrNameLst>
                                      </p:cBhvr>
                                      <p:to>
                                        <p:strVal val="hidden"/>
                                      </p:to>
                                    </p:set>
                                  </p:childTnLst>
                                </p:cTn>
                              </p:par>
                            </p:childTnLst>
                          </p:cTn>
                        </p:par>
                      </p:childTnLst>
                    </p:cTn>
                  </p:par>
                  <p:par>
                    <p:cTn id="260" fill="hold">
                      <p:stCondLst>
                        <p:cond delay="indefinite"/>
                      </p:stCondLst>
                      <p:childTnLst>
                        <p:par>
                          <p:cTn id="261" fill="hold">
                            <p:stCondLst>
                              <p:cond delay="0"/>
                            </p:stCondLst>
                            <p:childTnLst>
                              <p:par>
                                <p:cTn id="262" presetID="9" presetClass="entr" presetSubtype="0" fill="hold" grpId="2" nodeType="clickEffect">
                                  <p:stCondLst>
                                    <p:cond delay="0"/>
                                  </p:stCondLst>
                                  <p:childTnLst>
                                    <p:set>
                                      <p:cBhvr>
                                        <p:cTn id="263" dur="1" fill="hold">
                                          <p:stCondLst>
                                            <p:cond delay="0"/>
                                          </p:stCondLst>
                                        </p:cTn>
                                        <p:tgtEl>
                                          <p:spTgt spid="25"/>
                                        </p:tgtEl>
                                        <p:attrNameLst>
                                          <p:attrName>style.visibility</p:attrName>
                                        </p:attrNameLst>
                                      </p:cBhvr>
                                      <p:to>
                                        <p:strVal val="visible"/>
                                      </p:to>
                                    </p:set>
                                    <p:animEffect transition="in" filter="dissolve">
                                      <p:cBhvr>
                                        <p:cTn id="264" dur="500"/>
                                        <p:tgtEl>
                                          <p:spTgt spid="25"/>
                                        </p:tgtEl>
                                      </p:cBhvr>
                                    </p:animEffect>
                                  </p:childTnLst>
                                </p:cTn>
                              </p:par>
                            </p:childTnLst>
                          </p:cTn>
                        </p:par>
                      </p:childTnLst>
                    </p:cTn>
                  </p:par>
                  <p:par>
                    <p:cTn id="265" fill="hold">
                      <p:stCondLst>
                        <p:cond delay="indefinite"/>
                      </p:stCondLst>
                      <p:childTnLst>
                        <p:par>
                          <p:cTn id="266" fill="hold">
                            <p:stCondLst>
                              <p:cond delay="0"/>
                            </p:stCondLst>
                            <p:childTnLst>
                              <p:par>
                                <p:cTn id="267" presetID="9" presetClass="exit" presetSubtype="0" fill="hold" grpId="1" nodeType="clickEffect">
                                  <p:stCondLst>
                                    <p:cond delay="0"/>
                                  </p:stCondLst>
                                  <p:childTnLst>
                                    <p:animEffect transition="out" filter="dissolve">
                                      <p:cBhvr>
                                        <p:cTn id="268" dur="500"/>
                                        <p:tgtEl>
                                          <p:spTgt spid="34"/>
                                        </p:tgtEl>
                                      </p:cBhvr>
                                    </p:animEffect>
                                    <p:set>
                                      <p:cBhvr>
                                        <p:cTn id="269" dur="1" fill="hold">
                                          <p:stCondLst>
                                            <p:cond delay="499"/>
                                          </p:stCondLst>
                                        </p:cTn>
                                        <p:tgtEl>
                                          <p:spTgt spid="34"/>
                                        </p:tgtEl>
                                        <p:attrNameLst>
                                          <p:attrName>style.visibility</p:attrName>
                                        </p:attrNameLst>
                                      </p:cBhvr>
                                      <p:to>
                                        <p:strVal val="hidden"/>
                                      </p:to>
                                    </p:set>
                                  </p:childTnLst>
                                </p:cTn>
                              </p:par>
                            </p:childTnLst>
                          </p:cTn>
                        </p:par>
                      </p:childTnLst>
                    </p:cTn>
                  </p:par>
                  <p:par>
                    <p:cTn id="270" fill="hold">
                      <p:stCondLst>
                        <p:cond delay="indefinite"/>
                      </p:stCondLst>
                      <p:childTnLst>
                        <p:par>
                          <p:cTn id="271" fill="hold">
                            <p:stCondLst>
                              <p:cond delay="0"/>
                            </p:stCondLst>
                            <p:childTnLst>
                              <p:par>
                                <p:cTn id="272" presetID="9" presetClass="entr" presetSubtype="0" fill="hold" grpId="2" nodeType="clickEffect">
                                  <p:stCondLst>
                                    <p:cond delay="0"/>
                                  </p:stCondLst>
                                  <p:childTnLst>
                                    <p:set>
                                      <p:cBhvr>
                                        <p:cTn id="273" dur="1" fill="hold">
                                          <p:stCondLst>
                                            <p:cond delay="0"/>
                                          </p:stCondLst>
                                        </p:cTn>
                                        <p:tgtEl>
                                          <p:spTgt spid="34"/>
                                        </p:tgtEl>
                                        <p:attrNameLst>
                                          <p:attrName>style.visibility</p:attrName>
                                        </p:attrNameLst>
                                      </p:cBhvr>
                                      <p:to>
                                        <p:strVal val="visible"/>
                                      </p:to>
                                    </p:set>
                                    <p:animEffect transition="in" filter="dissolve">
                                      <p:cBhvr>
                                        <p:cTn id="27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7" grpId="1"/>
      <p:bldP spid="17" grpId="2"/>
      <p:bldP spid="18" grpId="0"/>
      <p:bldP spid="18" grpId="1"/>
      <p:bldP spid="18" grpId="2"/>
      <p:bldP spid="19" grpId="0"/>
      <p:bldP spid="19" grpId="1"/>
      <p:bldP spid="19" grpId="2"/>
      <p:bldP spid="21" grpId="0"/>
      <p:bldP spid="21" grpId="1"/>
      <p:bldP spid="21" grpId="2"/>
      <p:bldP spid="22" grpId="0"/>
      <p:bldP spid="22" grpId="1"/>
      <p:bldP spid="22" grpId="2"/>
      <p:bldP spid="23" grpId="0"/>
      <p:bldP spid="23" grpId="1"/>
      <p:bldP spid="23" grpId="2"/>
      <p:bldP spid="24" grpId="0"/>
      <p:bldP spid="24" grpId="1"/>
      <p:bldP spid="24" grpId="2"/>
      <p:bldP spid="25" grpId="0"/>
      <p:bldP spid="25" grpId="1"/>
      <p:bldP spid="25" grpId="2"/>
      <p:bldP spid="26" grpId="0"/>
      <p:bldP spid="26" grpId="1"/>
      <p:bldP spid="26" grpId="2"/>
      <p:bldP spid="27" grpId="0"/>
      <p:bldP spid="27" grpId="1"/>
      <p:bldP spid="27" grpId="2"/>
      <p:bldP spid="28" grpId="0"/>
      <p:bldP spid="28" grpId="1"/>
      <p:bldP spid="28" grpId="2"/>
      <p:bldP spid="28" grpId="3"/>
      <p:bldP spid="29" grpId="0"/>
      <p:bldP spid="29" grpId="1"/>
      <p:bldP spid="29" grpId="2"/>
      <p:bldP spid="32" grpId="0"/>
      <p:bldP spid="33" grpId="0"/>
      <p:bldP spid="35" grpId="0"/>
      <p:bldP spid="36" grpId="0"/>
      <p:bldP spid="37" grpId="0"/>
      <p:bldP spid="38" grpId="0"/>
      <p:bldP spid="39" grpId="0"/>
      <p:bldP spid="34" grpId="0"/>
      <p:bldP spid="34" grpId="1"/>
      <p:bldP spid="34" grpId="2"/>
      <p:bldP spid="41" grpId="0"/>
      <p:bldP spid="41" grpId="1"/>
      <p:bldP spid="41" grpId="2"/>
      <p:bldP spid="42" grpId="0"/>
      <p:bldP spid="30" grpId="0"/>
      <p:bldP spid="30" grpId="1"/>
      <p:bldP spid="30" grpId="2"/>
      <p:bldP spid="31" grpId="0"/>
      <p:bldP spid="31" grpId="1"/>
      <p:bldP spid="31" grpId="2"/>
      <p:bldP spid="40" grpId="0"/>
    </p:bld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2000" dirty="0">
            <a:solidFill>
              <a:schemeClr val="accent5">
                <a:lumMod val="50000"/>
              </a:schemeClr>
            </a:solidFill>
          </a:defRPr>
        </a:defPPr>
      </a:lstStyle>
    </a:txDef>
  </a:objectDefaults>
  <a:extraClrSchemeLst/>
  <a:extLst>
    <a:ext uri="{05A4C25C-085E-4340-85A3-A5531E510DB2}">
      <thm15:themeFamily xmlns:thm15="http://schemas.microsoft.com/office/thememl/2012/main" name="Presentation1" id="{E39AC979-EDA1-49DA-99D4-95A74E22A10C}" vid="{61683DBD-0424-47F3-AB63-E89A4B368B2F}"/>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rman SSCs Presentation" id="{D7EAE5A2-D63E-41EC-90F5-265942C6CAF1}" vid="{1E1D1D12-6C51-42D5-AE20-3CDAAE0CA8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294</Words>
  <Application>Microsoft Office PowerPoint</Application>
  <PresentationFormat>Widescreen</PresentationFormat>
  <Paragraphs>86</Paragraphs>
  <Slides>3</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vt:i4>
      </vt:variant>
    </vt:vector>
  </HeadingPairs>
  <TitlesOfParts>
    <vt:vector size="12" baseType="lpstr">
      <vt:lpstr>SimSun</vt:lpstr>
      <vt:lpstr>Arial</vt:lpstr>
      <vt:lpstr>Calibri</vt:lpstr>
      <vt:lpstr>Century Gothic</vt:lpstr>
      <vt:lpstr>Times New Roman</vt:lpstr>
      <vt:lpstr>Tw Cen MT</vt:lpstr>
      <vt:lpstr>Wingdings</vt:lpstr>
      <vt:lpstr>1_Office Theme</vt:lpstr>
      <vt:lpstr>2_Office Theme</vt:lpstr>
      <vt:lpstr>Vocabulary</vt:lpstr>
      <vt:lpstr>PowerPoint Presentation</vt:lpstr>
      <vt:lpstr>PowerPoint Presentation</vt:lpstr>
    </vt:vector>
  </TitlesOfParts>
  <Company>University of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Vocabulary</dc:title>
  <dc:creator>Nicholas Avery</dc:creator>
  <cp:lastModifiedBy>Nicholas Avery</cp:lastModifiedBy>
  <cp:revision>1</cp:revision>
  <dcterms:created xsi:type="dcterms:W3CDTF">2020-01-10T09:16:16Z</dcterms:created>
  <dcterms:modified xsi:type="dcterms:W3CDTF">2020-01-10T09:18:03Z</dcterms:modified>
</cp:coreProperties>
</file>