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3" d="100"/>
          <a:sy n="113" d="100"/>
        </p:scale>
        <p:origin x="37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30ADA6-03E1-4CF1-89D0-E40AAE455C11}" type="datetimeFigureOut">
              <a:rPr lang="en-GB" smtClean="0"/>
              <a:t>05/09/2019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A10935-F3B2-437F-94AE-710E5E03A50B}" type="slidenum">
              <a:rPr lang="en-GB" smtClean="0"/>
              <a:t>‹#›</a:t>
            </a:fld>
            <a:endParaRPr lang="en-GB"/>
          </a:p>
        </p:txBody>
      </p:sp>
    </p:spTree>
    <p:extLst>
      <p:ext uri="{BB962C8B-B14F-4D97-AF65-F5344CB8AC3E}">
        <p14:creationId xmlns:p14="http://schemas.microsoft.com/office/powerpoint/2010/main" val="677370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a:t>
            </a:r>
            <a:r>
              <a:rPr lang="en-US" dirty="0"/>
              <a:t>It is important to give this explanation, but in the same way as with</a:t>
            </a:r>
            <a:r>
              <a:rPr lang="en-US" baseline="0" dirty="0"/>
              <a:t> explicit grammar explanation, </a:t>
            </a:r>
            <a:r>
              <a:rPr lang="en-US" dirty="0"/>
              <a:t>it</a:t>
            </a:r>
            <a:r>
              <a:rPr lang="en-US" baseline="0" dirty="0"/>
              <a:t> is the practice that counts most.  The idea here is not to write out the explanation, but to put it into practice with the phonics source words, and then relate the long and short ‘a’ sounds to two new nouns, ‘die </a:t>
            </a:r>
            <a:r>
              <a:rPr lang="en-US" baseline="0" dirty="0" err="1"/>
              <a:t>Tafel</a:t>
            </a:r>
            <a:r>
              <a:rPr lang="en-US" baseline="0" dirty="0"/>
              <a:t>’ and ‘die </a:t>
            </a:r>
            <a:r>
              <a:rPr lang="en-US" baseline="0" dirty="0" err="1"/>
              <a:t>Flasche</a:t>
            </a:r>
            <a:r>
              <a:rPr lang="en-US" baseline="0" dirty="0"/>
              <a:t>’.</a:t>
            </a:r>
            <a:br>
              <a:rPr lang="en-US" baseline="0" dirty="0"/>
            </a:br>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976102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With sound and no pictures to focus all attention on the sound-symbol correspondence.</a:t>
            </a:r>
            <a:br>
              <a:rPr lang="en-GB" baseline="0" dirty="0" smtClean="0"/>
            </a:br>
            <a:endParaRPr lang="en-GB" baseline="0" dirty="0" smtClean="0"/>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Word frequency rankings (1 is the most common word in German): </a:t>
            </a:r>
            <a:br>
              <a:rPr lang="en-GB" baseline="0" dirty="0" smtClean="0"/>
            </a:br>
            <a:r>
              <a:rPr lang="en-GB" b="1" baseline="0" dirty="0" err="1" smtClean="0"/>
              <a:t>kalt</a:t>
            </a:r>
            <a:r>
              <a:rPr lang="en-GB" baseline="0" dirty="0" smtClean="0"/>
              <a:t> [875]; </a:t>
            </a:r>
            <a:r>
              <a:rPr lang="en-GB" b="1" baseline="0" dirty="0" err="1" smtClean="0"/>
              <a:t>lang</a:t>
            </a:r>
            <a:r>
              <a:rPr lang="en-GB" b="0" baseline="0" dirty="0" smtClean="0"/>
              <a:t> [95]</a:t>
            </a:r>
            <a:r>
              <a:rPr lang="en-GB" baseline="0" dirty="0" smtClean="0"/>
              <a:t> </a:t>
            </a:r>
            <a:r>
              <a:rPr lang="en-GB" b="1" baseline="0" dirty="0" smtClean="0"/>
              <a:t>Mann</a:t>
            </a:r>
            <a:r>
              <a:rPr lang="en-GB" baseline="0" dirty="0" smtClean="0"/>
              <a:t> [131]; </a:t>
            </a:r>
            <a:r>
              <a:rPr lang="en-GB" b="1" baseline="0" dirty="0" err="1" smtClean="0"/>
              <a:t>Klasse</a:t>
            </a:r>
            <a:r>
              <a:rPr lang="en-GB" baseline="0" dirty="0" smtClean="0"/>
              <a:t> [619]; </a:t>
            </a:r>
            <a:r>
              <a:rPr lang="en-GB" b="1" baseline="0" dirty="0" err="1" smtClean="0"/>
              <a:t>Gast</a:t>
            </a:r>
            <a:r>
              <a:rPr lang="en-GB" baseline="0" dirty="0" smtClean="0"/>
              <a:t> [675]; </a:t>
            </a:r>
            <a:r>
              <a:rPr lang="en-GB" b="1" baseline="0" dirty="0" err="1" smtClean="0"/>
              <a:t>danke</a:t>
            </a:r>
            <a:r>
              <a:rPr lang="en-GB" b="1" baseline="0" dirty="0" smtClean="0"/>
              <a:t> </a:t>
            </a:r>
            <a:r>
              <a:rPr lang="en-GB" baseline="0" dirty="0" smtClean="0"/>
              <a:t>[778].</a:t>
            </a:r>
            <a:br>
              <a:rPr lang="en-GB" baseline="0" dirty="0" smtClean="0"/>
            </a:br>
            <a:r>
              <a:rPr lang="en-GB" i="1" dirty="0" smtClean="0"/>
              <a:t>Source:  Jones, R.L. &amp; </a:t>
            </a:r>
            <a:r>
              <a:rPr lang="en-GB" i="1" dirty="0" err="1" smtClean="0"/>
              <a:t>Tschirner</a:t>
            </a:r>
            <a:r>
              <a:rPr lang="en-GB" i="1" dirty="0" smtClean="0"/>
              <a:t>, E. (2006). A frequency dictionary of German: core vocabulary for learners. Routledge</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515304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Without pictures to focus all attention</a:t>
            </a:r>
            <a:r>
              <a:rPr lang="en-GB" baseline="0" smtClean="0"/>
              <a:t> on the SSC.</a:t>
            </a:r>
            <a:r>
              <a:rPr lang="en-GB" baseline="0" dirty="0" smtClean="0"/>
              <a:t/>
            </a:r>
            <a:br>
              <a:rPr lang="en-GB" baseline="0" dirty="0" smtClean="0"/>
            </a:b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Word frequency rankings (1 is the most common word in German): </a:t>
            </a:r>
            <a:br>
              <a:rPr lang="en-GB" baseline="0" dirty="0" smtClean="0"/>
            </a:br>
            <a:r>
              <a:rPr lang="en-GB" b="1" baseline="0" dirty="0" err="1" smtClean="0"/>
              <a:t>kalt</a:t>
            </a:r>
            <a:r>
              <a:rPr lang="en-GB" baseline="0" dirty="0" smtClean="0"/>
              <a:t> [875]; </a:t>
            </a:r>
            <a:r>
              <a:rPr lang="en-GB" b="1" baseline="0" dirty="0" err="1" smtClean="0"/>
              <a:t>lang</a:t>
            </a:r>
            <a:r>
              <a:rPr lang="en-GB" b="0" baseline="0" dirty="0" smtClean="0"/>
              <a:t> [95]</a:t>
            </a:r>
            <a:r>
              <a:rPr lang="en-GB" baseline="0" dirty="0" smtClean="0"/>
              <a:t> </a:t>
            </a:r>
            <a:r>
              <a:rPr lang="en-GB" b="1" baseline="0" dirty="0" smtClean="0"/>
              <a:t>Mann</a:t>
            </a:r>
            <a:r>
              <a:rPr lang="en-GB" baseline="0" dirty="0" smtClean="0"/>
              <a:t> [131]; </a:t>
            </a:r>
            <a:r>
              <a:rPr lang="en-GB" b="1" baseline="0" dirty="0" err="1" smtClean="0"/>
              <a:t>Klasse</a:t>
            </a:r>
            <a:r>
              <a:rPr lang="en-GB" baseline="0" dirty="0" smtClean="0"/>
              <a:t> [619]; </a:t>
            </a:r>
            <a:r>
              <a:rPr lang="en-GB" b="1" baseline="0" dirty="0" err="1" smtClean="0"/>
              <a:t>Gast</a:t>
            </a:r>
            <a:r>
              <a:rPr lang="en-GB" baseline="0" dirty="0" smtClean="0"/>
              <a:t> [675]; </a:t>
            </a:r>
            <a:r>
              <a:rPr lang="en-GB" b="1" baseline="0" dirty="0" err="1" smtClean="0"/>
              <a:t>danke</a:t>
            </a:r>
            <a:r>
              <a:rPr lang="en-GB" b="1" baseline="0" dirty="0" smtClean="0"/>
              <a:t> </a:t>
            </a:r>
            <a:r>
              <a:rPr lang="en-GB" baseline="0" dirty="0" smtClean="0"/>
              <a:t>[778].</a:t>
            </a:r>
            <a:br>
              <a:rPr lang="en-GB" baseline="0" dirty="0" smtClean="0"/>
            </a:br>
            <a:r>
              <a:rPr lang="en-GB" i="1" dirty="0" smtClean="0"/>
              <a:t>Source:  Jones, R.L. &amp; </a:t>
            </a:r>
            <a:r>
              <a:rPr lang="en-GB" i="1" dirty="0" err="1" smtClean="0"/>
              <a:t>Tschirner</a:t>
            </a:r>
            <a:r>
              <a:rPr lang="en-GB" i="1" dirty="0" smtClean="0"/>
              <a:t>, E. (2006). A frequency dictionary of German: core vocabulary for learners. Routledge</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948912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Hör</a:t>
            </a:r>
            <a:r>
              <a:rPr lang="en-US" dirty="0"/>
              <a:t> </a:t>
            </a:r>
            <a:r>
              <a:rPr lang="en-US" dirty="0" err="1" smtClean="0"/>
              <a:t>zu</a:t>
            </a:r>
            <a:r>
              <a:rPr lang="en-US" dirty="0" smtClean="0"/>
              <a:t>. </a:t>
            </a:r>
            <a:r>
              <a:rPr lang="en-US" dirty="0" err="1"/>
              <a:t>Ist</a:t>
            </a:r>
            <a:r>
              <a:rPr lang="en-US" dirty="0"/>
              <a:t> </a:t>
            </a:r>
            <a:r>
              <a:rPr lang="en-US" dirty="0" err="1" smtClean="0"/>
              <a:t>es</a:t>
            </a:r>
            <a:r>
              <a:rPr lang="en-US" dirty="0" smtClean="0"/>
              <a:t> ‘</a:t>
            </a:r>
            <a:r>
              <a:rPr lang="en-US" dirty="0" err="1" smtClean="0"/>
              <a:t>aaaa</a:t>
            </a:r>
            <a:r>
              <a:rPr lang="en-US" dirty="0" smtClean="0"/>
              <a:t>’ </a:t>
            </a:r>
            <a:r>
              <a:rPr lang="en-US" dirty="0" err="1" smtClean="0"/>
              <a:t>wie</a:t>
            </a:r>
            <a:r>
              <a:rPr lang="en-US" dirty="0" smtClean="0"/>
              <a:t> ‘</a:t>
            </a:r>
            <a:r>
              <a:rPr lang="en-US" dirty="0" err="1" smtClean="0"/>
              <a:t>sagen</a:t>
            </a:r>
            <a:r>
              <a:rPr lang="en-US" dirty="0" smtClean="0"/>
              <a:t>’ </a:t>
            </a:r>
            <a:r>
              <a:rPr lang="en-US" dirty="0" err="1" smtClean="0"/>
              <a:t>oder</a:t>
            </a:r>
            <a:r>
              <a:rPr lang="en-US" dirty="0" smtClean="0"/>
              <a:t> ‘a’ </a:t>
            </a:r>
            <a:r>
              <a:rPr lang="en-US" dirty="0" err="1" smtClean="0"/>
              <a:t>wie</a:t>
            </a:r>
            <a:r>
              <a:rPr lang="en-US" baseline="0" dirty="0" smtClean="0"/>
              <a:t> </a:t>
            </a:r>
            <a:r>
              <a:rPr lang="en-US" baseline="0" dirty="0" err="1" smtClean="0"/>
              <a:t>kalt</a:t>
            </a:r>
            <a:r>
              <a:rPr lang="en-US" baseline="0" dirty="0" smtClean="0"/>
              <a:t>?</a:t>
            </a:r>
            <a:endParaRPr lang="en-US" dirty="0"/>
          </a:p>
          <a:p>
            <a:pPr marL="228600" indent="-228600">
              <a:buAutoNum type="arabicPeriod"/>
            </a:pPr>
            <a:r>
              <a:rPr lang="en-US" dirty="0"/>
              <a:t>Mann</a:t>
            </a:r>
          </a:p>
          <a:p>
            <a:pPr marL="228600" indent="-228600">
              <a:buAutoNum type="arabicPeriod"/>
            </a:pPr>
            <a:r>
              <a:rPr lang="en-US" dirty="0" err="1"/>
              <a:t>Paar</a:t>
            </a:r>
            <a:endParaRPr lang="en-US" dirty="0"/>
          </a:p>
          <a:p>
            <a:pPr marL="228600" indent="-228600">
              <a:buAutoNum type="arabicPeriod"/>
            </a:pPr>
            <a:r>
              <a:rPr lang="en-US" dirty="0" err="1"/>
              <a:t>fahren</a:t>
            </a:r>
            <a:endParaRPr lang="en-US" dirty="0"/>
          </a:p>
          <a:p>
            <a:pPr marL="228600" indent="-228600">
              <a:buAutoNum type="arabicPeriod"/>
            </a:pPr>
            <a:r>
              <a:rPr lang="en-US" dirty="0" err="1"/>
              <a:t>Klasse</a:t>
            </a:r>
            <a:endParaRPr lang="en-US" dirty="0"/>
          </a:p>
          <a:p>
            <a:pPr marL="228600" indent="-228600">
              <a:buAutoNum type="arabicPeriod"/>
            </a:pPr>
            <a:r>
              <a:rPr lang="en-US" dirty="0" err="1"/>
              <a:t>danke</a:t>
            </a:r>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622800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Antworten</a:t>
            </a:r>
            <a:endParaRPr lang="en-US" b="1" dirty="0"/>
          </a:p>
          <a:p>
            <a:pPr marL="228600" indent="-228600">
              <a:buAutoNum type="arabicPeriod"/>
            </a:pPr>
            <a:r>
              <a:rPr lang="en-US" dirty="0"/>
              <a:t>Mann</a:t>
            </a:r>
          </a:p>
          <a:p>
            <a:pPr marL="228600" indent="-228600">
              <a:buAutoNum type="arabicPeriod"/>
            </a:pPr>
            <a:r>
              <a:rPr lang="en-US" dirty="0" err="1"/>
              <a:t>Paar</a:t>
            </a:r>
            <a:endParaRPr lang="en-US" dirty="0"/>
          </a:p>
          <a:p>
            <a:pPr marL="228600" indent="-228600">
              <a:buAutoNum type="arabicPeriod"/>
            </a:pPr>
            <a:r>
              <a:rPr lang="en-US" dirty="0" err="1"/>
              <a:t>fahren</a:t>
            </a:r>
            <a:endParaRPr lang="en-US" dirty="0"/>
          </a:p>
          <a:p>
            <a:pPr marL="228600" indent="-228600">
              <a:buAutoNum type="arabicPeriod"/>
            </a:pPr>
            <a:r>
              <a:rPr lang="en-US" dirty="0" err="1"/>
              <a:t>Klasse</a:t>
            </a:r>
            <a:endParaRPr lang="en-US" dirty="0"/>
          </a:p>
          <a:p>
            <a:pPr marL="228600" indent="-228600">
              <a:buAutoNum type="arabicPeriod"/>
            </a:pPr>
            <a:r>
              <a:rPr lang="en-US" dirty="0" err="1"/>
              <a:t>danke</a:t>
            </a:r>
            <a:endParaRPr lang="en-US" dirty="0"/>
          </a:p>
          <a:p>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791910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smtClean="0"/>
              <a:t>Source word: </a:t>
            </a:r>
            <a:r>
              <a:rPr lang="en-GB" b="1" dirty="0" err="1" smtClean="0"/>
              <a:t>sagen</a:t>
            </a:r>
            <a:r>
              <a:rPr lang="en-GB" b="1" dirty="0" smtClean="0"/>
              <a:t> [46]</a:t>
            </a:r>
          </a:p>
          <a:p>
            <a:r>
              <a:rPr lang="en-GB" b="0" dirty="0" smtClean="0"/>
              <a:t/>
            </a:r>
            <a:br>
              <a:rPr lang="en-GB" b="0" dirty="0" smtClean="0"/>
            </a:br>
            <a:r>
              <a:rPr lang="en-GB" b="0" dirty="0" smtClean="0"/>
              <a:t>1. Present the letter and say the long ‘a’ sound first, on its own. Students repeat it with you.</a:t>
            </a:r>
            <a:br>
              <a:rPr lang="en-GB" b="0" dirty="0" smtClean="0"/>
            </a:br>
            <a:r>
              <a:rPr lang="en-GB" b="0" dirty="0" smtClean="0"/>
              <a:t>2. Bring up the word ‘</a:t>
            </a:r>
            <a:r>
              <a:rPr lang="en-GB" b="0" dirty="0" err="1" smtClean="0"/>
              <a:t>sagen</a:t>
            </a:r>
            <a:r>
              <a:rPr lang="en-GB" b="0" dirty="0" smtClean="0"/>
              <a:t>’ on its own, say</a:t>
            </a:r>
            <a:r>
              <a:rPr lang="en-GB" b="0" baseline="0" dirty="0" smtClean="0"/>
              <a:t> it, students repeat it, so that they have the opportunity to focus all of their attention on the connection between the written word and its sound.</a:t>
            </a:r>
          </a:p>
          <a:p>
            <a:r>
              <a:rPr lang="en-GB" b="0" baseline="0" dirty="0" smtClean="0"/>
              <a:t>3. Bring up the picture, and if using gestures, a</a:t>
            </a:r>
            <a:r>
              <a:rPr lang="en-GB" baseline="0" dirty="0" smtClean="0"/>
              <a:t> possible gesture for this would be to mime speech coming out of your mouth, opening your mouth and drawing your hand away quickly away from you. Establish the meaning of the word in English, clearly, i.e., ‘to say, tell’. </a:t>
            </a:r>
            <a:br>
              <a:rPr lang="en-GB" baseline="0" dirty="0" smtClean="0"/>
            </a:br>
            <a:r>
              <a:rPr lang="en-GB" baseline="0" dirty="0" smtClean="0"/>
              <a:t>It is also worth asking them (this probably in English!)  what type of word it is, to see if they can identify it as a verb.  </a:t>
            </a:r>
            <a:br>
              <a:rPr lang="en-GB" baseline="0" dirty="0" smtClean="0"/>
            </a:br>
            <a:r>
              <a:rPr lang="en-GB" baseline="0" dirty="0" smtClean="0"/>
              <a:t>4. Roll back the animations and work through 1-3 again, but this time, dropping your voice completely to listen carefully to the students saying the ‘a’ sound, pronouncing ‘</a:t>
            </a:r>
            <a:r>
              <a:rPr lang="en-GB" baseline="0" dirty="0" err="1" smtClean="0"/>
              <a:t>sagen</a:t>
            </a:r>
            <a:r>
              <a:rPr lang="en-GB" baseline="0" dirty="0" smtClean="0"/>
              <a:t>’ and, if using, doing the gesture.</a:t>
            </a:r>
          </a:p>
          <a:p>
            <a:endParaRPr lang="en-GB" baseline="0" dirty="0" smtClean="0"/>
          </a:p>
          <a:p>
            <a:r>
              <a:rPr lang="en-GB" b="1" baseline="0" dirty="0" smtClean="0"/>
              <a:t>Note: Whilst these two words are not in the vocabulary set for this week’s learning, the idea is that elaborating the first encounter with these high-frequency phonics words will prime students for learning them later.  The verb ‘</a:t>
            </a:r>
            <a:r>
              <a:rPr lang="en-GB" b="1" baseline="0" dirty="0" err="1" smtClean="0"/>
              <a:t>sagen</a:t>
            </a:r>
            <a:r>
              <a:rPr lang="en-GB" b="1" baseline="0" dirty="0" smtClean="0"/>
              <a:t>’ for example will soon be met again in the communication strategy language ‘</a:t>
            </a:r>
            <a:r>
              <a:rPr lang="en-GB" b="1" baseline="0" dirty="0" err="1" smtClean="0"/>
              <a:t>Wie</a:t>
            </a:r>
            <a:r>
              <a:rPr lang="en-GB" b="1" baseline="0" dirty="0" smtClean="0"/>
              <a:t> </a:t>
            </a:r>
            <a:r>
              <a:rPr lang="en-GB" b="1" baseline="0" dirty="0" err="1" smtClean="0"/>
              <a:t>sagt</a:t>
            </a:r>
            <a:r>
              <a:rPr lang="en-GB" b="1" baseline="0" dirty="0" smtClean="0"/>
              <a:t> man… (auf Deutsch/</a:t>
            </a:r>
            <a:r>
              <a:rPr lang="en-GB" b="1" baseline="0" dirty="0" err="1" smtClean="0"/>
              <a:t>Englisch</a:t>
            </a:r>
            <a:r>
              <a:rPr lang="en-GB" b="1" baseline="0" dirty="0" smtClean="0"/>
              <a:t>)?</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797258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smtClean="0"/>
              <a:t>Source word: </a:t>
            </a:r>
            <a:r>
              <a:rPr lang="en-GB" b="1" dirty="0" err="1" smtClean="0"/>
              <a:t>kalt</a:t>
            </a:r>
            <a:r>
              <a:rPr lang="en-GB" b="1" dirty="0" smtClean="0"/>
              <a:t> [875]</a:t>
            </a:r>
          </a:p>
          <a:p>
            <a:r>
              <a:rPr lang="en-GB" b="0" dirty="0" smtClean="0"/>
              <a:t/>
            </a:r>
            <a:br>
              <a:rPr lang="en-GB" b="0" dirty="0" smtClean="0"/>
            </a:br>
            <a:r>
              <a:rPr lang="en-GB" b="0" dirty="0" smtClean="0"/>
              <a:t>1. Present the letter and say the short ‘a’ sound first, on its own. Students repeat it with you.</a:t>
            </a:r>
            <a:br>
              <a:rPr lang="en-GB" b="0" dirty="0" smtClean="0"/>
            </a:br>
            <a:r>
              <a:rPr lang="en-GB" b="0" dirty="0" smtClean="0"/>
              <a:t>2. Bring up the word ‘</a:t>
            </a:r>
            <a:r>
              <a:rPr lang="en-GB" b="0" dirty="0" err="1" smtClean="0"/>
              <a:t>kalt</a:t>
            </a:r>
            <a:r>
              <a:rPr lang="en-GB" b="0" dirty="0" smtClean="0"/>
              <a:t>’ on its own, say</a:t>
            </a:r>
            <a:r>
              <a:rPr lang="en-GB" b="0" baseline="0" dirty="0" smtClean="0"/>
              <a:t> it, students repeat it, so that they have the opportunity to focus all of their attention on the connection between the written word and its sound.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smtClean="0"/>
              <a:t>3. Bring up the picture, and if using gestures, a</a:t>
            </a:r>
            <a:r>
              <a:rPr lang="en-GB" baseline="0" dirty="0" smtClean="0"/>
              <a:t> possible gesture for this would be to mime a shiver, crossing your arms in front of your body.  Establish the meaning of the word in English, clearly, i.e., ‘to say, tell’. It is also worth asking them what type of word it is, to see if they can identify it as an adjective.  </a:t>
            </a:r>
            <a:br>
              <a:rPr lang="en-GB" baseline="0" dirty="0" smtClean="0"/>
            </a:br>
            <a:r>
              <a:rPr lang="en-GB" baseline="0" dirty="0" smtClean="0"/>
              <a:t>4. Roll back the animations and work through 1-3 again, but this time, dropping your voice completely to listen carefully to the students saying the ‘a’ sound, pronouncing ‘</a:t>
            </a:r>
            <a:r>
              <a:rPr lang="en-GB" baseline="0" dirty="0" err="1" smtClean="0"/>
              <a:t>kalt</a:t>
            </a:r>
            <a:r>
              <a:rPr lang="en-GB" baseline="0" dirty="0" smtClean="0"/>
              <a:t>’ and, if using, doing the gesture.</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362946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Repeat the first two stages from</a:t>
            </a:r>
            <a:r>
              <a:rPr lang="en-GB" baseline="0" dirty="0"/>
              <a:t> Slide 9; i.e., elicit ‘a’ and then ‘</a:t>
            </a:r>
            <a:r>
              <a:rPr lang="en-GB" baseline="0" dirty="0" err="1"/>
              <a:t>sagen</a:t>
            </a:r>
            <a:r>
              <a:rPr lang="en-GB" baseline="0" dirty="0"/>
              <a:t>’ from students.  They should produce these now, chorally, without first hearing the teacher.</a:t>
            </a:r>
            <a:endParaRPr lang="en-GB" dirty="0"/>
          </a:p>
          <a:p>
            <a:r>
              <a:rPr lang="en-GB" dirty="0"/>
              <a:t>(A</a:t>
            </a:r>
            <a:r>
              <a:rPr lang="en-GB" baseline="0" dirty="0"/>
              <a:t> possible gesture for this would be to mime speech coming out of your mouth, opening your mouth and drawing your hand away quickly away from you</a:t>
            </a:r>
            <a:r>
              <a:rPr lang="en-GB" baseline="0" dirty="0" smtClean="0"/>
              <a:t>).</a:t>
            </a:r>
          </a:p>
          <a:p>
            <a:r>
              <a:rPr lang="en-GB" baseline="0" dirty="0" smtClean="0"/>
              <a:t>Elicitation can be accomplished by pointing.  Some teachers may use a very straightforward prompt like ‘Was </a:t>
            </a:r>
            <a:r>
              <a:rPr lang="en-GB" baseline="0" dirty="0" err="1" smtClean="0"/>
              <a:t>ist</a:t>
            </a:r>
            <a:r>
              <a:rPr lang="en-GB" baseline="0" dirty="0" smtClean="0"/>
              <a:t> das?’. Students already know ‘Wo </a:t>
            </a:r>
            <a:r>
              <a:rPr lang="en-GB" baseline="0" dirty="0" err="1" smtClean="0"/>
              <a:t>ist</a:t>
            </a:r>
            <a:r>
              <a:rPr lang="en-GB" baseline="0" dirty="0" smtClean="0"/>
              <a:t> das?’ Was </a:t>
            </a:r>
            <a:r>
              <a:rPr lang="en-GB" baseline="0" dirty="0" err="1" smtClean="0"/>
              <a:t>ist</a:t>
            </a:r>
            <a:r>
              <a:rPr lang="en-GB" baseline="0" dirty="0" smtClean="0"/>
              <a:t> das primes for the next question word students will know.  Word order is straightforward here (1:1 equivalent with English in this question structure)  and words are cognate-like – was/what – </a:t>
            </a:r>
            <a:r>
              <a:rPr lang="en-GB" baseline="0" dirty="0" err="1" smtClean="0"/>
              <a:t>ist</a:t>
            </a:r>
            <a:r>
              <a:rPr lang="en-GB" baseline="0" dirty="0" smtClean="0"/>
              <a:t>/is – das/that.  </a:t>
            </a:r>
            <a:r>
              <a:rPr lang="en-GB" baseline="0" dirty="0"/>
              <a:t/>
            </a:r>
            <a:br>
              <a:rPr lang="en-GB" baseline="0" dirty="0"/>
            </a:br>
            <a:r>
              <a:rPr lang="en-GB" baseline="0" dirty="0"/>
              <a:t>Check that they remember the meaning of the verb.</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844967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Repeat the first two stages from</a:t>
            </a:r>
            <a:r>
              <a:rPr lang="en-GB" baseline="0" dirty="0"/>
              <a:t> Slide 10; i.e., elicit short ‘a’ and then ‘</a:t>
            </a:r>
            <a:r>
              <a:rPr lang="en-GB" baseline="0" dirty="0" err="1"/>
              <a:t>kalt</a:t>
            </a:r>
            <a:r>
              <a:rPr lang="en-GB" baseline="0" dirty="0"/>
              <a:t>’ from students.  They should produce these now, chorally, without first hearing the teacher.</a:t>
            </a:r>
            <a:endParaRPr lang="en-GB" dirty="0"/>
          </a:p>
          <a:p>
            <a:r>
              <a:rPr lang="en-GB" dirty="0"/>
              <a:t>(</a:t>
            </a:r>
            <a:r>
              <a:rPr lang="en-GB" b="0" baseline="0" dirty="0"/>
              <a:t>A</a:t>
            </a:r>
            <a:r>
              <a:rPr lang="en-GB" baseline="0" dirty="0"/>
              <a:t> possible gesture for this would be to mime a shiver, crossing your arms in front of your body.).</a:t>
            </a:r>
            <a:br>
              <a:rPr lang="en-GB" baseline="0" dirty="0"/>
            </a:br>
            <a:r>
              <a:rPr lang="en-GB" baseline="0" dirty="0"/>
              <a:t>Check that they remember the meaning of the adjective.</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127945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a:t>
            </a:r>
            <a:r>
              <a:rPr lang="en-GB" baseline="0" dirty="0" smtClean="0"/>
              <a:t> and elicit the pronunciation of the </a:t>
            </a:r>
            <a:r>
              <a:rPr lang="en-GB" b="1" baseline="0" dirty="0" smtClean="0"/>
              <a:t>individual SSC ‘a’ </a:t>
            </a:r>
            <a:r>
              <a:rPr lang="en-GB" baseline="0" dirty="0" smtClean="0"/>
              <a:t>and then the </a:t>
            </a:r>
            <a:r>
              <a:rPr lang="en-GB" b="1" baseline="0" dirty="0" smtClean="0"/>
              <a:t>source</a:t>
            </a:r>
            <a:r>
              <a:rPr lang="en-GB" baseline="0" dirty="0" smtClean="0"/>
              <a:t> word again (with gesture, if using).</a:t>
            </a:r>
            <a:br>
              <a:rPr lang="en-GB" baseline="0" dirty="0" smtClean="0"/>
            </a:br>
            <a:r>
              <a:rPr lang="en-GB" baseline="0" dirty="0" smtClean="0"/>
              <a:t>Then present and elicit the pronunciation of the five </a:t>
            </a:r>
            <a:r>
              <a:rPr lang="en-GB" b="1" baseline="0" dirty="0" smtClean="0"/>
              <a:t>cluster</a:t>
            </a:r>
            <a:r>
              <a:rPr lang="en-GB" baseline="0" dirty="0" smtClean="0"/>
              <a:t> words.</a:t>
            </a:r>
            <a:br>
              <a:rPr lang="en-GB" baseline="0" dirty="0" smtClean="0"/>
            </a:br>
            <a:r>
              <a:rPr lang="en-GB" baseline="0" dirty="0" smtClean="0"/>
              <a:t>The cluster words have been chosen for their high-frequency, from a range of word classes, with the SSC (where possible) positioned within a variety of syllables within the words(e.g. initial, 2</a:t>
            </a:r>
            <a:r>
              <a:rPr lang="en-GB" baseline="30000" dirty="0" smtClean="0"/>
              <a:t>nd</a:t>
            </a:r>
            <a:r>
              <a:rPr lang="en-GB" baseline="0" dirty="0" smtClean="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smtClean="0"/>
            </a:b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Word frequency rankings (1 is the most common word in German): </a:t>
            </a:r>
            <a:br>
              <a:rPr lang="en-GB" baseline="0" dirty="0" smtClean="0"/>
            </a:br>
            <a:r>
              <a:rPr lang="en-GB" b="1" baseline="0" dirty="0" err="1" smtClean="0"/>
              <a:t>sagen</a:t>
            </a:r>
            <a:r>
              <a:rPr lang="en-GB" baseline="0" dirty="0" smtClean="0"/>
              <a:t> [46]; </a:t>
            </a:r>
            <a:r>
              <a:rPr lang="en-GB" b="1" baseline="0" dirty="0" err="1" smtClean="0"/>
              <a:t>Paar</a:t>
            </a:r>
            <a:r>
              <a:rPr lang="en-GB" b="0" baseline="0" dirty="0" smtClean="0"/>
              <a:t> [284]</a:t>
            </a:r>
            <a:r>
              <a:rPr lang="en-GB" baseline="0" dirty="0" smtClean="0"/>
              <a:t> </a:t>
            </a:r>
            <a:r>
              <a:rPr lang="en-GB" b="1" baseline="0" dirty="0" err="1" smtClean="0"/>
              <a:t>haben</a:t>
            </a:r>
            <a:r>
              <a:rPr lang="en-GB" baseline="0" dirty="0" smtClean="0"/>
              <a:t> [7]; </a:t>
            </a:r>
            <a:r>
              <a:rPr lang="en-GB" b="1" baseline="0" dirty="0" err="1" smtClean="0"/>
              <a:t>fahren</a:t>
            </a:r>
            <a:r>
              <a:rPr lang="en-GB" baseline="0" dirty="0" smtClean="0"/>
              <a:t> [169]; </a:t>
            </a:r>
            <a:r>
              <a:rPr lang="en-GB" b="1" baseline="0" dirty="0" err="1" smtClean="0"/>
              <a:t>klar</a:t>
            </a:r>
            <a:r>
              <a:rPr lang="en-GB" baseline="0" dirty="0" smtClean="0"/>
              <a:t> [255]; </a:t>
            </a:r>
            <a:r>
              <a:rPr lang="en-GB" b="1" baseline="0" dirty="0" smtClean="0"/>
              <a:t>Tag </a:t>
            </a:r>
            <a:r>
              <a:rPr lang="en-GB" baseline="0" dirty="0" smtClean="0"/>
              <a:t>[108].</a:t>
            </a:r>
            <a:br>
              <a:rPr lang="en-GB" baseline="0" dirty="0" smtClean="0"/>
            </a:br>
            <a:r>
              <a:rPr lang="en-GB" i="1" dirty="0" smtClean="0"/>
              <a:t>Source:  Jones, R.L. &amp; </a:t>
            </a:r>
            <a:r>
              <a:rPr lang="en-GB" i="1" dirty="0" err="1" smtClean="0"/>
              <a:t>Tschirner</a:t>
            </a:r>
            <a:r>
              <a:rPr lang="en-GB" i="1" dirty="0" smtClean="0"/>
              <a:t>, E. (2006). A frequency dictionary of German: core vocabulary for learners. Routledge</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797687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With sound and no pictures to focus all attention on the sound-symbol correspondence.</a:t>
            </a:r>
            <a:br>
              <a:rPr lang="en-GB" baseline="0" dirty="0" smtClean="0"/>
            </a:b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Word frequency rankings (1 is the most common word in German): </a:t>
            </a:r>
            <a:br>
              <a:rPr lang="en-GB" baseline="0" dirty="0" smtClean="0"/>
            </a:br>
            <a:r>
              <a:rPr lang="en-GB" b="1" baseline="0" dirty="0" err="1" smtClean="0"/>
              <a:t>sagen</a:t>
            </a:r>
            <a:r>
              <a:rPr lang="en-GB" baseline="0" dirty="0" smtClean="0"/>
              <a:t> [46]; </a:t>
            </a:r>
            <a:r>
              <a:rPr lang="en-GB" b="1" baseline="0" dirty="0" err="1" smtClean="0"/>
              <a:t>Paar</a:t>
            </a:r>
            <a:r>
              <a:rPr lang="en-GB" b="0" baseline="0" dirty="0" smtClean="0"/>
              <a:t> [284]</a:t>
            </a:r>
            <a:r>
              <a:rPr lang="en-GB" baseline="0" dirty="0" smtClean="0"/>
              <a:t> </a:t>
            </a:r>
            <a:r>
              <a:rPr lang="en-GB" b="1" baseline="0" dirty="0" err="1" smtClean="0"/>
              <a:t>haben</a:t>
            </a:r>
            <a:r>
              <a:rPr lang="en-GB" baseline="0" dirty="0" smtClean="0"/>
              <a:t> [7]; </a:t>
            </a:r>
            <a:r>
              <a:rPr lang="en-GB" b="1" baseline="0" dirty="0" err="1" smtClean="0"/>
              <a:t>fahren</a:t>
            </a:r>
            <a:r>
              <a:rPr lang="en-GB" baseline="0" dirty="0" smtClean="0"/>
              <a:t> [169]; </a:t>
            </a:r>
            <a:r>
              <a:rPr lang="en-GB" b="1" baseline="0" dirty="0" err="1" smtClean="0"/>
              <a:t>klar</a:t>
            </a:r>
            <a:r>
              <a:rPr lang="en-GB" baseline="0" dirty="0" smtClean="0"/>
              <a:t> [255]; </a:t>
            </a:r>
            <a:r>
              <a:rPr lang="en-GB" b="1" baseline="0" dirty="0" smtClean="0"/>
              <a:t>Tag </a:t>
            </a:r>
            <a:r>
              <a:rPr lang="en-GB" baseline="0" dirty="0" smtClean="0"/>
              <a:t>[108].</a:t>
            </a:r>
            <a:br>
              <a:rPr lang="en-GB" baseline="0" dirty="0" smtClean="0"/>
            </a:br>
            <a:r>
              <a:rPr lang="en-GB" i="1" dirty="0" smtClean="0"/>
              <a:t>Source:  Jones, R.L. &amp; </a:t>
            </a:r>
            <a:r>
              <a:rPr lang="en-GB" i="1" dirty="0" err="1" smtClean="0"/>
              <a:t>Tschirner</a:t>
            </a:r>
            <a:r>
              <a:rPr lang="en-GB" i="1" dirty="0" smtClean="0"/>
              <a:t>, E. (2006). A frequency dictionary of German: core vocabulary for learners. Routledge</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4008178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Without sound to elicit production from students.</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Word frequency rankings (1 is the most common word in German): </a:t>
            </a:r>
            <a:br>
              <a:rPr lang="en-GB" baseline="0" dirty="0" smtClean="0"/>
            </a:br>
            <a:r>
              <a:rPr lang="en-GB" b="1" baseline="0" dirty="0" err="1" smtClean="0"/>
              <a:t>sagen</a:t>
            </a:r>
            <a:r>
              <a:rPr lang="en-GB" baseline="0" dirty="0" smtClean="0"/>
              <a:t> [46]; </a:t>
            </a:r>
            <a:r>
              <a:rPr lang="en-GB" b="1" baseline="0" dirty="0" err="1" smtClean="0"/>
              <a:t>Paar</a:t>
            </a:r>
            <a:r>
              <a:rPr lang="en-GB" b="0" baseline="0" dirty="0" smtClean="0"/>
              <a:t> [284]</a:t>
            </a:r>
            <a:r>
              <a:rPr lang="en-GB" baseline="0" dirty="0" smtClean="0"/>
              <a:t> </a:t>
            </a:r>
            <a:r>
              <a:rPr lang="en-GB" b="1" baseline="0" dirty="0" err="1" smtClean="0"/>
              <a:t>haben</a:t>
            </a:r>
            <a:r>
              <a:rPr lang="en-GB" baseline="0" dirty="0" smtClean="0"/>
              <a:t> [7]; </a:t>
            </a:r>
            <a:r>
              <a:rPr lang="en-GB" b="1" baseline="0" dirty="0" err="1" smtClean="0"/>
              <a:t>fahren</a:t>
            </a:r>
            <a:r>
              <a:rPr lang="en-GB" baseline="0" dirty="0" smtClean="0"/>
              <a:t> [169]; </a:t>
            </a:r>
            <a:r>
              <a:rPr lang="en-GB" b="1" baseline="0" dirty="0" err="1" smtClean="0"/>
              <a:t>klar</a:t>
            </a:r>
            <a:r>
              <a:rPr lang="en-GB" baseline="0" dirty="0" smtClean="0"/>
              <a:t> [255]; </a:t>
            </a:r>
            <a:r>
              <a:rPr lang="en-GB" b="1" baseline="0" dirty="0" smtClean="0"/>
              <a:t>Tag </a:t>
            </a:r>
            <a:r>
              <a:rPr lang="en-GB" baseline="0" dirty="0" smtClean="0"/>
              <a:t>[108].</a:t>
            </a:r>
            <a:br>
              <a:rPr lang="en-GB" baseline="0" dirty="0" smtClean="0"/>
            </a:br>
            <a:r>
              <a:rPr lang="en-GB" i="1" dirty="0" smtClean="0"/>
              <a:t>Source:  Jones, R.L. &amp; </a:t>
            </a:r>
            <a:r>
              <a:rPr lang="en-GB" i="1" dirty="0" err="1" smtClean="0"/>
              <a:t>Tschirner</a:t>
            </a:r>
            <a:r>
              <a:rPr lang="en-GB" i="1" dirty="0" smtClean="0"/>
              <a:t>, E. (2006). A frequency dictionary of German: core vocabulary for learners. Routledge</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405135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a:t>
            </a:r>
            <a:r>
              <a:rPr lang="en-GB" baseline="0" dirty="0" smtClean="0"/>
              <a:t> and elicit the pronunciation of the </a:t>
            </a:r>
            <a:r>
              <a:rPr lang="en-GB" b="1" baseline="0" dirty="0" smtClean="0"/>
              <a:t>individual SSC ‘a’ </a:t>
            </a:r>
            <a:r>
              <a:rPr lang="en-GB" baseline="0" dirty="0" smtClean="0"/>
              <a:t>and then the </a:t>
            </a:r>
            <a:r>
              <a:rPr lang="en-GB" b="1" baseline="0" dirty="0" smtClean="0"/>
              <a:t>source</a:t>
            </a:r>
            <a:r>
              <a:rPr lang="en-GB" baseline="0" dirty="0" smtClean="0"/>
              <a:t> word again (with gesture, if using).</a:t>
            </a:r>
            <a:br>
              <a:rPr lang="en-GB" baseline="0" dirty="0" smtClean="0"/>
            </a:br>
            <a:r>
              <a:rPr lang="en-GB" baseline="0" dirty="0" smtClean="0"/>
              <a:t>Then present and elicit the pronunciation of the five </a:t>
            </a:r>
            <a:r>
              <a:rPr lang="en-GB" b="1" baseline="0" dirty="0" smtClean="0"/>
              <a:t>cluster</a:t>
            </a:r>
            <a:r>
              <a:rPr lang="en-GB" baseline="0" dirty="0" smtClean="0"/>
              <a:t> words.</a:t>
            </a:r>
            <a:br>
              <a:rPr lang="en-GB" baseline="0" dirty="0" smtClean="0"/>
            </a:br>
            <a:r>
              <a:rPr lang="en-GB" baseline="0" dirty="0" smtClean="0"/>
              <a:t>The cluster words have been chosen for their high-frequency, from a range of word classes, with the SSC (where possible) positioned within a variety of syllables within the words(e.g. initial, 2</a:t>
            </a:r>
            <a:r>
              <a:rPr lang="en-GB" baseline="30000" dirty="0" smtClean="0"/>
              <a:t>nd</a:t>
            </a:r>
            <a:r>
              <a:rPr lang="en-GB" baseline="0" dirty="0" smtClean="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smtClean="0"/>
            </a:b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Word frequency rankings (1 is the most common word in German): </a:t>
            </a:r>
            <a:br>
              <a:rPr lang="en-GB" baseline="0" dirty="0" smtClean="0"/>
            </a:br>
            <a:r>
              <a:rPr lang="en-GB" b="1" baseline="0" dirty="0" err="1" smtClean="0"/>
              <a:t>kalt</a:t>
            </a:r>
            <a:r>
              <a:rPr lang="en-GB" baseline="0" dirty="0" smtClean="0"/>
              <a:t> [875]; </a:t>
            </a:r>
            <a:r>
              <a:rPr lang="en-GB" b="1" baseline="0" dirty="0" err="1" smtClean="0"/>
              <a:t>lang</a:t>
            </a:r>
            <a:r>
              <a:rPr lang="en-GB" b="0" baseline="0" dirty="0" smtClean="0"/>
              <a:t> [95]</a:t>
            </a:r>
            <a:r>
              <a:rPr lang="en-GB" baseline="0" dirty="0" smtClean="0"/>
              <a:t> </a:t>
            </a:r>
            <a:r>
              <a:rPr lang="en-GB" b="1" baseline="0" dirty="0" smtClean="0"/>
              <a:t>Mann</a:t>
            </a:r>
            <a:r>
              <a:rPr lang="en-GB" baseline="0" dirty="0" smtClean="0"/>
              <a:t> [131]; </a:t>
            </a:r>
            <a:r>
              <a:rPr lang="en-GB" b="1" baseline="0" dirty="0" err="1" smtClean="0"/>
              <a:t>Klasse</a:t>
            </a:r>
            <a:r>
              <a:rPr lang="en-GB" baseline="0" dirty="0" smtClean="0"/>
              <a:t> [619]; </a:t>
            </a:r>
            <a:r>
              <a:rPr lang="en-GB" b="1" baseline="0" dirty="0" err="1" smtClean="0"/>
              <a:t>Gast</a:t>
            </a:r>
            <a:r>
              <a:rPr lang="en-GB" baseline="0" dirty="0" smtClean="0"/>
              <a:t> [675]; </a:t>
            </a:r>
            <a:r>
              <a:rPr lang="en-GB" b="1" baseline="0" dirty="0" err="1" smtClean="0"/>
              <a:t>danke</a:t>
            </a:r>
            <a:r>
              <a:rPr lang="en-GB" b="1" baseline="0" dirty="0" smtClean="0"/>
              <a:t> </a:t>
            </a:r>
            <a:r>
              <a:rPr lang="en-GB" baseline="0" dirty="0" smtClean="0"/>
              <a:t>[778].</a:t>
            </a:r>
            <a:br>
              <a:rPr lang="en-GB" baseline="0" dirty="0" smtClean="0"/>
            </a:br>
            <a:r>
              <a:rPr lang="en-GB" i="1" dirty="0" smtClean="0"/>
              <a:t>Source:  Jones, R.L. &amp; </a:t>
            </a:r>
            <a:r>
              <a:rPr lang="en-GB" i="1" dirty="0" err="1" smtClean="0"/>
              <a:t>Tschirner</a:t>
            </a:r>
            <a:r>
              <a:rPr lang="en-GB" i="1" dirty="0" smtClean="0"/>
              <a:t>, E. (2006). A frequency dictionary of German: core vocabulary for learners. Routledge</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567943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75333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05/09/2019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239148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05/09/2019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50302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66489836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9211913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8507022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134976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937018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284367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05/09/2019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3293727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05/09/2019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095224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7303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05/09/2019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069428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05/09/2019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076780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05/09/2019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2085909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39586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78252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347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33259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05/09/2019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865037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05/09/2019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201339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05/09/2019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797352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6442842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 / Images by Steve Clarke</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395013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audio" Target="../media/audio13.wav"/><Relationship Id="rId13" Type="http://schemas.openxmlformats.org/officeDocument/2006/relationships/image" Target="../media/image20.jpeg"/><Relationship Id="rId3" Type="http://schemas.openxmlformats.org/officeDocument/2006/relationships/audio" Target="../media/audio3.wav"/><Relationship Id="rId7" Type="http://schemas.openxmlformats.org/officeDocument/2006/relationships/audio" Target="../media/audio12.wav"/><Relationship Id="rId12"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audio" Target="../media/audio11.wav"/><Relationship Id="rId11" Type="http://schemas.openxmlformats.org/officeDocument/2006/relationships/image" Target="../media/image18.png"/><Relationship Id="rId5" Type="http://schemas.openxmlformats.org/officeDocument/2006/relationships/audio" Target="../media/audio10.wav"/><Relationship Id="rId10" Type="http://schemas.openxmlformats.org/officeDocument/2006/relationships/image" Target="../media/image17.png"/><Relationship Id="rId4" Type="http://schemas.openxmlformats.org/officeDocument/2006/relationships/audio" Target="../media/audio4.wav"/><Relationship Id="rId9" Type="http://schemas.openxmlformats.org/officeDocument/2006/relationships/audio" Target="../media/audio14.wav"/><Relationship Id="rId1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audio" Target="../media/audio14.wav"/><Relationship Id="rId3" Type="http://schemas.openxmlformats.org/officeDocument/2006/relationships/image" Target="../media/image4.png"/><Relationship Id="rId7" Type="http://schemas.openxmlformats.org/officeDocument/2006/relationships/audio" Target="../media/audio12.wav"/><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audio" Target="../media/audio7.wav"/><Relationship Id="rId5" Type="http://schemas.openxmlformats.org/officeDocument/2006/relationships/audio" Target="../media/audio5.wav"/><Relationship Id="rId4" Type="http://schemas.openxmlformats.org/officeDocument/2006/relationships/audio" Target="../media/audio11.wav"/></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1.sv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audio" Target="../media/audio4.wav"/></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audio" Target="../media/audio8.wav"/><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audio" Target="../media/audio1.wav"/><Relationship Id="rId7" Type="http://schemas.openxmlformats.org/officeDocument/2006/relationships/audio" Target="../media/audio7.wav"/><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notesSlide" Target="../notesSlides/notesSlide6.xml"/><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audio" Target="../media/audio6.wav"/><Relationship Id="rId11" Type="http://schemas.openxmlformats.org/officeDocument/2006/relationships/image" Target="../media/image8.png"/><Relationship Id="rId5" Type="http://schemas.openxmlformats.org/officeDocument/2006/relationships/audio" Target="../media/audio5.wav"/><Relationship Id="rId15" Type="http://schemas.openxmlformats.org/officeDocument/2006/relationships/image" Target="../media/image12.png"/><Relationship Id="rId10" Type="http://schemas.openxmlformats.org/officeDocument/2006/relationships/image" Target="../media/image7.png"/><Relationship Id="rId19" Type="http://schemas.openxmlformats.org/officeDocument/2006/relationships/image" Target="../media/image16.jpeg"/><Relationship Id="rId4" Type="http://schemas.openxmlformats.org/officeDocument/2006/relationships/audio" Target="../media/audio2.wav"/><Relationship Id="rId9" Type="http://schemas.openxmlformats.org/officeDocument/2006/relationships/audio" Target="../media/audio9.wav"/><Relationship Id="rId1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audio" Target="../media/audio8.wav"/><Relationship Id="rId3" Type="http://schemas.openxmlformats.org/officeDocument/2006/relationships/audio" Target="../media/audio1.wav"/><Relationship Id="rId7" Type="http://schemas.openxmlformats.org/officeDocument/2006/relationships/audio" Target="../media/audio7.wav"/><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5.wav"/><Relationship Id="rId10" Type="http://schemas.openxmlformats.org/officeDocument/2006/relationships/image" Target="../media/image16.jpeg"/><Relationship Id="rId4" Type="http://schemas.openxmlformats.org/officeDocument/2006/relationships/audio" Target="../media/audio2.wav"/><Relationship Id="rId9" Type="http://schemas.openxmlformats.org/officeDocument/2006/relationships/audio" Target="../media/audio9.wav"/></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audio" Target="../media/audio13.wav"/><Relationship Id="rId13" Type="http://schemas.openxmlformats.org/officeDocument/2006/relationships/image" Target="../media/image20.jpeg"/><Relationship Id="rId3" Type="http://schemas.openxmlformats.org/officeDocument/2006/relationships/audio" Target="../media/audio3.wav"/><Relationship Id="rId7" Type="http://schemas.openxmlformats.org/officeDocument/2006/relationships/audio" Target="../media/audio12.wav"/><Relationship Id="rId12"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audio" Target="../media/audio11.wav"/><Relationship Id="rId11" Type="http://schemas.openxmlformats.org/officeDocument/2006/relationships/image" Target="../media/image18.png"/><Relationship Id="rId5" Type="http://schemas.openxmlformats.org/officeDocument/2006/relationships/audio" Target="../media/audio10.wav"/><Relationship Id="rId10" Type="http://schemas.openxmlformats.org/officeDocument/2006/relationships/image" Target="../media/image17.png"/><Relationship Id="rId4" Type="http://schemas.openxmlformats.org/officeDocument/2006/relationships/audio" Target="../media/audio4.wav"/><Relationship Id="rId9" Type="http://schemas.openxmlformats.org/officeDocument/2006/relationships/audio" Target="../media/audio14.wav"/><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038" y="1356517"/>
            <a:ext cx="8702211" cy="584775"/>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rgbClr val="002060"/>
                </a:solidFill>
                <a:latin typeface="Century Gothic" panose="020B0502020202020204" pitchFamily="34" charset="0"/>
              </a:rPr>
              <a:t>German vowels can be </a:t>
            </a:r>
            <a:r>
              <a:rPr lang="en-GB" sz="3200" b="1" dirty="0">
                <a:solidFill>
                  <a:srgbClr val="002060"/>
                </a:solidFill>
                <a:latin typeface="Century Gothic" panose="020B0502020202020204" pitchFamily="34" charset="0"/>
              </a:rPr>
              <a:t>short </a:t>
            </a:r>
            <a:r>
              <a:rPr lang="en-GB" sz="3200" dirty="0">
                <a:solidFill>
                  <a:srgbClr val="002060"/>
                </a:solidFill>
                <a:latin typeface="Century Gothic" panose="020B0502020202020204" pitchFamily="34" charset="0"/>
              </a:rPr>
              <a:t>or </a:t>
            </a:r>
            <a:r>
              <a:rPr lang="en-GB" sz="3200" b="1" dirty="0">
                <a:solidFill>
                  <a:srgbClr val="002060"/>
                </a:solidFill>
                <a:latin typeface="Century Gothic" panose="020B0502020202020204" pitchFamily="34" charset="0"/>
              </a:rPr>
              <a:t>long</a:t>
            </a:r>
            <a:r>
              <a:rPr lang="en-GB" sz="3200" dirty="0">
                <a:solidFill>
                  <a:srgbClr val="002060"/>
                </a:solidFill>
                <a:latin typeface="Century Gothic" panose="020B0502020202020204" pitchFamily="34" charset="0"/>
              </a:rPr>
              <a:t>.</a:t>
            </a:r>
          </a:p>
        </p:txBody>
      </p:sp>
      <p:sp>
        <p:nvSpPr>
          <p:cNvPr id="3" name="Rectangle 2"/>
          <p:cNvSpPr/>
          <p:nvPr/>
        </p:nvSpPr>
        <p:spPr>
          <a:xfrm>
            <a:off x="300038" y="1991708"/>
            <a:ext cx="10432130" cy="1077218"/>
          </a:xfrm>
          <a:prstGeom prst="rect">
            <a:avLst/>
          </a:prstGeom>
        </p:spPr>
        <p:txBody>
          <a:bodyPr wrap="square">
            <a:spAutoFit/>
          </a:bodyPr>
          <a:lstStyle/>
          <a:p>
            <a:pPr marL="457200" indent="-457200">
              <a:buFont typeface="Arial" panose="020B0604020202020204" pitchFamily="34" charset="0"/>
              <a:buChar char="•"/>
            </a:pPr>
            <a:r>
              <a:rPr lang="en-GB" sz="3200" dirty="0">
                <a:solidFill>
                  <a:srgbClr val="002060"/>
                </a:solidFill>
                <a:latin typeface="Century Gothic" panose="020B0502020202020204" pitchFamily="34" charset="0"/>
              </a:rPr>
              <a:t>Vowels are </a:t>
            </a:r>
            <a:r>
              <a:rPr lang="en-GB" sz="3200" b="1" dirty="0">
                <a:solidFill>
                  <a:srgbClr val="002060"/>
                </a:solidFill>
                <a:latin typeface="Century Gothic" panose="020B0502020202020204" pitchFamily="34" charset="0"/>
              </a:rPr>
              <a:t>short</a:t>
            </a:r>
            <a:r>
              <a:rPr lang="en-GB" sz="3200" dirty="0">
                <a:solidFill>
                  <a:srgbClr val="002060"/>
                </a:solidFill>
                <a:latin typeface="Century Gothic" panose="020B0502020202020204" pitchFamily="34" charset="0"/>
              </a:rPr>
              <a:t> when followed by more than one consonant, e.g., M</a:t>
            </a:r>
            <a:r>
              <a:rPr lang="en-GB" sz="3200" b="1" u="sng" dirty="0">
                <a:solidFill>
                  <a:srgbClr val="FFC000"/>
                </a:solidFill>
                <a:latin typeface="Century Gothic" panose="020B0502020202020204" pitchFamily="34" charset="0"/>
              </a:rPr>
              <a:t>a</a:t>
            </a:r>
            <a:r>
              <a:rPr lang="en-GB" sz="3200" dirty="0">
                <a:solidFill>
                  <a:srgbClr val="002060"/>
                </a:solidFill>
                <a:latin typeface="Century Gothic" panose="020B0502020202020204" pitchFamily="34" charset="0"/>
              </a:rPr>
              <a:t>nn, </a:t>
            </a:r>
            <a:r>
              <a:rPr lang="en-GB" sz="3200" dirty="0" err="1">
                <a:solidFill>
                  <a:srgbClr val="002060"/>
                </a:solidFill>
                <a:latin typeface="Century Gothic" panose="020B0502020202020204" pitchFamily="34" charset="0"/>
              </a:rPr>
              <a:t>G</a:t>
            </a:r>
            <a:r>
              <a:rPr lang="en-GB" sz="3200" b="1" dirty="0" err="1">
                <a:solidFill>
                  <a:srgbClr val="FFC000"/>
                </a:solidFill>
                <a:latin typeface="Century Gothic" panose="020B0502020202020204" pitchFamily="34" charset="0"/>
              </a:rPr>
              <a:t>a</a:t>
            </a:r>
            <a:r>
              <a:rPr lang="en-GB" sz="3200" dirty="0" err="1">
                <a:solidFill>
                  <a:srgbClr val="002060"/>
                </a:solidFill>
                <a:latin typeface="Century Gothic" panose="020B0502020202020204" pitchFamily="34" charset="0"/>
              </a:rPr>
              <a:t>st</a:t>
            </a:r>
            <a:r>
              <a:rPr lang="en-GB" sz="3200" dirty="0">
                <a:solidFill>
                  <a:srgbClr val="002060"/>
                </a:solidFill>
                <a:latin typeface="Century Gothic" panose="020B0502020202020204" pitchFamily="34" charset="0"/>
              </a:rPr>
              <a:t>.</a:t>
            </a:r>
            <a:endParaRPr lang="en-GB" sz="3200" dirty="0">
              <a:solidFill>
                <a:prstClr val="black"/>
              </a:solidFill>
              <a:latin typeface="Century Gothic" panose="020B0502020202020204" pitchFamily="34" charset="0"/>
            </a:endParaRPr>
          </a:p>
        </p:txBody>
      </p:sp>
      <p:sp>
        <p:nvSpPr>
          <p:cNvPr id="4" name="Rectangle 3"/>
          <p:cNvSpPr/>
          <p:nvPr/>
        </p:nvSpPr>
        <p:spPr>
          <a:xfrm>
            <a:off x="300038" y="3142415"/>
            <a:ext cx="10432130" cy="2062103"/>
          </a:xfrm>
          <a:prstGeom prst="rect">
            <a:avLst/>
          </a:prstGeom>
        </p:spPr>
        <p:txBody>
          <a:bodyPr wrap="square">
            <a:spAutoFit/>
          </a:bodyPr>
          <a:lstStyle/>
          <a:p>
            <a:pPr marL="457200" indent="-457200">
              <a:buFont typeface="Arial" panose="020B0604020202020204" pitchFamily="34" charset="0"/>
              <a:buChar char="•"/>
            </a:pPr>
            <a:r>
              <a:rPr lang="en-GB" sz="3200" dirty="0">
                <a:solidFill>
                  <a:srgbClr val="002060"/>
                </a:solidFill>
                <a:latin typeface="Century Gothic" panose="020B0502020202020204" pitchFamily="34" charset="0"/>
              </a:rPr>
              <a:t>Vowels are </a:t>
            </a:r>
            <a:r>
              <a:rPr lang="en-GB" sz="3200" b="1" dirty="0">
                <a:solidFill>
                  <a:srgbClr val="002060"/>
                </a:solidFill>
                <a:latin typeface="Century Gothic" panose="020B0502020202020204" pitchFamily="34" charset="0"/>
              </a:rPr>
              <a:t>long</a:t>
            </a:r>
            <a:r>
              <a:rPr lang="en-GB" sz="3200" dirty="0">
                <a:solidFill>
                  <a:srgbClr val="002060"/>
                </a:solidFill>
                <a:latin typeface="Century Gothic" panose="020B0502020202020204" pitchFamily="34" charset="0"/>
              </a:rPr>
              <a:t> when:</a:t>
            </a:r>
          </a:p>
          <a:p>
            <a:pPr marL="914400" lvl="1" indent="-457200">
              <a:buFont typeface="Arial" panose="020B0604020202020204" pitchFamily="34" charset="0"/>
              <a:buChar char="•"/>
            </a:pPr>
            <a:r>
              <a:rPr lang="en-GB" sz="3200" dirty="0">
                <a:solidFill>
                  <a:srgbClr val="002060"/>
                </a:solidFill>
                <a:latin typeface="Century Gothic" panose="020B0502020202020204" pitchFamily="34" charset="0"/>
              </a:rPr>
              <a:t>there is a double vowel, e.g. </a:t>
            </a:r>
            <a:r>
              <a:rPr lang="en-GB" sz="3200" dirty="0" err="1">
                <a:solidFill>
                  <a:srgbClr val="002060"/>
                </a:solidFill>
                <a:latin typeface="Century Gothic" panose="020B0502020202020204" pitchFamily="34" charset="0"/>
              </a:rPr>
              <a:t>P</a:t>
            </a:r>
            <a:r>
              <a:rPr lang="en-GB" sz="3200" b="1" u="sng" dirty="0" err="1">
                <a:solidFill>
                  <a:srgbClr val="FFC000"/>
                </a:solidFill>
                <a:latin typeface="Century Gothic" panose="020B0502020202020204" pitchFamily="34" charset="0"/>
              </a:rPr>
              <a:t>a</a:t>
            </a:r>
            <a:r>
              <a:rPr lang="en-GB" sz="3200" dirty="0" err="1">
                <a:solidFill>
                  <a:srgbClr val="002060"/>
                </a:solidFill>
                <a:latin typeface="Century Gothic" panose="020B0502020202020204" pitchFamily="34" charset="0"/>
              </a:rPr>
              <a:t>ar</a:t>
            </a:r>
            <a:r>
              <a:rPr lang="en-GB" sz="3200" dirty="0">
                <a:solidFill>
                  <a:srgbClr val="002060"/>
                </a:solidFill>
                <a:latin typeface="Century Gothic" panose="020B0502020202020204" pitchFamily="34" charset="0"/>
              </a:rPr>
              <a:t>, </a:t>
            </a:r>
          </a:p>
          <a:p>
            <a:pPr marL="914400" lvl="1" indent="-457200">
              <a:buFont typeface="Arial" panose="020B0604020202020204" pitchFamily="34" charset="0"/>
              <a:buChar char="•"/>
            </a:pPr>
            <a:r>
              <a:rPr lang="en-GB" sz="3200" dirty="0">
                <a:solidFill>
                  <a:srgbClr val="002060"/>
                </a:solidFill>
                <a:latin typeface="Century Gothic" panose="020B0502020202020204" pitchFamily="34" charset="0"/>
              </a:rPr>
              <a:t>or when followed by the letter ‘h’, e.g., </a:t>
            </a:r>
            <a:r>
              <a:rPr lang="en-GB" sz="3200" dirty="0" err="1">
                <a:solidFill>
                  <a:srgbClr val="002060"/>
                </a:solidFill>
                <a:latin typeface="Century Gothic" panose="020B0502020202020204" pitchFamily="34" charset="0"/>
              </a:rPr>
              <a:t>f</a:t>
            </a:r>
            <a:r>
              <a:rPr lang="en-GB" sz="3200" b="1" u="sng" dirty="0" err="1">
                <a:solidFill>
                  <a:srgbClr val="FFC000"/>
                </a:solidFill>
                <a:latin typeface="Century Gothic" panose="020B0502020202020204" pitchFamily="34" charset="0"/>
              </a:rPr>
              <a:t>a</a:t>
            </a:r>
            <a:r>
              <a:rPr lang="en-GB" sz="3200" dirty="0" err="1">
                <a:solidFill>
                  <a:srgbClr val="002060"/>
                </a:solidFill>
                <a:latin typeface="Century Gothic" panose="020B0502020202020204" pitchFamily="34" charset="0"/>
              </a:rPr>
              <a:t>hren</a:t>
            </a:r>
            <a:r>
              <a:rPr lang="en-GB" sz="3200" dirty="0">
                <a:solidFill>
                  <a:srgbClr val="002060"/>
                </a:solidFill>
                <a:latin typeface="Century Gothic" panose="020B0502020202020204" pitchFamily="34" charset="0"/>
              </a:rPr>
              <a:t>, </a:t>
            </a:r>
          </a:p>
          <a:p>
            <a:pPr marL="914400" lvl="1" indent="-457200">
              <a:buFont typeface="Arial" panose="020B0604020202020204" pitchFamily="34" charset="0"/>
              <a:buChar char="•"/>
            </a:pPr>
            <a:r>
              <a:rPr lang="en-GB" sz="3200" dirty="0">
                <a:solidFill>
                  <a:srgbClr val="002060"/>
                </a:solidFill>
                <a:latin typeface="Century Gothic" panose="020B0502020202020204" pitchFamily="34" charset="0"/>
              </a:rPr>
              <a:t>or by a single consonant, e.g., </a:t>
            </a:r>
            <a:r>
              <a:rPr lang="en-GB" sz="3200" dirty="0" err="1">
                <a:solidFill>
                  <a:srgbClr val="002060"/>
                </a:solidFill>
                <a:latin typeface="Century Gothic" panose="020B0502020202020204" pitchFamily="34" charset="0"/>
              </a:rPr>
              <a:t>s</a:t>
            </a:r>
            <a:r>
              <a:rPr lang="en-GB" sz="3200" b="1" u="sng" dirty="0" err="1">
                <a:solidFill>
                  <a:srgbClr val="FFC000"/>
                </a:solidFill>
                <a:latin typeface="Century Gothic" panose="020B0502020202020204" pitchFamily="34" charset="0"/>
              </a:rPr>
              <a:t>a</a:t>
            </a:r>
            <a:r>
              <a:rPr lang="en-GB" sz="3200" dirty="0" err="1">
                <a:solidFill>
                  <a:srgbClr val="002060"/>
                </a:solidFill>
                <a:latin typeface="Century Gothic" panose="020B0502020202020204" pitchFamily="34" charset="0"/>
              </a:rPr>
              <a:t>gen</a:t>
            </a:r>
            <a:r>
              <a:rPr lang="en-GB" sz="3200" dirty="0">
                <a:solidFill>
                  <a:srgbClr val="002060"/>
                </a:solidFill>
                <a:latin typeface="Century Gothic" panose="020B0502020202020204" pitchFamily="34" charset="0"/>
              </a:rPr>
              <a:t>.</a:t>
            </a:r>
            <a:endParaRPr lang="en-GB" sz="3200" dirty="0">
              <a:solidFill>
                <a:prstClr val="black"/>
              </a:solidFill>
              <a:latin typeface="Century Gothic" panose="020B0502020202020204" pitchFamily="34" charset="0"/>
            </a:endParaRPr>
          </a:p>
        </p:txBody>
      </p:sp>
      <p:sp>
        <p:nvSpPr>
          <p:cNvPr id="5" name="Rectangle 4"/>
          <p:cNvSpPr/>
          <p:nvPr/>
        </p:nvSpPr>
        <p:spPr>
          <a:xfrm>
            <a:off x="300038" y="5319212"/>
            <a:ext cx="10432130" cy="1077218"/>
          </a:xfrm>
          <a:prstGeom prst="rect">
            <a:avLst/>
          </a:prstGeom>
        </p:spPr>
        <p:txBody>
          <a:bodyPr wrap="square">
            <a:spAutoFit/>
          </a:bodyPr>
          <a:lstStyle/>
          <a:p>
            <a:pPr marL="457200" indent="-457200">
              <a:buFont typeface="Arial" panose="020B0604020202020204" pitchFamily="34" charset="0"/>
              <a:buChar char="•"/>
            </a:pPr>
            <a:r>
              <a:rPr lang="en-GB" sz="3200" dirty="0">
                <a:solidFill>
                  <a:srgbClr val="002060"/>
                </a:solidFill>
                <a:latin typeface="Century Gothic" panose="020B0502020202020204" pitchFamily="34" charset="0"/>
              </a:rPr>
              <a:t>NB: German final ‘</a:t>
            </a:r>
            <a:r>
              <a:rPr lang="en-GB" sz="3200" b="1" u="sng" dirty="0" err="1">
                <a:solidFill>
                  <a:srgbClr val="FFC000"/>
                </a:solidFill>
                <a:latin typeface="Century Gothic" panose="020B0502020202020204" pitchFamily="34" charset="0"/>
              </a:rPr>
              <a:t>e</a:t>
            </a:r>
            <a:r>
              <a:rPr lang="en-GB" sz="3200" dirty="0" err="1">
                <a:solidFill>
                  <a:srgbClr val="002060"/>
                </a:solidFill>
                <a:latin typeface="Century Gothic" panose="020B0502020202020204" pitchFamily="34" charset="0"/>
              </a:rPr>
              <a:t>’is</a:t>
            </a:r>
            <a:r>
              <a:rPr lang="en-GB" sz="3200" dirty="0">
                <a:solidFill>
                  <a:srgbClr val="002060"/>
                </a:solidFill>
                <a:latin typeface="Century Gothic" panose="020B0502020202020204" pitchFamily="34" charset="0"/>
              </a:rPr>
              <a:t> </a:t>
            </a:r>
            <a:r>
              <a:rPr lang="en-GB" sz="3200" b="1" dirty="0">
                <a:solidFill>
                  <a:srgbClr val="002060"/>
                </a:solidFill>
                <a:latin typeface="Century Gothic" panose="020B0502020202020204" pitchFamily="34" charset="0"/>
              </a:rPr>
              <a:t>not </a:t>
            </a:r>
            <a:r>
              <a:rPr lang="en-GB" sz="3200" dirty="0">
                <a:solidFill>
                  <a:srgbClr val="002060"/>
                </a:solidFill>
                <a:latin typeface="Century Gothic" panose="020B0502020202020204" pitchFamily="34" charset="0"/>
              </a:rPr>
              <a:t>silent, but very short, e.g. </a:t>
            </a:r>
            <a:r>
              <a:rPr lang="en-GB" sz="3200" dirty="0" err="1">
                <a:solidFill>
                  <a:srgbClr val="002060"/>
                </a:solidFill>
                <a:latin typeface="Century Gothic" panose="020B0502020202020204" pitchFamily="34" charset="0"/>
              </a:rPr>
              <a:t>dank</a:t>
            </a:r>
            <a:r>
              <a:rPr lang="en-GB" sz="3200" b="1" u="sng" dirty="0" err="1">
                <a:solidFill>
                  <a:srgbClr val="FFC000"/>
                </a:solidFill>
                <a:latin typeface="Century Gothic" panose="020B0502020202020204" pitchFamily="34" charset="0"/>
              </a:rPr>
              <a:t>e</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Klass</a:t>
            </a:r>
            <a:r>
              <a:rPr lang="en-GB" sz="3200" b="1" u="sng" dirty="0" err="1">
                <a:solidFill>
                  <a:srgbClr val="FFC000"/>
                </a:solidFill>
                <a:latin typeface="Century Gothic" panose="020B0502020202020204" pitchFamily="34" charset="0"/>
              </a:rPr>
              <a:t>e</a:t>
            </a:r>
            <a:r>
              <a:rPr lang="en-GB" sz="3200" dirty="0">
                <a:solidFill>
                  <a:srgbClr val="002060"/>
                </a:solidFill>
                <a:latin typeface="Century Gothic" panose="020B0502020202020204" pitchFamily="34" charset="0"/>
              </a:rPr>
              <a:t>.</a:t>
            </a:r>
            <a:endParaRPr lang="en-GB" sz="3200" dirty="0">
              <a:solidFill>
                <a:prstClr val="black"/>
              </a:solidFill>
              <a:latin typeface="Century Gothic" panose="020B0502020202020204" pitchFamily="34" charset="0"/>
            </a:endParaRPr>
          </a:p>
        </p:txBody>
      </p:sp>
      <p:pic>
        <p:nvPicPr>
          <p:cNvPr id="11" name="Picture 10">
            <a:extLst>
              <a:ext uri="{FF2B5EF4-FFF2-40B4-BE49-F238E27FC236}">
                <a16:creationId xmlns:a16="http://schemas.microsoft.com/office/drawing/2014/main" xmlns="" id="{BFF03D73-BFB7-B84B-A569-5EF1F7AB3E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12" name="Title 3">
            <a:extLst>
              <a:ext uri="{FF2B5EF4-FFF2-40B4-BE49-F238E27FC236}">
                <a16:creationId xmlns:a16="http://schemas.microsoft.com/office/drawing/2014/main" xmlns="" id="{58DDB147-7E23-DC47-A7BB-F7F8CF360935}"/>
              </a:ext>
            </a:extLst>
          </p:cNvPr>
          <p:cNvSpPr txBox="1">
            <a:spLocks/>
          </p:cNvSpPr>
          <p:nvPr/>
        </p:nvSpPr>
        <p:spPr>
          <a:xfrm>
            <a:off x="300038" y="338225"/>
            <a:ext cx="3745089" cy="7078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600" b="1" dirty="0">
                <a:solidFill>
                  <a:prstClr val="white"/>
                </a:solidFill>
              </a:rPr>
              <a:t>Vowels</a:t>
            </a:r>
          </a:p>
        </p:txBody>
      </p:sp>
      <p:sp>
        <p:nvSpPr>
          <p:cNvPr id="6" name="Oval 5"/>
          <p:cNvSpPr/>
          <p:nvPr/>
        </p:nvSpPr>
        <p:spPr>
          <a:xfrm>
            <a:off x="5687878" y="2530317"/>
            <a:ext cx="573437" cy="538609"/>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Oval 8"/>
          <p:cNvSpPr/>
          <p:nvPr/>
        </p:nvSpPr>
        <p:spPr>
          <a:xfrm>
            <a:off x="6987153" y="2489112"/>
            <a:ext cx="573437" cy="538609"/>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Oval 9"/>
          <p:cNvSpPr/>
          <p:nvPr/>
        </p:nvSpPr>
        <p:spPr>
          <a:xfrm>
            <a:off x="7222211" y="3681613"/>
            <a:ext cx="607016" cy="538609"/>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Oval 12"/>
          <p:cNvSpPr/>
          <p:nvPr/>
        </p:nvSpPr>
        <p:spPr>
          <a:xfrm>
            <a:off x="9174997" y="4173466"/>
            <a:ext cx="614765" cy="538609"/>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Oval 13"/>
          <p:cNvSpPr/>
          <p:nvPr/>
        </p:nvSpPr>
        <p:spPr>
          <a:xfrm>
            <a:off x="7459852" y="4665909"/>
            <a:ext cx="614765" cy="538609"/>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73027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fade">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animBg="1"/>
      <p:bldP spid="9" grpId="0" animBg="1"/>
      <p:bldP spid="10" grpId="0" animBg="1"/>
      <p:bldP spid="13" grpId="0" animBg="1"/>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4284294" y="1941012"/>
            <a:ext cx="3802879" cy="2536983"/>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8000" dirty="0" err="1">
                <a:solidFill>
                  <a:srgbClr val="002060"/>
                </a:solidFill>
                <a:latin typeface="Century Gothic" panose="020B0502020202020204" pitchFamily="34" charset="0"/>
              </a:rPr>
              <a:t>k</a:t>
            </a:r>
            <a:r>
              <a:rPr lang="en-GB" sz="8000" dirty="0" err="1">
                <a:solidFill>
                  <a:srgbClr val="FFCC00"/>
                </a:solidFill>
                <a:latin typeface="Century Gothic" panose="020B0502020202020204" pitchFamily="34" charset="0"/>
              </a:rPr>
              <a:t>a</a:t>
            </a:r>
            <a:r>
              <a:rPr lang="en-GB" sz="8000" dirty="0" err="1">
                <a:solidFill>
                  <a:srgbClr val="002060"/>
                </a:solidFill>
                <a:latin typeface="Century Gothic" panose="020B0502020202020204" pitchFamily="34" charset="0"/>
              </a:rPr>
              <a:t>lt</a:t>
            </a:r>
            <a:endParaRPr lang="en-GB" sz="8000" dirty="0">
              <a:solidFill>
                <a:srgbClr val="002060"/>
              </a:solidFill>
              <a:latin typeface="Century Gothic" panose="020B0502020202020204" pitchFamily="34" charset="0"/>
            </a:endParaRPr>
          </a:p>
        </p:txBody>
      </p:sp>
      <p:sp>
        <p:nvSpPr>
          <p:cNvPr id="5" name="Rectangle 4"/>
          <p:cNvSpPr/>
          <p:nvPr/>
        </p:nvSpPr>
        <p:spPr>
          <a:xfrm>
            <a:off x="9238599" y="504249"/>
            <a:ext cx="2137124" cy="923330"/>
          </a:xfrm>
          <a:prstGeom prst="rect">
            <a:avLst/>
          </a:prstGeom>
        </p:spPr>
        <p:txBody>
          <a:bodyPr wrap="none">
            <a:spAutoFit/>
          </a:bodyPr>
          <a:lstStyle/>
          <a:p>
            <a:pPr algn="ctr"/>
            <a:r>
              <a:rPr lang="en-GB" sz="5400" dirty="0">
                <a:solidFill>
                  <a:srgbClr val="002060"/>
                </a:solidFill>
                <a:latin typeface="Century Gothic" panose="020B0502020202020204" pitchFamily="34" charset="0"/>
              </a:rPr>
              <a:t>M</a:t>
            </a:r>
            <a:r>
              <a:rPr lang="en-GB" sz="5400" dirty="0">
                <a:solidFill>
                  <a:srgbClr val="FFCC00"/>
                </a:solidFill>
                <a:latin typeface="Century Gothic" panose="020B0502020202020204" pitchFamily="34" charset="0"/>
              </a:rPr>
              <a:t>a</a:t>
            </a:r>
            <a:r>
              <a:rPr lang="en-GB" sz="5400" dirty="0">
                <a:solidFill>
                  <a:srgbClr val="002060"/>
                </a:solidFill>
                <a:latin typeface="Century Gothic" panose="020B0502020202020204" pitchFamily="34" charset="0"/>
              </a:rPr>
              <a:t>nn</a:t>
            </a:r>
          </a:p>
        </p:txBody>
      </p:sp>
      <p:sp>
        <p:nvSpPr>
          <p:cNvPr id="6" name="Rectangle 5"/>
          <p:cNvSpPr/>
          <p:nvPr/>
        </p:nvSpPr>
        <p:spPr>
          <a:xfrm>
            <a:off x="5213386" y="4727302"/>
            <a:ext cx="1765228"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G</a:t>
            </a:r>
            <a:r>
              <a:rPr lang="en-GB" sz="5400" dirty="0" err="1">
                <a:solidFill>
                  <a:srgbClr val="FFCC00"/>
                </a:solidFill>
                <a:latin typeface="Century Gothic" panose="020B0502020202020204" pitchFamily="34" charset="0"/>
              </a:rPr>
              <a:t>a</a:t>
            </a:r>
            <a:r>
              <a:rPr lang="en-GB" sz="5400" dirty="0" err="1">
                <a:solidFill>
                  <a:srgbClr val="002060"/>
                </a:solidFill>
                <a:latin typeface="Century Gothic" panose="020B0502020202020204" pitchFamily="34" charset="0"/>
              </a:rPr>
              <a:t>st</a:t>
            </a:r>
            <a:endParaRPr lang="en-GB" sz="5400" dirty="0">
              <a:solidFill>
                <a:srgbClr val="002060"/>
              </a:solidFill>
              <a:latin typeface="Century Gothic" panose="020B0502020202020204" pitchFamily="34" charset="0"/>
            </a:endParaRPr>
          </a:p>
        </p:txBody>
      </p:sp>
      <p:sp>
        <p:nvSpPr>
          <p:cNvPr id="7" name="Rectangle 6"/>
          <p:cNvSpPr/>
          <p:nvPr/>
        </p:nvSpPr>
        <p:spPr>
          <a:xfrm>
            <a:off x="8998020" y="3747811"/>
            <a:ext cx="2351926"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d</a:t>
            </a:r>
            <a:r>
              <a:rPr lang="en-GB" sz="5400" dirty="0" err="1">
                <a:solidFill>
                  <a:srgbClr val="FFCC00"/>
                </a:solidFill>
                <a:latin typeface="Century Gothic" panose="020B0502020202020204" pitchFamily="34" charset="0"/>
              </a:rPr>
              <a:t>a</a:t>
            </a:r>
            <a:r>
              <a:rPr lang="en-GB" sz="5400" dirty="0" err="1">
                <a:solidFill>
                  <a:srgbClr val="002060"/>
                </a:solidFill>
                <a:latin typeface="Century Gothic" panose="020B0502020202020204" pitchFamily="34" charset="0"/>
              </a:rPr>
              <a:t>nke</a:t>
            </a:r>
            <a:endParaRPr lang="en-GB" sz="5400" dirty="0">
              <a:solidFill>
                <a:srgbClr val="002060"/>
              </a:solidFill>
              <a:latin typeface="Century Gothic" panose="020B0502020202020204" pitchFamily="34" charset="0"/>
            </a:endParaRPr>
          </a:p>
        </p:txBody>
      </p:sp>
      <p:sp>
        <p:nvSpPr>
          <p:cNvPr id="8" name="Rectangle 7"/>
          <p:cNvSpPr/>
          <p:nvPr/>
        </p:nvSpPr>
        <p:spPr>
          <a:xfrm>
            <a:off x="1180218" y="3747811"/>
            <a:ext cx="2193229"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Kl</a:t>
            </a:r>
            <a:r>
              <a:rPr lang="en-GB" sz="5400" dirty="0" err="1">
                <a:solidFill>
                  <a:srgbClr val="FFCC00"/>
                </a:solidFill>
                <a:latin typeface="Century Gothic" panose="020B0502020202020204" pitchFamily="34" charset="0"/>
              </a:rPr>
              <a:t>a</a:t>
            </a:r>
            <a:r>
              <a:rPr lang="en-GB" sz="5400" dirty="0" err="1">
                <a:solidFill>
                  <a:srgbClr val="002060"/>
                </a:solidFill>
                <a:latin typeface="Century Gothic" panose="020B0502020202020204" pitchFamily="34" charset="0"/>
              </a:rPr>
              <a:t>sse</a:t>
            </a:r>
            <a:endParaRPr lang="en-GB" sz="5400" dirty="0">
              <a:solidFill>
                <a:srgbClr val="002060"/>
              </a:solidFill>
              <a:latin typeface="Century Gothic" panose="020B0502020202020204" pitchFamily="34" charset="0"/>
            </a:endParaRPr>
          </a:p>
        </p:txBody>
      </p:sp>
      <p:sp>
        <p:nvSpPr>
          <p:cNvPr id="9" name="Rectangle 8"/>
          <p:cNvSpPr/>
          <p:nvPr/>
        </p:nvSpPr>
        <p:spPr>
          <a:xfrm>
            <a:off x="1435096" y="504249"/>
            <a:ext cx="1683474"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l</a:t>
            </a:r>
            <a:r>
              <a:rPr lang="en-GB" sz="5400" dirty="0" err="1">
                <a:solidFill>
                  <a:srgbClr val="FFCC00"/>
                </a:solidFill>
                <a:latin typeface="Century Gothic" panose="020B0502020202020204" pitchFamily="34" charset="0"/>
              </a:rPr>
              <a:t>a</a:t>
            </a:r>
            <a:r>
              <a:rPr lang="en-GB" sz="5400" dirty="0" err="1">
                <a:solidFill>
                  <a:srgbClr val="002060"/>
                </a:solidFill>
                <a:latin typeface="Century Gothic" panose="020B0502020202020204" pitchFamily="34" charset="0"/>
              </a:rPr>
              <a:t>ng</a:t>
            </a:r>
            <a:endParaRPr lang="en-GB" sz="5400" dirty="0">
              <a:solidFill>
                <a:srgbClr val="002060"/>
              </a:solidFill>
              <a:latin typeface="Century Gothic" panose="020B0502020202020204" pitchFamily="34" charset="0"/>
            </a:endParaRPr>
          </a:p>
        </p:txBody>
      </p:sp>
      <p:pic>
        <p:nvPicPr>
          <p:cNvPr id="2" name="Picture 1"/>
          <p:cNvPicPr>
            <a:picLocks noChangeAspect="1"/>
          </p:cNvPicPr>
          <p:nvPr/>
        </p:nvPicPr>
        <p:blipFill>
          <a:blip r:embed="rId1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37326" y="4632691"/>
            <a:ext cx="2079014" cy="1500355"/>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80645" y="4632691"/>
            <a:ext cx="1267515" cy="1282453"/>
          </a:xfrm>
          <a:prstGeom prst="rect">
            <a:avLst/>
          </a:prstGeom>
        </p:spPr>
      </p:pic>
      <p:pic>
        <p:nvPicPr>
          <p:cNvPr id="20" name="Picture 19"/>
          <p:cNvPicPr>
            <a:picLocks noChangeAspect="1"/>
          </p:cNvPicPr>
          <p:nvPr/>
        </p:nvPicPr>
        <p:blipFill>
          <a:blip r:embed="rId1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828864" y="1382318"/>
            <a:ext cx="919296" cy="1952688"/>
          </a:xfrm>
          <a:prstGeom prst="rect">
            <a:avLst/>
          </a:prstGeom>
        </p:spPr>
      </p:pic>
      <p:sp>
        <p:nvSpPr>
          <p:cNvPr id="21" name="TextBox 20"/>
          <p:cNvSpPr txBox="1"/>
          <p:nvPr/>
        </p:nvSpPr>
        <p:spPr>
          <a:xfrm>
            <a:off x="5362065" y="5444093"/>
            <a:ext cx="1467870" cy="523220"/>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[guest]</a:t>
            </a:r>
          </a:p>
        </p:txBody>
      </p:sp>
      <p:pic>
        <p:nvPicPr>
          <p:cNvPr id="22" name="Picture 21"/>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72648" y="2039210"/>
            <a:ext cx="826163" cy="1295796"/>
          </a:xfrm>
          <a:prstGeom prst="rect">
            <a:avLst/>
          </a:prstGeom>
        </p:spPr>
      </p:pic>
      <p:grpSp>
        <p:nvGrpSpPr>
          <p:cNvPr id="13" name="Group 12"/>
          <p:cNvGrpSpPr/>
          <p:nvPr/>
        </p:nvGrpSpPr>
        <p:grpSpPr>
          <a:xfrm rot="5400000">
            <a:off x="1482179" y="962195"/>
            <a:ext cx="1589308" cy="2825165"/>
            <a:chOff x="1566902" y="1470351"/>
            <a:chExt cx="1589308" cy="2825165"/>
          </a:xfrm>
        </p:grpSpPr>
        <p:pic>
          <p:nvPicPr>
            <p:cNvPr id="3" name="Picture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66902" y="1470351"/>
              <a:ext cx="1166092" cy="2825165"/>
            </a:xfrm>
            <a:prstGeom prst="rect">
              <a:avLst/>
            </a:prstGeom>
          </p:spPr>
        </p:pic>
        <p:cxnSp>
          <p:nvCxnSpPr>
            <p:cNvPr id="11" name="Straight Arrow Connector 10"/>
            <p:cNvCxnSpPr/>
            <p:nvPr/>
          </p:nvCxnSpPr>
          <p:spPr>
            <a:xfrm>
              <a:off x="2809873" y="1470351"/>
              <a:ext cx="0" cy="2825165"/>
            </a:xfrm>
            <a:prstGeom prst="straightConnector1">
              <a:avLst/>
            </a:prstGeom>
            <a:ln w="5715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2150005" y="2296744"/>
              <a:ext cx="1643077" cy="369332"/>
            </a:xfrm>
            <a:prstGeom prst="rect">
              <a:avLst/>
            </a:prstGeom>
            <a:noFill/>
          </p:spPr>
          <p:txBody>
            <a:bodyPr wrap="square" rtlCol="0">
              <a:spAutoFit/>
            </a:bodyPr>
            <a:lstStyle/>
            <a:p>
              <a:r>
                <a:rPr lang="en-GB" dirty="0">
                  <a:solidFill>
                    <a:srgbClr val="002060"/>
                  </a:solidFill>
                  <a:latin typeface="Century Gothic" panose="020B0502020202020204" pitchFamily="34" charset="0"/>
                </a:rPr>
                <a:t>6 Meter</a:t>
              </a:r>
            </a:p>
          </p:txBody>
        </p:sp>
      </p:grpSp>
      <p:sp>
        <p:nvSpPr>
          <p:cNvPr id="18" name="TextBox 17"/>
          <p:cNvSpPr txBox="1"/>
          <p:nvPr/>
        </p:nvSpPr>
        <p:spPr>
          <a:xfrm>
            <a:off x="5425965" y="-353273"/>
            <a:ext cx="1340069" cy="1938992"/>
          </a:xfrm>
          <a:prstGeom prst="rect">
            <a:avLst/>
          </a:prstGeom>
          <a:noFill/>
        </p:spPr>
        <p:txBody>
          <a:bodyPr wrap="square" rtlCol="0">
            <a:spAutoFit/>
          </a:bodyPr>
          <a:lstStyle/>
          <a:p>
            <a:pPr algn="ctr"/>
            <a:r>
              <a:rPr lang="en-GB" sz="12000" b="1" dirty="0">
                <a:solidFill>
                  <a:srgbClr val="002060"/>
                </a:solidFill>
                <a:latin typeface="Century Gothic" panose="020B0502020202020204" pitchFamily="34" charset="0"/>
                <a:cs typeface="Calibri" panose="020F0502020204030204" pitchFamily="34" charset="0"/>
              </a:rPr>
              <a:t>a</a:t>
            </a:r>
            <a:endParaRPr lang="en-GB" sz="12000" b="1" dirty="0">
              <a:solidFill>
                <a:srgbClr val="002060"/>
              </a:solidFill>
              <a:latin typeface="Century Gothic" panose="020B0502020202020204" pitchFamily="34" charset="0"/>
              <a:cs typeface="Calibri" panose="020F0502020204030204" pitchFamily="34" charset="0"/>
            </a:endParaRPr>
          </a:p>
        </p:txBody>
      </p:sp>
      <p:sp>
        <p:nvSpPr>
          <p:cNvPr id="19" name="TextBox 18"/>
          <p:cNvSpPr txBox="1"/>
          <p:nvPr/>
        </p:nvSpPr>
        <p:spPr>
          <a:xfrm>
            <a:off x="8093786"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 </a:t>
            </a:r>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75456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3" name="a_short.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kalt_source.wav"/>
                                        </p:tgtEl>
                                      </p:cMediaNode>
                                    </p:audio>
                                  </p:sub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subTnLst>
                                    <p:audio>
                                      <p:cMediaNode>
                                        <p:cTn display="0" masterRel="sameClick">
                                          <p:stCondLst>
                                            <p:cond evt="begin" delay="0">
                                              <p:tn val="18"/>
                                            </p:cond>
                                          </p:stCondLst>
                                          <p:endCondLst>
                                            <p:cond evt="onStopAudio" delay="0">
                                              <p:tgtEl>
                                                <p:sldTgt/>
                                              </p:tgtEl>
                                            </p:cond>
                                          </p:endCondLst>
                                        </p:cTn>
                                        <p:tgtEl>
                                          <p:sndTgt r:embed="rId5" name="lang.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subTnLst>
                                    <p:audio>
                                      <p:cMediaNode>
                                        <p:cTn display="0" masterRel="sameClick">
                                          <p:stCondLst>
                                            <p:cond evt="begin" delay="0">
                                              <p:tn val="23"/>
                                            </p:cond>
                                          </p:stCondLst>
                                          <p:endCondLst>
                                            <p:cond evt="onStopAudio" delay="0">
                                              <p:tgtEl>
                                                <p:sldTgt/>
                                              </p:tgtEl>
                                            </p:cond>
                                          </p:endCondLst>
                                        </p:cTn>
                                        <p:tgtEl>
                                          <p:sndTgt r:embed="rId5" name="lang.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subTnLst>
                                    <p:audio>
                                      <p:cMediaNode>
                                        <p:cTn display="0" masterRel="sameClick">
                                          <p:stCondLst>
                                            <p:cond evt="begin" delay="0">
                                              <p:tn val="28"/>
                                            </p:cond>
                                          </p:stCondLst>
                                          <p:endCondLst>
                                            <p:cond evt="onStopAudio" delay="0">
                                              <p:tgtEl>
                                                <p:sldTgt/>
                                              </p:tgtEl>
                                            </p:cond>
                                          </p:endCondLst>
                                        </p:cTn>
                                        <p:tgtEl>
                                          <p:sndTgt r:embed="rId6" name="Mann.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subTnLst>
                                    <p:audio>
                                      <p:cMediaNode>
                                        <p:cTn display="0" masterRel="sameClick">
                                          <p:stCondLst>
                                            <p:cond evt="begin" delay="0">
                                              <p:tn val="33"/>
                                            </p:cond>
                                          </p:stCondLst>
                                          <p:endCondLst>
                                            <p:cond evt="onStopAudio" delay="0">
                                              <p:tgtEl>
                                                <p:sldTgt/>
                                              </p:tgtEl>
                                            </p:cond>
                                          </p:endCondLst>
                                        </p:cTn>
                                        <p:tgtEl>
                                          <p:sndTgt r:embed="rId6" name="Mann.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subTnLst>
                                    <p:audio>
                                      <p:cMediaNode>
                                        <p:cTn display="0" masterRel="sameClick">
                                          <p:stCondLst>
                                            <p:cond evt="begin" delay="0">
                                              <p:tn val="38"/>
                                            </p:cond>
                                          </p:stCondLst>
                                          <p:endCondLst>
                                            <p:cond evt="onStopAudio" delay="0">
                                              <p:tgtEl>
                                                <p:sldTgt/>
                                              </p:tgtEl>
                                            </p:cond>
                                          </p:endCondLst>
                                        </p:cTn>
                                        <p:tgtEl>
                                          <p:sndTgt r:embed="rId7" name="Klasse.wav"/>
                                        </p:tgtEl>
                                      </p:cMediaNode>
                                    </p:audio>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500"/>
                                        <p:tgtEl>
                                          <p:spTgt spid="2"/>
                                        </p:tgtEl>
                                      </p:cBhvr>
                                    </p:animEffect>
                                  </p:childTnLst>
                                  <p:subTnLst>
                                    <p:audio>
                                      <p:cMediaNode>
                                        <p:cTn display="0" masterRel="sameClick">
                                          <p:stCondLst>
                                            <p:cond evt="begin" delay="0">
                                              <p:tn val="43"/>
                                            </p:cond>
                                          </p:stCondLst>
                                          <p:endCondLst>
                                            <p:cond evt="onStopAudio" delay="0">
                                              <p:tgtEl>
                                                <p:sldTgt/>
                                              </p:tgtEl>
                                            </p:cond>
                                          </p:endCondLst>
                                        </p:cTn>
                                        <p:tgtEl>
                                          <p:sndTgt r:embed="rId7" name="Klasse.wav"/>
                                        </p:tgtEl>
                                      </p:cMediaNode>
                                    </p:audio>
                                  </p:sub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subTnLst>
                                    <p:audio>
                                      <p:cMediaNode>
                                        <p:cTn display="0" masterRel="sameClick">
                                          <p:stCondLst>
                                            <p:cond evt="begin" delay="0">
                                              <p:tn val="48"/>
                                            </p:cond>
                                          </p:stCondLst>
                                          <p:endCondLst>
                                            <p:cond evt="onStopAudio" delay="0">
                                              <p:tgtEl>
                                                <p:sldTgt/>
                                              </p:tgtEl>
                                            </p:cond>
                                          </p:endCondLst>
                                        </p:cTn>
                                        <p:tgtEl>
                                          <p:sndTgt r:embed="rId8" name="Gast.wav"/>
                                        </p:tgtEl>
                                      </p:cMediaNode>
                                    </p:audio>
                                  </p:sub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subTnLst>
                                    <p:audio>
                                      <p:cMediaNode>
                                        <p:cTn display="0" masterRel="sameClick">
                                          <p:stCondLst>
                                            <p:cond evt="begin" delay="0">
                                              <p:tn val="53"/>
                                            </p:cond>
                                          </p:stCondLst>
                                          <p:endCondLst>
                                            <p:cond evt="onStopAudio" delay="0">
                                              <p:tgtEl>
                                                <p:sldTgt/>
                                              </p:tgtEl>
                                            </p:cond>
                                          </p:endCondLst>
                                        </p:cTn>
                                        <p:tgtEl>
                                          <p:sndTgt r:embed="rId8" name="Gast.wav"/>
                                        </p:tgtEl>
                                      </p:cMediaNode>
                                    </p:audio>
                                  </p:sub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subTnLst>
                                    <p:audio>
                                      <p:cMediaNode>
                                        <p:cTn display="0" masterRel="sameClick">
                                          <p:stCondLst>
                                            <p:cond evt="begin" delay="0">
                                              <p:tn val="58"/>
                                            </p:cond>
                                          </p:stCondLst>
                                          <p:endCondLst>
                                            <p:cond evt="onStopAudio" delay="0">
                                              <p:tgtEl>
                                                <p:sldTgt/>
                                              </p:tgtEl>
                                            </p:cond>
                                          </p:endCondLst>
                                        </p:cTn>
                                        <p:tgtEl>
                                          <p:sndTgt r:embed="rId9" name="danke.wav"/>
                                        </p:tgtEl>
                                      </p:cMediaNode>
                                    </p:audio>
                                  </p:sub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500"/>
                                        <p:tgtEl>
                                          <p:spTgt spid="17"/>
                                        </p:tgtEl>
                                      </p:cBhvr>
                                    </p:animEffect>
                                  </p:childTnLst>
                                  <p:subTnLst>
                                    <p:audio>
                                      <p:cMediaNode>
                                        <p:cTn display="0" masterRel="sameClick">
                                          <p:stCondLst>
                                            <p:cond evt="begin" delay="0">
                                              <p:tn val="63"/>
                                            </p:cond>
                                          </p:stCondLst>
                                          <p:endCondLst>
                                            <p:cond evt="onStopAudio" delay="0">
                                              <p:tgtEl>
                                                <p:sldTgt/>
                                              </p:tgtEl>
                                            </p:cond>
                                          </p:endCondLst>
                                        </p:cTn>
                                        <p:tgtEl>
                                          <p:sndTgt r:embed="rId9" name="dan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21"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4284294" y="1941012"/>
            <a:ext cx="3802879" cy="2536983"/>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8000" dirty="0" err="1">
                <a:solidFill>
                  <a:srgbClr val="002060"/>
                </a:solidFill>
                <a:latin typeface="Century Gothic" panose="020B0502020202020204" pitchFamily="34" charset="0"/>
              </a:rPr>
              <a:t>k</a:t>
            </a:r>
            <a:r>
              <a:rPr lang="en-GB" sz="8000" dirty="0" err="1">
                <a:solidFill>
                  <a:srgbClr val="FFCC00"/>
                </a:solidFill>
                <a:latin typeface="Century Gothic" panose="020B0502020202020204" pitchFamily="34" charset="0"/>
              </a:rPr>
              <a:t>a</a:t>
            </a:r>
            <a:r>
              <a:rPr lang="en-GB" sz="8000" dirty="0" err="1">
                <a:solidFill>
                  <a:srgbClr val="002060"/>
                </a:solidFill>
                <a:latin typeface="Century Gothic" panose="020B0502020202020204" pitchFamily="34" charset="0"/>
              </a:rPr>
              <a:t>lt</a:t>
            </a:r>
            <a:endParaRPr lang="en-GB" sz="8000" dirty="0">
              <a:solidFill>
                <a:srgbClr val="002060"/>
              </a:solidFill>
              <a:latin typeface="Century Gothic" panose="020B0502020202020204" pitchFamily="34" charset="0"/>
            </a:endParaRPr>
          </a:p>
        </p:txBody>
      </p:sp>
      <p:sp>
        <p:nvSpPr>
          <p:cNvPr id="5" name="Rectangle 4"/>
          <p:cNvSpPr/>
          <p:nvPr/>
        </p:nvSpPr>
        <p:spPr>
          <a:xfrm>
            <a:off x="9238599" y="504249"/>
            <a:ext cx="2137124" cy="923330"/>
          </a:xfrm>
          <a:prstGeom prst="rect">
            <a:avLst/>
          </a:prstGeom>
        </p:spPr>
        <p:txBody>
          <a:bodyPr wrap="none">
            <a:spAutoFit/>
          </a:bodyPr>
          <a:lstStyle/>
          <a:p>
            <a:pPr algn="ctr"/>
            <a:r>
              <a:rPr lang="en-GB" sz="5400" dirty="0">
                <a:solidFill>
                  <a:srgbClr val="002060"/>
                </a:solidFill>
                <a:latin typeface="Century Gothic" panose="020B0502020202020204" pitchFamily="34" charset="0"/>
              </a:rPr>
              <a:t>M</a:t>
            </a:r>
            <a:r>
              <a:rPr lang="en-GB" sz="5400" dirty="0">
                <a:solidFill>
                  <a:srgbClr val="FFCC00"/>
                </a:solidFill>
                <a:latin typeface="Century Gothic" panose="020B0502020202020204" pitchFamily="34" charset="0"/>
              </a:rPr>
              <a:t>a</a:t>
            </a:r>
            <a:r>
              <a:rPr lang="en-GB" sz="5400" dirty="0">
                <a:solidFill>
                  <a:srgbClr val="002060"/>
                </a:solidFill>
                <a:latin typeface="Century Gothic" panose="020B0502020202020204" pitchFamily="34" charset="0"/>
              </a:rPr>
              <a:t>nn</a:t>
            </a:r>
          </a:p>
        </p:txBody>
      </p:sp>
      <p:sp>
        <p:nvSpPr>
          <p:cNvPr id="6" name="Rectangle 5"/>
          <p:cNvSpPr/>
          <p:nvPr/>
        </p:nvSpPr>
        <p:spPr>
          <a:xfrm>
            <a:off x="5213386" y="4727302"/>
            <a:ext cx="1765228"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G</a:t>
            </a:r>
            <a:r>
              <a:rPr lang="en-GB" sz="5400" dirty="0" err="1">
                <a:solidFill>
                  <a:srgbClr val="FFCC00"/>
                </a:solidFill>
                <a:latin typeface="Century Gothic" panose="020B0502020202020204" pitchFamily="34" charset="0"/>
              </a:rPr>
              <a:t>a</a:t>
            </a:r>
            <a:r>
              <a:rPr lang="en-GB" sz="5400" dirty="0" err="1">
                <a:solidFill>
                  <a:srgbClr val="002060"/>
                </a:solidFill>
                <a:latin typeface="Century Gothic" panose="020B0502020202020204" pitchFamily="34" charset="0"/>
              </a:rPr>
              <a:t>st</a:t>
            </a:r>
            <a:endParaRPr lang="en-GB" sz="5400" dirty="0">
              <a:solidFill>
                <a:srgbClr val="002060"/>
              </a:solidFill>
              <a:latin typeface="Century Gothic" panose="020B0502020202020204" pitchFamily="34" charset="0"/>
            </a:endParaRPr>
          </a:p>
        </p:txBody>
      </p:sp>
      <p:sp>
        <p:nvSpPr>
          <p:cNvPr id="7" name="Rectangle 6"/>
          <p:cNvSpPr/>
          <p:nvPr/>
        </p:nvSpPr>
        <p:spPr>
          <a:xfrm>
            <a:off x="8998020" y="3747811"/>
            <a:ext cx="2351926"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d</a:t>
            </a:r>
            <a:r>
              <a:rPr lang="en-GB" sz="5400" dirty="0" err="1">
                <a:solidFill>
                  <a:srgbClr val="FFCC00"/>
                </a:solidFill>
                <a:latin typeface="Century Gothic" panose="020B0502020202020204" pitchFamily="34" charset="0"/>
              </a:rPr>
              <a:t>a</a:t>
            </a:r>
            <a:r>
              <a:rPr lang="en-GB" sz="5400" dirty="0" err="1">
                <a:solidFill>
                  <a:srgbClr val="002060"/>
                </a:solidFill>
                <a:latin typeface="Century Gothic" panose="020B0502020202020204" pitchFamily="34" charset="0"/>
              </a:rPr>
              <a:t>nke</a:t>
            </a:r>
            <a:endParaRPr lang="en-GB" sz="5400" dirty="0">
              <a:solidFill>
                <a:srgbClr val="002060"/>
              </a:solidFill>
              <a:latin typeface="Century Gothic" panose="020B0502020202020204" pitchFamily="34" charset="0"/>
            </a:endParaRPr>
          </a:p>
        </p:txBody>
      </p:sp>
      <p:sp>
        <p:nvSpPr>
          <p:cNvPr id="8" name="Rectangle 7"/>
          <p:cNvSpPr/>
          <p:nvPr/>
        </p:nvSpPr>
        <p:spPr>
          <a:xfrm>
            <a:off x="1180218" y="3747811"/>
            <a:ext cx="2193229"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Kl</a:t>
            </a:r>
            <a:r>
              <a:rPr lang="en-GB" sz="5400" dirty="0" err="1">
                <a:solidFill>
                  <a:srgbClr val="FFCC00"/>
                </a:solidFill>
                <a:latin typeface="Century Gothic" panose="020B0502020202020204" pitchFamily="34" charset="0"/>
              </a:rPr>
              <a:t>a</a:t>
            </a:r>
            <a:r>
              <a:rPr lang="en-GB" sz="5400" dirty="0" err="1">
                <a:solidFill>
                  <a:srgbClr val="002060"/>
                </a:solidFill>
                <a:latin typeface="Century Gothic" panose="020B0502020202020204" pitchFamily="34" charset="0"/>
              </a:rPr>
              <a:t>sse</a:t>
            </a:r>
            <a:endParaRPr lang="en-GB" sz="5400" dirty="0">
              <a:solidFill>
                <a:srgbClr val="002060"/>
              </a:solidFill>
              <a:latin typeface="Century Gothic" panose="020B0502020202020204" pitchFamily="34" charset="0"/>
            </a:endParaRPr>
          </a:p>
        </p:txBody>
      </p:sp>
      <p:sp>
        <p:nvSpPr>
          <p:cNvPr id="9" name="Rectangle 8"/>
          <p:cNvSpPr/>
          <p:nvPr/>
        </p:nvSpPr>
        <p:spPr>
          <a:xfrm>
            <a:off x="1435096" y="504249"/>
            <a:ext cx="1683474"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l</a:t>
            </a:r>
            <a:r>
              <a:rPr lang="en-GB" sz="5400" dirty="0" err="1">
                <a:solidFill>
                  <a:srgbClr val="FFCC00"/>
                </a:solidFill>
                <a:latin typeface="Century Gothic" panose="020B0502020202020204" pitchFamily="34" charset="0"/>
              </a:rPr>
              <a:t>a</a:t>
            </a:r>
            <a:r>
              <a:rPr lang="en-GB" sz="5400" dirty="0" err="1">
                <a:solidFill>
                  <a:srgbClr val="002060"/>
                </a:solidFill>
                <a:latin typeface="Century Gothic" panose="020B0502020202020204" pitchFamily="34" charset="0"/>
              </a:rPr>
              <a:t>ng</a:t>
            </a:r>
            <a:endParaRPr lang="en-GB" sz="5400" dirty="0">
              <a:solidFill>
                <a:srgbClr val="002060"/>
              </a:solidFill>
              <a:latin typeface="Century Gothic" panose="020B0502020202020204" pitchFamily="34" charset="0"/>
            </a:endParaRPr>
          </a:p>
        </p:txBody>
      </p:sp>
      <p:pic>
        <p:nvPicPr>
          <p:cNvPr id="22" name="Picture 2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72648" y="2039210"/>
            <a:ext cx="826163" cy="1295796"/>
          </a:xfrm>
          <a:prstGeom prst="rect">
            <a:avLst/>
          </a:prstGeom>
        </p:spPr>
      </p:pic>
      <p:sp>
        <p:nvSpPr>
          <p:cNvPr id="18" name="TextBox 17"/>
          <p:cNvSpPr txBox="1"/>
          <p:nvPr/>
        </p:nvSpPr>
        <p:spPr>
          <a:xfrm>
            <a:off x="5425965" y="-353273"/>
            <a:ext cx="1340069" cy="1938992"/>
          </a:xfrm>
          <a:prstGeom prst="rect">
            <a:avLst/>
          </a:prstGeom>
          <a:noFill/>
        </p:spPr>
        <p:txBody>
          <a:bodyPr wrap="square" rtlCol="0">
            <a:spAutoFit/>
          </a:bodyPr>
          <a:lstStyle/>
          <a:p>
            <a:pPr algn="ctr"/>
            <a:r>
              <a:rPr lang="en-GB" sz="12000" b="1" dirty="0">
                <a:solidFill>
                  <a:srgbClr val="002060"/>
                </a:solidFill>
                <a:latin typeface="Century Gothic" panose="020B0502020202020204" pitchFamily="34" charset="0"/>
                <a:cs typeface="Calibri" panose="020F0502020204030204" pitchFamily="34" charset="0"/>
              </a:rPr>
              <a:t>a</a:t>
            </a:r>
            <a:endParaRPr lang="en-GB" sz="12000" b="1" dirty="0">
              <a:solidFill>
                <a:srgbClr val="002060"/>
              </a:solidFill>
              <a:latin typeface="Century Gothic" panose="020B0502020202020204" pitchFamily="34" charset="0"/>
              <a:cs typeface="Calibri" panose="020F0502020204030204" pitchFamily="34" charset="0"/>
            </a:endParaRPr>
          </a:p>
        </p:txBody>
      </p:sp>
      <p:sp>
        <p:nvSpPr>
          <p:cNvPr id="19" name="TextBox 18"/>
          <p:cNvSpPr txBox="1"/>
          <p:nvPr/>
        </p:nvSpPr>
        <p:spPr>
          <a:xfrm>
            <a:off x="8093786"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 </a:t>
            </a:r>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259838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BFF03D73-BFB7-B84B-A569-5EF1F7AB3E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12" name="Title 3">
            <a:extLst>
              <a:ext uri="{FF2B5EF4-FFF2-40B4-BE49-F238E27FC236}">
                <a16:creationId xmlns:a16="http://schemas.microsoft.com/office/drawing/2014/main" xmlns="" id="{58DDB147-7E23-DC47-A7BB-F7F8CF360935}"/>
              </a:ext>
            </a:extLst>
          </p:cNvPr>
          <p:cNvSpPr txBox="1">
            <a:spLocks/>
          </p:cNvSpPr>
          <p:nvPr/>
        </p:nvSpPr>
        <p:spPr>
          <a:xfrm>
            <a:off x="300038" y="338225"/>
            <a:ext cx="3745089" cy="7078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600" b="1" dirty="0">
                <a:solidFill>
                  <a:prstClr val="white"/>
                </a:solidFill>
              </a:rPr>
              <a:t>Lang </a:t>
            </a:r>
            <a:r>
              <a:rPr lang="en-GB" sz="3600" b="1" dirty="0" err="1">
                <a:solidFill>
                  <a:prstClr val="white"/>
                </a:solidFill>
              </a:rPr>
              <a:t>oder</a:t>
            </a:r>
            <a:r>
              <a:rPr lang="en-GB" sz="3600" b="1" dirty="0">
                <a:solidFill>
                  <a:prstClr val="white"/>
                </a:solidFill>
              </a:rPr>
              <a:t> </a:t>
            </a:r>
            <a:r>
              <a:rPr lang="en-GB" sz="3600" b="1" dirty="0" err="1">
                <a:solidFill>
                  <a:prstClr val="white"/>
                </a:solidFill>
              </a:rPr>
              <a:t>kurz</a:t>
            </a:r>
            <a:r>
              <a:rPr lang="en-GB" sz="3600" b="1" dirty="0">
                <a:solidFill>
                  <a:prstClr val="white"/>
                </a:solidFill>
              </a:rPr>
              <a:t>?</a:t>
            </a:r>
          </a:p>
        </p:txBody>
      </p:sp>
      <p:graphicFrame>
        <p:nvGraphicFramePr>
          <p:cNvPr id="2" name="Table 1">
            <a:extLst>
              <a:ext uri="{FF2B5EF4-FFF2-40B4-BE49-F238E27FC236}">
                <a16:creationId xmlns:a16="http://schemas.microsoft.com/office/drawing/2014/main" xmlns="" id="{83AB481B-52E2-0140-97F8-1C42E65A0B52}"/>
              </a:ext>
            </a:extLst>
          </p:cNvPr>
          <p:cNvGraphicFramePr>
            <a:graphicFrameLocks noGrp="1"/>
          </p:cNvGraphicFramePr>
          <p:nvPr>
            <p:extLst/>
          </p:nvPr>
        </p:nvGraphicFramePr>
        <p:xfrm>
          <a:off x="3158368" y="1381758"/>
          <a:ext cx="5921463" cy="4917444"/>
        </p:xfrm>
        <a:graphic>
          <a:graphicData uri="http://schemas.openxmlformats.org/drawingml/2006/table">
            <a:tbl>
              <a:tblPr firstRow="1" bandRow="1">
                <a:tableStyleId>{5940675A-B579-460E-94D1-54222C63F5DA}</a:tableStyleId>
              </a:tblPr>
              <a:tblGrid>
                <a:gridCol w="1973821">
                  <a:extLst>
                    <a:ext uri="{9D8B030D-6E8A-4147-A177-3AD203B41FA5}">
                      <a16:colId xmlns:a16="http://schemas.microsoft.com/office/drawing/2014/main" xmlns="" val="1403062169"/>
                    </a:ext>
                  </a:extLst>
                </a:gridCol>
                <a:gridCol w="1973821">
                  <a:extLst>
                    <a:ext uri="{9D8B030D-6E8A-4147-A177-3AD203B41FA5}">
                      <a16:colId xmlns:a16="http://schemas.microsoft.com/office/drawing/2014/main" xmlns="" val="3235511767"/>
                    </a:ext>
                  </a:extLst>
                </a:gridCol>
                <a:gridCol w="1973821">
                  <a:extLst>
                    <a:ext uri="{9D8B030D-6E8A-4147-A177-3AD203B41FA5}">
                      <a16:colId xmlns:a16="http://schemas.microsoft.com/office/drawing/2014/main" xmlns="" val="887823377"/>
                    </a:ext>
                  </a:extLst>
                </a:gridCol>
              </a:tblGrid>
              <a:tr h="819574">
                <a:tc>
                  <a:txBody>
                    <a:bodyPr/>
                    <a:lstStyle/>
                    <a:p>
                      <a:pPr algn="ctr"/>
                      <a:endParaRPr lang="en-US" sz="3200" b="1" dirty="0">
                        <a:solidFill>
                          <a:srgbClr val="115076"/>
                        </a:solidFill>
                        <a:latin typeface="Century Gothic" panose="020B0502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3200" b="1" dirty="0" err="1">
                          <a:solidFill>
                            <a:srgbClr val="115076"/>
                          </a:solidFill>
                          <a:latin typeface="Century Gothic" panose="020B0502020202020204" pitchFamily="34" charset="0"/>
                        </a:rPr>
                        <a:t>s</a:t>
                      </a:r>
                      <a:r>
                        <a:rPr lang="en-US" sz="3200" b="1" dirty="0" err="1">
                          <a:solidFill>
                            <a:srgbClr val="DAA520"/>
                          </a:solidFill>
                          <a:latin typeface="Century Gothic" panose="020B0502020202020204" pitchFamily="34" charset="0"/>
                        </a:rPr>
                        <a:t>a</a:t>
                      </a:r>
                      <a:r>
                        <a:rPr lang="en-US" sz="3200" b="1" dirty="0" err="1">
                          <a:solidFill>
                            <a:srgbClr val="115076"/>
                          </a:solidFill>
                          <a:latin typeface="Century Gothic" panose="020B0502020202020204" pitchFamily="34" charset="0"/>
                        </a:rPr>
                        <a:t>gen</a:t>
                      </a:r>
                      <a:endParaRPr lang="en-US" sz="3200" b="1" dirty="0">
                        <a:solidFill>
                          <a:srgbClr val="115076"/>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dirty="0" err="1">
                          <a:solidFill>
                            <a:srgbClr val="115076"/>
                          </a:solidFill>
                          <a:latin typeface="Century Gothic" panose="020B0502020202020204" pitchFamily="34" charset="0"/>
                        </a:rPr>
                        <a:t>k</a:t>
                      </a:r>
                      <a:r>
                        <a:rPr lang="en-US" sz="3200" b="1" dirty="0" err="1">
                          <a:solidFill>
                            <a:srgbClr val="DAA520"/>
                          </a:solidFill>
                          <a:latin typeface="Century Gothic" panose="020B0502020202020204" pitchFamily="34" charset="0"/>
                        </a:rPr>
                        <a:t>a</a:t>
                      </a:r>
                      <a:r>
                        <a:rPr lang="en-US" sz="3200" b="1" dirty="0" err="1">
                          <a:solidFill>
                            <a:srgbClr val="115076"/>
                          </a:solidFill>
                          <a:latin typeface="Century Gothic" panose="020B0502020202020204" pitchFamily="34" charset="0"/>
                        </a:rPr>
                        <a:t>lt</a:t>
                      </a:r>
                      <a:endParaRPr lang="en-US" sz="3200" b="1" dirty="0">
                        <a:solidFill>
                          <a:srgbClr val="115076"/>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404820713"/>
                  </a:ext>
                </a:extLst>
              </a:tr>
              <a:tr h="819574">
                <a:tc>
                  <a:txBody>
                    <a:bodyPr/>
                    <a:lstStyle/>
                    <a:p>
                      <a:pPr algn="ctr"/>
                      <a:endParaRPr lang="en-US" sz="3200" dirty="0">
                        <a:solidFill>
                          <a:srgbClr val="115076"/>
                        </a:solidFill>
                        <a:latin typeface="Century Gothic" panose="020B0502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3200" dirty="0">
                        <a:solidFill>
                          <a:srgbClr val="11507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a:solidFill>
                          <a:srgbClr val="11507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788577422"/>
                  </a:ext>
                </a:extLst>
              </a:tr>
              <a:tr h="819574">
                <a:tc>
                  <a:txBody>
                    <a:bodyPr/>
                    <a:lstStyle/>
                    <a:p>
                      <a:pPr algn="ctr"/>
                      <a:endParaRPr lang="en-US" sz="3200" dirty="0">
                        <a:solidFill>
                          <a:srgbClr val="115076"/>
                        </a:solidFill>
                        <a:latin typeface="Century Gothic" panose="020B0502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3200" dirty="0">
                        <a:solidFill>
                          <a:srgbClr val="11507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a:solidFill>
                          <a:srgbClr val="11507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2745753570"/>
                  </a:ext>
                </a:extLst>
              </a:tr>
              <a:tr h="819574">
                <a:tc>
                  <a:txBody>
                    <a:bodyPr/>
                    <a:lstStyle/>
                    <a:p>
                      <a:pPr algn="ctr"/>
                      <a:endParaRPr lang="en-US" sz="3200" dirty="0">
                        <a:solidFill>
                          <a:srgbClr val="115076"/>
                        </a:solidFill>
                        <a:latin typeface="Century Gothic" panose="020B0502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3200" dirty="0">
                        <a:solidFill>
                          <a:srgbClr val="11507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a:solidFill>
                          <a:srgbClr val="11507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3594567824"/>
                  </a:ext>
                </a:extLst>
              </a:tr>
              <a:tr h="819574">
                <a:tc>
                  <a:txBody>
                    <a:bodyPr/>
                    <a:lstStyle/>
                    <a:p>
                      <a:pPr algn="ctr"/>
                      <a:endParaRPr lang="en-US" sz="3200" dirty="0">
                        <a:solidFill>
                          <a:srgbClr val="115076"/>
                        </a:solidFill>
                        <a:latin typeface="Century Gothic" panose="020B0502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3200" dirty="0">
                        <a:solidFill>
                          <a:srgbClr val="11507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a:solidFill>
                          <a:srgbClr val="11507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3925174614"/>
                  </a:ext>
                </a:extLst>
              </a:tr>
              <a:tr h="819574">
                <a:tc>
                  <a:txBody>
                    <a:bodyPr/>
                    <a:lstStyle/>
                    <a:p>
                      <a:pPr algn="ctr"/>
                      <a:endParaRPr lang="en-US" sz="3200" dirty="0">
                        <a:solidFill>
                          <a:srgbClr val="115076"/>
                        </a:solidFill>
                        <a:latin typeface="Century Gothic" panose="020B0502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3200" dirty="0">
                        <a:solidFill>
                          <a:srgbClr val="11507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dirty="0">
                        <a:solidFill>
                          <a:srgbClr val="11507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380602057"/>
                  </a:ext>
                </a:extLst>
              </a:tr>
            </a:tbl>
          </a:graphicData>
        </a:graphic>
      </p:graphicFrame>
      <p:sp>
        <p:nvSpPr>
          <p:cNvPr id="3" name="Action Button: Custom 2">
            <a:hlinkClick r:id="" action="ppaction://noaction" highlightClick="1">
              <a:snd r:embed="rId4" name="Mann.wav"/>
            </a:hlinkClick>
          </p:cNvPr>
          <p:cNvSpPr/>
          <p:nvPr/>
        </p:nvSpPr>
        <p:spPr>
          <a:xfrm>
            <a:off x="4045127" y="2228978"/>
            <a:ext cx="873760" cy="714653"/>
          </a:xfrm>
          <a:prstGeom prst="actionButtonBlank">
            <a:avLst/>
          </a:prstGeom>
          <a:solidFill>
            <a:srgbClr val="115076"/>
          </a:solidFill>
          <a:ln w="38100">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DAA520"/>
                </a:solidFill>
                <a:latin typeface="Century Gothic" panose="020B0502020202020204" pitchFamily="34" charset="0"/>
              </a:rPr>
              <a:t>1</a:t>
            </a:r>
            <a:endParaRPr lang="en-GB" sz="5400" b="1" dirty="0">
              <a:solidFill>
                <a:srgbClr val="DAA520"/>
              </a:solidFill>
              <a:latin typeface="Century Gothic" panose="020B0502020202020204" pitchFamily="34" charset="0"/>
            </a:endParaRPr>
          </a:p>
        </p:txBody>
      </p:sp>
      <p:sp>
        <p:nvSpPr>
          <p:cNvPr id="13" name="Action Button: Custom 12">
            <a:hlinkClick r:id="" action="ppaction://noaction" highlightClick="1">
              <a:snd r:embed="rId5" name="Paar.wav"/>
            </a:hlinkClick>
          </p:cNvPr>
          <p:cNvSpPr/>
          <p:nvPr/>
        </p:nvSpPr>
        <p:spPr>
          <a:xfrm>
            <a:off x="4023058" y="3067515"/>
            <a:ext cx="873760" cy="714653"/>
          </a:xfrm>
          <a:prstGeom prst="actionButtonBlank">
            <a:avLst/>
          </a:prstGeom>
          <a:solidFill>
            <a:srgbClr val="115076"/>
          </a:solidFill>
          <a:ln w="38100">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DAA520"/>
                </a:solidFill>
                <a:latin typeface="Century Gothic" panose="020B0502020202020204" pitchFamily="34" charset="0"/>
              </a:rPr>
              <a:t>2</a:t>
            </a:r>
            <a:endParaRPr lang="en-GB" sz="5400" b="1" dirty="0">
              <a:solidFill>
                <a:srgbClr val="DAA520"/>
              </a:solidFill>
              <a:latin typeface="Century Gothic" panose="020B0502020202020204" pitchFamily="34" charset="0"/>
            </a:endParaRPr>
          </a:p>
        </p:txBody>
      </p:sp>
      <p:sp>
        <p:nvSpPr>
          <p:cNvPr id="14" name="Action Button: Custom 13">
            <a:hlinkClick r:id="" action="ppaction://noaction" highlightClick="1">
              <a:snd r:embed="rId6" name="fahren.wav"/>
            </a:hlinkClick>
          </p:cNvPr>
          <p:cNvSpPr/>
          <p:nvPr/>
        </p:nvSpPr>
        <p:spPr>
          <a:xfrm>
            <a:off x="4023058" y="3895065"/>
            <a:ext cx="873760" cy="714653"/>
          </a:xfrm>
          <a:prstGeom prst="actionButtonBlank">
            <a:avLst/>
          </a:prstGeom>
          <a:solidFill>
            <a:srgbClr val="115076"/>
          </a:solidFill>
          <a:ln w="38100">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DAA520"/>
                </a:solidFill>
                <a:latin typeface="Century Gothic" panose="020B0502020202020204" pitchFamily="34" charset="0"/>
              </a:rPr>
              <a:t>3</a:t>
            </a:r>
            <a:endParaRPr lang="en-GB" sz="5400" b="1" dirty="0">
              <a:solidFill>
                <a:srgbClr val="DAA520"/>
              </a:solidFill>
              <a:latin typeface="Century Gothic" panose="020B0502020202020204" pitchFamily="34" charset="0"/>
            </a:endParaRPr>
          </a:p>
        </p:txBody>
      </p:sp>
      <p:sp>
        <p:nvSpPr>
          <p:cNvPr id="15" name="Action Button: Custom 14">
            <a:hlinkClick r:id="" action="ppaction://noaction" highlightClick="1">
              <a:snd r:embed="rId7" name="Klasse.wav"/>
            </a:hlinkClick>
          </p:cNvPr>
          <p:cNvSpPr/>
          <p:nvPr/>
        </p:nvSpPr>
        <p:spPr>
          <a:xfrm>
            <a:off x="4023058" y="4739481"/>
            <a:ext cx="873760" cy="714653"/>
          </a:xfrm>
          <a:prstGeom prst="actionButtonBlank">
            <a:avLst/>
          </a:prstGeom>
          <a:solidFill>
            <a:srgbClr val="115076"/>
          </a:solidFill>
          <a:ln w="38100">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DAA520"/>
                </a:solidFill>
                <a:latin typeface="Century Gothic" panose="020B0502020202020204" pitchFamily="34" charset="0"/>
              </a:rPr>
              <a:t>4</a:t>
            </a:r>
            <a:endParaRPr lang="en-GB" sz="5400" b="1" dirty="0">
              <a:solidFill>
                <a:srgbClr val="DAA520"/>
              </a:solidFill>
              <a:latin typeface="Century Gothic" panose="020B0502020202020204" pitchFamily="34" charset="0"/>
            </a:endParaRPr>
          </a:p>
        </p:txBody>
      </p:sp>
      <p:sp>
        <p:nvSpPr>
          <p:cNvPr id="16" name="Action Button: Custom 15">
            <a:hlinkClick r:id="" action="ppaction://noaction" highlightClick="1">
              <a:snd r:embed="rId8" name="danke.wav"/>
            </a:hlinkClick>
          </p:cNvPr>
          <p:cNvSpPr/>
          <p:nvPr/>
        </p:nvSpPr>
        <p:spPr>
          <a:xfrm>
            <a:off x="4023058" y="5564229"/>
            <a:ext cx="873760" cy="714653"/>
          </a:xfrm>
          <a:prstGeom prst="actionButtonBlank">
            <a:avLst/>
          </a:prstGeom>
          <a:solidFill>
            <a:srgbClr val="115076"/>
          </a:solidFill>
          <a:ln w="38100">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DAA520"/>
                </a:solidFill>
                <a:latin typeface="Century Gothic" panose="020B0502020202020204" pitchFamily="34" charset="0"/>
              </a:rPr>
              <a:t>5</a:t>
            </a:r>
            <a:endParaRPr lang="en-GB" sz="5400" b="1" dirty="0">
              <a:solidFill>
                <a:srgbClr val="DAA520"/>
              </a:solidFill>
              <a:latin typeface="Century Gothic" panose="020B0502020202020204" pitchFamily="34" charset="0"/>
            </a:endParaRPr>
          </a:p>
        </p:txBody>
      </p:sp>
    </p:spTree>
    <p:extLst>
      <p:ext uri="{BB962C8B-B14F-4D97-AF65-F5344CB8AC3E}">
        <p14:creationId xmlns:p14="http://schemas.microsoft.com/office/powerpoint/2010/main" val="2983533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xmlns="" id="{A30F1D21-6DF6-A944-BD71-158F0EBB73CF}"/>
              </a:ext>
            </a:extLst>
          </p:cNvPr>
          <p:cNvGraphicFramePr>
            <a:graphicFrameLocks noGrp="1"/>
          </p:cNvGraphicFramePr>
          <p:nvPr>
            <p:extLst/>
          </p:nvPr>
        </p:nvGraphicFramePr>
        <p:xfrm>
          <a:off x="3158368" y="1634064"/>
          <a:ext cx="5921463" cy="4553656"/>
        </p:xfrm>
        <a:graphic>
          <a:graphicData uri="http://schemas.openxmlformats.org/drawingml/2006/table">
            <a:tbl>
              <a:tblPr firstRow="1" bandRow="1">
                <a:tableStyleId>{5940675A-B579-460E-94D1-54222C63F5DA}</a:tableStyleId>
              </a:tblPr>
              <a:tblGrid>
                <a:gridCol w="1973821">
                  <a:extLst>
                    <a:ext uri="{9D8B030D-6E8A-4147-A177-3AD203B41FA5}">
                      <a16:colId xmlns:a16="http://schemas.microsoft.com/office/drawing/2014/main" xmlns="" val="1403062169"/>
                    </a:ext>
                  </a:extLst>
                </a:gridCol>
                <a:gridCol w="1973821">
                  <a:extLst>
                    <a:ext uri="{9D8B030D-6E8A-4147-A177-3AD203B41FA5}">
                      <a16:colId xmlns:a16="http://schemas.microsoft.com/office/drawing/2014/main" xmlns="" val="3235511767"/>
                    </a:ext>
                  </a:extLst>
                </a:gridCol>
                <a:gridCol w="1973821">
                  <a:extLst>
                    <a:ext uri="{9D8B030D-6E8A-4147-A177-3AD203B41FA5}">
                      <a16:colId xmlns:a16="http://schemas.microsoft.com/office/drawing/2014/main" xmlns="" val="887823377"/>
                    </a:ext>
                  </a:extLst>
                </a:gridCol>
              </a:tblGrid>
              <a:tr h="743656">
                <a:tc>
                  <a:txBody>
                    <a:bodyPr/>
                    <a:lstStyle/>
                    <a:p>
                      <a:pPr algn="ctr"/>
                      <a:endParaRPr lang="en-US" sz="3200" b="1" dirty="0">
                        <a:solidFill>
                          <a:srgbClr val="115076"/>
                        </a:solidFill>
                        <a:latin typeface="Century Gothic" panose="020B0502020202020204" pitchFamily="34" charset="0"/>
                      </a:endParaRPr>
                    </a:p>
                  </a:txBody>
                  <a:tcPr/>
                </a:tc>
                <a:tc>
                  <a:txBody>
                    <a:bodyPr/>
                    <a:lstStyle/>
                    <a:p>
                      <a:pPr algn="ctr"/>
                      <a:r>
                        <a:rPr lang="en-US" sz="3200" b="1" dirty="0" err="1">
                          <a:solidFill>
                            <a:srgbClr val="115076"/>
                          </a:solidFill>
                          <a:latin typeface="Century Gothic" panose="020B0502020202020204" pitchFamily="34" charset="0"/>
                        </a:rPr>
                        <a:t>s</a:t>
                      </a:r>
                      <a:r>
                        <a:rPr lang="en-US" sz="3200" b="1" dirty="0" err="1">
                          <a:solidFill>
                            <a:srgbClr val="DAA520"/>
                          </a:solidFill>
                          <a:latin typeface="Century Gothic" panose="020B0502020202020204" pitchFamily="34" charset="0"/>
                        </a:rPr>
                        <a:t>a</a:t>
                      </a:r>
                      <a:r>
                        <a:rPr lang="en-US" sz="3200" b="1" dirty="0" err="1">
                          <a:solidFill>
                            <a:srgbClr val="115076"/>
                          </a:solidFill>
                          <a:latin typeface="Century Gothic" panose="020B0502020202020204" pitchFamily="34" charset="0"/>
                        </a:rPr>
                        <a:t>gen</a:t>
                      </a:r>
                      <a:endParaRPr lang="en-US" sz="3200" b="1" dirty="0">
                        <a:solidFill>
                          <a:srgbClr val="115076"/>
                        </a:solidFill>
                        <a:latin typeface="Century Gothic" panose="020B0502020202020204" pitchFamily="34" charset="0"/>
                      </a:endParaRPr>
                    </a:p>
                  </a:txBody>
                  <a:tcPr/>
                </a:tc>
                <a:tc>
                  <a:txBody>
                    <a:bodyPr/>
                    <a:lstStyle/>
                    <a:p>
                      <a:pPr algn="ctr"/>
                      <a:r>
                        <a:rPr lang="en-US" sz="3200" b="1" dirty="0" err="1">
                          <a:solidFill>
                            <a:srgbClr val="115076"/>
                          </a:solidFill>
                          <a:latin typeface="Century Gothic" panose="020B0502020202020204" pitchFamily="34" charset="0"/>
                        </a:rPr>
                        <a:t>k</a:t>
                      </a:r>
                      <a:r>
                        <a:rPr lang="en-US" sz="3200" b="1" dirty="0" err="1">
                          <a:solidFill>
                            <a:srgbClr val="DAA520"/>
                          </a:solidFill>
                          <a:latin typeface="Century Gothic" panose="020B0502020202020204" pitchFamily="34" charset="0"/>
                        </a:rPr>
                        <a:t>a</a:t>
                      </a:r>
                      <a:r>
                        <a:rPr lang="en-US" sz="3200" b="1" dirty="0" err="1">
                          <a:solidFill>
                            <a:srgbClr val="115076"/>
                          </a:solidFill>
                          <a:latin typeface="Century Gothic" panose="020B0502020202020204" pitchFamily="34" charset="0"/>
                        </a:rPr>
                        <a:t>lt</a:t>
                      </a:r>
                      <a:endParaRPr lang="en-US" sz="3200" b="1" dirty="0">
                        <a:solidFill>
                          <a:srgbClr val="115076"/>
                        </a:solidFill>
                        <a:latin typeface="Century Gothic" panose="020B0502020202020204" pitchFamily="34" charset="0"/>
                      </a:endParaRPr>
                    </a:p>
                  </a:txBody>
                  <a:tcPr/>
                </a:tc>
                <a:extLst>
                  <a:ext uri="{0D108BD9-81ED-4DB2-BD59-A6C34878D82A}">
                    <a16:rowId xmlns:a16="http://schemas.microsoft.com/office/drawing/2014/main" xmlns="" val="404820713"/>
                  </a:ext>
                </a:extLst>
              </a:tr>
              <a:tr h="743656">
                <a:tc>
                  <a:txBody>
                    <a:bodyPr/>
                    <a:lstStyle/>
                    <a:p>
                      <a:pPr algn="ctr"/>
                      <a:r>
                        <a:rPr lang="en-US" sz="4400" b="1" dirty="0">
                          <a:solidFill>
                            <a:srgbClr val="115076"/>
                          </a:solidFill>
                          <a:latin typeface="Century Gothic" panose="020B0502020202020204" pitchFamily="34" charset="0"/>
                        </a:rPr>
                        <a:t>1</a:t>
                      </a:r>
                    </a:p>
                  </a:txBody>
                  <a:tcPr/>
                </a:tc>
                <a:tc>
                  <a:txBody>
                    <a:bodyPr/>
                    <a:lstStyle/>
                    <a:p>
                      <a:pPr algn="ctr"/>
                      <a:endParaRPr lang="en-US" sz="3200">
                        <a:solidFill>
                          <a:srgbClr val="115076"/>
                        </a:solidFill>
                        <a:latin typeface="Century Gothic" panose="020B0502020202020204" pitchFamily="34" charset="0"/>
                      </a:endParaRPr>
                    </a:p>
                  </a:txBody>
                  <a:tcPr/>
                </a:tc>
                <a:tc>
                  <a:txBody>
                    <a:bodyPr/>
                    <a:lstStyle/>
                    <a:p>
                      <a:pPr algn="ctr"/>
                      <a:endParaRPr lang="en-US" sz="3200" dirty="0">
                        <a:solidFill>
                          <a:srgbClr val="115076"/>
                        </a:solidFill>
                        <a:latin typeface="Century Gothic" panose="020B0502020202020204" pitchFamily="34" charset="0"/>
                      </a:endParaRPr>
                    </a:p>
                  </a:txBody>
                  <a:tcPr/>
                </a:tc>
                <a:extLst>
                  <a:ext uri="{0D108BD9-81ED-4DB2-BD59-A6C34878D82A}">
                    <a16:rowId xmlns:a16="http://schemas.microsoft.com/office/drawing/2014/main" xmlns="" val="1788577422"/>
                  </a:ext>
                </a:extLst>
              </a:tr>
              <a:tr h="743656">
                <a:tc>
                  <a:txBody>
                    <a:bodyPr/>
                    <a:lstStyle/>
                    <a:p>
                      <a:pPr algn="ctr"/>
                      <a:r>
                        <a:rPr lang="en-US" sz="4400" b="1" dirty="0">
                          <a:solidFill>
                            <a:srgbClr val="115076"/>
                          </a:solidFill>
                          <a:latin typeface="Century Gothic" panose="020B0502020202020204" pitchFamily="34" charset="0"/>
                        </a:rPr>
                        <a:t>2</a:t>
                      </a:r>
                    </a:p>
                  </a:txBody>
                  <a:tcPr/>
                </a:tc>
                <a:tc>
                  <a:txBody>
                    <a:bodyPr/>
                    <a:lstStyle/>
                    <a:p>
                      <a:pPr algn="ctr"/>
                      <a:endParaRPr lang="en-US" sz="3200">
                        <a:solidFill>
                          <a:srgbClr val="115076"/>
                        </a:solidFill>
                        <a:latin typeface="Century Gothic" panose="020B0502020202020204" pitchFamily="34" charset="0"/>
                      </a:endParaRPr>
                    </a:p>
                  </a:txBody>
                  <a:tcPr/>
                </a:tc>
                <a:tc>
                  <a:txBody>
                    <a:bodyPr/>
                    <a:lstStyle/>
                    <a:p>
                      <a:pPr algn="ctr"/>
                      <a:endParaRPr lang="en-US" sz="3200">
                        <a:solidFill>
                          <a:srgbClr val="115076"/>
                        </a:solidFill>
                        <a:latin typeface="Century Gothic" panose="020B0502020202020204" pitchFamily="34" charset="0"/>
                      </a:endParaRPr>
                    </a:p>
                  </a:txBody>
                  <a:tcPr/>
                </a:tc>
                <a:extLst>
                  <a:ext uri="{0D108BD9-81ED-4DB2-BD59-A6C34878D82A}">
                    <a16:rowId xmlns:a16="http://schemas.microsoft.com/office/drawing/2014/main" xmlns="" val="2745753570"/>
                  </a:ext>
                </a:extLst>
              </a:tr>
              <a:tr h="743656">
                <a:tc>
                  <a:txBody>
                    <a:bodyPr/>
                    <a:lstStyle/>
                    <a:p>
                      <a:pPr algn="ctr"/>
                      <a:r>
                        <a:rPr lang="en-US" sz="4400" b="1" dirty="0">
                          <a:solidFill>
                            <a:srgbClr val="115076"/>
                          </a:solidFill>
                          <a:latin typeface="Century Gothic" panose="020B0502020202020204" pitchFamily="34" charset="0"/>
                        </a:rPr>
                        <a:t>3</a:t>
                      </a:r>
                    </a:p>
                  </a:txBody>
                  <a:tcPr/>
                </a:tc>
                <a:tc>
                  <a:txBody>
                    <a:bodyPr/>
                    <a:lstStyle/>
                    <a:p>
                      <a:pPr algn="ctr"/>
                      <a:endParaRPr lang="en-US" sz="3200">
                        <a:solidFill>
                          <a:srgbClr val="115076"/>
                        </a:solidFill>
                        <a:latin typeface="Century Gothic" panose="020B0502020202020204" pitchFamily="34" charset="0"/>
                      </a:endParaRPr>
                    </a:p>
                  </a:txBody>
                  <a:tcPr/>
                </a:tc>
                <a:tc>
                  <a:txBody>
                    <a:bodyPr/>
                    <a:lstStyle/>
                    <a:p>
                      <a:pPr algn="ctr"/>
                      <a:endParaRPr lang="en-US" sz="3200">
                        <a:solidFill>
                          <a:srgbClr val="115076"/>
                        </a:solidFill>
                        <a:latin typeface="Century Gothic" panose="020B0502020202020204" pitchFamily="34" charset="0"/>
                      </a:endParaRPr>
                    </a:p>
                  </a:txBody>
                  <a:tcPr/>
                </a:tc>
                <a:extLst>
                  <a:ext uri="{0D108BD9-81ED-4DB2-BD59-A6C34878D82A}">
                    <a16:rowId xmlns:a16="http://schemas.microsoft.com/office/drawing/2014/main" xmlns="" val="3594567824"/>
                  </a:ext>
                </a:extLst>
              </a:tr>
              <a:tr h="743656">
                <a:tc>
                  <a:txBody>
                    <a:bodyPr/>
                    <a:lstStyle/>
                    <a:p>
                      <a:pPr algn="ctr"/>
                      <a:r>
                        <a:rPr lang="en-US" sz="4400" b="1" dirty="0">
                          <a:solidFill>
                            <a:srgbClr val="115076"/>
                          </a:solidFill>
                          <a:latin typeface="Century Gothic" panose="020B0502020202020204" pitchFamily="34" charset="0"/>
                        </a:rPr>
                        <a:t>4</a:t>
                      </a:r>
                    </a:p>
                  </a:txBody>
                  <a:tcPr/>
                </a:tc>
                <a:tc>
                  <a:txBody>
                    <a:bodyPr/>
                    <a:lstStyle/>
                    <a:p>
                      <a:pPr algn="ctr"/>
                      <a:endParaRPr lang="en-US" sz="3200">
                        <a:solidFill>
                          <a:srgbClr val="115076"/>
                        </a:solidFill>
                        <a:latin typeface="Century Gothic" panose="020B0502020202020204" pitchFamily="34" charset="0"/>
                      </a:endParaRPr>
                    </a:p>
                  </a:txBody>
                  <a:tcPr/>
                </a:tc>
                <a:tc>
                  <a:txBody>
                    <a:bodyPr/>
                    <a:lstStyle/>
                    <a:p>
                      <a:pPr algn="ctr"/>
                      <a:endParaRPr lang="en-US" sz="3200">
                        <a:solidFill>
                          <a:srgbClr val="115076"/>
                        </a:solidFill>
                        <a:latin typeface="Century Gothic" panose="020B0502020202020204" pitchFamily="34" charset="0"/>
                      </a:endParaRPr>
                    </a:p>
                  </a:txBody>
                  <a:tcPr/>
                </a:tc>
                <a:extLst>
                  <a:ext uri="{0D108BD9-81ED-4DB2-BD59-A6C34878D82A}">
                    <a16:rowId xmlns:a16="http://schemas.microsoft.com/office/drawing/2014/main" xmlns="" val="3925174614"/>
                  </a:ext>
                </a:extLst>
              </a:tr>
              <a:tr h="743656">
                <a:tc>
                  <a:txBody>
                    <a:bodyPr/>
                    <a:lstStyle/>
                    <a:p>
                      <a:pPr algn="ctr"/>
                      <a:r>
                        <a:rPr lang="en-US" sz="4400" b="1" dirty="0">
                          <a:solidFill>
                            <a:srgbClr val="115076"/>
                          </a:solidFill>
                          <a:latin typeface="Century Gothic" panose="020B0502020202020204" pitchFamily="34" charset="0"/>
                        </a:rPr>
                        <a:t>5</a:t>
                      </a:r>
                    </a:p>
                  </a:txBody>
                  <a:tcPr/>
                </a:tc>
                <a:tc>
                  <a:txBody>
                    <a:bodyPr/>
                    <a:lstStyle/>
                    <a:p>
                      <a:pPr algn="ctr"/>
                      <a:endParaRPr lang="en-US" sz="3200">
                        <a:solidFill>
                          <a:srgbClr val="115076"/>
                        </a:solidFill>
                        <a:latin typeface="Century Gothic" panose="020B0502020202020204" pitchFamily="34" charset="0"/>
                      </a:endParaRPr>
                    </a:p>
                  </a:txBody>
                  <a:tcPr/>
                </a:tc>
                <a:tc>
                  <a:txBody>
                    <a:bodyPr/>
                    <a:lstStyle/>
                    <a:p>
                      <a:pPr algn="ctr"/>
                      <a:endParaRPr lang="en-US" sz="3200" dirty="0">
                        <a:solidFill>
                          <a:srgbClr val="115076"/>
                        </a:solidFill>
                        <a:latin typeface="Century Gothic" panose="020B0502020202020204" pitchFamily="34" charset="0"/>
                      </a:endParaRPr>
                    </a:p>
                  </a:txBody>
                  <a:tcPr/>
                </a:tc>
                <a:extLst>
                  <a:ext uri="{0D108BD9-81ED-4DB2-BD59-A6C34878D82A}">
                    <a16:rowId xmlns:a16="http://schemas.microsoft.com/office/drawing/2014/main" xmlns="" val="380602057"/>
                  </a:ext>
                </a:extLst>
              </a:tr>
            </a:tbl>
          </a:graphicData>
        </a:graphic>
      </p:graphicFrame>
      <p:pic>
        <p:nvPicPr>
          <p:cNvPr id="11" name="Picture 10">
            <a:extLst>
              <a:ext uri="{FF2B5EF4-FFF2-40B4-BE49-F238E27FC236}">
                <a16:creationId xmlns:a16="http://schemas.microsoft.com/office/drawing/2014/main" xmlns="" id="{BFF03D73-BFB7-B84B-A569-5EF1F7AB3E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12" name="Title 3">
            <a:extLst>
              <a:ext uri="{FF2B5EF4-FFF2-40B4-BE49-F238E27FC236}">
                <a16:creationId xmlns:a16="http://schemas.microsoft.com/office/drawing/2014/main" xmlns="" id="{58DDB147-7E23-DC47-A7BB-F7F8CF360935}"/>
              </a:ext>
            </a:extLst>
          </p:cNvPr>
          <p:cNvSpPr txBox="1">
            <a:spLocks/>
          </p:cNvSpPr>
          <p:nvPr/>
        </p:nvSpPr>
        <p:spPr>
          <a:xfrm>
            <a:off x="300038" y="338225"/>
            <a:ext cx="3745089" cy="7078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600" b="1" dirty="0" err="1">
                <a:solidFill>
                  <a:prstClr val="white"/>
                </a:solidFill>
              </a:rPr>
              <a:t>Antworten</a:t>
            </a:r>
            <a:endParaRPr lang="en-GB" sz="3600" b="1" dirty="0">
              <a:solidFill>
                <a:prstClr val="white"/>
              </a:solidFill>
            </a:endParaRPr>
          </a:p>
        </p:txBody>
      </p:sp>
      <p:pic>
        <p:nvPicPr>
          <p:cNvPr id="5" name="Graphic 4" descr="Checkmark">
            <a:extLst>
              <a:ext uri="{FF2B5EF4-FFF2-40B4-BE49-F238E27FC236}">
                <a16:creationId xmlns:a16="http://schemas.microsoft.com/office/drawing/2014/main" xmlns="" id="{6F73758A-F393-E340-9131-802495EC898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661899" y="3058915"/>
            <a:ext cx="914400" cy="914400"/>
          </a:xfrm>
          <a:prstGeom prst="rect">
            <a:avLst/>
          </a:prstGeom>
        </p:spPr>
      </p:pic>
      <p:pic>
        <p:nvPicPr>
          <p:cNvPr id="6" name="Graphic 5" descr="Checkmark">
            <a:extLst>
              <a:ext uri="{FF2B5EF4-FFF2-40B4-BE49-F238E27FC236}">
                <a16:creationId xmlns:a16="http://schemas.microsoft.com/office/drawing/2014/main" xmlns="" id="{E3B193AC-5509-B54C-A2C6-9FFFA05B4DA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638800" y="3761872"/>
            <a:ext cx="914400" cy="914400"/>
          </a:xfrm>
          <a:prstGeom prst="rect">
            <a:avLst/>
          </a:prstGeom>
        </p:spPr>
      </p:pic>
      <p:pic>
        <p:nvPicPr>
          <p:cNvPr id="7" name="Graphic 6" descr="Checkmark">
            <a:extLst>
              <a:ext uri="{FF2B5EF4-FFF2-40B4-BE49-F238E27FC236}">
                <a16:creationId xmlns:a16="http://schemas.microsoft.com/office/drawing/2014/main" xmlns="" id="{D7C86AEB-1C61-DD4B-9ACF-3AB75D5D5AC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676146" y="4495799"/>
            <a:ext cx="914400" cy="914400"/>
          </a:xfrm>
          <a:prstGeom prst="rect">
            <a:avLst/>
          </a:prstGeom>
        </p:spPr>
      </p:pic>
      <p:pic>
        <p:nvPicPr>
          <p:cNvPr id="8" name="Graphic 7" descr="Checkmark">
            <a:extLst>
              <a:ext uri="{FF2B5EF4-FFF2-40B4-BE49-F238E27FC236}">
                <a16:creationId xmlns:a16="http://schemas.microsoft.com/office/drawing/2014/main" xmlns="" id="{DC2F4324-DD9A-5E43-8908-A108C3AEC4E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636041" y="5243988"/>
            <a:ext cx="914400" cy="914400"/>
          </a:xfrm>
          <a:prstGeom prst="rect">
            <a:avLst/>
          </a:prstGeom>
        </p:spPr>
      </p:pic>
      <p:pic>
        <p:nvPicPr>
          <p:cNvPr id="9" name="Graphic 8" descr="Checkmark">
            <a:extLst>
              <a:ext uri="{FF2B5EF4-FFF2-40B4-BE49-F238E27FC236}">
                <a16:creationId xmlns:a16="http://schemas.microsoft.com/office/drawing/2014/main" xmlns="" id="{F198B5EB-6D27-E143-802D-9FBE1AFB03E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636041" y="2322094"/>
            <a:ext cx="914400" cy="914400"/>
          </a:xfrm>
          <a:prstGeom prst="rect">
            <a:avLst/>
          </a:prstGeom>
        </p:spPr>
      </p:pic>
      <p:sp>
        <p:nvSpPr>
          <p:cNvPr id="3" name="TextBox 2">
            <a:extLst>
              <a:ext uri="{FF2B5EF4-FFF2-40B4-BE49-F238E27FC236}">
                <a16:creationId xmlns:a16="http://schemas.microsoft.com/office/drawing/2014/main" xmlns="" id="{F10F38E5-49FC-C340-A551-1D5B720022C1}"/>
              </a:ext>
            </a:extLst>
          </p:cNvPr>
          <p:cNvSpPr txBox="1"/>
          <p:nvPr/>
        </p:nvSpPr>
        <p:spPr>
          <a:xfrm>
            <a:off x="9448358" y="2436919"/>
            <a:ext cx="1342034" cy="584775"/>
          </a:xfrm>
          <a:prstGeom prst="rect">
            <a:avLst/>
          </a:prstGeom>
          <a:noFill/>
        </p:spPr>
        <p:txBody>
          <a:bodyPr wrap="none" rtlCol="0">
            <a:spAutoFit/>
          </a:bodyPr>
          <a:lstStyle/>
          <a:p>
            <a:r>
              <a:rPr lang="en-US" sz="3200" dirty="0">
                <a:solidFill>
                  <a:srgbClr val="115076"/>
                </a:solidFill>
                <a:latin typeface="Century Gothic" panose="020B0502020202020204" pitchFamily="34" charset="0"/>
              </a:rPr>
              <a:t>M</a:t>
            </a:r>
            <a:r>
              <a:rPr lang="en-US" sz="3200" b="1" dirty="0">
                <a:solidFill>
                  <a:srgbClr val="DAA520"/>
                </a:solidFill>
                <a:latin typeface="Century Gothic" panose="020B0502020202020204" pitchFamily="34" charset="0"/>
              </a:rPr>
              <a:t>a</a:t>
            </a:r>
            <a:r>
              <a:rPr lang="en-US" sz="3200" dirty="0">
                <a:solidFill>
                  <a:srgbClr val="115076"/>
                </a:solidFill>
                <a:latin typeface="Century Gothic" panose="020B0502020202020204" pitchFamily="34" charset="0"/>
              </a:rPr>
              <a:t>nn</a:t>
            </a:r>
          </a:p>
        </p:txBody>
      </p:sp>
      <p:sp>
        <p:nvSpPr>
          <p:cNvPr id="13" name="TextBox 12">
            <a:extLst>
              <a:ext uri="{FF2B5EF4-FFF2-40B4-BE49-F238E27FC236}">
                <a16:creationId xmlns:a16="http://schemas.microsoft.com/office/drawing/2014/main" xmlns="" id="{380C213F-8916-9E4B-B4E4-45A5120489A9}"/>
              </a:ext>
            </a:extLst>
          </p:cNvPr>
          <p:cNvSpPr txBox="1"/>
          <p:nvPr/>
        </p:nvSpPr>
        <p:spPr>
          <a:xfrm>
            <a:off x="9448358" y="3136612"/>
            <a:ext cx="1112805" cy="584775"/>
          </a:xfrm>
          <a:prstGeom prst="rect">
            <a:avLst/>
          </a:prstGeom>
          <a:noFill/>
        </p:spPr>
        <p:txBody>
          <a:bodyPr wrap="none" rtlCol="0">
            <a:spAutoFit/>
          </a:bodyPr>
          <a:lstStyle/>
          <a:p>
            <a:r>
              <a:rPr lang="en-US" sz="3200" dirty="0" err="1">
                <a:solidFill>
                  <a:srgbClr val="115076"/>
                </a:solidFill>
                <a:latin typeface="Century Gothic" panose="020B0502020202020204" pitchFamily="34" charset="0"/>
              </a:rPr>
              <a:t>P</a:t>
            </a:r>
            <a:r>
              <a:rPr lang="en-US" sz="3200" b="1" dirty="0" err="1">
                <a:solidFill>
                  <a:srgbClr val="DAA520"/>
                </a:solidFill>
                <a:latin typeface="Century Gothic" panose="020B0502020202020204" pitchFamily="34" charset="0"/>
              </a:rPr>
              <a:t>aa</a:t>
            </a:r>
            <a:r>
              <a:rPr lang="en-US" sz="3200" dirty="0" err="1">
                <a:solidFill>
                  <a:srgbClr val="115076"/>
                </a:solidFill>
                <a:latin typeface="Century Gothic" panose="020B0502020202020204" pitchFamily="34" charset="0"/>
              </a:rPr>
              <a:t>r</a:t>
            </a:r>
            <a:endParaRPr lang="en-US" sz="3200" dirty="0">
              <a:solidFill>
                <a:srgbClr val="115076"/>
              </a:solidFill>
              <a:latin typeface="Century Gothic" panose="020B0502020202020204" pitchFamily="34" charset="0"/>
            </a:endParaRPr>
          </a:p>
        </p:txBody>
      </p:sp>
      <p:sp>
        <p:nvSpPr>
          <p:cNvPr id="14" name="TextBox 13">
            <a:extLst>
              <a:ext uri="{FF2B5EF4-FFF2-40B4-BE49-F238E27FC236}">
                <a16:creationId xmlns:a16="http://schemas.microsoft.com/office/drawing/2014/main" xmlns="" id="{111F20BF-3904-944E-B8AC-E0EAFB44C73A}"/>
              </a:ext>
            </a:extLst>
          </p:cNvPr>
          <p:cNvSpPr txBox="1"/>
          <p:nvPr/>
        </p:nvSpPr>
        <p:spPr>
          <a:xfrm>
            <a:off x="9448358" y="3926684"/>
            <a:ext cx="1483098" cy="584775"/>
          </a:xfrm>
          <a:prstGeom prst="rect">
            <a:avLst/>
          </a:prstGeom>
          <a:noFill/>
        </p:spPr>
        <p:txBody>
          <a:bodyPr wrap="none" rtlCol="0">
            <a:spAutoFit/>
          </a:bodyPr>
          <a:lstStyle/>
          <a:p>
            <a:r>
              <a:rPr lang="en-US" sz="3200" dirty="0" err="1">
                <a:solidFill>
                  <a:srgbClr val="115076"/>
                </a:solidFill>
                <a:latin typeface="Century Gothic" panose="020B0502020202020204" pitchFamily="34" charset="0"/>
              </a:rPr>
              <a:t>f</a:t>
            </a:r>
            <a:r>
              <a:rPr lang="en-US" sz="3200" b="1" dirty="0" err="1">
                <a:solidFill>
                  <a:srgbClr val="DAA520"/>
                </a:solidFill>
                <a:latin typeface="Century Gothic" panose="020B0502020202020204" pitchFamily="34" charset="0"/>
              </a:rPr>
              <a:t>a</a:t>
            </a:r>
            <a:r>
              <a:rPr lang="en-US" sz="3200" dirty="0" err="1">
                <a:solidFill>
                  <a:srgbClr val="115076"/>
                </a:solidFill>
                <a:latin typeface="Century Gothic" panose="020B0502020202020204" pitchFamily="34" charset="0"/>
              </a:rPr>
              <a:t>hren</a:t>
            </a:r>
            <a:endParaRPr lang="en-US" sz="3200" dirty="0">
              <a:solidFill>
                <a:srgbClr val="115076"/>
              </a:solidFill>
              <a:latin typeface="Century Gothic" panose="020B0502020202020204" pitchFamily="34" charset="0"/>
            </a:endParaRPr>
          </a:p>
        </p:txBody>
      </p:sp>
      <p:sp>
        <p:nvSpPr>
          <p:cNvPr id="15" name="TextBox 14">
            <a:extLst>
              <a:ext uri="{FF2B5EF4-FFF2-40B4-BE49-F238E27FC236}">
                <a16:creationId xmlns:a16="http://schemas.microsoft.com/office/drawing/2014/main" xmlns="" id="{A538E8CA-7573-8B4C-AD80-38E3CBDCE89F}"/>
              </a:ext>
            </a:extLst>
          </p:cNvPr>
          <p:cNvSpPr txBox="1"/>
          <p:nvPr/>
        </p:nvSpPr>
        <p:spPr>
          <a:xfrm>
            <a:off x="9448358" y="4656970"/>
            <a:ext cx="1372492" cy="584775"/>
          </a:xfrm>
          <a:prstGeom prst="rect">
            <a:avLst/>
          </a:prstGeom>
          <a:noFill/>
        </p:spPr>
        <p:txBody>
          <a:bodyPr wrap="none" rtlCol="0">
            <a:spAutoFit/>
          </a:bodyPr>
          <a:lstStyle/>
          <a:p>
            <a:r>
              <a:rPr lang="en-US" sz="3200" dirty="0" err="1">
                <a:solidFill>
                  <a:srgbClr val="115076"/>
                </a:solidFill>
                <a:latin typeface="Century Gothic" panose="020B0502020202020204" pitchFamily="34" charset="0"/>
              </a:rPr>
              <a:t>Kl</a:t>
            </a:r>
            <a:r>
              <a:rPr lang="en-US" sz="3200" b="1" dirty="0" err="1">
                <a:solidFill>
                  <a:srgbClr val="DAA520"/>
                </a:solidFill>
                <a:latin typeface="Century Gothic" panose="020B0502020202020204" pitchFamily="34" charset="0"/>
              </a:rPr>
              <a:t>a</a:t>
            </a:r>
            <a:r>
              <a:rPr lang="en-US" sz="3200" dirty="0" err="1">
                <a:solidFill>
                  <a:srgbClr val="115076"/>
                </a:solidFill>
                <a:latin typeface="Century Gothic" panose="020B0502020202020204" pitchFamily="34" charset="0"/>
              </a:rPr>
              <a:t>sse</a:t>
            </a:r>
            <a:endParaRPr lang="en-US" sz="3200" dirty="0">
              <a:solidFill>
                <a:srgbClr val="115076"/>
              </a:solidFill>
              <a:latin typeface="Century Gothic" panose="020B0502020202020204" pitchFamily="34" charset="0"/>
            </a:endParaRPr>
          </a:p>
        </p:txBody>
      </p:sp>
      <p:sp>
        <p:nvSpPr>
          <p:cNvPr id="16" name="TextBox 15">
            <a:extLst>
              <a:ext uri="{FF2B5EF4-FFF2-40B4-BE49-F238E27FC236}">
                <a16:creationId xmlns:a16="http://schemas.microsoft.com/office/drawing/2014/main" xmlns="" id="{A5DD8D4B-E255-364C-AC20-1AB716CA1A72}"/>
              </a:ext>
            </a:extLst>
          </p:cNvPr>
          <p:cNvSpPr txBox="1"/>
          <p:nvPr/>
        </p:nvSpPr>
        <p:spPr>
          <a:xfrm>
            <a:off x="9448358" y="5408800"/>
            <a:ext cx="1468672" cy="584775"/>
          </a:xfrm>
          <a:prstGeom prst="rect">
            <a:avLst/>
          </a:prstGeom>
          <a:noFill/>
        </p:spPr>
        <p:txBody>
          <a:bodyPr wrap="none" rtlCol="0">
            <a:spAutoFit/>
          </a:bodyPr>
          <a:lstStyle/>
          <a:p>
            <a:r>
              <a:rPr lang="en-US" sz="3200" dirty="0" err="1">
                <a:solidFill>
                  <a:srgbClr val="115076"/>
                </a:solidFill>
                <a:latin typeface="Century Gothic" panose="020B0502020202020204" pitchFamily="34" charset="0"/>
              </a:rPr>
              <a:t>d</a:t>
            </a:r>
            <a:r>
              <a:rPr lang="en-US" sz="3200" b="1" dirty="0" err="1">
                <a:solidFill>
                  <a:srgbClr val="DAA520"/>
                </a:solidFill>
                <a:latin typeface="Century Gothic" panose="020B0502020202020204" pitchFamily="34" charset="0"/>
              </a:rPr>
              <a:t>a</a:t>
            </a:r>
            <a:r>
              <a:rPr lang="en-US" sz="3200" dirty="0" err="1">
                <a:solidFill>
                  <a:srgbClr val="115076"/>
                </a:solidFill>
                <a:latin typeface="Century Gothic" panose="020B0502020202020204" pitchFamily="34" charset="0"/>
              </a:rPr>
              <a:t>nke</a:t>
            </a:r>
            <a:endParaRPr lang="en-US" sz="3200" dirty="0">
              <a:solidFill>
                <a:srgbClr val="115076"/>
              </a:solidFill>
              <a:latin typeface="Century Gothic" panose="020B0502020202020204" pitchFamily="34" charset="0"/>
            </a:endParaRPr>
          </a:p>
        </p:txBody>
      </p:sp>
    </p:spTree>
    <p:extLst>
      <p:ext uri="{BB962C8B-B14F-4D97-AF65-F5344CB8AC3E}">
        <p14:creationId xmlns:p14="http://schemas.microsoft.com/office/powerpoint/2010/main" val="183206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8328" y="1124602"/>
            <a:ext cx="5221223" cy="3071751"/>
          </a:xfrm>
          <a:prstGeom prst="rect">
            <a:avLst/>
          </a:prstGeom>
        </p:spPr>
      </p:pic>
      <p:sp>
        <p:nvSpPr>
          <p:cNvPr id="6" name="Rectangle 5"/>
          <p:cNvSpPr/>
          <p:nvPr/>
        </p:nvSpPr>
        <p:spPr>
          <a:xfrm>
            <a:off x="3692137" y="4050748"/>
            <a:ext cx="4807726" cy="1938992"/>
          </a:xfrm>
          <a:prstGeom prst="rect">
            <a:avLst/>
          </a:prstGeom>
        </p:spPr>
        <p:txBody>
          <a:bodyPr wrap="none">
            <a:spAutoFit/>
          </a:bodyPr>
          <a:lstStyle/>
          <a:p>
            <a:pPr algn="ctr"/>
            <a:r>
              <a:rPr lang="en-GB" sz="12000" dirty="0" err="1">
                <a:solidFill>
                  <a:srgbClr val="002060"/>
                </a:solidFill>
                <a:latin typeface="Century Gothic" panose="020B0502020202020204" pitchFamily="34" charset="0"/>
              </a:rPr>
              <a:t>s</a:t>
            </a:r>
            <a:r>
              <a:rPr lang="en-GB" sz="12000" dirty="0" err="1">
                <a:solidFill>
                  <a:srgbClr val="FFCC00"/>
                </a:solidFill>
                <a:latin typeface="Century Gothic" panose="020B0502020202020204" pitchFamily="34" charset="0"/>
              </a:rPr>
              <a:t>a</a:t>
            </a:r>
            <a:r>
              <a:rPr lang="en-GB" sz="12000" dirty="0" err="1">
                <a:solidFill>
                  <a:srgbClr val="002060"/>
                </a:solidFill>
                <a:latin typeface="Century Gothic" panose="020B0502020202020204" pitchFamily="34" charset="0"/>
              </a:rPr>
              <a:t>gen</a:t>
            </a:r>
            <a:endParaRPr lang="en-GB" sz="12000" dirty="0">
              <a:solidFill>
                <a:srgbClr val="002060"/>
              </a:solidFill>
              <a:latin typeface="Century Gothic" panose="020B0502020202020204" pitchFamily="34" charset="0"/>
            </a:endParaRPr>
          </a:p>
        </p:txBody>
      </p:sp>
      <p:sp>
        <p:nvSpPr>
          <p:cNvPr id="7" name="Rectangle 6"/>
          <p:cNvSpPr/>
          <p:nvPr/>
        </p:nvSpPr>
        <p:spPr>
          <a:xfrm>
            <a:off x="71789" y="-1125174"/>
            <a:ext cx="2287806" cy="3785652"/>
          </a:xfrm>
          <a:prstGeom prst="rect">
            <a:avLst/>
          </a:prstGeom>
        </p:spPr>
        <p:txBody>
          <a:bodyPr wrap="none">
            <a:spAutoFit/>
          </a:bodyPr>
          <a:lstStyle/>
          <a:p>
            <a:r>
              <a:rPr lang="en-GB" sz="24000" b="1" dirty="0">
                <a:solidFill>
                  <a:srgbClr val="FFCC00"/>
                </a:solidFill>
                <a:latin typeface="Century Gothic" panose="020B0502020202020204" pitchFamily="34" charset="0"/>
              </a:rPr>
              <a:t>a</a:t>
            </a:r>
            <a:endParaRPr lang="en-GB" sz="24000" b="1" dirty="0">
              <a:solidFill>
                <a:prstClr val="black"/>
              </a:solidFill>
              <a:latin typeface="Century Gothic" panose="020B0502020202020204" pitchFamily="34" charset="0"/>
            </a:endParaRPr>
          </a:p>
        </p:txBody>
      </p:sp>
      <p:sp>
        <p:nvSpPr>
          <p:cNvPr id="8" name="Rectangle 7"/>
          <p:cNvSpPr/>
          <p:nvPr/>
        </p:nvSpPr>
        <p:spPr>
          <a:xfrm>
            <a:off x="574592" y="1955862"/>
            <a:ext cx="1122423" cy="769441"/>
          </a:xfrm>
          <a:prstGeom prst="rect">
            <a:avLst/>
          </a:prstGeom>
        </p:spPr>
        <p:txBody>
          <a:bodyPr wrap="none">
            <a:spAutoFit/>
          </a:bodyPr>
          <a:lstStyle/>
          <a:p>
            <a:r>
              <a:rPr lang="en-GB" sz="4400" dirty="0">
                <a:solidFill>
                  <a:srgbClr val="5B9BD5">
                    <a:lumMod val="50000"/>
                  </a:srgbClr>
                </a:solidFill>
                <a:latin typeface="Century Gothic" panose="020B0502020202020204" pitchFamily="34" charset="0"/>
              </a:rPr>
              <a:t>[a:]</a:t>
            </a:r>
          </a:p>
        </p:txBody>
      </p:sp>
      <p:sp>
        <p:nvSpPr>
          <p:cNvPr id="10" name="TextBox 9"/>
          <p:cNvSpPr txBox="1"/>
          <p:nvPr/>
        </p:nvSpPr>
        <p:spPr>
          <a:xfrm>
            <a:off x="70899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Steve Clarke / </a:t>
            </a:r>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367610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a_long.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subTnLst>
                                    <p:audio>
                                      <p:cMediaNode>
                                        <p:cTn display="0" masterRel="sameClick">
                                          <p:stCondLst>
                                            <p:cond evt="begin" delay="0">
                                              <p:tn val="13"/>
                                            </p:cond>
                                          </p:stCondLst>
                                          <p:endCondLst>
                                            <p:cond evt="onStopAudio" delay="0">
                                              <p:tgtEl>
                                                <p:sldTgt/>
                                              </p:tgtEl>
                                            </p:cond>
                                          </p:endCondLst>
                                        </p:cTn>
                                        <p:tgtEl>
                                          <p:sndTgt r:embed="rId4" name="sagen_source.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4" name="sagen_sour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677182" y="4202350"/>
            <a:ext cx="2837635" cy="1938992"/>
          </a:xfrm>
          <a:prstGeom prst="rect">
            <a:avLst/>
          </a:prstGeom>
        </p:spPr>
        <p:txBody>
          <a:bodyPr wrap="none">
            <a:spAutoFit/>
          </a:bodyPr>
          <a:lstStyle/>
          <a:p>
            <a:pPr algn="ctr"/>
            <a:r>
              <a:rPr lang="en-GB" sz="12000" dirty="0" err="1">
                <a:solidFill>
                  <a:srgbClr val="002060"/>
                </a:solidFill>
                <a:latin typeface="Century Gothic" panose="020B0502020202020204" pitchFamily="34" charset="0"/>
              </a:rPr>
              <a:t>k</a:t>
            </a:r>
            <a:r>
              <a:rPr lang="en-GB" sz="12000" dirty="0" err="1">
                <a:solidFill>
                  <a:srgbClr val="FFCC00"/>
                </a:solidFill>
                <a:latin typeface="Century Gothic" panose="020B0502020202020204" pitchFamily="34" charset="0"/>
              </a:rPr>
              <a:t>a</a:t>
            </a:r>
            <a:r>
              <a:rPr lang="en-GB" sz="12000" dirty="0" err="1">
                <a:solidFill>
                  <a:srgbClr val="002060"/>
                </a:solidFill>
                <a:latin typeface="Century Gothic" panose="020B0502020202020204" pitchFamily="34" charset="0"/>
              </a:rPr>
              <a:t>lt</a:t>
            </a:r>
            <a:endParaRPr lang="en-GB" sz="12000" dirty="0">
              <a:solidFill>
                <a:srgbClr val="002060"/>
              </a:solidFill>
              <a:latin typeface="Century Gothic" panose="020B0502020202020204" pitchFamily="34" charset="0"/>
            </a:endParaRPr>
          </a:p>
        </p:txBody>
      </p:sp>
      <p:sp>
        <p:nvSpPr>
          <p:cNvPr id="5" name="Rectangle 4"/>
          <p:cNvSpPr/>
          <p:nvPr/>
        </p:nvSpPr>
        <p:spPr>
          <a:xfrm>
            <a:off x="65812" y="-1129552"/>
            <a:ext cx="2287806" cy="3785652"/>
          </a:xfrm>
          <a:prstGeom prst="rect">
            <a:avLst/>
          </a:prstGeom>
        </p:spPr>
        <p:txBody>
          <a:bodyPr wrap="none">
            <a:spAutoFit/>
          </a:bodyPr>
          <a:lstStyle/>
          <a:p>
            <a:r>
              <a:rPr lang="en-GB" sz="24000" b="1" dirty="0">
                <a:solidFill>
                  <a:srgbClr val="FFCC00"/>
                </a:solidFill>
                <a:latin typeface="Century Gothic" panose="020B0502020202020204" pitchFamily="34" charset="0"/>
              </a:rPr>
              <a:t>a</a:t>
            </a:r>
            <a:endParaRPr lang="en-GB" sz="24000" b="1" dirty="0">
              <a:solidFill>
                <a:prstClr val="black"/>
              </a:solidFill>
              <a:latin typeface="Century Gothic" panose="020B0502020202020204" pitchFamily="34" charset="0"/>
            </a:endParaRPr>
          </a:p>
        </p:txBody>
      </p:sp>
      <p:pic>
        <p:nvPicPr>
          <p:cNvPr id="6" name="Picture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69144" y="540590"/>
            <a:ext cx="2453711" cy="3848525"/>
          </a:xfrm>
          <a:prstGeom prst="rect">
            <a:avLst/>
          </a:prstGeom>
        </p:spPr>
      </p:pic>
      <p:sp>
        <p:nvSpPr>
          <p:cNvPr id="7" name="Rectangle 6"/>
          <p:cNvSpPr/>
          <p:nvPr/>
        </p:nvSpPr>
        <p:spPr>
          <a:xfrm>
            <a:off x="726249" y="2009651"/>
            <a:ext cx="966931" cy="769441"/>
          </a:xfrm>
          <a:prstGeom prst="rect">
            <a:avLst/>
          </a:prstGeom>
        </p:spPr>
        <p:txBody>
          <a:bodyPr wrap="none">
            <a:spAutoFit/>
          </a:bodyPr>
          <a:lstStyle/>
          <a:p>
            <a:r>
              <a:rPr lang="en-GB" sz="4400" dirty="0">
                <a:solidFill>
                  <a:srgbClr val="5B9BD5">
                    <a:lumMod val="50000"/>
                  </a:srgbClr>
                </a:solidFill>
                <a:latin typeface="Century Gothic" panose="020B0502020202020204" pitchFamily="34" charset="0"/>
              </a:rPr>
              <a:t>[a]</a:t>
            </a:r>
          </a:p>
        </p:txBody>
      </p:sp>
      <p:sp>
        <p:nvSpPr>
          <p:cNvPr id="9" name="TextBox 8"/>
          <p:cNvSpPr txBox="1"/>
          <p:nvPr/>
        </p:nvSpPr>
        <p:spPr>
          <a:xfrm>
            <a:off x="70899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Steve Clarke / </a:t>
            </a:r>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153889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a_short.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4" name="kalt_source.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subTnLst>
                                    <p:audio>
                                      <p:cMediaNode>
                                        <p:cTn display="0" masterRel="sameClick">
                                          <p:stCondLst>
                                            <p:cond evt="begin" delay="0">
                                              <p:tn val="18"/>
                                            </p:cond>
                                          </p:stCondLst>
                                          <p:endCondLst>
                                            <p:cond evt="onStopAudio" delay="0">
                                              <p:tgtEl>
                                                <p:sldTgt/>
                                              </p:tgtEl>
                                            </p:cond>
                                          </p:endCondLst>
                                        </p:cTn>
                                        <p:tgtEl>
                                          <p:sndTgt r:embed="rId4" name="kalt_sour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70324" y="3488961"/>
            <a:ext cx="6580649" cy="2646878"/>
          </a:xfrm>
          <a:prstGeom prst="rect">
            <a:avLst/>
          </a:prstGeom>
        </p:spPr>
        <p:txBody>
          <a:bodyPr wrap="none">
            <a:spAutoFit/>
          </a:bodyPr>
          <a:lstStyle/>
          <a:p>
            <a:pPr algn="ctr"/>
            <a:r>
              <a:rPr lang="en-GB" sz="16600" dirty="0" err="1">
                <a:solidFill>
                  <a:srgbClr val="002060"/>
                </a:solidFill>
                <a:latin typeface="Century Gothic" panose="020B0502020202020204" pitchFamily="34" charset="0"/>
              </a:rPr>
              <a:t>s</a:t>
            </a:r>
            <a:r>
              <a:rPr lang="en-GB" sz="16600" dirty="0" err="1">
                <a:solidFill>
                  <a:srgbClr val="FFCC00"/>
                </a:solidFill>
                <a:latin typeface="Century Gothic" panose="020B0502020202020204" pitchFamily="34" charset="0"/>
              </a:rPr>
              <a:t>a</a:t>
            </a:r>
            <a:r>
              <a:rPr lang="en-GB" sz="16600" dirty="0" err="1">
                <a:solidFill>
                  <a:srgbClr val="002060"/>
                </a:solidFill>
                <a:latin typeface="Century Gothic" panose="020B0502020202020204" pitchFamily="34" charset="0"/>
              </a:rPr>
              <a:t>gen</a:t>
            </a:r>
            <a:endParaRPr lang="en-GB" sz="16600" dirty="0">
              <a:solidFill>
                <a:srgbClr val="002060"/>
              </a:solidFill>
              <a:latin typeface="Century Gothic" panose="020B0502020202020204" pitchFamily="34" charset="0"/>
            </a:endParaRPr>
          </a:p>
        </p:txBody>
      </p:sp>
      <p:sp>
        <p:nvSpPr>
          <p:cNvPr id="7" name="Rectangle 6"/>
          <p:cNvSpPr/>
          <p:nvPr/>
        </p:nvSpPr>
        <p:spPr>
          <a:xfrm>
            <a:off x="2002189" y="1"/>
            <a:ext cx="2698175" cy="4508927"/>
          </a:xfrm>
          <a:prstGeom prst="rect">
            <a:avLst/>
          </a:prstGeom>
        </p:spPr>
        <p:txBody>
          <a:bodyPr wrap="none">
            <a:spAutoFit/>
          </a:bodyPr>
          <a:lstStyle/>
          <a:p>
            <a:r>
              <a:rPr lang="en-GB" sz="28700" dirty="0">
                <a:solidFill>
                  <a:srgbClr val="FFCC00"/>
                </a:solidFill>
                <a:latin typeface="Century Gothic" panose="020B0502020202020204" pitchFamily="34" charset="0"/>
              </a:rPr>
              <a:t>a</a:t>
            </a:r>
            <a:endParaRPr lang="en-GB" sz="4000" dirty="0">
              <a:solidFill>
                <a:prstClr val="black"/>
              </a:solidFill>
              <a:latin typeface="Century Gothic" panose="020B0502020202020204" pitchFamily="34" charset="0"/>
            </a:endParaRPr>
          </a:p>
        </p:txBody>
      </p:sp>
      <p:sp>
        <p:nvSpPr>
          <p:cNvPr id="8" name="Rectangle 7"/>
          <p:cNvSpPr/>
          <p:nvPr/>
        </p:nvSpPr>
        <p:spPr>
          <a:xfrm>
            <a:off x="2708192" y="3629274"/>
            <a:ext cx="970137" cy="769441"/>
          </a:xfrm>
          <a:prstGeom prst="rect">
            <a:avLst/>
          </a:prstGeom>
        </p:spPr>
        <p:txBody>
          <a:bodyPr wrap="none">
            <a:spAutoFit/>
          </a:bodyPr>
          <a:lstStyle/>
          <a:p>
            <a:r>
              <a:rPr lang="en-GB" sz="4400" dirty="0">
                <a:solidFill>
                  <a:srgbClr val="5B9BD5">
                    <a:lumMod val="50000"/>
                  </a:srgbClr>
                </a:solidFill>
                <a:latin typeface="Iconfont"/>
              </a:rPr>
              <a:t>[a:]</a:t>
            </a:r>
            <a:endParaRPr lang="en-GB" sz="4400" dirty="0">
              <a:solidFill>
                <a:srgbClr val="5B9BD5">
                  <a:lumMod val="50000"/>
                </a:srgbClr>
              </a:solidFill>
            </a:endParaRPr>
          </a:p>
        </p:txBody>
      </p:sp>
    </p:spTree>
    <p:extLst>
      <p:ext uri="{BB962C8B-B14F-4D97-AF65-F5344CB8AC3E}">
        <p14:creationId xmlns:p14="http://schemas.microsoft.com/office/powerpoint/2010/main" val="18118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09881" y="3521032"/>
            <a:ext cx="3855543" cy="2646878"/>
          </a:xfrm>
          <a:prstGeom prst="rect">
            <a:avLst/>
          </a:prstGeom>
        </p:spPr>
        <p:txBody>
          <a:bodyPr wrap="none">
            <a:spAutoFit/>
          </a:bodyPr>
          <a:lstStyle/>
          <a:p>
            <a:pPr algn="ctr"/>
            <a:r>
              <a:rPr lang="en-GB" sz="16600" dirty="0" err="1">
                <a:solidFill>
                  <a:srgbClr val="002060"/>
                </a:solidFill>
                <a:latin typeface="Century Gothic" panose="020B0502020202020204" pitchFamily="34" charset="0"/>
              </a:rPr>
              <a:t>k</a:t>
            </a:r>
            <a:r>
              <a:rPr lang="en-GB" sz="16600" dirty="0" err="1">
                <a:solidFill>
                  <a:srgbClr val="FFCC00"/>
                </a:solidFill>
                <a:latin typeface="Century Gothic" panose="020B0502020202020204" pitchFamily="34" charset="0"/>
              </a:rPr>
              <a:t>a</a:t>
            </a:r>
            <a:r>
              <a:rPr lang="en-GB" sz="16600" dirty="0" err="1">
                <a:solidFill>
                  <a:srgbClr val="002060"/>
                </a:solidFill>
                <a:latin typeface="Century Gothic" panose="020B0502020202020204" pitchFamily="34" charset="0"/>
              </a:rPr>
              <a:t>lt</a:t>
            </a:r>
            <a:endParaRPr lang="en-GB" sz="16600" dirty="0">
              <a:solidFill>
                <a:srgbClr val="002060"/>
              </a:solidFill>
              <a:latin typeface="Century Gothic" panose="020B0502020202020204" pitchFamily="34" charset="0"/>
            </a:endParaRPr>
          </a:p>
        </p:txBody>
      </p:sp>
      <p:sp>
        <p:nvSpPr>
          <p:cNvPr id="5" name="Rectangle 4"/>
          <p:cNvSpPr/>
          <p:nvPr/>
        </p:nvSpPr>
        <p:spPr>
          <a:xfrm>
            <a:off x="1765625" y="-110212"/>
            <a:ext cx="2698175" cy="4508927"/>
          </a:xfrm>
          <a:prstGeom prst="rect">
            <a:avLst/>
          </a:prstGeom>
        </p:spPr>
        <p:txBody>
          <a:bodyPr wrap="none">
            <a:spAutoFit/>
          </a:bodyPr>
          <a:lstStyle/>
          <a:p>
            <a:r>
              <a:rPr lang="en-GB" sz="28700" dirty="0">
                <a:solidFill>
                  <a:srgbClr val="FFCC00"/>
                </a:solidFill>
                <a:latin typeface="Century Gothic" panose="020B0502020202020204" pitchFamily="34" charset="0"/>
              </a:rPr>
              <a:t>a</a:t>
            </a:r>
            <a:endParaRPr lang="en-GB" sz="4000" dirty="0">
              <a:solidFill>
                <a:prstClr val="black"/>
              </a:solidFill>
              <a:latin typeface="Century Gothic" panose="020B0502020202020204" pitchFamily="34" charset="0"/>
            </a:endParaRPr>
          </a:p>
        </p:txBody>
      </p:sp>
      <p:sp>
        <p:nvSpPr>
          <p:cNvPr id="7" name="Rectangle 6"/>
          <p:cNvSpPr/>
          <p:nvPr/>
        </p:nvSpPr>
        <p:spPr>
          <a:xfrm>
            <a:off x="2708192" y="3629274"/>
            <a:ext cx="813043" cy="769441"/>
          </a:xfrm>
          <a:prstGeom prst="rect">
            <a:avLst/>
          </a:prstGeom>
        </p:spPr>
        <p:txBody>
          <a:bodyPr wrap="none">
            <a:spAutoFit/>
          </a:bodyPr>
          <a:lstStyle/>
          <a:p>
            <a:r>
              <a:rPr lang="en-GB" sz="4400" dirty="0">
                <a:solidFill>
                  <a:srgbClr val="5B9BD5">
                    <a:lumMod val="50000"/>
                  </a:srgbClr>
                </a:solidFill>
                <a:latin typeface="Iconfont"/>
              </a:rPr>
              <a:t>[a]</a:t>
            </a:r>
            <a:endParaRPr lang="en-GB" sz="4400" dirty="0">
              <a:solidFill>
                <a:srgbClr val="5B9BD5">
                  <a:lumMod val="50000"/>
                </a:srgbClr>
              </a:solidFill>
            </a:endParaRPr>
          </a:p>
        </p:txBody>
      </p:sp>
    </p:spTree>
    <p:extLst>
      <p:ext uri="{BB962C8B-B14F-4D97-AF65-F5344CB8AC3E}">
        <p14:creationId xmlns:p14="http://schemas.microsoft.com/office/powerpoint/2010/main" val="334027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4194560" y="1617775"/>
            <a:ext cx="3802879" cy="2350092"/>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8000" dirty="0" err="1">
                <a:solidFill>
                  <a:srgbClr val="002060"/>
                </a:solidFill>
                <a:latin typeface="Century Gothic" panose="020B0502020202020204" pitchFamily="34" charset="0"/>
              </a:rPr>
              <a:t>s</a:t>
            </a:r>
            <a:r>
              <a:rPr lang="en-GB" sz="8000" dirty="0" err="1">
                <a:solidFill>
                  <a:srgbClr val="FFCC00"/>
                </a:solidFill>
                <a:latin typeface="Century Gothic" panose="020B0502020202020204" pitchFamily="34" charset="0"/>
              </a:rPr>
              <a:t>a</a:t>
            </a:r>
            <a:r>
              <a:rPr lang="en-GB" sz="8000" dirty="0" err="1">
                <a:solidFill>
                  <a:srgbClr val="002060"/>
                </a:solidFill>
                <a:latin typeface="Century Gothic" panose="020B0502020202020204" pitchFamily="34" charset="0"/>
              </a:rPr>
              <a:t>gen</a:t>
            </a:r>
            <a:endParaRPr lang="en-GB" sz="8000" dirty="0">
              <a:solidFill>
                <a:srgbClr val="002060"/>
              </a:solidFill>
              <a:latin typeface="Century Gothic" panose="020B0502020202020204" pitchFamily="34" charset="0"/>
            </a:endParaRPr>
          </a:p>
        </p:txBody>
      </p:sp>
      <p:sp>
        <p:nvSpPr>
          <p:cNvPr id="5" name="Rectangle 4"/>
          <p:cNvSpPr/>
          <p:nvPr/>
        </p:nvSpPr>
        <p:spPr>
          <a:xfrm>
            <a:off x="9019638" y="694445"/>
            <a:ext cx="2424062"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h</a:t>
            </a:r>
            <a:r>
              <a:rPr lang="en-GB" sz="5400" dirty="0" err="1">
                <a:solidFill>
                  <a:srgbClr val="FFCC00"/>
                </a:solidFill>
                <a:latin typeface="Century Gothic" panose="020B0502020202020204" pitchFamily="34" charset="0"/>
              </a:rPr>
              <a:t>a</a:t>
            </a:r>
            <a:r>
              <a:rPr lang="en-GB" sz="5400" dirty="0" err="1">
                <a:solidFill>
                  <a:srgbClr val="002060"/>
                </a:solidFill>
                <a:latin typeface="Century Gothic" panose="020B0502020202020204" pitchFamily="34" charset="0"/>
              </a:rPr>
              <a:t>ben</a:t>
            </a:r>
            <a:endParaRPr lang="en-GB" sz="5400" dirty="0">
              <a:solidFill>
                <a:srgbClr val="002060"/>
              </a:solidFill>
              <a:latin typeface="Century Gothic" panose="020B0502020202020204" pitchFamily="34" charset="0"/>
            </a:endParaRPr>
          </a:p>
        </p:txBody>
      </p:sp>
      <p:sp>
        <p:nvSpPr>
          <p:cNvPr id="6" name="Rectangle 5"/>
          <p:cNvSpPr/>
          <p:nvPr/>
        </p:nvSpPr>
        <p:spPr>
          <a:xfrm>
            <a:off x="5408951" y="4083758"/>
            <a:ext cx="1374095"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kl</a:t>
            </a:r>
            <a:r>
              <a:rPr lang="en-GB" sz="5400" dirty="0" err="1">
                <a:solidFill>
                  <a:srgbClr val="FFCC00"/>
                </a:solidFill>
                <a:latin typeface="Century Gothic" panose="020B0502020202020204" pitchFamily="34" charset="0"/>
              </a:rPr>
              <a:t>a</a:t>
            </a:r>
            <a:r>
              <a:rPr lang="en-GB" sz="5400" dirty="0" err="1">
                <a:solidFill>
                  <a:srgbClr val="002060"/>
                </a:solidFill>
                <a:latin typeface="Century Gothic" panose="020B0502020202020204" pitchFamily="34" charset="0"/>
              </a:rPr>
              <a:t>r</a:t>
            </a:r>
            <a:endParaRPr lang="en-GB" sz="5400" dirty="0">
              <a:solidFill>
                <a:srgbClr val="002060"/>
              </a:solidFill>
              <a:latin typeface="Century Gothic" panose="020B0502020202020204" pitchFamily="34" charset="0"/>
            </a:endParaRPr>
          </a:p>
        </p:txBody>
      </p:sp>
      <p:sp>
        <p:nvSpPr>
          <p:cNvPr id="7" name="Rectangle 6"/>
          <p:cNvSpPr/>
          <p:nvPr/>
        </p:nvSpPr>
        <p:spPr>
          <a:xfrm>
            <a:off x="9624971" y="3531496"/>
            <a:ext cx="1418978" cy="923330"/>
          </a:xfrm>
          <a:prstGeom prst="rect">
            <a:avLst/>
          </a:prstGeom>
        </p:spPr>
        <p:txBody>
          <a:bodyPr wrap="none">
            <a:spAutoFit/>
          </a:bodyPr>
          <a:lstStyle/>
          <a:p>
            <a:pPr algn="ctr"/>
            <a:r>
              <a:rPr lang="en-GB" sz="5400" dirty="0">
                <a:solidFill>
                  <a:srgbClr val="002060"/>
                </a:solidFill>
                <a:latin typeface="Century Gothic" panose="020B0502020202020204" pitchFamily="34" charset="0"/>
              </a:rPr>
              <a:t>T</a:t>
            </a:r>
            <a:r>
              <a:rPr lang="en-GB" sz="5400" dirty="0">
                <a:solidFill>
                  <a:srgbClr val="FFCC00"/>
                </a:solidFill>
                <a:latin typeface="Century Gothic" panose="020B0502020202020204" pitchFamily="34" charset="0"/>
              </a:rPr>
              <a:t>a</a:t>
            </a:r>
            <a:r>
              <a:rPr lang="en-GB" sz="5400" dirty="0">
                <a:solidFill>
                  <a:srgbClr val="002060"/>
                </a:solidFill>
                <a:latin typeface="Century Gothic" panose="020B0502020202020204" pitchFamily="34" charset="0"/>
              </a:rPr>
              <a:t>g</a:t>
            </a:r>
          </a:p>
        </p:txBody>
      </p:sp>
      <p:sp>
        <p:nvSpPr>
          <p:cNvPr id="8" name="Rectangle 7"/>
          <p:cNvSpPr/>
          <p:nvPr/>
        </p:nvSpPr>
        <p:spPr>
          <a:xfrm>
            <a:off x="945624" y="3641565"/>
            <a:ext cx="2377575"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f</a:t>
            </a:r>
            <a:r>
              <a:rPr lang="en-GB" sz="5400" dirty="0" err="1">
                <a:solidFill>
                  <a:srgbClr val="FFCC00"/>
                </a:solidFill>
                <a:latin typeface="Century Gothic" panose="020B0502020202020204" pitchFamily="34" charset="0"/>
              </a:rPr>
              <a:t>a</a:t>
            </a:r>
            <a:r>
              <a:rPr lang="en-GB" sz="5400" dirty="0" err="1">
                <a:solidFill>
                  <a:srgbClr val="002060"/>
                </a:solidFill>
                <a:latin typeface="Century Gothic" panose="020B0502020202020204" pitchFamily="34" charset="0"/>
              </a:rPr>
              <a:t>hren</a:t>
            </a:r>
            <a:endParaRPr lang="en-GB" sz="5400" dirty="0">
              <a:solidFill>
                <a:srgbClr val="002060"/>
              </a:solidFill>
              <a:latin typeface="Century Gothic" panose="020B0502020202020204" pitchFamily="34" charset="0"/>
            </a:endParaRPr>
          </a:p>
        </p:txBody>
      </p:sp>
      <p:sp>
        <p:nvSpPr>
          <p:cNvPr id="9" name="Rectangle 8"/>
          <p:cNvSpPr/>
          <p:nvPr/>
        </p:nvSpPr>
        <p:spPr>
          <a:xfrm>
            <a:off x="1259812" y="697403"/>
            <a:ext cx="1749197"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P</a:t>
            </a:r>
            <a:r>
              <a:rPr lang="en-GB" sz="5400" dirty="0" err="1">
                <a:solidFill>
                  <a:srgbClr val="FFCC00"/>
                </a:solidFill>
                <a:latin typeface="Century Gothic" panose="020B0502020202020204" pitchFamily="34" charset="0"/>
              </a:rPr>
              <a:t>a</a:t>
            </a:r>
            <a:r>
              <a:rPr lang="en-GB" sz="5400" dirty="0" err="1">
                <a:solidFill>
                  <a:srgbClr val="002060"/>
                </a:solidFill>
                <a:latin typeface="Century Gothic" panose="020B0502020202020204" pitchFamily="34" charset="0"/>
              </a:rPr>
              <a:t>ar</a:t>
            </a:r>
            <a:endParaRPr lang="en-GB" sz="5400" dirty="0">
              <a:solidFill>
                <a:srgbClr val="002060"/>
              </a:solidFill>
              <a:latin typeface="Century Gothic" panose="020B0502020202020204" pitchFamily="34" charset="0"/>
            </a:endParaRPr>
          </a:p>
        </p:txBody>
      </p:sp>
      <p:grpSp>
        <p:nvGrpSpPr>
          <p:cNvPr id="2" name="Group 1"/>
          <p:cNvGrpSpPr/>
          <p:nvPr/>
        </p:nvGrpSpPr>
        <p:grpSpPr>
          <a:xfrm>
            <a:off x="9287042" y="4454826"/>
            <a:ext cx="1977338" cy="1631686"/>
            <a:chOff x="8172752" y="3484668"/>
            <a:chExt cx="2347637" cy="1937254"/>
          </a:xfrm>
        </p:grpSpPr>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72752" y="4324556"/>
              <a:ext cx="1108450" cy="1097366"/>
            </a:xfrm>
            <a:prstGeom prst="rect">
              <a:avLst/>
            </a:prstGeom>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294281" y="4324556"/>
              <a:ext cx="1226108" cy="1097366"/>
            </a:xfrm>
            <a:prstGeom prst="rect">
              <a:avLst/>
            </a:prstGeom>
          </p:spPr>
        </p:pic>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13662" y="3484668"/>
              <a:ext cx="757452" cy="789012"/>
            </a:xfrm>
            <a:prstGeom prst="rect">
              <a:avLst/>
            </a:prstGeom>
          </p:spPr>
        </p:pic>
        <p:pic>
          <p:nvPicPr>
            <p:cNvPr id="13" name="Picture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690521" y="3661764"/>
              <a:ext cx="581170" cy="662795"/>
            </a:xfrm>
            <a:prstGeom prst="rect">
              <a:avLst/>
            </a:prstGeom>
          </p:spPr>
        </p:pic>
      </p:grpSp>
      <p:pic>
        <p:nvPicPr>
          <p:cNvPr id="14" name="Picture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95751" y="4545423"/>
            <a:ext cx="2227448" cy="1481253"/>
          </a:xfrm>
          <a:prstGeom prst="rect">
            <a:avLst/>
          </a:prstGeom>
        </p:spPr>
      </p:pic>
      <p:grpSp>
        <p:nvGrpSpPr>
          <p:cNvPr id="3" name="Group 2"/>
          <p:cNvGrpSpPr/>
          <p:nvPr/>
        </p:nvGrpSpPr>
        <p:grpSpPr>
          <a:xfrm>
            <a:off x="9287042" y="1733265"/>
            <a:ext cx="1940256" cy="1536796"/>
            <a:chOff x="9223424" y="1596221"/>
            <a:chExt cx="2233895" cy="1769375"/>
          </a:xfrm>
        </p:grpSpPr>
        <p:pic>
          <p:nvPicPr>
            <p:cNvPr id="15" name="Picture 1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650935" y="1996751"/>
              <a:ext cx="806384" cy="968308"/>
            </a:xfrm>
            <a:prstGeom prst="rect">
              <a:avLst/>
            </a:prstGeom>
          </p:spPr>
        </p:pic>
        <p:pic>
          <p:nvPicPr>
            <p:cNvPr id="16" name="Picture 1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23424" y="1596221"/>
              <a:ext cx="1574744" cy="1769375"/>
            </a:xfrm>
            <a:prstGeom prst="rect">
              <a:avLst/>
            </a:prstGeom>
          </p:spPr>
        </p:pic>
      </p:grpSp>
      <p:pic>
        <p:nvPicPr>
          <p:cNvPr id="18" name="Picture 1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385670" y="1711330"/>
            <a:ext cx="1475810" cy="1483264"/>
          </a:xfrm>
          <a:prstGeom prst="rect">
            <a:avLst/>
          </a:prstGeom>
        </p:spPr>
      </p:pic>
      <p:pic>
        <p:nvPicPr>
          <p:cNvPr id="19" name="Picture 1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629904" y="5007088"/>
            <a:ext cx="955346" cy="1293425"/>
          </a:xfrm>
          <a:prstGeom prst="rect">
            <a:avLst/>
          </a:prstGeom>
        </p:spPr>
      </p:pic>
      <p:pic>
        <p:nvPicPr>
          <p:cNvPr id="20" name="Picture 19"/>
          <p:cNvPicPr>
            <a:picLocks noChangeAspect="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83974" y="1787567"/>
            <a:ext cx="2019330" cy="1188013"/>
          </a:xfrm>
          <a:prstGeom prst="rect">
            <a:avLst/>
          </a:prstGeom>
        </p:spPr>
      </p:pic>
      <p:sp>
        <p:nvSpPr>
          <p:cNvPr id="21" name="TextBox 20"/>
          <p:cNvSpPr txBox="1"/>
          <p:nvPr/>
        </p:nvSpPr>
        <p:spPr>
          <a:xfrm>
            <a:off x="5425965" y="-353273"/>
            <a:ext cx="1340069" cy="1938992"/>
          </a:xfrm>
          <a:prstGeom prst="rect">
            <a:avLst/>
          </a:prstGeom>
          <a:noFill/>
        </p:spPr>
        <p:txBody>
          <a:bodyPr wrap="square" rtlCol="0">
            <a:spAutoFit/>
          </a:bodyPr>
          <a:lstStyle/>
          <a:p>
            <a:pPr algn="ctr"/>
            <a:r>
              <a:rPr lang="en-GB" sz="12000" b="1" dirty="0">
                <a:solidFill>
                  <a:srgbClr val="002060"/>
                </a:solidFill>
                <a:latin typeface="Century Gothic" panose="020B0502020202020204" pitchFamily="34" charset="0"/>
                <a:cs typeface="Calibri" panose="020F0502020204030204" pitchFamily="34" charset="0"/>
              </a:rPr>
              <a:t>a</a:t>
            </a:r>
            <a:endParaRPr lang="en-GB" sz="12000" b="1" dirty="0">
              <a:solidFill>
                <a:srgbClr val="002060"/>
              </a:solidFill>
              <a:latin typeface="Century Gothic" panose="020B0502020202020204" pitchFamily="34" charset="0"/>
              <a:cs typeface="Calibri" panose="020F0502020204030204" pitchFamily="34" charset="0"/>
            </a:endParaRPr>
          </a:p>
        </p:txBody>
      </p:sp>
      <p:sp>
        <p:nvSpPr>
          <p:cNvPr id="22" name="TextBox 21"/>
          <p:cNvSpPr txBox="1"/>
          <p:nvPr/>
        </p:nvSpPr>
        <p:spPr>
          <a:xfrm>
            <a:off x="8093786"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 </a:t>
            </a:r>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81441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subTnLst>
                                    <p:audio>
                                      <p:cMediaNode>
                                        <p:cTn display="0" masterRel="sameClick">
                                          <p:stCondLst>
                                            <p:cond evt="begin" delay="0">
                                              <p:tn val="5"/>
                                            </p:cond>
                                          </p:stCondLst>
                                          <p:endCondLst>
                                            <p:cond evt="onStopAudio" delay="0">
                                              <p:tgtEl>
                                                <p:sldTgt/>
                                              </p:tgtEl>
                                            </p:cond>
                                          </p:endCondLst>
                                        </p:cTn>
                                        <p:tgtEl>
                                          <p:sndTgt r:embed="rId3" name="a_long.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sagen_source.wav"/>
                                        </p:tgtEl>
                                      </p:cMediaNode>
                                    </p:audio>
                                  </p:sub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subTnLst>
                                    <p:audio>
                                      <p:cMediaNode>
                                        <p:cTn display="0" masterRel="sameClick">
                                          <p:stCondLst>
                                            <p:cond evt="begin" delay="0">
                                              <p:tn val="18"/>
                                            </p:cond>
                                          </p:stCondLst>
                                          <p:endCondLst>
                                            <p:cond evt="onStopAudio" delay="0">
                                              <p:tgtEl>
                                                <p:sldTgt/>
                                              </p:tgtEl>
                                            </p:cond>
                                          </p:endCondLst>
                                        </p:cTn>
                                        <p:tgtEl>
                                          <p:sndTgt r:embed="rId5" name="Paar.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subTnLst>
                                    <p:audio>
                                      <p:cMediaNode>
                                        <p:cTn display="0" masterRel="sameClick">
                                          <p:stCondLst>
                                            <p:cond evt="begin" delay="0">
                                              <p:tn val="23"/>
                                            </p:cond>
                                          </p:stCondLst>
                                          <p:endCondLst>
                                            <p:cond evt="onStopAudio" delay="0">
                                              <p:tgtEl>
                                                <p:sldTgt/>
                                              </p:tgtEl>
                                            </p:cond>
                                          </p:endCondLst>
                                        </p:cTn>
                                        <p:tgtEl>
                                          <p:sndTgt r:embed="rId5" name="Paar.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subTnLst>
                                    <p:audio>
                                      <p:cMediaNode>
                                        <p:cTn display="0" masterRel="sameClick">
                                          <p:stCondLst>
                                            <p:cond evt="begin" delay="0">
                                              <p:tn val="28"/>
                                            </p:cond>
                                          </p:stCondLst>
                                          <p:endCondLst>
                                            <p:cond evt="onStopAudio" delay="0">
                                              <p:tgtEl>
                                                <p:sldTgt/>
                                              </p:tgtEl>
                                            </p:cond>
                                          </p:endCondLst>
                                        </p:cTn>
                                        <p:tgtEl>
                                          <p:sndTgt r:embed="rId6" name="haben.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subTnLst>
                                    <p:audio>
                                      <p:cMediaNode>
                                        <p:cTn display="0" masterRel="sameClick">
                                          <p:stCondLst>
                                            <p:cond evt="begin" delay="0">
                                              <p:tn val="33"/>
                                            </p:cond>
                                          </p:stCondLst>
                                          <p:endCondLst>
                                            <p:cond evt="onStopAudio" delay="0">
                                              <p:tgtEl>
                                                <p:sldTgt/>
                                              </p:tgtEl>
                                            </p:cond>
                                          </p:endCondLst>
                                        </p:cTn>
                                        <p:tgtEl>
                                          <p:sndTgt r:embed="rId6" name="haben.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subTnLst>
                                    <p:audio>
                                      <p:cMediaNode>
                                        <p:cTn display="0" masterRel="sameClick">
                                          <p:stCondLst>
                                            <p:cond evt="begin" delay="0">
                                              <p:tn val="38"/>
                                            </p:cond>
                                          </p:stCondLst>
                                          <p:endCondLst>
                                            <p:cond evt="onStopAudio" delay="0">
                                              <p:tgtEl>
                                                <p:sldTgt/>
                                              </p:tgtEl>
                                            </p:cond>
                                          </p:endCondLst>
                                        </p:cTn>
                                        <p:tgtEl>
                                          <p:sndTgt r:embed="rId7" name="fahren.wav"/>
                                        </p:tgtEl>
                                      </p:cMediaNode>
                                    </p:audio>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subTnLst>
                                    <p:audio>
                                      <p:cMediaNode>
                                        <p:cTn display="0" masterRel="sameClick">
                                          <p:stCondLst>
                                            <p:cond evt="begin" delay="0">
                                              <p:tn val="43"/>
                                            </p:cond>
                                          </p:stCondLst>
                                          <p:endCondLst>
                                            <p:cond evt="onStopAudio" delay="0">
                                              <p:tgtEl>
                                                <p:sldTgt/>
                                              </p:tgtEl>
                                            </p:cond>
                                          </p:endCondLst>
                                        </p:cTn>
                                        <p:tgtEl>
                                          <p:sndTgt r:embed="rId7" name="fahren.wav"/>
                                        </p:tgtEl>
                                      </p:cMediaNode>
                                    </p:audio>
                                  </p:sub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subTnLst>
                                    <p:audio>
                                      <p:cMediaNode>
                                        <p:cTn display="0" masterRel="sameClick">
                                          <p:stCondLst>
                                            <p:cond evt="begin" delay="0">
                                              <p:tn val="48"/>
                                            </p:cond>
                                          </p:stCondLst>
                                          <p:endCondLst>
                                            <p:cond evt="onStopAudio" delay="0">
                                              <p:tgtEl>
                                                <p:sldTgt/>
                                              </p:tgtEl>
                                            </p:cond>
                                          </p:endCondLst>
                                        </p:cTn>
                                        <p:tgtEl>
                                          <p:sndTgt r:embed="rId8" name="klar.wav"/>
                                        </p:tgtEl>
                                      </p:cMediaNode>
                                    </p:audio>
                                  </p:sub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subTnLst>
                                    <p:audio>
                                      <p:cMediaNode>
                                        <p:cTn display="0" masterRel="sameClick">
                                          <p:stCondLst>
                                            <p:cond evt="begin" delay="0">
                                              <p:tn val="53"/>
                                            </p:cond>
                                          </p:stCondLst>
                                          <p:endCondLst>
                                            <p:cond evt="onStopAudio" delay="0">
                                              <p:tgtEl>
                                                <p:sldTgt/>
                                              </p:tgtEl>
                                            </p:cond>
                                          </p:endCondLst>
                                        </p:cTn>
                                        <p:tgtEl>
                                          <p:sndTgt r:embed="rId8" name="klar.wav"/>
                                        </p:tgtEl>
                                      </p:cMediaNode>
                                    </p:audio>
                                  </p:sub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subTnLst>
                                    <p:audio>
                                      <p:cMediaNode>
                                        <p:cTn display="0" masterRel="sameClick">
                                          <p:stCondLst>
                                            <p:cond evt="begin" delay="0">
                                              <p:tn val="58"/>
                                            </p:cond>
                                          </p:stCondLst>
                                          <p:endCondLst>
                                            <p:cond evt="onStopAudio" delay="0">
                                              <p:tgtEl>
                                                <p:sldTgt/>
                                              </p:tgtEl>
                                            </p:cond>
                                          </p:endCondLst>
                                        </p:cTn>
                                        <p:tgtEl>
                                          <p:sndTgt r:embed="rId9" name="Tag.wav"/>
                                        </p:tgtEl>
                                      </p:cMediaNode>
                                    </p:audio>
                                  </p:sub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500"/>
                                        <p:tgtEl>
                                          <p:spTgt spid="2"/>
                                        </p:tgtEl>
                                      </p:cBhvr>
                                    </p:animEffect>
                                  </p:childTnLst>
                                  <p:subTnLst>
                                    <p:audio>
                                      <p:cMediaNode>
                                        <p:cTn display="0" masterRel="sameClick">
                                          <p:stCondLst>
                                            <p:cond evt="begin" delay="0">
                                              <p:tn val="63"/>
                                            </p:cond>
                                          </p:stCondLst>
                                          <p:endCondLst>
                                            <p:cond evt="onStopAudio" delay="0">
                                              <p:tgtEl>
                                                <p:sldTgt/>
                                              </p:tgtEl>
                                            </p:cond>
                                          </p:endCondLst>
                                        </p:cTn>
                                        <p:tgtEl>
                                          <p:sndTgt r:embed="rId9" name="Ta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4194560" y="1617775"/>
            <a:ext cx="3802879" cy="2350092"/>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8000" dirty="0" err="1">
                <a:solidFill>
                  <a:srgbClr val="002060"/>
                </a:solidFill>
                <a:latin typeface="Century Gothic" panose="020B0502020202020204" pitchFamily="34" charset="0"/>
              </a:rPr>
              <a:t>s</a:t>
            </a:r>
            <a:r>
              <a:rPr lang="en-GB" sz="8000" dirty="0" err="1">
                <a:solidFill>
                  <a:srgbClr val="FFCC00"/>
                </a:solidFill>
                <a:latin typeface="Century Gothic" panose="020B0502020202020204" pitchFamily="34" charset="0"/>
              </a:rPr>
              <a:t>a</a:t>
            </a:r>
            <a:r>
              <a:rPr lang="en-GB" sz="8000" dirty="0" err="1">
                <a:solidFill>
                  <a:srgbClr val="002060"/>
                </a:solidFill>
                <a:latin typeface="Century Gothic" panose="020B0502020202020204" pitchFamily="34" charset="0"/>
              </a:rPr>
              <a:t>gen</a:t>
            </a:r>
            <a:endParaRPr lang="en-GB" sz="8000" dirty="0">
              <a:solidFill>
                <a:srgbClr val="002060"/>
              </a:solidFill>
              <a:latin typeface="Century Gothic" panose="020B0502020202020204" pitchFamily="34" charset="0"/>
            </a:endParaRPr>
          </a:p>
        </p:txBody>
      </p:sp>
      <p:sp>
        <p:nvSpPr>
          <p:cNvPr id="5" name="Rectangle 4"/>
          <p:cNvSpPr/>
          <p:nvPr/>
        </p:nvSpPr>
        <p:spPr>
          <a:xfrm>
            <a:off x="9019638" y="694445"/>
            <a:ext cx="2424062"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h</a:t>
            </a:r>
            <a:r>
              <a:rPr lang="en-GB" sz="5400" dirty="0" err="1">
                <a:solidFill>
                  <a:srgbClr val="FFCC00"/>
                </a:solidFill>
                <a:latin typeface="Century Gothic" panose="020B0502020202020204" pitchFamily="34" charset="0"/>
              </a:rPr>
              <a:t>a</a:t>
            </a:r>
            <a:r>
              <a:rPr lang="en-GB" sz="5400" dirty="0" err="1">
                <a:solidFill>
                  <a:srgbClr val="002060"/>
                </a:solidFill>
                <a:latin typeface="Century Gothic" panose="020B0502020202020204" pitchFamily="34" charset="0"/>
              </a:rPr>
              <a:t>ben</a:t>
            </a:r>
            <a:endParaRPr lang="en-GB" sz="5400" dirty="0">
              <a:solidFill>
                <a:srgbClr val="002060"/>
              </a:solidFill>
              <a:latin typeface="Century Gothic" panose="020B0502020202020204" pitchFamily="34" charset="0"/>
            </a:endParaRPr>
          </a:p>
        </p:txBody>
      </p:sp>
      <p:sp>
        <p:nvSpPr>
          <p:cNvPr id="6" name="Rectangle 5"/>
          <p:cNvSpPr/>
          <p:nvPr/>
        </p:nvSpPr>
        <p:spPr>
          <a:xfrm>
            <a:off x="5408951" y="4083758"/>
            <a:ext cx="1374095"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kl</a:t>
            </a:r>
            <a:r>
              <a:rPr lang="en-GB" sz="5400" dirty="0" err="1">
                <a:solidFill>
                  <a:srgbClr val="FFCC00"/>
                </a:solidFill>
                <a:latin typeface="Century Gothic" panose="020B0502020202020204" pitchFamily="34" charset="0"/>
              </a:rPr>
              <a:t>a</a:t>
            </a:r>
            <a:r>
              <a:rPr lang="en-GB" sz="5400" dirty="0" err="1">
                <a:solidFill>
                  <a:srgbClr val="002060"/>
                </a:solidFill>
                <a:latin typeface="Century Gothic" panose="020B0502020202020204" pitchFamily="34" charset="0"/>
              </a:rPr>
              <a:t>r</a:t>
            </a:r>
            <a:endParaRPr lang="en-GB" sz="5400" dirty="0">
              <a:solidFill>
                <a:srgbClr val="002060"/>
              </a:solidFill>
              <a:latin typeface="Century Gothic" panose="020B0502020202020204" pitchFamily="34" charset="0"/>
            </a:endParaRPr>
          </a:p>
        </p:txBody>
      </p:sp>
      <p:sp>
        <p:nvSpPr>
          <p:cNvPr id="7" name="Rectangle 6"/>
          <p:cNvSpPr/>
          <p:nvPr/>
        </p:nvSpPr>
        <p:spPr>
          <a:xfrm>
            <a:off x="9624971" y="3531496"/>
            <a:ext cx="1418978" cy="923330"/>
          </a:xfrm>
          <a:prstGeom prst="rect">
            <a:avLst/>
          </a:prstGeom>
        </p:spPr>
        <p:txBody>
          <a:bodyPr wrap="none">
            <a:spAutoFit/>
          </a:bodyPr>
          <a:lstStyle/>
          <a:p>
            <a:pPr algn="ctr"/>
            <a:r>
              <a:rPr lang="en-GB" sz="5400" dirty="0">
                <a:solidFill>
                  <a:srgbClr val="002060"/>
                </a:solidFill>
                <a:latin typeface="Century Gothic" panose="020B0502020202020204" pitchFamily="34" charset="0"/>
              </a:rPr>
              <a:t>T</a:t>
            </a:r>
            <a:r>
              <a:rPr lang="en-GB" sz="5400" dirty="0">
                <a:solidFill>
                  <a:srgbClr val="FFCC00"/>
                </a:solidFill>
                <a:latin typeface="Century Gothic" panose="020B0502020202020204" pitchFamily="34" charset="0"/>
              </a:rPr>
              <a:t>a</a:t>
            </a:r>
            <a:r>
              <a:rPr lang="en-GB" sz="5400" dirty="0">
                <a:solidFill>
                  <a:srgbClr val="002060"/>
                </a:solidFill>
                <a:latin typeface="Century Gothic" panose="020B0502020202020204" pitchFamily="34" charset="0"/>
              </a:rPr>
              <a:t>g</a:t>
            </a:r>
          </a:p>
        </p:txBody>
      </p:sp>
      <p:sp>
        <p:nvSpPr>
          <p:cNvPr id="8" name="Rectangle 7"/>
          <p:cNvSpPr/>
          <p:nvPr/>
        </p:nvSpPr>
        <p:spPr>
          <a:xfrm>
            <a:off x="945624" y="3641565"/>
            <a:ext cx="2377575"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f</a:t>
            </a:r>
            <a:r>
              <a:rPr lang="en-GB" sz="5400" dirty="0" err="1">
                <a:solidFill>
                  <a:srgbClr val="FFCC00"/>
                </a:solidFill>
                <a:latin typeface="Century Gothic" panose="020B0502020202020204" pitchFamily="34" charset="0"/>
              </a:rPr>
              <a:t>a</a:t>
            </a:r>
            <a:r>
              <a:rPr lang="en-GB" sz="5400" dirty="0" err="1">
                <a:solidFill>
                  <a:srgbClr val="002060"/>
                </a:solidFill>
                <a:latin typeface="Century Gothic" panose="020B0502020202020204" pitchFamily="34" charset="0"/>
              </a:rPr>
              <a:t>hren</a:t>
            </a:r>
            <a:endParaRPr lang="en-GB" sz="5400" dirty="0">
              <a:solidFill>
                <a:srgbClr val="002060"/>
              </a:solidFill>
              <a:latin typeface="Century Gothic" panose="020B0502020202020204" pitchFamily="34" charset="0"/>
            </a:endParaRPr>
          </a:p>
        </p:txBody>
      </p:sp>
      <p:sp>
        <p:nvSpPr>
          <p:cNvPr id="9" name="Rectangle 8"/>
          <p:cNvSpPr/>
          <p:nvPr/>
        </p:nvSpPr>
        <p:spPr>
          <a:xfrm>
            <a:off x="1259812" y="697403"/>
            <a:ext cx="1749197"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P</a:t>
            </a:r>
            <a:r>
              <a:rPr lang="en-GB" sz="5400" dirty="0" err="1">
                <a:solidFill>
                  <a:srgbClr val="FFCC00"/>
                </a:solidFill>
                <a:latin typeface="Century Gothic" panose="020B0502020202020204" pitchFamily="34" charset="0"/>
              </a:rPr>
              <a:t>a</a:t>
            </a:r>
            <a:r>
              <a:rPr lang="en-GB" sz="5400" dirty="0" err="1">
                <a:solidFill>
                  <a:srgbClr val="002060"/>
                </a:solidFill>
                <a:latin typeface="Century Gothic" panose="020B0502020202020204" pitchFamily="34" charset="0"/>
              </a:rPr>
              <a:t>ar</a:t>
            </a:r>
            <a:endParaRPr lang="en-GB" sz="5400" dirty="0">
              <a:solidFill>
                <a:srgbClr val="002060"/>
              </a:solidFill>
              <a:latin typeface="Century Gothic" panose="020B0502020202020204" pitchFamily="34" charset="0"/>
            </a:endParaRPr>
          </a:p>
        </p:txBody>
      </p:sp>
      <p:pic>
        <p:nvPicPr>
          <p:cNvPr id="20" name="Picture 19"/>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83974" y="1787567"/>
            <a:ext cx="2019330" cy="1188013"/>
          </a:xfrm>
          <a:prstGeom prst="rect">
            <a:avLst/>
          </a:prstGeom>
        </p:spPr>
      </p:pic>
      <p:sp>
        <p:nvSpPr>
          <p:cNvPr id="21" name="TextBox 20"/>
          <p:cNvSpPr txBox="1"/>
          <p:nvPr/>
        </p:nvSpPr>
        <p:spPr>
          <a:xfrm>
            <a:off x="5425965" y="-353273"/>
            <a:ext cx="1340069" cy="1938992"/>
          </a:xfrm>
          <a:prstGeom prst="rect">
            <a:avLst/>
          </a:prstGeom>
          <a:noFill/>
        </p:spPr>
        <p:txBody>
          <a:bodyPr wrap="square" rtlCol="0">
            <a:spAutoFit/>
          </a:bodyPr>
          <a:lstStyle/>
          <a:p>
            <a:pPr algn="ctr"/>
            <a:r>
              <a:rPr lang="en-GB" sz="12000" b="1" dirty="0">
                <a:solidFill>
                  <a:srgbClr val="002060"/>
                </a:solidFill>
                <a:latin typeface="Century Gothic" panose="020B0502020202020204" pitchFamily="34" charset="0"/>
                <a:cs typeface="Calibri" panose="020F0502020204030204" pitchFamily="34" charset="0"/>
              </a:rPr>
              <a:t>a</a:t>
            </a:r>
            <a:endParaRPr lang="en-GB" sz="12000" b="1" dirty="0">
              <a:solidFill>
                <a:srgbClr val="002060"/>
              </a:solidFill>
              <a:latin typeface="Century Gothic" panose="020B0502020202020204" pitchFamily="34" charset="0"/>
              <a:cs typeface="Calibri" panose="020F0502020204030204" pitchFamily="34" charset="0"/>
            </a:endParaRPr>
          </a:p>
        </p:txBody>
      </p:sp>
      <p:sp>
        <p:nvSpPr>
          <p:cNvPr id="22" name="TextBox 21"/>
          <p:cNvSpPr txBox="1"/>
          <p:nvPr/>
        </p:nvSpPr>
        <p:spPr>
          <a:xfrm>
            <a:off x="8093786"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 </a:t>
            </a:r>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34823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subTnLst>
                                    <p:audio>
                                      <p:cMediaNode>
                                        <p:cTn display="0" masterRel="sameClick">
                                          <p:stCondLst>
                                            <p:cond evt="begin" delay="0">
                                              <p:tn val="5"/>
                                            </p:cond>
                                          </p:stCondLst>
                                          <p:endCondLst>
                                            <p:cond evt="onStopAudio" delay="0">
                                              <p:tgtEl>
                                                <p:sldTgt/>
                                              </p:tgtEl>
                                            </p:cond>
                                          </p:endCondLst>
                                        </p:cTn>
                                        <p:tgtEl>
                                          <p:sndTgt r:embed="rId3" name="a_long.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sagen_source.wav"/>
                                        </p:tgtEl>
                                      </p:cMediaNode>
                                    </p:audio>
                                  </p:sub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subTnLst>
                                    <p:audio>
                                      <p:cMediaNode>
                                        <p:cTn display="0" masterRel="sameClick">
                                          <p:stCondLst>
                                            <p:cond evt="begin" delay="0">
                                              <p:tn val="18"/>
                                            </p:cond>
                                          </p:stCondLst>
                                          <p:endCondLst>
                                            <p:cond evt="onStopAudio" delay="0">
                                              <p:tgtEl>
                                                <p:sldTgt/>
                                              </p:tgtEl>
                                            </p:cond>
                                          </p:endCondLst>
                                        </p:cTn>
                                        <p:tgtEl>
                                          <p:sndTgt r:embed="rId5" name="Paar.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subTnLst>
                                    <p:audio>
                                      <p:cMediaNode>
                                        <p:cTn display="0" masterRel="sameClick">
                                          <p:stCondLst>
                                            <p:cond evt="begin" delay="0">
                                              <p:tn val="23"/>
                                            </p:cond>
                                          </p:stCondLst>
                                          <p:endCondLst>
                                            <p:cond evt="onStopAudio" delay="0">
                                              <p:tgtEl>
                                                <p:sldTgt/>
                                              </p:tgtEl>
                                            </p:cond>
                                          </p:endCondLst>
                                        </p:cTn>
                                        <p:tgtEl>
                                          <p:sndTgt r:embed="rId6" name="haben.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7" name="fahren.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subTnLst>
                                    <p:audio>
                                      <p:cMediaNode>
                                        <p:cTn display="0" masterRel="sameClick">
                                          <p:stCondLst>
                                            <p:cond evt="begin" delay="0">
                                              <p:tn val="33"/>
                                            </p:cond>
                                          </p:stCondLst>
                                          <p:endCondLst>
                                            <p:cond evt="onStopAudio" delay="0">
                                              <p:tgtEl>
                                                <p:sldTgt/>
                                              </p:tgtEl>
                                            </p:cond>
                                          </p:endCondLst>
                                        </p:cTn>
                                        <p:tgtEl>
                                          <p:sndTgt r:embed="rId8" name="klar.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subTnLst>
                                    <p:audio>
                                      <p:cMediaNode>
                                        <p:cTn display="0" masterRel="sameClick">
                                          <p:stCondLst>
                                            <p:cond evt="begin" delay="0">
                                              <p:tn val="38"/>
                                            </p:cond>
                                          </p:stCondLst>
                                          <p:endCondLst>
                                            <p:cond evt="onStopAudio" delay="0">
                                              <p:tgtEl>
                                                <p:sldTgt/>
                                              </p:tgtEl>
                                            </p:cond>
                                          </p:endCondLst>
                                        </p:cTn>
                                        <p:tgtEl>
                                          <p:sndTgt r:embed="rId9" name="Ta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4194560" y="1617775"/>
            <a:ext cx="3802879" cy="2350092"/>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8000" dirty="0" err="1">
                <a:solidFill>
                  <a:srgbClr val="002060"/>
                </a:solidFill>
                <a:latin typeface="Century Gothic" panose="020B0502020202020204" pitchFamily="34" charset="0"/>
              </a:rPr>
              <a:t>s</a:t>
            </a:r>
            <a:r>
              <a:rPr lang="en-GB" sz="8000" dirty="0" err="1">
                <a:solidFill>
                  <a:srgbClr val="FFCC00"/>
                </a:solidFill>
                <a:latin typeface="Century Gothic" panose="020B0502020202020204" pitchFamily="34" charset="0"/>
              </a:rPr>
              <a:t>a</a:t>
            </a:r>
            <a:r>
              <a:rPr lang="en-GB" sz="8000" dirty="0" err="1">
                <a:solidFill>
                  <a:srgbClr val="002060"/>
                </a:solidFill>
                <a:latin typeface="Century Gothic" panose="020B0502020202020204" pitchFamily="34" charset="0"/>
              </a:rPr>
              <a:t>gen</a:t>
            </a:r>
            <a:endParaRPr lang="en-GB" sz="8000" dirty="0">
              <a:solidFill>
                <a:srgbClr val="002060"/>
              </a:solidFill>
              <a:latin typeface="Century Gothic" panose="020B0502020202020204" pitchFamily="34" charset="0"/>
            </a:endParaRPr>
          </a:p>
        </p:txBody>
      </p:sp>
      <p:sp>
        <p:nvSpPr>
          <p:cNvPr id="5" name="Rectangle 4"/>
          <p:cNvSpPr/>
          <p:nvPr/>
        </p:nvSpPr>
        <p:spPr>
          <a:xfrm>
            <a:off x="9019638" y="694445"/>
            <a:ext cx="2424062"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h</a:t>
            </a:r>
            <a:r>
              <a:rPr lang="en-GB" sz="5400" dirty="0" err="1">
                <a:solidFill>
                  <a:srgbClr val="FFCC00"/>
                </a:solidFill>
                <a:latin typeface="Century Gothic" panose="020B0502020202020204" pitchFamily="34" charset="0"/>
              </a:rPr>
              <a:t>a</a:t>
            </a:r>
            <a:r>
              <a:rPr lang="en-GB" sz="5400" dirty="0" err="1">
                <a:solidFill>
                  <a:srgbClr val="002060"/>
                </a:solidFill>
                <a:latin typeface="Century Gothic" panose="020B0502020202020204" pitchFamily="34" charset="0"/>
              </a:rPr>
              <a:t>ben</a:t>
            </a:r>
            <a:endParaRPr lang="en-GB" sz="5400" dirty="0">
              <a:solidFill>
                <a:srgbClr val="002060"/>
              </a:solidFill>
              <a:latin typeface="Century Gothic" panose="020B0502020202020204" pitchFamily="34" charset="0"/>
            </a:endParaRPr>
          </a:p>
        </p:txBody>
      </p:sp>
      <p:sp>
        <p:nvSpPr>
          <p:cNvPr id="6" name="Rectangle 5"/>
          <p:cNvSpPr/>
          <p:nvPr/>
        </p:nvSpPr>
        <p:spPr>
          <a:xfrm>
            <a:off x="5408951" y="4083758"/>
            <a:ext cx="1374095"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kl</a:t>
            </a:r>
            <a:r>
              <a:rPr lang="en-GB" sz="5400" dirty="0" err="1">
                <a:solidFill>
                  <a:srgbClr val="FFCC00"/>
                </a:solidFill>
                <a:latin typeface="Century Gothic" panose="020B0502020202020204" pitchFamily="34" charset="0"/>
              </a:rPr>
              <a:t>a</a:t>
            </a:r>
            <a:r>
              <a:rPr lang="en-GB" sz="5400" dirty="0" err="1">
                <a:solidFill>
                  <a:srgbClr val="002060"/>
                </a:solidFill>
                <a:latin typeface="Century Gothic" panose="020B0502020202020204" pitchFamily="34" charset="0"/>
              </a:rPr>
              <a:t>r</a:t>
            </a:r>
            <a:endParaRPr lang="en-GB" sz="5400" dirty="0">
              <a:solidFill>
                <a:srgbClr val="002060"/>
              </a:solidFill>
              <a:latin typeface="Century Gothic" panose="020B0502020202020204" pitchFamily="34" charset="0"/>
            </a:endParaRPr>
          </a:p>
        </p:txBody>
      </p:sp>
      <p:sp>
        <p:nvSpPr>
          <p:cNvPr id="7" name="Rectangle 6"/>
          <p:cNvSpPr/>
          <p:nvPr/>
        </p:nvSpPr>
        <p:spPr>
          <a:xfrm>
            <a:off x="9624971" y="3531496"/>
            <a:ext cx="1418978" cy="923330"/>
          </a:xfrm>
          <a:prstGeom prst="rect">
            <a:avLst/>
          </a:prstGeom>
        </p:spPr>
        <p:txBody>
          <a:bodyPr wrap="none">
            <a:spAutoFit/>
          </a:bodyPr>
          <a:lstStyle/>
          <a:p>
            <a:pPr algn="ctr"/>
            <a:r>
              <a:rPr lang="en-GB" sz="5400" dirty="0">
                <a:solidFill>
                  <a:srgbClr val="002060"/>
                </a:solidFill>
                <a:latin typeface="Century Gothic" panose="020B0502020202020204" pitchFamily="34" charset="0"/>
              </a:rPr>
              <a:t>T</a:t>
            </a:r>
            <a:r>
              <a:rPr lang="en-GB" sz="5400" dirty="0">
                <a:solidFill>
                  <a:srgbClr val="FFCC00"/>
                </a:solidFill>
                <a:latin typeface="Century Gothic" panose="020B0502020202020204" pitchFamily="34" charset="0"/>
              </a:rPr>
              <a:t>a</a:t>
            </a:r>
            <a:r>
              <a:rPr lang="en-GB" sz="5400" dirty="0">
                <a:solidFill>
                  <a:srgbClr val="002060"/>
                </a:solidFill>
                <a:latin typeface="Century Gothic" panose="020B0502020202020204" pitchFamily="34" charset="0"/>
              </a:rPr>
              <a:t>g</a:t>
            </a:r>
          </a:p>
        </p:txBody>
      </p:sp>
      <p:sp>
        <p:nvSpPr>
          <p:cNvPr id="8" name="Rectangle 7"/>
          <p:cNvSpPr/>
          <p:nvPr/>
        </p:nvSpPr>
        <p:spPr>
          <a:xfrm>
            <a:off x="945624" y="3641565"/>
            <a:ext cx="2377575"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f</a:t>
            </a:r>
            <a:r>
              <a:rPr lang="en-GB" sz="5400" dirty="0" err="1">
                <a:solidFill>
                  <a:srgbClr val="FFCC00"/>
                </a:solidFill>
                <a:latin typeface="Century Gothic" panose="020B0502020202020204" pitchFamily="34" charset="0"/>
              </a:rPr>
              <a:t>a</a:t>
            </a:r>
            <a:r>
              <a:rPr lang="en-GB" sz="5400" dirty="0" err="1">
                <a:solidFill>
                  <a:srgbClr val="002060"/>
                </a:solidFill>
                <a:latin typeface="Century Gothic" panose="020B0502020202020204" pitchFamily="34" charset="0"/>
              </a:rPr>
              <a:t>hren</a:t>
            </a:r>
            <a:endParaRPr lang="en-GB" sz="5400" dirty="0">
              <a:solidFill>
                <a:srgbClr val="002060"/>
              </a:solidFill>
              <a:latin typeface="Century Gothic" panose="020B0502020202020204" pitchFamily="34" charset="0"/>
            </a:endParaRPr>
          </a:p>
        </p:txBody>
      </p:sp>
      <p:sp>
        <p:nvSpPr>
          <p:cNvPr id="9" name="Rectangle 8"/>
          <p:cNvSpPr/>
          <p:nvPr/>
        </p:nvSpPr>
        <p:spPr>
          <a:xfrm>
            <a:off x="1259812" y="697403"/>
            <a:ext cx="1749197"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P</a:t>
            </a:r>
            <a:r>
              <a:rPr lang="en-GB" sz="5400" dirty="0" err="1">
                <a:solidFill>
                  <a:srgbClr val="FFCC00"/>
                </a:solidFill>
                <a:latin typeface="Century Gothic" panose="020B0502020202020204" pitchFamily="34" charset="0"/>
              </a:rPr>
              <a:t>a</a:t>
            </a:r>
            <a:r>
              <a:rPr lang="en-GB" sz="5400" dirty="0" err="1">
                <a:solidFill>
                  <a:srgbClr val="002060"/>
                </a:solidFill>
                <a:latin typeface="Century Gothic" panose="020B0502020202020204" pitchFamily="34" charset="0"/>
              </a:rPr>
              <a:t>ar</a:t>
            </a:r>
            <a:endParaRPr lang="en-GB" sz="5400" dirty="0">
              <a:solidFill>
                <a:srgbClr val="002060"/>
              </a:solidFill>
              <a:latin typeface="Century Gothic" panose="020B0502020202020204" pitchFamily="34" charset="0"/>
            </a:endParaRPr>
          </a:p>
        </p:txBody>
      </p:sp>
      <p:pic>
        <p:nvPicPr>
          <p:cNvPr id="20" name="Picture 1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83974" y="1787567"/>
            <a:ext cx="2019330" cy="1188013"/>
          </a:xfrm>
          <a:prstGeom prst="rect">
            <a:avLst/>
          </a:prstGeom>
        </p:spPr>
      </p:pic>
      <p:sp>
        <p:nvSpPr>
          <p:cNvPr id="21" name="TextBox 20"/>
          <p:cNvSpPr txBox="1"/>
          <p:nvPr/>
        </p:nvSpPr>
        <p:spPr>
          <a:xfrm>
            <a:off x="5425965" y="-353273"/>
            <a:ext cx="1340069" cy="1938992"/>
          </a:xfrm>
          <a:prstGeom prst="rect">
            <a:avLst/>
          </a:prstGeom>
          <a:noFill/>
        </p:spPr>
        <p:txBody>
          <a:bodyPr wrap="square" rtlCol="0">
            <a:spAutoFit/>
          </a:bodyPr>
          <a:lstStyle/>
          <a:p>
            <a:pPr algn="ctr"/>
            <a:r>
              <a:rPr lang="en-GB" sz="12000" b="1" dirty="0">
                <a:solidFill>
                  <a:srgbClr val="002060"/>
                </a:solidFill>
                <a:latin typeface="Century Gothic" panose="020B0502020202020204" pitchFamily="34" charset="0"/>
                <a:cs typeface="Calibri" panose="020F0502020204030204" pitchFamily="34" charset="0"/>
              </a:rPr>
              <a:t>a</a:t>
            </a:r>
            <a:endParaRPr lang="en-GB" sz="12000" b="1" dirty="0">
              <a:solidFill>
                <a:srgbClr val="002060"/>
              </a:solidFill>
              <a:latin typeface="Century Gothic" panose="020B0502020202020204" pitchFamily="34" charset="0"/>
              <a:cs typeface="Calibri" panose="020F0502020204030204" pitchFamily="34" charset="0"/>
            </a:endParaRPr>
          </a:p>
        </p:txBody>
      </p:sp>
      <p:sp>
        <p:nvSpPr>
          <p:cNvPr id="22" name="TextBox 21"/>
          <p:cNvSpPr txBox="1"/>
          <p:nvPr/>
        </p:nvSpPr>
        <p:spPr>
          <a:xfrm>
            <a:off x="8093786"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 </a:t>
            </a:r>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343691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4284294" y="1941012"/>
            <a:ext cx="3802879" cy="2536983"/>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8000" dirty="0" err="1">
                <a:solidFill>
                  <a:srgbClr val="002060"/>
                </a:solidFill>
                <a:latin typeface="Century Gothic" panose="020B0502020202020204" pitchFamily="34" charset="0"/>
              </a:rPr>
              <a:t>k</a:t>
            </a:r>
            <a:r>
              <a:rPr lang="en-GB" sz="8000" dirty="0" err="1">
                <a:solidFill>
                  <a:srgbClr val="FFCC00"/>
                </a:solidFill>
                <a:latin typeface="Century Gothic" panose="020B0502020202020204" pitchFamily="34" charset="0"/>
              </a:rPr>
              <a:t>a</a:t>
            </a:r>
            <a:r>
              <a:rPr lang="en-GB" sz="8000" dirty="0" err="1">
                <a:solidFill>
                  <a:srgbClr val="002060"/>
                </a:solidFill>
                <a:latin typeface="Century Gothic" panose="020B0502020202020204" pitchFamily="34" charset="0"/>
              </a:rPr>
              <a:t>lt</a:t>
            </a:r>
            <a:endParaRPr lang="en-GB" sz="8000" dirty="0">
              <a:solidFill>
                <a:srgbClr val="002060"/>
              </a:solidFill>
              <a:latin typeface="Century Gothic" panose="020B0502020202020204" pitchFamily="34" charset="0"/>
            </a:endParaRPr>
          </a:p>
        </p:txBody>
      </p:sp>
      <p:sp>
        <p:nvSpPr>
          <p:cNvPr id="5" name="Rectangle 4"/>
          <p:cNvSpPr/>
          <p:nvPr/>
        </p:nvSpPr>
        <p:spPr>
          <a:xfrm>
            <a:off x="9238599" y="504249"/>
            <a:ext cx="2137124" cy="923330"/>
          </a:xfrm>
          <a:prstGeom prst="rect">
            <a:avLst/>
          </a:prstGeom>
        </p:spPr>
        <p:txBody>
          <a:bodyPr wrap="none">
            <a:spAutoFit/>
          </a:bodyPr>
          <a:lstStyle/>
          <a:p>
            <a:pPr algn="ctr"/>
            <a:r>
              <a:rPr lang="en-GB" sz="5400" dirty="0">
                <a:solidFill>
                  <a:srgbClr val="002060"/>
                </a:solidFill>
                <a:latin typeface="Century Gothic" panose="020B0502020202020204" pitchFamily="34" charset="0"/>
              </a:rPr>
              <a:t>M</a:t>
            </a:r>
            <a:r>
              <a:rPr lang="en-GB" sz="5400" dirty="0">
                <a:solidFill>
                  <a:srgbClr val="FFCC00"/>
                </a:solidFill>
                <a:latin typeface="Century Gothic" panose="020B0502020202020204" pitchFamily="34" charset="0"/>
              </a:rPr>
              <a:t>a</a:t>
            </a:r>
            <a:r>
              <a:rPr lang="en-GB" sz="5400" dirty="0">
                <a:solidFill>
                  <a:srgbClr val="002060"/>
                </a:solidFill>
                <a:latin typeface="Century Gothic" panose="020B0502020202020204" pitchFamily="34" charset="0"/>
              </a:rPr>
              <a:t>nn</a:t>
            </a:r>
          </a:p>
        </p:txBody>
      </p:sp>
      <p:sp>
        <p:nvSpPr>
          <p:cNvPr id="6" name="Rectangle 5"/>
          <p:cNvSpPr/>
          <p:nvPr/>
        </p:nvSpPr>
        <p:spPr>
          <a:xfrm>
            <a:off x="5213386" y="4727302"/>
            <a:ext cx="1765228"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G</a:t>
            </a:r>
            <a:r>
              <a:rPr lang="en-GB" sz="5400" dirty="0" err="1">
                <a:solidFill>
                  <a:srgbClr val="FFCC00"/>
                </a:solidFill>
                <a:latin typeface="Century Gothic" panose="020B0502020202020204" pitchFamily="34" charset="0"/>
              </a:rPr>
              <a:t>a</a:t>
            </a:r>
            <a:r>
              <a:rPr lang="en-GB" sz="5400" dirty="0" err="1">
                <a:solidFill>
                  <a:srgbClr val="002060"/>
                </a:solidFill>
                <a:latin typeface="Century Gothic" panose="020B0502020202020204" pitchFamily="34" charset="0"/>
              </a:rPr>
              <a:t>st</a:t>
            </a:r>
            <a:endParaRPr lang="en-GB" sz="5400" dirty="0">
              <a:solidFill>
                <a:srgbClr val="002060"/>
              </a:solidFill>
              <a:latin typeface="Century Gothic" panose="020B0502020202020204" pitchFamily="34" charset="0"/>
            </a:endParaRPr>
          </a:p>
        </p:txBody>
      </p:sp>
      <p:sp>
        <p:nvSpPr>
          <p:cNvPr id="7" name="Rectangle 6"/>
          <p:cNvSpPr/>
          <p:nvPr/>
        </p:nvSpPr>
        <p:spPr>
          <a:xfrm>
            <a:off x="8998020" y="3747811"/>
            <a:ext cx="2351926"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d</a:t>
            </a:r>
            <a:r>
              <a:rPr lang="en-GB" sz="5400" dirty="0" err="1">
                <a:solidFill>
                  <a:srgbClr val="FFCC00"/>
                </a:solidFill>
                <a:latin typeface="Century Gothic" panose="020B0502020202020204" pitchFamily="34" charset="0"/>
              </a:rPr>
              <a:t>a</a:t>
            </a:r>
            <a:r>
              <a:rPr lang="en-GB" sz="5400" dirty="0" err="1">
                <a:solidFill>
                  <a:srgbClr val="002060"/>
                </a:solidFill>
                <a:latin typeface="Century Gothic" panose="020B0502020202020204" pitchFamily="34" charset="0"/>
              </a:rPr>
              <a:t>nke</a:t>
            </a:r>
            <a:endParaRPr lang="en-GB" sz="5400" dirty="0">
              <a:solidFill>
                <a:srgbClr val="002060"/>
              </a:solidFill>
              <a:latin typeface="Century Gothic" panose="020B0502020202020204" pitchFamily="34" charset="0"/>
            </a:endParaRPr>
          </a:p>
        </p:txBody>
      </p:sp>
      <p:sp>
        <p:nvSpPr>
          <p:cNvPr id="8" name="Rectangle 7"/>
          <p:cNvSpPr/>
          <p:nvPr/>
        </p:nvSpPr>
        <p:spPr>
          <a:xfrm>
            <a:off x="1180218" y="3747811"/>
            <a:ext cx="2193229"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Kl</a:t>
            </a:r>
            <a:r>
              <a:rPr lang="en-GB" sz="5400" dirty="0" err="1">
                <a:solidFill>
                  <a:srgbClr val="FFCC00"/>
                </a:solidFill>
                <a:latin typeface="Century Gothic" panose="020B0502020202020204" pitchFamily="34" charset="0"/>
              </a:rPr>
              <a:t>a</a:t>
            </a:r>
            <a:r>
              <a:rPr lang="en-GB" sz="5400" dirty="0" err="1">
                <a:solidFill>
                  <a:srgbClr val="002060"/>
                </a:solidFill>
                <a:latin typeface="Century Gothic" panose="020B0502020202020204" pitchFamily="34" charset="0"/>
              </a:rPr>
              <a:t>sse</a:t>
            </a:r>
            <a:endParaRPr lang="en-GB" sz="5400" dirty="0">
              <a:solidFill>
                <a:srgbClr val="002060"/>
              </a:solidFill>
              <a:latin typeface="Century Gothic" panose="020B0502020202020204" pitchFamily="34" charset="0"/>
            </a:endParaRPr>
          </a:p>
        </p:txBody>
      </p:sp>
      <p:sp>
        <p:nvSpPr>
          <p:cNvPr id="9" name="Rectangle 8"/>
          <p:cNvSpPr/>
          <p:nvPr/>
        </p:nvSpPr>
        <p:spPr>
          <a:xfrm>
            <a:off x="1435096" y="504249"/>
            <a:ext cx="1683474"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l</a:t>
            </a:r>
            <a:r>
              <a:rPr lang="en-GB" sz="5400" dirty="0" err="1">
                <a:solidFill>
                  <a:srgbClr val="FFCC00"/>
                </a:solidFill>
                <a:latin typeface="Century Gothic" panose="020B0502020202020204" pitchFamily="34" charset="0"/>
              </a:rPr>
              <a:t>a</a:t>
            </a:r>
            <a:r>
              <a:rPr lang="en-GB" sz="5400" dirty="0" err="1">
                <a:solidFill>
                  <a:srgbClr val="002060"/>
                </a:solidFill>
                <a:latin typeface="Century Gothic" panose="020B0502020202020204" pitchFamily="34" charset="0"/>
              </a:rPr>
              <a:t>ng</a:t>
            </a:r>
            <a:endParaRPr lang="en-GB" sz="5400" dirty="0">
              <a:solidFill>
                <a:srgbClr val="002060"/>
              </a:solidFill>
              <a:latin typeface="Century Gothic" panose="020B0502020202020204" pitchFamily="34" charset="0"/>
            </a:endParaRPr>
          </a:p>
        </p:txBody>
      </p:sp>
      <p:pic>
        <p:nvPicPr>
          <p:cNvPr id="2" name="Picture 1"/>
          <p:cNvPicPr>
            <a:picLocks noChangeAspect="1"/>
          </p:cNvPicPr>
          <p:nvPr/>
        </p:nvPicPr>
        <p:blipFill>
          <a:blip r:embed="rId1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37326" y="4632691"/>
            <a:ext cx="2079014" cy="1500355"/>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80645" y="4632691"/>
            <a:ext cx="1267515" cy="1282453"/>
          </a:xfrm>
          <a:prstGeom prst="rect">
            <a:avLst/>
          </a:prstGeom>
        </p:spPr>
      </p:pic>
      <p:pic>
        <p:nvPicPr>
          <p:cNvPr id="20" name="Picture 19"/>
          <p:cNvPicPr>
            <a:picLocks noChangeAspect="1"/>
          </p:cNvPicPr>
          <p:nvPr/>
        </p:nvPicPr>
        <p:blipFill>
          <a:blip r:embed="rId1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828864" y="1382318"/>
            <a:ext cx="919296" cy="1952688"/>
          </a:xfrm>
          <a:prstGeom prst="rect">
            <a:avLst/>
          </a:prstGeom>
        </p:spPr>
      </p:pic>
      <p:sp>
        <p:nvSpPr>
          <p:cNvPr id="21" name="TextBox 20"/>
          <p:cNvSpPr txBox="1"/>
          <p:nvPr/>
        </p:nvSpPr>
        <p:spPr>
          <a:xfrm>
            <a:off x="5362065" y="5444093"/>
            <a:ext cx="1467870" cy="523220"/>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[guest]</a:t>
            </a:r>
          </a:p>
        </p:txBody>
      </p:sp>
      <p:pic>
        <p:nvPicPr>
          <p:cNvPr id="22" name="Picture 21"/>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72648" y="2039210"/>
            <a:ext cx="826163" cy="1295796"/>
          </a:xfrm>
          <a:prstGeom prst="rect">
            <a:avLst/>
          </a:prstGeom>
        </p:spPr>
      </p:pic>
      <p:grpSp>
        <p:nvGrpSpPr>
          <p:cNvPr id="13" name="Group 12"/>
          <p:cNvGrpSpPr/>
          <p:nvPr/>
        </p:nvGrpSpPr>
        <p:grpSpPr>
          <a:xfrm rot="5400000">
            <a:off x="1482179" y="962195"/>
            <a:ext cx="1589308" cy="2825165"/>
            <a:chOff x="1566902" y="1470351"/>
            <a:chExt cx="1589308" cy="2825165"/>
          </a:xfrm>
        </p:grpSpPr>
        <p:pic>
          <p:nvPicPr>
            <p:cNvPr id="3" name="Picture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66902" y="1470351"/>
              <a:ext cx="1166092" cy="2825165"/>
            </a:xfrm>
            <a:prstGeom prst="rect">
              <a:avLst/>
            </a:prstGeom>
          </p:spPr>
        </p:pic>
        <p:cxnSp>
          <p:nvCxnSpPr>
            <p:cNvPr id="11" name="Straight Arrow Connector 10"/>
            <p:cNvCxnSpPr/>
            <p:nvPr/>
          </p:nvCxnSpPr>
          <p:spPr>
            <a:xfrm>
              <a:off x="2809873" y="1470351"/>
              <a:ext cx="0" cy="2825165"/>
            </a:xfrm>
            <a:prstGeom prst="straightConnector1">
              <a:avLst/>
            </a:prstGeom>
            <a:ln w="5715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2150005" y="2296744"/>
              <a:ext cx="1643077" cy="369332"/>
            </a:xfrm>
            <a:prstGeom prst="rect">
              <a:avLst/>
            </a:prstGeom>
            <a:noFill/>
          </p:spPr>
          <p:txBody>
            <a:bodyPr wrap="square" rtlCol="0">
              <a:spAutoFit/>
            </a:bodyPr>
            <a:lstStyle/>
            <a:p>
              <a:r>
                <a:rPr lang="en-GB" dirty="0">
                  <a:solidFill>
                    <a:srgbClr val="002060"/>
                  </a:solidFill>
                  <a:latin typeface="Century Gothic" panose="020B0502020202020204" pitchFamily="34" charset="0"/>
                </a:rPr>
                <a:t>6 Meter</a:t>
              </a:r>
            </a:p>
          </p:txBody>
        </p:sp>
      </p:grpSp>
      <p:sp>
        <p:nvSpPr>
          <p:cNvPr id="18" name="TextBox 17"/>
          <p:cNvSpPr txBox="1"/>
          <p:nvPr/>
        </p:nvSpPr>
        <p:spPr>
          <a:xfrm>
            <a:off x="5425965" y="-353273"/>
            <a:ext cx="1340069" cy="1938992"/>
          </a:xfrm>
          <a:prstGeom prst="rect">
            <a:avLst/>
          </a:prstGeom>
          <a:noFill/>
        </p:spPr>
        <p:txBody>
          <a:bodyPr wrap="square" rtlCol="0">
            <a:spAutoFit/>
          </a:bodyPr>
          <a:lstStyle/>
          <a:p>
            <a:pPr algn="ctr"/>
            <a:r>
              <a:rPr lang="en-GB" sz="12000" b="1" dirty="0">
                <a:solidFill>
                  <a:srgbClr val="002060"/>
                </a:solidFill>
                <a:latin typeface="Century Gothic" panose="020B0502020202020204" pitchFamily="34" charset="0"/>
                <a:cs typeface="Calibri" panose="020F0502020204030204" pitchFamily="34" charset="0"/>
              </a:rPr>
              <a:t>a</a:t>
            </a:r>
            <a:endParaRPr lang="en-GB" sz="12000" b="1" dirty="0">
              <a:solidFill>
                <a:srgbClr val="002060"/>
              </a:solidFill>
              <a:latin typeface="Century Gothic" panose="020B0502020202020204" pitchFamily="34" charset="0"/>
              <a:cs typeface="Calibri" panose="020F0502020204030204" pitchFamily="34" charset="0"/>
            </a:endParaRPr>
          </a:p>
        </p:txBody>
      </p:sp>
      <p:sp>
        <p:nvSpPr>
          <p:cNvPr id="19" name="TextBox 18"/>
          <p:cNvSpPr txBox="1"/>
          <p:nvPr/>
        </p:nvSpPr>
        <p:spPr>
          <a:xfrm>
            <a:off x="8093786"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 </a:t>
            </a:r>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360307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3" name="a_short.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kalt_source.wav"/>
                                        </p:tgtEl>
                                      </p:cMediaNode>
                                    </p:audio>
                                  </p:sub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subTnLst>
                                    <p:audio>
                                      <p:cMediaNode>
                                        <p:cTn display="0" masterRel="sameClick">
                                          <p:stCondLst>
                                            <p:cond evt="begin" delay="0">
                                              <p:tn val="18"/>
                                            </p:cond>
                                          </p:stCondLst>
                                          <p:endCondLst>
                                            <p:cond evt="onStopAudio" delay="0">
                                              <p:tgtEl>
                                                <p:sldTgt/>
                                              </p:tgtEl>
                                            </p:cond>
                                          </p:endCondLst>
                                        </p:cTn>
                                        <p:tgtEl>
                                          <p:sndTgt r:embed="rId5" name="lang.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subTnLst>
                                    <p:audio>
                                      <p:cMediaNode>
                                        <p:cTn display="0" masterRel="sameClick">
                                          <p:stCondLst>
                                            <p:cond evt="begin" delay="0">
                                              <p:tn val="23"/>
                                            </p:cond>
                                          </p:stCondLst>
                                          <p:endCondLst>
                                            <p:cond evt="onStopAudio" delay="0">
                                              <p:tgtEl>
                                                <p:sldTgt/>
                                              </p:tgtEl>
                                            </p:cond>
                                          </p:endCondLst>
                                        </p:cTn>
                                        <p:tgtEl>
                                          <p:sndTgt r:embed="rId5" name="lang.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subTnLst>
                                    <p:audio>
                                      <p:cMediaNode>
                                        <p:cTn display="0" masterRel="sameClick">
                                          <p:stCondLst>
                                            <p:cond evt="begin" delay="0">
                                              <p:tn val="28"/>
                                            </p:cond>
                                          </p:stCondLst>
                                          <p:endCondLst>
                                            <p:cond evt="onStopAudio" delay="0">
                                              <p:tgtEl>
                                                <p:sldTgt/>
                                              </p:tgtEl>
                                            </p:cond>
                                          </p:endCondLst>
                                        </p:cTn>
                                        <p:tgtEl>
                                          <p:sndTgt r:embed="rId6" name="Mann.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subTnLst>
                                    <p:audio>
                                      <p:cMediaNode>
                                        <p:cTn display="0" masterRel="sameClick">
                                          <p:stCondLst>
                                            <p:cond evt="begin" delay="0">
                                              <p:tn val="33"/>
                                            </p:cond>
                                          </p:stCondLst>
                                          <p:endCondLst>
                                            <p:cond evt="onStopAudio" delay="0">
                                              <p:tgtEl>
                                                <p:sldTgt/>
                                              </p:tgtEl>
                                            </p:cond>
                                          </p:endCondLst>
                                        </p:cTn>
                                        <p:tgtEl>
                                          <p:sndTgt r:embed="rId6" name="Mann.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subTnLst>
                                    <p:audio>
                                      <p:cMediaNode>
                                        <p:cTn display="0" masterRel="sameClick">
                                          <p:stCondLst>
                                            <p:cond evt="begin" delay="0">
                                              <p:tn val="38"/>
                                            </p:cond>
                                          </p:stCondLst>
                                          <p:endCondLst>
                                            <p:cond evt="onStopAudio" delay="0">
                                              <p:tgtEl>
                                                <p:sldTgt/>
                                              </p:tgtEl>
                                            </p:cond>
                                          </p:endCondLst>
                                        </p:cTn>
                                        <p:tgtEl>
                                          <p:sndTgt r:embed="rId7" name="Klasse.wav"/>
                                        </p:tgtEl>
                                      </p:cMediaNode>
                                    </p:audio>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500"/>
                                        <p:tgtEl>
                                          <p:spTgt spid="2"/>
                                        </p:tgtEl>
                                      </p:cBhvr>
                                    </p:animEffect>
                                  </p:childTnLst>
                                  <p:subTnLst>
                                    <p:audio>
                                      <p:cMediaNode>
                                        <p:cTn display="0" masterRel="sameClick">
                                          <p:stCondLst>
                                            <p:cond evt="begin" delay="0">
                                              <p:tn val="43"/>
                                            </p:cond>
                                          </p:stCondLst>
                                          <p:endCondLst>
                                            <p:cond evt="onStopAudio" delay="0">
                                              <p:tgtEl>
                                                <p:sldTgt/>
                                              </p:tgtEl>
                                            </p:cond>
                                          </p:endCondLst>
                                        </p:cTn>
                                        <p:tgtEl>
                                          <p:sndTgt r:embed="rId7" name="Klasse.wav"/>
                                        </p:tgtEl>
                                      </p:cMediaNode>
                                    </p:audio>
                                  </p:sub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subTnLst>
                                    <p:audio>
                                      <p:cMediaNode>
                                        <p:cTn display="0" masterRel="sameClick">
                                          <p:stCondLst>
                                            <p:cond evt="begin" delay="0">
                                              <p:tn val="48"/>
                                            </p:cond>
                                          </p:stCondLst>
                                          <p:endCondLst>
                                            <p:cond evt="onStopAudio" delay="0">
                                              <p:tgtEl>
                                                <p:sldTgt/>
                                              </p:tgtEl>
                                            </p:cond>
                                          </p:endCondLst>
                                        </p:cTn>
                                        <p:tgtEl>
                                          <p:sndTgt r:embed="rId8" name="Gast.wav"/>
                                        </p:tgtEl>
                                      </p:cMediaNode>
                                    </p:audio>
                                  </p:sub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subTnLst>
                                    <p:audio>
                                      <p:cMediaNode>
                                        <p:cTn display="0" masterRel="sameClick">
                                          <p:stCondLst>
                                            <p:cond evt="begin" delay="0">
                                              <p:tn val="53"/>
                                            </p:cond>
                                          </p:stCondLst>
                                          <p:endCondLst>
                                            <p:cond evt="onStopAudio" delay="0">
                                              <p:tgtEl>
                                                <p:sldTgt/>
                                              </p:tgtEl>
                                            </p:cond>
                                          </p:endCondLst>
                                        </p:cTn>
                                        <p:tgtEl>
                                          <p:sndTgt r:embed="rId8" name="Gast.wav"/>
                                        </p:tgtEl>
                                      </p:cMediaNode>
                                    </p:audio>
                                  </p:sub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subTnLst>
                                    <p:audio>
                                      <p:cMediaNode>
                                        <p:cTn display="0" masterRel="sameClick">
                                          <p:stCondLst>
                                            <p:cond evt="begin" delay="0">
                                              <p:tn val="58"/>
                                            </p:cond>
                                          </p:stCondLst>
                                          <p:endCondLst>
                                            <p:cond evt="onStopAudio" delay="0">
                                              <p:tgtEl>
                                                <p:sldTgt/>
                                              </p:tgtEl>
                                            </p:cond>
                                          </p:endCondLst>
                                        </p:cTn>
                                        <p:tgtEl>
                                          <p:sndTgt r:embed="rId9" name="danke.wav"/>
                                        </p:tgtEl>
                                      </p:cMediaNode>
                                    </p:audio>
                                  </p:sub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500"/>
                                        <p:tgtEl>
                                          <p:spTgt spid="17"/>
                                        </p:tgtEl>
                                      </p:cBhvr>
                                    </p:animEffect>
                                  </p:childTnLst>
                                  <p:subTnLst>
                                    <p:audio>
                                      <p:cMediaNode>
                                        <p:cTn display="0" masterRel="sameClick">
                                          <p:stCondLst>
                                            <p:cond evt="begin" delay="0">
                                              <p:tn val="63"/>
                                            </p:cond>
                                          </p:stCondLst>
                                          <p:endCondLst>
                                            <p:cond evt="onStopAudio" delay="0">
                                              <p:tgtEl>
                                                <p:sldTgt/>
                                              </p:tgtEl>
                                            </p:cond>
                                          </p:endCondLst>
                                        </p:cTn>
                                        <p:tgtEl>
                                          <p:sndTgt r:embed="rId9" name="dan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21" grpId="0"/>
      <p:bldP spid="18"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837810C-A52C-4BD9-BBBC-023A87BF9F68}" vid="{68E3D2EB-E576-432B-A78F-B77A485C456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645</Words>
  <Application>Microsoft Office PowerPoint</Application>
  <PresentationFormat>Widescreen</PresentationFormat>
  <Paragraphs>148</Paragraphs>
  <Slides>13</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Iconfont</vt:lpstr>
      <vt:lpstr>Arial</vt:lpstr>
      <vt:lpstr>Calibri</vt:lpstr>
      <vt:lpstr>Century Gothic</vt:lpstr>
      <vt:lpstr>Tw Cen MT</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2</cp:revision>
  <dcterms:created xsi:type="dcterms:W3CDTF">2019-09-05T10:33:16Z</dcterms:created>
  <dcterms:modified xsi:type="dcterms:W3CDTF">2019-09-05T10:34:52Z</dcterms:modified>
</cp:coreProperties>
</file>