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8" r:id="rId3"/>
    <p:sldId id="259" r:id="rId4"/>
    <p:sldId id="260" r:id="rId5"/>
    <p:sldId id="269" r:id="rId6"/>
    <p:sldId id="270" r:id="rId7"/>
    <p:sldId id="263" r:id="rId8"/>
    <p:sldId id="271"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74" autoAdjust="0"/>
    <p:restoredTop sz="86401"/>
  </p:normalViewPr>
  <p:slideViewPr>
    <p:cSldViewPr snapToGrid="0" showGuides="1">
      <p:cViewPr varScale="1">
        <p:scale>
          <a:sx n="70" d="100"/>
          <a:sy n="70" d="100"/>
        </p:scale>
        <p:origin x="216" y="10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1D7F68-C384-429B-84D0-9F5064E6965D}" type="datetimeFigureOut">
              <a:rPr lang="en-GB" smtClean="0"/>
              <a:t>07/02/2020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E6299D-4220-4B9E-87AF-A7B7E8F6E3B5}" type="slidenum">
              <a:rPr lang="en-GB" smtClean="0"/>
              <a:t>‹#›</a:t>
            </a:fld>
            <a:endParaRPr lang="en-GB"/>
          </a:p>
        </p:txBody>
      </p:sp>
    </p:spTree>
    <p:extLst>
      <p:ext uri="{BB962C8B-B14F-4D97-AF65-F5344CB8AC3E}">
        <p14:creationId xmlns:p14="http://schemas.microsoft.com/office/powerpoint/2010/main" val="1766798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603537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Partner B cards</a:t>
            </a:r>
          </a:p>
          <a:p>
            <a:r>
              <a:rPr lang="en-GB" dirty="0"/>
              <a:t>Cut up these cards into 8 separate cards and put them into a small envelope/plastic bag.</a:t>
            </a:r>
          </a:p>
          <a:p>
            <a:r>
              <a:rPr lang="en-GB" dirty="0"/>
              <a:t>Partner B picks out a card and gives</a:t>
            </a:r>
            <a:r>
              <a:rPr lang="en-GB" baseline="0" dirty="0"/>
              <a:t> a sentence to describe the card (WITHOUT using the name!)</a:t>
            </a:r>
          </a:p>
          <a:p>
            <a:r>
              <a:rPr lang="en-GB" baseline="0" dirty="0"/>
              <a:t>e.g. ‘</a:t>
            </a:r>
            <a:r>
              <a:rPr lang="en-GB" baseline="0" dirty="0" err="1"/>
              <a:t>Está</a:t>
            </a:r>
            <a:r>
              <a:rPr lang="en-GB" baseline="0" dirty="0"/>
              <a:t> </a:t>
            </a:r>
            <a:r>
              <a:rPr lang="en-GB" baseline="0" dirty="0" err="1"/>
              <a:t>raro</a:t>
            </a:r>
            <a:r>
              <a:rPr lang="en-GB" baseline="0" dirty="0"/>
              <a:t>’</a:t>
            </a:r>
          </a:p>
          <a:p>
            <a:r>
              <a:rPr lang="en-GB" baseline="0" dirty="0"/>
              <a:t>Partner A would then look at the master and give the correct name, in this case ‘Emilio’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Partner B would reply ‘</a:t>
            </a:r>
            <a:r>
              <a:rPr lang="en-GB" baseline="0" dirty="0" err="1"/>
              <a:t>Sí</a:t>
            </a:r>
            <a:r>
              <a:rPr lang="en-GB" baseline="0" dirty="0"/>
              <a:t> ‘ if correct or ‘No’ if incorrect.  For each correct identification players could tally their scores.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endParaRPr lang="en-GB" dirty="0"/>
          </a:p>
        </p:txBody>
      </p:sp>
      <p:sp>
        <p:nvSpPr>
          <p:cNvPr id="4" name="Slide Number Placeholder 3"/>
          <p:cNvSpPr>
            <a:spLocks noGrp="1"/>
          </p:cNvSpPr>
          <p:nvPr>
            <p:ph type="sldNum" sz="quarter" idx="10"/>
          </p:nvPr>
        </p:nvSpPr>
        <p:spPr/>
        <p:txBody>
          <a:bodyPr/>
          <a:lstStyle/>
          <a:p>
            <a:fld id="{4064E2A9-A970-48BE-B31A-B4EAD540047D}"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4160466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64E2A9-A970-48BE-B31A-B4EAD540047D}"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873128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nervioso</a:t>
            </a:r>
            <a:r>
              <a:rPr lang="en-GB" dirty="0"/>
              <a:t> [1521]; </a:t>
            </a:r>
            <a:r>
              <a:rPr lang="en-GB" dirty="0" err="1"/>
              <a:t>tranquilo</a:t>
            </a:r>
            <a:r>
              <a:rPr lang="en-GB" dirty="0"/>
              <a:t> [1073]; </a:t>
            </a:r>
            <a:r>
              <a:rPr lang="en-GB" dirty="0" err="1"/>
              <a:t>serio</a:t>
            </a:r>
            <a:r>
              <a:rPr lang="en-GB" dirty="0"/>
              <a:t> [856]; </a:t>
            </a:r>
            <a:r>
              <a:rPr lang="en-GB" dirty="0" err="1"/>
              <a:t>raro</a:t>
            </a:r>
            <a:r>
              <a:rPr lang="en-GB" dirty="0"/>
              <a:t> [1005]; tonto [2379-in AQA]; </a:t>
            </a:r>
            <a:r>
              <a:rPr lang="en-GB" dirty="0" err="1"/>
              <a:t>blanco</a:t>
            </a:r>
            <a:r>
              <a:rPr lang="en-GB" dirty="0"/>
              <a:t> [372]; </a:t>
            </a:r>
            <a:r>
              <a:rPr lang="en-GB" dirty="0" err="1"/>
              <a:t>muy</a:t>
            </a:r>
            <a:r>
              <a:rPr lang="en-GB" dirty="0"/>
              <a:t> [43]</a:t>
            </a:r>
          </a:p>
        </p:txBody>
      </p:sp>
      <p:sp>
        <p:nvSpPr>
          <p:cNvPr id="4" name="Slide Number Placeholder 3"/>
          <p:cNvSpPr>
            <a:spLocks noGrp="1"/>
          </p:cNvSpPr>
          <p:nvPr>
            <p:ph type="sldNum" sz="quarter" idx="10"/>
          </p:nvPr>
        </p:nvSpPr>
        <p:spPr/>
        <p:txBody>
          <a:bodyPr/>
          <a:lstStyle/>
          <a:p>
            <a:pPr>
              <a:defRPr/>
            </a:pPr>
            <a:fld id="{051212F4-EB5A-464B-92EC-DACFCB1CC2CD}" type="slidenum">
              <a:rPr lang="en-GB" smtClean="0">
                <a:solidFill>
                  <a:prstClr val="black"/>
                </a:solidFill>
              </a:rPr>
              <a:pPr>
                <a:defRPr/>
              </a:pPr>
              <a:t>2</a:t>
            </a:fld>
            <a:endParaRPr lang="en-GB">
              <a:solidFill>
                <a:prstClr val="black"/>
              </a:solidFill>
            </a:endParaRPr>
          </a:p>
        </p:txBody>
      </p:sp>
    </p:spTree>
    <p:extLst>
      <p:ext uri="{BB962C8B-B14F-4D97-AF65-F5344CB8AC3E}">
        <p14:creationId xmlns:p14="http://schemas.microsoft.com/office/powerpoint/2010/main" val="697374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This</a:t>
            </a:r>
            <a:r>
              <a:rPr lang="en-GB" sz="1200" b="0" i="0" kern="1200" baseline="0" dirty="0">
                <a:solidFill>
                  <a:schemeClr val="tx1"/>
                </a:solidFill>
                <a:effectLst/>
                <a:latin typeface="+mn-lt"/>
                <a:ea typeface="+mn-ea"/>
                <a:cs typeface="+mn-cs"/>
              </a:rPr>
              <a:t> slide can be used in a number of ways:</a:t>
            </a:r>
          </a:p>
          <a:p>
            <a:pPr marL="228600" indent="-228600">
              <a:buAutoNum type="arabicParenR"/>
            </a:pPr>
            <a:r>
              <a:rPr lang="en-GB" sz="1200" b="0" i="0" kern="1200" baseline="0" dirty="0">
                <a:solidFill>
                  <a:schemeClr val="tx1"/>
                </a:solidFill>
                <a:effectLst/>
                <a:latin typeface="+mn-lt"/>
                <a:ea typeface="+mn-ea"/>
                <a:cs typeface="+mn-cs"/>
              </a:rPr>
              <a:t>To reinforce pronunciation changes ahead of the speaking in a listen and repeat style</a:t>
            </a:r>
          </a:p>
          <a:p>
            <a:pPr marL="228600" indent="-228600">
              <a:buAutoNum type="arabicParenR"/>
            </a:pPr>
            <a:r>
              <a:rPr lang="en-GB" sz="1200" b="0" i="0" kern="1200" baseline="0" dirty="0">
                <a:solidFill>
                  <a:schemeClr val="tx1"/>
                </a:solidFill>
                <a:effectLst/>
                <a:latin typeface="+mn-lt"/>
                <a:ea typeface="+mn-ea"/>
                <a:cs typeface="+mn-cs"/>
              </a:rPr>
              <a:t>To check students’ understanding of the vocab</a:t>
            </a:r>
          </a:p>
          <a:p>
            <a:pPr marL="228600" indent="-228600">
              <a:buAutoNum type="arabicParenR"/>
            </a:pPr>
            <a:r>
              <a:rPr lang="en-GB" baseline="0" dirty="0"/>
              <a:t>To practise pronunciation changes.</a:t>
            </a:r>
          </a:p>
          <a:p>
            <a:r>
              <a:rPr lang="en-GB" baseline="0" dirty="0"/>
              <a:t>Whole class – the teacher asks individuals to give the correct answer. </a:t>
            </a:r>
          </a:p>
          <a:p>
            <a:r>
              <a:rPr lang="en-GB" baseline="0" dirty="0"/>
              <a:t>or:</a:t>
            </a:r>
          </a:p>
          <a:p>
            <a:pPr marL="0" indent="0">
              <a:buNone/>
            </a:pPr>
            <a:r>
              <a:rPr lang="en-GB" baseline="0" dirty="0" err="1"/>
              <a:t>Pairwork</a:t>
            </a:r>
            <a:r>
              <a:rPr lang="en-GB" baseline="0" dirty="0"/>
              <a:t>: when the adjective disappears, ask students to turn to their partner and say the adjective out loud.  This could be then be practised a few times, with a competition element added by shortening the time sequence on the animation.  Challenge pairs to complete within the new speeded up time.</a:t>
            </a:r>
          </a:p>
          <a:p>
            <a:pPr marL="0" indent="0">
              <a:buNone/>
            </a:pPr>
            <a:r>
              <a:rPr lang="en-GB" baseline="0" dirty="0"/>
              <a:t>4) As a help-sheet which can be printed out for reference at any point during the activities for those students who need it. (Duplicate the slide and select print 2 to a page for A5 size)</a:t>
            </a:r>
          </a:p>
          <a:p>
            <a:pPr marL="0" indent="0">
              <a:buNone/>
            </a:pPr>
            <a:endParaRPr lang="en-GB" baseline="0" dirty="0"/>
          </a:p>
          <a:p>
            <a:pPr marL="0" indent="0">
              <a:buNone/>
            </a:pPr>
            <a:r>
              <a:rPr lang="en-GB" i="0" baseline="0" dirty="0"/>
              <a:t>Although not included in the vocab set for Wk1/2, </a:t>
            </a:r>
            <a:r>
              <a:rPr lang="en-GB" i="1" baseline="0" dirty="0" err="1"/>
              <a:t>enfermo</a:t>
            </a:r>
            <a:r>
              <a:rPr lang="en-GB" baseline="0" dirty="0"/>
              <a:t> / </a:t>
            </a:r>
            <a:r>
              <a:rPr lang="en-GB" i="1" baseline="0" dirty="0"/>
              <a:t>loco </a:t>
            </a:r>
            <a:r>
              <a:rPr lang="en-GB" i="0" baseline="0" dirty="0"/>
              <a:t>have been used in the listening and reading activities, however, should teachers not wish to practise these words, they can be deleted from the bottom of the list.</a:t>
            </a:r>
          </a:p>
        </p:txBody>
      </p:sp>
      <p:sp>
        <p:nvSpPr>
          <p:cNvPr id="4" name="Slide Number Placeholder 3"/>
          <p:cNvSpPr>
            <a:spLocks noGrp="1"/>
          </p:cNvSpPr>
          <p:nvPr>
            <p:ph type="sldNum" sz="quarter" idx="10"/>
          </p:nvPr>
        </p:nvSpPr>
        <p:spPr/>
        <p:txBody>
          <a:bodyPr/>
          <a:lstStyle/>
          <a:p>
            <a:pPr>
              <a:defRPr/>
            </a:pPr>
            <a:fld id="{051212F4-EB5A-464B-92EC-DACFCB1CC2CD}" type="slidenum">
              <a:rPr lang="en-GB" smtClean="0">
                <a:solidFill>
                  <a:prstClr val="black"/>
                </a:solidFill>
              </a:rPr>
              <a:pPr>
                <a:defRPr/>
              </a:pPr>
              <a:t>3</a:t>
            </a:fld>
            <a:endParaRPr lang="en-GB">
              <a:solidFill>
                <a:prstClr val="black"/>
              </a:solidFill>
            </a:endParaRPr>
          </a:p>
        </p:txBody>
      </p:sp>
    </p:spTree>
    <p:extLst>
      <p:ext uri="{BB962C8B-B14F-4D97-AF65-F5344CB8AC3E}">
        <p14:creationId xmlns:p14="http://schemas.microsoft.com/office/powerpoint/2010/main" val="3735608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E6299D-4220-4B9E-87AF-A7B7E8F6E3B5}" type="slidenum">
              <a:rPr lang="en-GB" smtClean="0"/>
              <a:t>4</a:t>
            </a:fld>
            <a:endParaRPr lang="en-GB"/>
          </a:p>
        </p:txBody>
      </p:sp>
    </p:spTree>
    <p:extLst>
      <p:ext uri="{BB962C8B-B14F-4D97-AF65-F5344CB8AC3E}">
        <p14:creationId xmlns:p14="http://schemas.microsoft.com/office/powerpoint/2010/main" val="1256933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a:t>
            </a:r>
            <a:r>
              <a:rPr lang="en-GB" baseline="0" dirty="0"/>
              <a:t> s</a:t>
            </a:r>
            <a:r>
              <a:rPr lang="en-GB" dirty="0"/>
              <a:t>tudents</a:t>
            </a:r>
            <a:r>
              <a:rPr lang="en-GB" baseline="0" dirty="0"/>
              <a:t> could be asked simply to write the correct name in their exercise books to minimise printing.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Included again are loco</a:t>
            </a:r>
            <a:r>
              <a:rPr lang="en-GB" baseline="0" dirty="0"/>
              <a:t> [846];  </a:t>
            </a:r>
            <a:r>
              <a:rPr lang="en-GB" baseline="0" dirty="0" err="1"/>
              <a:t>enfermo</a:t>
            </a:r>
            <a:r>
              <a:rPr lang="en-GB" baseline="0" dirty="0"/>
              <a:t> [1092].  These two words are not from the set for this week but are frequent adjectives.  </a:t>
            </a:r>
            <a:r>
              <a:rPr lang="en-GB" i="0" baseline="0" dirty="0"/>
              <a:t>Remember, here the focus is the spelling change.  </a:t>
            </a:r>
            <a:endParaRPr lang="en-GB" dirty="0"/>
          </a:p>
        </p:txBody>
      </p:sp>
      <p:sp>
        <p:nvSpPr>
          <p:cNvPr id="4" name="Slide Number Placeholder 3"/>
          <p:cNvSpPr>
            <a:spLocks noGrp="1"/>
          </p:cNvSpPr>
          <p:nvPr>
            <p:ph type="sldNum" sz="quarter" idx="10"/>
          </p:nvPr>
        </p:nvSpPr>
        <p:spPr/>
        <p:txBody>
          <a:bodyPr/>
          <a:lstStyle/>
          <a:p>
            <a:pPr>
              <a:defRPr/>
            </a:pPr>
            <a:fld id="{4064E2A9-A970-48BE-B31A-B4EAD540047D}" type="slidenum">
              <a:rPr lang="en-GB" smtClean="0">
                <a:solidFill>
                  <a:prstClr val="black"/>
                </a:solidFill>
              </a:rPr>
              <a:pPr>
                <a:defRPr/>
              </a:pPr>
              <a:t>5</a:t>
            </a:fld>
            <a:endParaRPr lang="en-GB">
              <a:solidFill>
                <a:prstClr val="black"/>
              </a:solidFill>
            </a:endParaRPr>
          </a:p>
        </p:txBody>
      </p:sp>
    </p:spTree>
    <p:extLst>
      <p:ext uri="{BB962C8B-B14F-4D97-AF65-F5344CB8AC3E}">
        <p14:creationId xmlns:p14="http://schemas.microsoft.com/office/powerpoint/2010/main" val="2722100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Students could be asked to simply write the correct name in their</a:t>
            </a:r>
            <a:r>
              <a:rPr lang="en-GB" baseline="0" dirty="0"/>
              <a:t> exercise books.</a:t>
            </a:r>
            <a:endParaRPr lang="en-GB" dirty="0"/>
          </a:p>
          <a:p>
            <a:endParaRPr lang="en-GB" i="0" dirty="0"/>
          </a:p>
          <a:p>
            <a:r>
              <a:rPr lang="en-GB" dirty="0"/>
              <a:t>TRANSCRIPT</a:t>
            </a:r>
          </a:p>
          <a:p>
            <a:pPr marL="228600" indent="-228600">
              <a:buAutoNum type="arabicParenR"/>
            </a:pPr>
            <a:r>
              <a:rPr lang="en-GB" dirty="0" err="1"/>
              <a:t>está</a:t>
            </a:r>
            <a:r>
              <a:rPr lang="en-GB" dirty="0"/>
              <a:t> </a:t>
            </a:r>
            <a:r>
              <a:rPr lang="en-GB" dirty="0" err="1"/>
              <a:t>blanco</a:t>
            </a:r>
            <a:endParaRPr lang="en-GB" dirty="0"/>
          </a:p>
          <a:p>
            <a:pPr marL="228600" indent="-228600">
              <a:buAutoNum type="arabicParenR"/>
            </a:pPr>
            <a:r>
              <a:rPr lang="en-GB" dirty="0" err="1"/>
              <a:t>está</a:t>
            </a:r>
            <a:r>
              <a:rPr lang="en-GB" baseline="0" dirty="0"/>
              <a:t> </a:t>
            </a:r>
            <a:r>
              <a:rPr lang="en-GB" baseline="0" dirty="0" err="1"/>
              <a:t>tranquila</a:t>
            </a:r>
            <a:endParaRPr lang="en-GB" baseline="0" dirty="0"/>
          </a:p>
          <a:p>
            <a:pPr marL="228600" indent="-228600">
              <a:buAutoNum type="arabicParenR"/>
            </a:pPr>
            <a:r>
              <a:rPr lang="en-GB" baseline="0" dirty="0" err="1"/>
              <a:t>está</a:t>
            </a:r>
            <a:r>
              <a:rPr lang="en-GB" baseline="0" dirty="0"/>
              <a:t> </a:t>
            </a:r>
            <a:r>
              <a:rPr lang="en-GB" baseline="0" dirty="0" err="1"/>
              <a:t>loca</a:t>
            </a:r>
            <a:endParaRPr lang="en-GB" baseline="0" dirty="0"/>
          </a:p>
          <a:p>
            <a:pPr marL="228600" indent="-228600">
              <a:buAutoNum type="arabicParenR"/>
            </a:pPr>
            <a:r>
              <a:rPr lang="en-GB" baseline="0" dirty="0" err="1"/>
              <a:t>está</a:t>
            </a:r>
            <a:r>
              <a:rPr lang="en-GB" baseline="0" dirty="0"/>
              <a:t> </a:t>
            </a:r>
            <a:r>
              <a:rPr lang="en-GB" baseline="0" dirty="0" err="1"/>
              <a:t>muy</a:t>
            </a:r>
            <a:r>
              <a:rPr lang="en-GB" baseline="0" dirty="0"/>
              <a:t> </a:t>
            </a:r>
            <a:r>
              <a:rPr lang="en-GB" baseline="0" dirty="0" err="1"/>
              <a:t>nervioso</a:t>
            </a:r>
            <a:endParaRPr lang="en-GB" baseline="0" dirty="0"/>
          </a:p>
          <a:p>
            <a:pPr marL="228600" indent="-228600">
              <a:buAutoNum type="arabicParenR"/>
            </a:pPr>
            <a:r>
              <a:rPr lang="en-GB" baseline="0" dirty="0" err="1"/>
              <a:t>está</a:t>
            </a:r>
            <a:r>
              <a:rPr lang="en-GB" baseline="0" dirty="0"/>
              <a:t> </a:t>
            </a:r>
            <a:r>
              <a:rPr lang="en-GB" baseline="0" dirty="0" err="1"/>
              <a:t>serio</a:t>
            </a:r>
            <a:endParaRPr lang="en-GB" baseline="0" dirty="0"/>
          </a:p>
          <a:p>
            <a:pPr marL="228600" indent="-228600">
              <a:buAutoNum type="arabicParenR"/>
            </a:pPr>
            <a:r>
              <a:rPr lang="en-GB" baseline="0" dirty="0" err="1"/>
              <a:t>está</a:t>
            </a:r>
            <a:r>
              <a:rPr lang="en-GB" baseline="0" dirty="0"/>
              <a:t> </a:t>
            </a:r>
            <a:r>
              <a:rPr lang="en-GB" baseline="0" dirty="0" err="1"/>
              <a:t>muy</a:t>
            </a:r>
            <a:r>
              <a:rPr lang="en-GB" baseline="0" dirty="0"/>
              <a:t> </a:t>
            </a:r>
            <a:r>
              <a:rPr lang="en-GB" baseline="0" dirty="0" err="1"/>
              <a:t>tonta</a:t>
            </a:r>
            <a:endParaRPr lang="en-GB" baseline="0" dirty="0"/>
          </a:p>
          <a:p>
            <a:pPr marL="228600" indent="-228600">
              <a:buAutoNum type="arabicParenR"/>
            </a:pPr>
            <a:r>
              <a:rPr lang="en-GB" baseline="0" dirty="0" err="1"/>
              <a:t>está</a:t>
            </a:r>
            <a:r>
              <a:rPr lang="en-GB" baseline="0" dirty="0"/>
              <a:t> </a:t>
            </a:r>
            <a:r>
              <a:rPr lang="en-GB" baseline="0" dirty="0" err="1"/>
              <a:t>rara</a:t>
            </a:r>
            <a:endParaRPr lang="en-GB" baseline="0" dirty="0"/>
          </a:p>
          <a:p>
            <a:pPr marL="228600" indent="-228600">
              <a:buAutoNum type="arabicParenR"/>
            </a:pPr>
            <a:r>
              <a:rPr lang="en-GB" baseline="0" dirty="0" err="1"/>
              <a:t>está</a:t>
            </a:r>
            <a:r>
              <a:rPr lang="en-GB" baseline="0" dirty="0"/>
              <a:t> </a:t>
            </a:r>
            <a:r>
              <a:rPr lang="en-GB" baseline="0" dirty="0" err="1"/>
              <a:t>enfermo</a:t>
            </a:r>
            <a:endParaRPr lang="en-GB" baseline="0" dirty="0"/>
          </a:p>
          <a:p>
            <a:pPr marL="228600" indent="-228600">
              <a:buAutoNum type="arabicParen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Students could translate the sentences after the feedback to work out who is the most worried.  This helps reinforce the meanings of the key vocab for this week.  Students may need help with </a:t>
            </a:r>
            <a:r>
              <a:rPr lang="en-GB" i="1" baseline="0" dirty="0"/>
              <a:t>loco</a:t>
            </a:r>
            <a:r>
              <a:rPr lang="en-GB" baseline="0" dirty="0"/>
              <a:t> and </a:t>
            </a:r>
            <a:r>
              <a:rPr lang="en-GB" i="1" baseline="0" dirty="0" err="1"/>
              <a:t>enfermo</a:t>
            </a:r>
            <a:r>
              <a:rPr lang="en-GB" i="0" baseline="0" dirty="0"/>
              <a:t> hence a gloss is provided again.</a:t>
            </a:r>
            <a:endParaRPr lang="en-GB" dirty="0"/>
          </a:p>
          <a:p>
            <a:pPr marL="0" indent="0">
              <a:buNone/>
            </a:pPr>
            <a:endParaRPr lang="en-GB" baseline="0"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6</a:t>
            </a:fld>
            <a:endParaRPr lang="en-GB">
              <a:solidFill>
                <a:prstClr val="black"/>
              </a:solidFill>
            </a:endParaRPr>
          </a:p>
        </p:txBody>
      </p:sp>
    </p:spTree>
    <p:extLst>
      <p:ext uri="{BB962C8B-B14F-4D97-AF65-F5344CB8AC3E}">
        <p14:creationId xmlns:p14="http://schemas.microsoft.com/office/powerpoint/2010/main" val="3023156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a:t>
            </a:r>
            <a:r>
              <a:rPr lang="en-GB" baseline="0" dirty="0"/>
              <a:t>s may wish to use this slide to model/aid the instructions for the pair work before displaying the master, or print this out as a prompt for those pairs who need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Partner A describes a person from the master board (slide 32) </a:t>
            </a:r>
            <a:r>
              <a:rPr lang="en-GB" baseline="0" dirty="0"/>
              <a:t>WITHOUT using the name!</a:t>
            </a:r>
          </a:p>
          <a:p>
            <a:r>
              <a:rPr lang="en-GB" baseline="0" dirty="0"/>
              <a:t>e.g. ‘</a:t>
            </a:r>
            <a:r>
              <a:rPr lang="en-GB" baseline="0" dirty="0" err="1"/>
              <a:t>Está</a:t>
            </a:r>
            <a:r>
              <a:rPr lang="en-GB" baseline="0" dirty="0"/>
              <a:t> </a:t>
            </a:r>
            <a:r>
              <a:rPr lang="en-GB" baseline="0" dirty="0" err="1"/>
              <a:t>rara</a:t>
            </a:r>
            <a:r>
              <a:rPr lang="en-GB" baseline="0" dirty="0"/>
              <a:t>’</a:t>
            </a:r>
          </a:p>
          <a:p>
            <a:r>
              <a:rPr lang="en-GB" baseline="0" dirty="0"/>
              <a:t>Partner B would then look at the master and say give the correct name, in this case ’</a:t>
            </a:r>
            <a:r>
              <a:rPr lang="en-GB" baseline="0" dirty="0" err="1"/>
              <a:t>Ema</a:t>
            </a:r>
            <a:r>
              <a:rPr lang="en-GB" baseline="0" dirty="0"/>
              <a:t>’</a:t>
            </a:r>
          </a:p>
          <a:p>
            <a:r>
              <a:rPr lang="en-GB" baseline="0" dirty="0"/>
              <a:t>Partner A would reply ‘</a:t>
            </a:r>
            <a:r>
              <a:rPr lang="en-GB" baseline="0" dirty="0" err="1"/>
              <a:t>Sí</a:t>
            </a:r>
            <a:r>
              <a:rPr lang="en-GB" baseline="0" dirty="0"/>
              <a:t> ‘ if correct or ‘No’ if incorrect.  For each correct identification players could tally their scores.  </a:t>
            </a:r>
          </a:p>
          <a:p>
            <a:endParaRPr lang="en-GB" dirty="0"/>
          </a:p>
        </p:txBody>
      </p:sp>
      <p:sp>
        <p:nvSpPr>
          <p:cNvPr id="4" name="Slide Number Placeholder 3"/>
          <p:cNvSpPr>
            <a:spLocks noGrp="1"/>
          </p:cNvSpPr>
          <p:nvPr>
            <p:ph type="sldNum" sz="quarter" idx="10"/>
          </p:nvPr>
        </p:nvSpPr>
        <p:spPr/>
        <p:txBody>
          <a:bodyPr/>
          <a:lstStyle/>
          <a:p>
            <a:fld id="{4064E2A9-A970-48BE-B31A-B4EAD540047D}"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211334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Master – display this on the IWB</a:t>
            </a:r>
            <a:r>
              <a:rPr lang="en-GB" baseline="0" dirty="0"/>
              <a:t> whilst the speaking activity is taking place.</a:t>
            </a:r>
            <a:br>
              <a:rPr lang="en-GB" baseline="0" dirty="0"/>
            </a:br>
            <a:r>
              <a:rPr lang="en-GB" dirty="0"/>
              <a:t>Players</a:t>
            </a:r>
            <a:r>
              <a:rPr lang="en-GB" baseline="0" dirty="0"/>
              <a:t> </a:t>
            </a:r>
            <a:r>
              <a:rPr lang="en-GB" dirty="0"/>
              <a:t>take it in turns</a:t>
            </a:r>
            <a:r>
              <a:rPr lang="en-GB" baseline="0" dirty="0"/>
              <a:t> describe a person whilst the other player has to identify who is being described.</a:t>
            </a:r>
          </a:p>
          <a:p>
            <a:r>
              <a:rPr lang="en-GB" baseline="0" dirty="0"/>
              <a:t>Students have to notice whether the adjective is describing a boy or a girl. </a:t>
            </a:r>
          </a:p>
        </p:txBody>
      </p:sp>
      <p:sp>
        <p:nvSpPr>
          <p:cNvPr id="4" name="Slide Number Placeholder 3"/>
          <p:cNvSpPr>
            <a:spLocks noGrp="1"/>
          </p:cNvSpPr>
          <p:nvPr>
            <p:ph type="sldNum" sz="quarter" idx="10"/>
          </p:nvPr>
        </p:nvSpPr>
        <p:spPr/>
        <p:txBody>
          <a:bodyPr/>
          <a:lstStyle/>
          <a:p>
            <a:fld id="{4064E2A9-A970-48BE-B31A-B4EAD540047D}"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726451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baseline="0" dirty="0"/>
              <a:t>Note: The cards do not have to be printed, but they provide a model for the speaking activity.  Pupils can easily be given a time limit (30 seconds) to choose and write down 8 names and adjectives from the master slide (32).</a:t>
            </a:r>
            <a:endParaRPr lang="en-GB" dirty="0"/>
          </a:p>
          <a:p>
            <a:endParaRPr lang="en-GB" dirty="0"/>
          </a:p>
          <a:p>
            <a:r>
              <a:rPr lang="en-GB" dirty="0"/>
              <a:t>Partner A cards</a:t>
            </a:r>
          </a:p>
          <a:p>
            <a:r>
              <a:rPr lang="en-GB" dirty="0"/>
              <a:t>Cut up these cards into 8 separate cards and put them into a small envelope/bag.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Partner A picks out a card and gives</a:t>
            </a:r>
            <a:r>
              <a:rPr lang="en-GB" baseline="0" dirty="0"/>
              <a:t> a sentence to describe the card (WITHOUT using the name!)</a:t>
            </a:r>
          </a:p>
          <a:p>
            <a:r>
              <a:rPr lang="en-GB" baseline="0" dirty="0"/>
              <a:t>e.g. ‘</a:t>
            </a:r>
            <a:r>
              <a:rPr lang="en-GB" baseline="0" dirty="0" err="1"/>
              <a:t>Está</a:t>
            </a:r>
            <a:r>
              <a:rPr lang="en-GB" baseline="0" dirty="0"/>
              <a:t> </a:t>
            </a:r>
            <a:r>
              <a:rPr lang="en-GB" baseline="0" dirty="0" err="1"/>
              <a:t>rara</a:t>
            </a:r>
            <a:r>
              <a:rPr lang="en-GB" baseline="0" dirty="0"/>
              <a:t>’</a:t>
            </a:r>
          </a:p>
          <a:p>
            <a:r>
              <a:rPr lang="en-GB" baseline="0" dirty="0"/>
              <a:t>Partner B would then look at the master and say give the correct name, in this case ’</a:t>
            </a:r>
            <a:r>
              <a:rPr lang="en-GB" baseline="0" dirty="0" err="1"/>
              <a:t>Ema</a:t>
            </a:r>
            <a:r>
              <a:rPr lang="en-GB" baseline="0" dirty="0"/>
              <a:t>’</a:t>
            </a:r>
          </a:p>
          <a:p>
            <a:r>
              <a:rPr lang="en-GB" baseline="0" dirty="0" err="1"/>
              <a:t>Partenr</a:t>
            </a:r>
            <a:r>
              <a:rPr lang="en-GB" baseline="0" dirty="0"/>
              <a:t> A would reply ‘</a:t>
            </a:r>
            <a:r>
              <a:rPr lang="en-GB" baseline="0" dirty="0" err="1"/>
              <a:t>Sí</a:t>
            </a:r>
            <a:r>
              <a:rPr lang="en-GB" baseline="0" dirty="0"/>
              <a:t> ‘ if correct or ‘No’ if incorrect.  For each correct identification players could tally their scores.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4064E2A9-A970-48BE-B31A-B4EAD540047D}"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2519222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818909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07/02/2020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48994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07/02/2020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7352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642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5918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8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082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00191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07/02/2020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05796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07/02/2020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89555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07/02/2020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035676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812496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audio" Target="../media/audio4.wav"/><Relationship Id="rId12"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audio" Target="../media/audio3.wav"/><Relationship Id="rId11" Type="http://schemas.openxmlformats.org/officeDocument/2006/relationships/audio" Target="../media/audio8.wav"/><Relationship Id="rId5" Type="http://schemas.openxmlformats.org/officeDocument/2006/relationships/audio" Target="../media/audio2.wav"/><Relationship Id="rId10" Type="http://schemas.openxmlformats.org/officeDocument/2006/relationships/audio" Target="../media/audio7.wav"/><Relationship Id="rId4" Type="http://schemas.openxmlformats.org/officeDocument/2006/relationships/audio" Target="../media/audio1.wav"/><Relationship Id="rId9" Type="http://schemas.openxmlformats.org/officeDocument/2006/relationships/audio" Target="../media/audio6.wav"/></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Title 3"/>
          <p:cNvSpPr txBox="1">
            <a:spLocks/>
          </p:cNvSpPr>
          <p:nvPr/>
        </p:nvSpPr>
        <p:spPr>
          <a:xfrm>
            <a:off x="395111" y="3301204"/>
            <a:ext cx="5320595"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dirty="0">
                <a:solidFill>
                  <a:prstClr val="white"/>
                </a:solidFill>
                <a:latin typeface="Century Gothic" panose="020B0502020202020204" pitchFamily="34" charset="0"/>
              </a:rPr>
              <a:t>Masculine &amp; feminine singular</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1" name="Title 3">
            <a:extLst>
              <a:ext uri="{FF2B5EF4-FFF2-40B4-BE49-F238E27FC236}">
                <a16:creationId xmlns:a16="http://schemas.microsoft.com/office/drawing/2014/main" id="{79893064-6786-254B-BA06-82E33AED5041}"/>
              </a:ext>
            </a:extLst>
          </p:cNvPr>
          <p:cNvSpPr txBox="1">
            <a:spLocks/>
          </p:cNvSpPr>
          <p:nvPr/>
        </p:nvSpPr>
        <p:spPr>
          <a:xfrm>
            <a:off x="395111" y="6152332"/>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1400" dirty="0">
                <a:solidFill>
                  <a:prstClr val="white"/>
                </a:solidFill>
                <a:latin typeface="Century Gothic" panose="020B0502020202020204" pitchFamily="34" charset="0"/>
              </a:rPr>
              <a:t>Date updated: 07/02/2020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2" name="Title 1">
            <a:extLst>
              <a:ext uri="{FF2B5EF4-FFF2-40B4-BE49-F238E27FC236}">
                <a16:creationId xmlns:a16="http://schemas.microsoft.com/office/drawing/2014/main" id="{30AE46C9-4891-B543-841F-856F3586D4FA}"/>
              </a:ext>
            </a:extLst>
          </p:cNvPr>
          <p:cNvSpPr>
            <a:spLocks noGrp="1"/>
          </p:cNvSpPr>
          <p:nvPr>
            <p:ph type="title"/>
          </p:nvPr>
        </p:nvSpPr>
        <p:spPr>
          <a:xfrm>
            <a:off x="380117" y="1864162"/>
            <a:ext cx="10515600" cy="1325563"/>
          </a:xfrm>
        </p:spPr>
        <p:txBody>
          <a:bodyPr>
            <a:normAutofit/>
          </a:bodyPr>
          <a:lstStyle/>
          <a:p>
            <a:r>
              <a:rPr lang="en-GB" sz="4000" b="1" dirty="0">
                <a:solidFill>
                  <a:prstClr val="white"/>
                </a:solidFill>
              </a:rPr>
              <a:t>Adjective agreement</a:t>
            </a:r>
            <a:endParaRPr lang="en-US" sz="4000" dirty="0"/>
          </a:p>
        </p:txBody>
      </p:sp>
    </p:spTree>
    <p:extLst>
      <p:ext uri="{BB962C8B-B14F-4D97-AF65-F5344CB8AC3E}">
        <p14:creationId xmlns:p14="http://schemas.microsoft.com/office/powerpoint/2010/main" val="3916569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Table 36"/>
          <p:cNvGraphicFramePr>
            <a:graphicFrameLocks noGrp="1"/>
          </p:cNvGraphicFramePr>
          <p:nvPr>
            <p:extLst/>
          </p:nvPr>
        </p:nvGraphicFramePr>
        <p:xfrm>
          <a:off x="544023" y="575085"/>
          <a:ext cx="11038376" cy="5260860"/>
        </p:xfrm>
        <a:graphic>
          <a:graphicData uri="http://schemas.openxmlformats.org/drawingml/2006/table">
            <a:tbl>
              <a:tblPr firstRow="1" bandRow="1">
                <a:tableStyleId>{5C22544A-7EE6-4342-B048-85BDC9FD1C3A}</a:tableStyleId>
              </a:tblPr>
              <a:tblGrid>
                <a:gridCol w="5519188">
                  <a:extLst>
                    <a:ext uri="{9D8B030D-6E8A-4147-A177-3AD203B41FA5}">
                      <a16:colId xmlns:a16="http://schemas.microsoft.com/office/drawing/2014/main" val="615763476"/>
                    </a:ext>
                  </a:extLst>
                </a:gridCol>
                <a:gridCol w="5519188">
                  <a:extLst>
                    <a:ext uri="{9D8B030D-6E8A-4147-A177-3AD203B41FA5}">
                      <a16:colId xmlns:a16="http://schemas.microsoft.com/office/drawing/2014/main" val="713444903"/>
                    </a:ext>
                  </a:extLst>
                </a:gridCol>
              </a:tblGrid>
              <a:tr h="1315215">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8679953"/>
                  </a:ext>
                </a:extLst>
              </a:tr>
              <a:tr h="1315215">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9350070"/>
                  </a:ext>
                </a:extLst>
              </a:tr>
              <a:tr h="1315215">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3867994"/>
                  </a:ext>
                </a:extLst>
              </a:tr>
              <a:tr h="1315215">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3812342"/>
                  </a:ext>
                </a:extLst>
              </a:tr>
            </a:tbl>
          </a:graphicData>
        </a:graphic>
      </p:graphicFrame>
      <p:pic>
        <p:nvPicPr>
          <p:cNvPr id="16" name="Picture 15"/>
          <p:cNvPicPr>
            <a:picLocks noChangeAspect="1"/>
          </p:cNvPicPr>
          <p:nvPr/>
        </p:nvPicPr>
        <p:blipFill rotWithShape="1">
          <a:blip r:embed="rId3"/>
          <a:srcRect l="49237" t="14899" r="17129" b="11582"/>
          <a:stretch/>
        </p:blipFill>
        <p:spPr>
          <a:xfrm>
            <a:off x="6688315" y="2149359"/>
            <a:ext cx="530755" cy="774380"/>
          </a:xfrm>
          <a:prstGeom prst="rect">
            <a:avLst/>
          </a:prstGeom>
        </p:spPr>
      </p:pic>
      <p:pic>
        <p:nvPicPr>
          <p:cNvPr id="18" name="Picture 17"/>
          <p:cNvPicPr>
            <a:picLocks noChangeAspect="1"/>
          </p:cNvPicPr>
          <p:nvPr/>
        </p:nvPicPr>
        <p:blipFill rotWithShape="1">
          <a:blip r:embed="rId3"/>
          <a:srcRect l="49237" t="14899" r="17129" b="11582"/>
          <a:stretch/>
        </p:blipFill>
        <p:spPr>
          <a:xfrm>
            <a:off x="6688314" y="3505628"/>
            <a:ext cx="530755" cy="774380"/>
          </a:xfrm>
          <a:prstGeom prst="rect">
            <a:avLst/>
          </a:prstGeom>
        </p:spPr>
      </p:pic>
      <p:sp>
        <p:nvSpPr>
          <p:cNvPr id="29" name="Rectangle 28"/>
          <p:cNvSpPr/>
          <p:nvPr/>
        </p:nvSpPr>
        <p:spPr>
          <a:xfrm>
            <a:off x="1672747" y="3656116"/>
            <a:ext cx="1301959" cy="553998"/>
          </a:xfrm>
          <a:prstGeom prst="rect">
            <a:avLst/>
          </a:prstGeom>
          <a:noFill/>
        </p:spPr>
        <p:txBody>
          <a:bodyPr wrap="none" lIns="91440" tIns="45720" rIns="91440" bIns="45720">
            <a:spAutoFit/>
          </a:bodyPr>
          <a:lstStyle/>
          <a:p>
            <a:pPr algn="ctr"/>
            <a:r>
              <a:rPr lang="en-US" sz="3000" b="1" dirty="0">
                <a:ln w="22225">
                  <a:solidFill>
                    <a:srgbClr val="ED7D31"/>
                  </a:solidFill>
                  <a:prstDash val="solid"/>
                </a:ln>
                <a:solidFill>
                  <a:srgbClr val="ED7D31">
                    <a:lumMod val="40000"/>
                    <a:lumOff val="60000"/>
                  </a:srgbClr>
                </a:solidFill>
                <a:latin typeface="Century Gothic" panose="020B0502020202020204" pitchFamily="34" charset="0"/>
              </a:rPr>
              <a:t>Chloe</a:t>
            </a:r>
          </a:p>
        </p:txBody>
      </p:sp>
      <p:sp>
        <p:nvSpPr>
          <p:cNvPr id="30" name="Rectangle 29"/>
          <p:cNvSpPr/>
          <p:nvPr/>
        </p:nvSpPr>
        <p:spPr>
          <a:xfrm>
            <a:off x="1861056" y="4936754"/>
            <a:ext cx="954107" cy="553998"/>
          </a:xfrm>
          <a:prstGeom prst="rect">
            <a:avLst/>
          </a:prstGeom>
          <a:noFill/>
        </p:spPr>
        <p:txBody>
          <a:bodyPr wrap="none" lIns="91440" tIns="45720" rIns="91440" bIns="45720">
            <a:spAutoFit/>
          </a:bodyPr>
          <a:lstStyle/>
          <a:p>
            <a:pPr algn="ctr"/>
            <a:r>
              <a:rPr lang="en-US" sz="3000" b="1" dirty="0">
                <a:ln w="22225">
                  <a:solidFill>
                    <a:srgbClr val="ED7D31"/>
                  </a:solidFill>
                  <a:prstDash val="solid"/>
                </a:ln>
                <a:solidFill>
                  <a:srgbClr val="ED7D31">
                    <a:lumMod val="40000"/>
                    <a:lumOff val="60000"/>
                  </a:srgbClr>
                </a:solidFill>
                <a:latin typeface="Century Gothic" panose="020B0502020202020204" pitchFamily="34" charset="0"/>
              </a:rPr>
              <a:t>Ana</a:t>
            </a:r>
          </a:p>
        </p:txBody>
      </p:sp>
      <p:sp>
        <p:nvSpPr>
          <p:cNvPr id="31" name="Rectangle 30"/>
          <p:cNvSpPr/>
          <p:nvPr/>
        </p:nvSpPr>
        <p:spPr>
          <a:xfrm>
            <a:off x="1609734" y="959207"/>
            <a:ext cx="1516762" cy="553998"/>
          </a:xfrm>
          <a:prstGeom prst="rect">
            <a:avLst/>
          </a:prstGeom>
          <a:noFill/>
        </p:spPr>
        <p:txBody>
          <a:bodyPr wrap="none" lIns="91440" tIns="45720" rIns="91440" bIns="45720">
            <a:spAutoFit/>
          </a:bodyPr>
          <a:lstStyle/>
          <a:p>
            <a:pPr algn="ctr"/>
            <a:r>
              <a:rPr lang="en-US" sz="3000" b="1" dirty="0">
                <a:ln w="22225">
                  <a:solidFill>
                    <a:srgbClr val="ED7D31"/>
                  </a:solidFill>
                  <a:prstDash val="solid"/>
                </a:ln>
                <a:solidFill>
                  <a:srgbClr val="ED7D31">
                    <a:lumMod val="40000"/>
                    <a:lumOff val="60000"/>
                  </a:srgbClr>
                </a:solidFill>
                <a:latin typeface="Century Gothic" panose="020B0502020202020204" pitchFamily="34" charset="0"/>
              </a:rPr>
              <a:t>Helena</a:t>
            </a:r>
          </a:p>
        </p:txBody>
      </p:sp>
      <p:sp>
        <p:nvSpPr>
          <p:cNvPr id="32" name="Rectangle 31"/>
          <p:cNvSpPr/>
          <p:nvPr/>
        </p:nvSpPr>
        <p:spPr>
          <a:xfrm>
            <a:off x="1746485" y="2375478"/>
            <a:ext cx="1223412" cy="553998"/>
          </a:xfrm>
          <a:prstGeom prst="rect">
            <a:avLst/>
          </a:prstGeom>
          <a:noFill/>
        </p:spPr>
        <p:txBody>
          <a:bodyPr wrap="none" lIns="91440" tIns="45720" rIns="91440" bIns="45720">
            <a:spAutoFit/>
          </a:bodyPr>
          <a:lstStyle/>
          <a:p>
            <a:pPr algn="ctr"/>
            <a:r>
              <a:rPr lang="en-US" sz="3000" b="1" dirty="0">
                <a:ln w="22225">
                  <a:solidFill>
                    <a:srgbClr val="ED7D31"/>
                  </a:solidFill>
                  <a:prstDash val="solid"/>
                </a:ln>
                <a:solidFill>
                  <a:srgbClr val="ED7D31">
                    <a:lumMod val="40000"/>
                    <a:lumOff val="60000"/>
                  </a:srgbClr>
                </a:solidFill>
                <a:latin typeface="Century Gothic" panose="020B0502020202020204" pitchFamily="34" charset="0"/>
              </a:rPr>
              <a:t>Paulo</a:t>
            </a:r>
          </a:p>
        </p:txBody>
      </p:sp>
      <p:sp>
        <p:nvSpPr>
          <p:cNvPr id="33" name="Rectangle 32"/>
          <p:cNvSpPr/>
          <p:nvPr/>
        </p:nvSpPr>
        <p:spPr>
          <a:xfrm>
            <a:off x="7219069" y="906008"/>
            <a:ext cx="1301959" cy="553998"/>
          </a:xfrm>
          <a:prstGeom prst="rect">
            <a:avLst/>
          </a:prstGeom>
          <a:noFill/>
        </p:spPr>
        <p:txBody>
          <a:bodyPr wrap="none" lIns="91440" tIns="45720" rIns="91440" bIns="45720">
            <a:spAutoFit/>
          </a:bodyPr>
          <a:lstStyle/>
          <a:p>
            <a:pPr algn="ctr"/>
            <a:r>
              <a:rPr lang="en-US" sz="3000" b="1" dirty="0">
                <a:ln w="22225">
                  <a:solidFill>
                    <a:srgbClr val="ED7D31"/>
                  </a:solidFill>
                  <a:prstDash val="solid"/>
                </a:ln>
                <a:solidFill>
                  <a:srgbClr val="ED7D31">
                    <a:lumMod val="40000"/>
                    <a:lumOff val="60000"/>
                  </a:srgbClr>
                </a:solidFill>
                <a:latin typeface="Century Gothic" panose="020B0502020202020204" pitchFamily="34" charset="0"/>
              </a:rPr>
              <a:t>Felipe</a:t>
            </a:r>
          </a:p>
        </p:txBody>
      </p:sp>
      <p:sp>
        <p:nvSpPr>
          <p:cNvPr id="34" name="Rectangle 33"/>
          <p:cNvSpPr/>
          <p:nvPr/>
        </p:nvSpPr>
        <p:spPr>
          <a:xfrm>
            <a:off x="6626455" y="4887212"/>
            <a:ext cx="2550725" cy="553998"/>
          </a:xfrm>
          <a:prstGeom prst="rect">
            <a:avLst/>
          </a:prstGeom>
          <a:noFill/>
        </p:spPr>
        <p:txBody>
          <a:bodyPr wrap="square" lIns="91440" tIns="45720" rIns="91440" bIns="45720">
            <a:spAutoFit/>
          </a:bodyPr>
          <a:lstStyle/>
          <a:p>
            <a:pPr algn="ctr"/>
            <a:r>
              <a:rPr lang="en-US" sz="3000" b="1" dirty="0" err="1">
                <a:ln w="22225">
                  <a:solidFill>
                    <a:srgbClr val="ED7D31"/>
                  </a:solidFill>
                  <a:prstDash val="solid"/>
                </a:ln>
                <a:solidFill>
                  <a:srgbClr val="ED7D31">
                    <a:lumMod val="40000"/>
                    <a:lumOff val="60000"/>
                  </a:srgbClr>
                </a:solidFill>
                <a:latin typeface="Century Gothic" panose="020B0502020202020204" pitchFamily="34" charset="0"/>
              </a:rPr>
              <a:t>María</a:t>
            </a:r>
            <a:endParaRPr lang="en-US" sz="3000" b="1" dirty="0">
              <a:ln w="22225">
                <a:solidFill>
                  <a:srgbClr val="ED7D31"/>
                </a:solidFill>
                <a:prstDash val="solid"/>
              </a:ln>
              <a:solidFill>
                <a:srgbClr val="ED7D31">
                  <a:lumMod val="40000"/>
                  <a:lumOff val="60000"/>
                </a:srgbClr>
              </a:solidFill>
              <a:latin typeface="Century Gothic" panose="020B0502020202020204" pitchFamily="34" charset="0"/>
            </a:endParaRPr>
          </a:p>
        </p:txBody>
      </p:sp>
      <p:sp>
        <p:nvSpPr>
          <p:cNvPr id="35" name="Rectangle 34"/>
          <p:cNvSpPr/>
          <p:nvPr/>
        </p:nvSpPr>
        <p:spPr>
          <a:xfrm>
            <a:off x="6989861" y="3662111"/>
            <a:ext cx="1708167" cy="553998"/>
          </a:xfrm>
          <a:prstGeom prst="rect">
            <a:avLst/>
          </a:prstGeom>
          <a:noFill/>
        </p:spPr>
        <p:txBody>
          <a:bodyPr wrap="square" lIns="91440" tIns="45720" rIns="91440" bIns="45720">
            <a:spAutoFit/>
          </a:bodyPr>
          <a:lstStyle/>
          <a:p>
            <a:pPr algn="ctr"/>
            <a:r>
              <a:rPr lang="en-US" sz="3000" b="1" dirty="0">
                <a:ln w="22225">
                  <a:solidFill>
                    <a:srgbClr val="ED7D31"/>
                  </a:solidFill>
                  <a:prstDash val="solid"/>
                </a:ln>
                <a:solidFill>
                  <a:srgbClr val="ED7D31">
                    <a:lumMod val="40000"/>
                    <a:lumOff val="60000"/>
                  </a:srgbClr>
                </a:solidFill>
                <a:latin typeface="Century Gothic" panose="020B0502020202020204" pitchFamily="34" charset="0"/>
              </a:rPr>
              <a:t>Oscar</a:t>
            </a:r>
          </a:p>
        </p:txBody>
      </p:sp>
      <p:sp>
        <p:nvSpPr>
          <p:cNvPr id="36" name="Rectangle 35"/>
          <p:cNvSpPr/>
          <p:nvPr/>
        </p:nvSpPr>
        <p:spPr>
          <a:xfrm>
            <a:off x="7190216" y="2344927"/>
            <a:ext cx="1273105" cy="553998"/>
          </a:xfrm>
          <a:prstGeom prst="rect">
            <a:avLst/>
          </a:prstGeom>
          <a:noFill/>
        </p:spPr>
        <p:txBody>
          <a:bodyPr wrap="none" lIns="91440" tIns="45720" rIns="91440" bIns="45720">
            <a:spAutoFit/>
          </a:bodyPr>
          <a:lstStyle/>
          <a:p>
            <a:pPr algn="ctr"/>
            <a:r>
              <a:rPr lang="en-US" sz="3000" b="1" dirty="0">
                <a:ln w="22225">
                  <a:solidFill>
                    <a:srgbClr val="ED7D31"/>
                  </a:solidFill>
                  <a:prstDash val="solid"/>
                </a:ln>
                <a:solidFill>
                  <a:srgbClr val="ED7D31">
                    <a:lumMod val="40000"/>
                    <a:lumOff val="60000"/>
                  </a:srgbClr>
                </a:solidFill>
                <a:latin typeface="Century Gothic" panose="020B0502020202020204" pitchFamily="34" charset="0"/>
              </a:rPr>
              <a:t>Emilio</a:t>
            </a:r>
          </a:p>
        </p:txBody>
      </p:sp>
      <p:sp>
        <p:nvSpPr>
          <p:cNvPr id="23" name="TextBox 22"/>
          <p:cNvSpPr txBox="1"/>
          <p:nvPr/>
        </p:nvSpPr>
        <p:spPr>
          <a:xfrm>
            <a:off x="6413864" y="6494075"/>
            <a:ext cx="3135086" cy="276999"/>
          </a:xfrm>
          <a:prstGeom prst="rect">
            <a:avLst/>
          </a:prstGeom>
          <a:noFill/>
        </p:spPr>
        <p:txBody>
          <a:bodyPr wrap="square" rtlCol="0">
            <a:spAutoFit/>
          </a:bodyPr>
          <a:lstStyle/>
          <a:p>
            <a:pPr>
              <a:defRPr/>
            </a:pPr>
            <a:r>
              <a:rPr lang="en-GB" sz="1200" dirty="0">
                <a:solidFill>
                  <a:prstClr val="white"/>
                </a:solidFill>
                <a:latin typeface="Century Gothic" panose="020B0502020202020204" pitchFamily="34" charset="0"/>
              </a:rPr>
              <a:t>Victoria Hobson </a:t>
            </a:r>
          </a:p>
        </p:txBody>
      </p:sp>
      <p:pic>
        <p:nvPicPr>
          <p:cNvPr id="24" name="Picture 23"/>
          <p:cNvPicPr>
            <a:picLocks noChangeAspect="1"/>
          </p:cNvPicPr>
          <p:nvPr/>
        </p:nvPicPr>
        <p:blipFill rotWithShape="1">
          <a:blip r:embed="rId3"/>
          <a:srcRect l="49237" t="14899" r="17129" b="11582"/>
          <a:stretch/>
        </p:blipFill>
        <p:spPr>
          <a:xfrm>
            <a:off x="6688314" y="878787"/>
            <a:ext cx="530755" cy="774380"/>
          </a:xfrm>
          <a:prstGeom prst="rect">
            <a:avLst/>
          </a:prstGeom>
        </p:spPr>
      </p:pic>
      <p:pic>
        <p:nvPicPr>
          <p:cNvPr id="25" name="Picture 24"/>
          <p:cNvPicPr>
            <a:picLocks noChangeAspect="1"/>
          </p:cNvPicPr>
          <p:nvPr/>
        </p:nvPicPr>
        <p:blipFill rotWithShape="1">
          <a:blip r:embed="rId3"/>
          <a:srcRect l="49237" t="14899" r="17129" b="11582"/>
          <a:stretch/>
        </p:blipFill>
        <p:spPr>
          <a:xfrm>
            <a:off x="965474" y="2197768"/>
            <a:ext cx="530755" cy="774380"/>
          </a:xfrm>
          <a:prstGeom prst="rect">
            <a:avLst/>
          </a:prstGeom>
        </p:spPr>
      </p:pic>
      <p:sp>
        <p:nvSpPr>
          <p:cNvPr id="26" name="TextBox 25"/>
          <p:cNvSpPr txBox="1"/>
          <p:nvPr/>
        </p:nvSpPr>
        <p:spPr>
          <a:xfrm>
            <a:off x="3318429" y="1113095"/>
            <a:ext cx="1503458"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(nervous)</a:t>
            </a:r>
          </a:p>
        </p:txBody>
      </p:sp>
      <p:sp>
        <p:nvSpPr>
          <p:cNvPr id="28" name="TextBox 27"/>
          <p:cNvSpPr txBox="1"/>
          <p:nvPr/>
        </p:nvSpPr>
        <p:spPr>
          <a:xfrm>
            <a:off x="9177180" y="1177924"/>
            <a:ext cx="1891443"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(pale)</a:t>
            </a:r>
          </a:p>
        </p:txBody>
      </p:sp>
      <p:sp>
        <p:nvSpPr>
          <p:cNvPr id="38" name="TextBox 37"/>
          <p:cNvSpPr txBox="1"/>
          <p:nvPr/>
        </p:nvSpPr>
        <p:spPr>
          <a:xfrm>
            <a:off x="3295593" y="2421871"/>
            <a:ext cx="1510422"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(serious)</a:t>
            </a:r>
          </a:p>
        </p:txBody>
      </p:sp>
      <p:sp>
        <p:nvSpPr>
          <p:cNvPr id="39" name="TextBox 38"/>
          <p:cNvSpPr txBox="1"/>
          <p:nvPr/>
        </p:nvSpPr>
        <p:spPr>
          <a:xfrm>
            <a:off x="9109260" y="2493031"/>
            <a:ext cx="1891443"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(strange)</a:t>
            </a:r>
          </a:p>
        </p:txBody>
      </p:sp>
      <p:sp>
        <p:nvSpPr>
          <p:cNvPr id="40" name="TextBox 39"/>
          <p:cNvSpPr txBox="1"/>
          <p:nvPr/>
        </p:nvSpPr>
        <p:spPr>
          <a:xfrm>
            <a:off x="3311465" y="3777036"/>
            <a:ext cx="1510422"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(calm)</a:t>
            </a:r>
          </a:p>
        </p:txBody>
      </p:sp>
      <p:sp>
        <p:nvSpPr>
          <p:cNvPr id="41" name="TextBox 40"/>
          <p:cNvSpPr txBox="1"/>
          <p:nvPr/>
        </p:nvSpPr>
        <p:spPr>
          <a:xfrm>
            <a:off x="3311465" y="5041100"/>
            <a:ext cx="1510422"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(crazy)</a:t>
            </a:r>
          </a:p>
        </p:txBody>
      </p:sp>
      <p:sp>
        <p:nvSpPr>
          <p:cNvPr id="42" name="TextBox 41"/>
          <p:cNvSpPr txBox="1"/>
          <p:nvPr/>
        </p:nvSpPr>
        <p:spPr>
          <a:xfrm>
            <a:off x="9194492" y="3892818"/>
            <a:ext cx="1891443"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(silly)</a:t>
            </a:r>
          </a:p>
        </p:txBody>
      </p:sp>
      <p:sp>
        <p:nvSpPr>
          <p:cNvPr id="43" name="TextBox 42"/>
          <p:cNvSpPr txBox="1"/>
          <p:nvPr/>
        </p:nvSpPr>
        <p:spPr>
          <a:xfrm>
            <a:off x="9206605" y="5013698"/>
            <a:ext cx="1891443"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(ill)</a:t>
            </a:r>
          </a:p>
        </p:txBody>
      </p:sp>
      <p:pic>
        <p:nvPicPr>
          <p:cNvPr id="44" name="Picture 43"/>
          <p:cNvPicPr>
            <a:picLocks noChangeAspect="1"/>
          </p:cNvPicPr>
          <p:nvPr/>
        </p:nvPicPr>
        <p:blipFill rotWithShape="1">
          <a:blip r:embed="rId4">
            <a:extLst>
              <a:ext uri="{28A0092B-C50C-407E-A947-70E740481C1C}">
                <a14:useLocalDpi xmlns:a14="http://schemas.microsoft.com/office/drawing/2010/main" val="0"/>
              </a:ext>
            </a:extLst>
          </a:blip>
          <a:srcRect l="14258" t="14973" r="51474" b="12900"/>
          <a:stretch/>
        </p:blipFill>
        <p:spPr>
          <a:xfrm>
            <a:off x="987251" y="894378"/>
            <a:ext cx="487203" cy="683656"/>
          </a:xfrm>
          <a:prstGeom prst="rect">
            <a:avLst/>
          </a:prstGeom>
        </p:spPr>
      </p:pic>
      <p:pic>
        <p:nvPicPr>
          <p:cNvPr id="45" name="Picture 44"/>
          <p:cNvPicPr>
            <a:picLocks noChangeAspect="1"/>
          </p:cNvPicPr>
          <p:nvPr/>
        </p:nvPicPr>
        <p:blipFill rotWithShape="1">
          <a:blip r:embed="rId4">
            <a:extLst>
              <a:ext uri="{28A0092B-C50C-407E-A947-70E740481C1C}">
                <a14:useLocalDpi xmlns:a14="http://schemas.microsoft.com/office/drawing/2010/main" val="0"/>
              </a:ext>
            </a:extLst>
          </a:blip>
          <a:srcRect l="14258" t="14973" r="51474" b="12900"/>
          <a:stretch/>
        </p:blipFill>
        <p:spPr>
          <a:xfrm>
            <a:off x="1034770" y="3506050"/>
            <a:ext cx="487203" cy="683656"/>
          </a:xfrm>
          <a:prstGeom prst="rect">
            <a:avLst/>
          </a:prstGeom>
        </p:spPr>
      </p:pic>
      <p:pic>
        <p:nvPicPr>
          <p:cNvPr id="46" name="Picture 45"/>
          <p:cNvPicPr>
            <a:picLocks noChangeAspect="1"/>
          </p:cNvPicPr>
          <p:nvPr/>
        </p:nvPicPr>
        <p:blipFill rotWithShape="1">
          <a:blip r:embed="rId4">
            <a:extLst>
              <a:ext uri="{28A0092B-C50C-407E-A947-70E740481C1C}">
                <a14:useLocalDpi xmlns:a14="http://schemas.microsoft.com/office/drawing/2010/main" val="0"/>
              </a:ext>
            </a:extLst>
          </a:blip>
          <a:srcRect l="14258" t="14973" r="51474" b="12900"/>
          <a:stretch/>
        </p:blipFill>
        <p:spPr>
          <a:xfrm>
            <a:off x="1034770" y="4787320"/>
            <a:ext cx="487203" cy="683656"/>
          </a:xfrm>
          <a:prstGeom prst="rect">
            <a:avLst/>
          </a:prstGeom>
        </p:spPr>
      </p:pic>
      <p:pic>
        <p:nvPicPr>
          <p:cNvPr id="47" name="Picture 46"/>
          <p:cNvPicPr>
            <a:picLocks noChangeAspect="1"/>
          </p:cNvPicPr>
          <p:nvPr/>
        </p:nvPicPr>
        <p:blipFill rotWithShape="1">
          <a:blip r:embed="rId4">
            <a:extLst>
              <a:ext uri="{28A0092B-C50C-407E-A947-70E740481C1C}">
                <a14:useLocalDpi xmlns:a14="http://schemas.microsoft.com/office/drawing/2010/main" val="0"/>
              </a:ext>
            </a:extLst>
          </a:blip>
          <a:srcRect l="14258" t="14973" r="51474" b="12900"/>
          <a:stretch/>
        </p:blipFill>
        <p:spPr>
          <a:xfrm>
            <a:off x="6688314" y="4842411"/>
            <a:ext cx="487203" cy="683656"/>
          </a:xfrm>
          <a:prstGeom prst="rect">
            <a:avLst/>
          </a:prstGeom>
        </p:spPr>
      </p:pic>
      <p:sp>
        <p:nvSpPr>
          <p:cNvPr id="48" name="Rounded Rectangle 47"/>
          <p:cNvSpPr/>
          <p:nvPr/>
        </p:nvSpPr>
        <p:spPr>
          <a:xfrm>
            <a:off x="10359412" y="5937215"/>
            <a:ext cx="1662965"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GB" b="1" dirty="0">
              <a:solidFill>
                <a:prstClr val="white"/>
              </a:solidFill>
              <a:latin typeface="Century Gothic" panose="020B0502020202020204" pitchFamily="34" charset="0"/>
            </a:endParaRPr>
          </a:p>
        </p:txBody>
      </p:sp>
      <p:sp>
        <p:nvSpPr>
          <p:cNvPr id="2" name="Title 1">
            <a:extLst>
              <a:ext uri="{FF2B5EF4-FFF2-40B4-BE49-F238E27FC236}">
                <a16:creationId xmlns:a16="http://schemas.microsoft.com/office/drawing/2014/main" id="{BCF7B265-E1B9-9A4C-BFDF-2D49CD8AD451}"/>
              </a:ext>
            </a:extLst>
          </p:cNvPr>
          <p:cNvSpPr>
            <a:spLocks noGrp="1"/>
          </p:cNvSpPr>
          <p:nvPr>
            <p:ph type="title"/>
          </p:nvPr>
        </p:nvSpPr>
        <p:spPr>
          <a:xfrm>
            <a:off x="10359411" y="5933542"/>
            <a:ext cx="1662965" cy="462935"/>
          </a:xfrm>
        </p:spPr>
        <p:txBody>
          <a:bodyPr>
            <a:normAutofit/>
          </a:bodyPr>
          <a:lstStyle/>
          <a:p>
            <a:pPr algn="ctr"/>
            <a:r>
              <a:rPr lang="en-GB" sz="1800" b="1" dirty="0" err="1">
                <a:solidFill>
                  <a:prstClr val="white"/>
                </a:solidFill>
              </a:rPr>
              <a:t>hablar</a:t>
            </a:r>
            <a:endParaRPr lang="en-US" sz="1800" dirty="0"/>
          </a:p>
        </p:txBody>
      </p:sp>
    </p:spTree>
    <p:extLst>
      <p:ext uri="{BB962C8B-B14F-4D97-AF65-F5344CB8AC3E}">
        <p14:creationId xmlns:p14="http://schemas.microsoft.com/office/powerpoint/2010/main" val="1171413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77194" y="1319899"/>
            <a:ext cx="10741988" cy="1077218"/>
          </a:xfrm>
          <a:prstGeom prst="rect">
            <a:avLst/>
          </a:prstGeom>
          <a:noFill/>
        </p:spPr>
        <p:txBody>
          <a:bodyPr wrap="square" rtlCol="0">
            <a:spAutoFit/>
          </a:bodyPr>
          <a:lstStyle/>
          <a:p>
            <a:pPr>
              <a:defRPr/>
            </a:pPr>
            <a:r>
              <a:rPr lang="en-GB" sz="3200" b="1" dirty="0">
                <a:solidFill>
                  <a:srgbClr val="4472C4">
                    <a:lumMod val="50000"/>
                  </a:srgbClr>
                </a:solidFill>
                <a:latin typeface="Century Gothic" panose="020B0502020202020204" pitchFamily="34" charset="0"/>
              </a:rPr>
              <a:t>The students have two more exams! </a:t>
            </a:r>
          </a:p>
          <a:p>
            <a:pPr>
              <a:defRPr/>
            </a:pPr>
            <a:r>
              <a:rPr lang="en-GB" sz="3200" b="1" dirty="0">
                <a:solidFill>
                  <a:srgbClr val="4472C4">
                    <a:lumMod val="50000"/>
                  </a:srgbClr>
                </a:solidFill>
                <a:latin typeface="Century Gothic" panose="020B0502020202020204" pitchFamily="34" charset="0"/>
              </a:rPr>
              <a:t>Write how they feel now.</a:t>
            </a:r>
          </a:p>
        </p:txBody>
      </p:sp>
      <p:graphicFrame>
        <p:nvGraphicFramePr>
          <p:cNvPr id="4" name="Table 3"/>
          <p:cNvGraphicFramePr>
            <a:graphicFrameLocks noGrp="1"/>
          </p:cNvGraphicFramePr>
          <p:nvPr>
            <p:extLst/>
          </p:nvPr>
        </p:nvGraphicFramePr>
        <p:xfrm>
          <a:off x="833120" y="2669909"/>
          <a:ext cx="4732302" cy="3108960"/>
        </p:xfrm>
        <a:graphic>
          <a:graphicData uri="http://schemas.openxmlformats.org/drawingml/2006/table">
            <a:tbl>
              <a:tblPr firstRow="1" bandRow="1">
                <a:tableStyleId>{5C22544A-7EE6-4342-B048-85BDC9FD1C3A}</a:tableStyleId>
              </a:tblPr>
              <a:tblGrid>
                <a:gridCol w="397279">
                  <a:extLst>
                    <a:ext uri="{9D8B030D-6E8A-4147-A177-3AD203B41FA5}">
                      <a16:colId xmlns:a16="http://schemas.microsoft.com/office/drawing/2014/main" val="4231399534"/>
                    </a:ext>
                  </a:extLst>
                </a:gridCol>
                <a:gridCol w="4335023">
                  <a:extLst>
                    <a:ext uri="{9D8B030D-6E8A-4147-A177-3AD203B41FA5}">
                      <a16:colId xmlns:a16="http://schemas.microsoft.com/office/drawing/2014/main" val="4217504408"/>
                    </a:ext>
                  </a:extLst>
                </a:gridCol>
              </a:tblGrid>
              <a:tr h="370840">
                <a:tc>
                  <a:txBody>
                    <a:bodyPr/>
                    <a:lstStyle/>
                    <a:p>
                      <a:r>
                        <a:rPr lang="en-GB" sz="2800" b="1" dirty="0">
                          <a:solidFill>
                            <a:schemeClr val="accent5">
                              <a:lumMod val="50000"/>
                            </a:schemeClr>
                          </a:solidFill>
                          <a:latin typeface="Century Gothic" panose="020B0502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C000"/>
                          </a:solidFill>
                          <a:effectLst/>
                          <a:uLnTx/>
                          <a:uFillTx/>
                          <a:latin typeface="Century Gothic" panose="020B0502020202020204" pitchFamily="34" charset="0"/>
                          <a:ea typeface="+mn-ea"/>
                          <a:cs typeface="+mn-cs"/>
                        </a:rPr>
                        <a:t>Jacinta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781129"/>
                  </a:ext>
                </a:extLst>
              </a:tr>
              <a:tr h="370840">
                <a:tc>
                  <a:txBody>
                    <a:bodyPr/>
                    <a:lstStyle/>
                    <a:p>
                      <a:r>
                        <a:rPr lang="en-GB" sz="2800" b="1" dirty="0">
                          <a:solidFill>
                            <a:schemeClr val="accent5">
                              <a:lumMod val="50000"/>
                            </a:schemeClr>
                          </a:solidFill>
                          <a:latin typeface="Century Gothic" panose="020B0502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C000"/>
                          </a:solidFill>
                          <a:effectLst/>
                          <a:uLnTx/>
                          <a:uFillTx/>
                          <a:latin typeface="Century Gothic" panose="020B0502020202020204" pitchFamily="34" charset="0"/>
                          <a:ea typeface="+mn-ea"/>
                          <a:cs typeface="+mn-cs"/>
                        </a:rPr>
                        <a:t>Sara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3762840"/>
                  </a:ext>
                </a:extLst>
              </a:tr>
              <a:tr h="370840">
                <a:tc>
                  <a:txBody>
                    <a:bodyPr/>
                    <a:lstStyle/>
                    <a:p>
                      <a:r>
                        <a:rPr lang="en-GB" sz="2800" b="1" dirty="0">
                          <a:solidFill>
                            <a:schemeClr val="accent5">
                              <a:lumMod val="50000"/>
                            </a:schemeClr>
                          </a:solidFill>
                          <a:latin typeface="Century Gothic" panose="020B0502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C000"/>
                          </a:solidFill>
                          <a:effectLst/>
                          <a:uLnTx/>
                          <a:uFillTx/>
                          <a:latin typeface="Century Gothic" panose="020B0502020202020204" pitchFamily="34" charset="0"/>
                          <a:ea typeface="+mn-ea"/>
                          <a:cs typeface="+mn-cs"/>
                        </a:rPr>
                        <a:t>Diego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9664959"/>
                  </a:ext>
                </a:extLst>
              </a:tr>
              <a:tr h="370840">
                <a:tc>
                  <a:txBody>
                    <a:bodyPr/>
                    <a:lstStyle/>
                    <a:p>
                      <a:r>
                        <a:rPr lang="en-GB" sz="2800" b="1" dirty="0">
                          <a:solidFill>
                            <a:schemeClr val="accent5">
                              <a:lumMod val="50000"/>
                            </a:schemeClr>
                          </a:solidFill>
                          <a:latin typeface="Century Gothic" panose="020B0502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800" b="1" dirty="0">
                          <a:solidFill>
                            <a:srgbClr val="FFC000"/>
                          </a:solidFill>
                          <a:latin typeface="Century Gothic" panose="020B0502020202020204" pitchFamily="34" charset="0"/>
                        </a:rPr>
                        <a:t>Hugo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3046774"/>
                  </a:ext>
                </a:extLst>
              </a:tr>
              <a:tr h="370840">
                <a:tc>
                  <a:txBody>
                    <a:bodyPr/>
                    <a:lstStyle/>
                    <a:p>
                      <a:r>
                        <a:rPr lang="en-GB" sz="2800" b="1" dirty="0">
                          <a:solidFill>
                            <a:schemeClr val="accent5">
                              <a:lumMod val="50000"/>
                            </a:schemeClr>
                          </a:solidFill>
                          <a:latin typeface="Century Gothic" panose="020B0502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C000"/>
                          </a:solidFill>
                          <a:effectLst/>
                          <a:uLnTx/>
                          <a:uFillTx/>
                          <a:latin typeface="Century Gothic" panose="020B0502020202020204" pitchFamily="34" charset="0"/>
                          <a:ea typeface="+mn-ea"/>
                          <a:cs typeface="+mn-cs"/>
                        </a:rPr>
                        <a:t>Rebeca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1783439"/>
                  </a:ext>
                </a:extLst>
              </a:tr>
              <a:tr h="370840">
                <a:tc>
                  <a:txBody>
                    <a:bodyPr/>
                    <a:lstStyle/>
                    <a:p>
                      <a:r>
                        <a:rPr lang="en-GB" sz="2800" b="1" dirty="0">
                          <a:solidFill>
                            <a:schemeClr val="accent5">
                              <a:lumMod val="50000"/>
                            </a:schemeClr>
                          </a:solidFill>
                          <a:latin typeface="Century Gothic" panose="020B0502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C000"/>
                          </a:solidFill>
                          <a:effectLst/>
                          <a:uLnTx/>
                          <a:uFillTx/>
                          <a:latin typeface="Century Gothic" panose="020B0502020202020204" pitchFamily="34" charset="0"/>
                          <a:ea typeface="+mn-ea"/>
                          <a:cs typeface="+mn-cs"/>
                        </a:rPr>
                        <a:t>Paulo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4020887"/>
                  </a:ext>
                </a:extLst>
              </a:tr>
            </a:tbl>
          </a:graphicData>
        </a:graphic>
      </p:graphicFrame>
      <p:sp>
        <p:nvSpPr>
          <p:cNvPr id="6" name="TextBox 5"/>
          <p:cNvSpPr txBox="1"/>
          <p:nvPr/>
        </p:nvSpPr>
        <p:spPr>
          <a:xfrm>
            <a:off x="5565422" y="2585618"/>
            <a:ext cx="6424158" cy="523220"/>
          </a:xfrm>
          <a:prstGeom prst="rect">
            <a:avLst/>
          </a:prstGeom>
          <a:noFill/>
        </p:spPr>
        <p:txBody>
          <a:bodyPr wrap="square" rtlCol="0">
            <a:spAutoFit/>
          </a:bodyPr>
          <a:lstStyle/>
          <a:p>
            <a:r>
              <a:rPr lang="en-GB" sz="2800" dirty="0">
                <a:solidFill>
                  <a:srgbClr val="4472C4">
                    <a:lumMod val="50000"/>
                  </a:srgbClr>
                </a:solidFill>
                <a:latin typeface="Century Gothic" panose="020B0502020202020204" pitchFamily="34" charset="0"/>
              </a:rPr>
              <a:t>e.g. 1) </a:t>
            </a:r>
            <a:r>
              <a:rPr lang="en-GB" sz="2800" dirty="0" err="1">
                <a:solidFill>
                  <a:srgbClr val="4472C4">
                    <a:lumMod val="50000"/>
                  </a:srgbClr>
                </a:solidFill>
                <a:latin typeface="Century Gothic" panose="020B0502020202020204" pitchFamily="34" charset="0"/>
              </a:rPr>
              <a:t>Está</a:t>
            </a:r>
            <a:r>
              <a:rPr lang="en-GB" sz="2800" dirty="0">
                <a:solidFill>
                  <a:srgbClr val="4472C4">
                    <a:lumMod val="50000"/>
                  </a:srgbClr>
                </a:solidFill>
                <a:latin typeface="Century Gothic" panose="020B0502020202020204" pitchFamily="34" charset="0"/>
              </a:rPr>
              <a:t> </a:t>
            </a:r>
            <a:r>
              <a:rPr lang="en-GB" sz="2800" dirty="0" err="1">
                <a:solidFill>
                  <a:srgbClr val="4472C4">
                    <a:lumMod val="50000"/>
                  </a:srgbClr>
                </a:solidFill>
                <a:latin typeface="Century Gothic" panose="020B0502020202020204" pitchFamily="34" charset="0"/>
              </a:rPr>
              <a:t>muy</a:t>
            </a:r>
            <a:r>
              <a:rPr lang="en-GB" sz="2800" dirty="0">
                <a:solidFill>
                  <a:srgbClr val="4472C4">
                    <a:lumMod val="50000"/>
                  </a:srgbClr>
                </a:solidFill>
                <a:latin typeface="Century Gothic" panose="020B0502020202020204" pitchFamily="34" charset="0"/>
              </a:rPr>
              <a:t> </a:t>
            </a:r>
            <a:r>
              <a:rPr lang="en-GB" sz="2800" dirty="0" err="1">
                <a:solidFill>
                  <a:srgbClr val="4472C4">
                    <a:lumMod val="50000"/>
                  </a:srgbClr>
                </a:solidFill>
                <a:latin typeface="Century Gothic" panose="020B0502020202020204" pitchFamily="34" charset="0"/>
              </a:rPr>
              <a:t>nerviosa</a:t>
            </a:r>
            <a:r>
              <a:rPr lang="en-GB" sz="2800" dirty="0">
                <a:solidFill>
                  <a:srgbClr val="4472C4">
                    <a:lumMod val="50000"/>
                  </a:srgbClr>
                </a:solidFill>
                <a:latin typeface="Century Gothic" panose="020B0502020202020204" pitchFamily="34" charset="0"/>
              </a:rPr>
              <a:t> y </a:t>
            </a:r>
            <a:r>
              <a:rPr lang="en-GB" sz="2800" dirty="0" err="1">
                <a:solidFill>
                  <a:srgbClr val="4472C4">
                    <a:lumMod val="50000"/>
                  </a:srgbClr>
                </a:solidFill>
                <a:latin typeface="Century Gothic" panose="020B0502020202020204" pitchFamily="34" charset="0"/>
              </a:rPr>
              <a:t>blanca</a:t>
            </a:r>
            <a:r>
              <a:rPr lang="en-GB" sz="2800" dirty="0">
                <a:solidFill>
                  <a:srgbClr val="4472C4">
                    <a:lumMod val="50000"/>
                  </a:srgbClr>
                </a:solidFill>
                <a:latin typeface="Century Gothic" panose="020B0502020202020204" pitchFamily="34" charset="0"/>
              </a:rPr>
              <a:t>. </a:t>
            </a:r>
          </a:p>
        </p:txBody>
      </p:sp>
      <p:sp>
        <p:nvSpPr>
          <p:cNvPr id="7" name="TextBox 6"/>
          <p:cNvSpPr txBox="1"/>
          <p:nvPr/>
        </p:nvSpPr>
        <p:spPr>
          <a:xfrm>
            <a:off x="6413864" y="6494075"/>
            <a:ext cx="3135086" cy="276999"/>
          </a:xfrm>
          <a:prstGeom prst="rect">
            <a:avLst/>
          </a:prstGeom>
          <a:noFill/>
        </p:spPr>
        <p:txBody>
          <a:bodyPr wrap="square" rtlCol="0">
            <a:spAutoFit/>
          </a:bodyPr>
          <a:lstStyle/>
          <a:p>
            <a:pPr>
              <a:defRPr/>
            </a:pPr>
            <a:r>
              <a:rPr lang="en-GB" sz="1200" dirty="0">
                <a:solidFill>
                  <a:prstClr val="white"/>
                </a:solidFill>
                <a:latin typeface="Century Gothic" panose="020B0502020202020204" pitchFamily="34" charset="0"/>
              </a:rPr>
              <a:t>Victoria Hobson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0442"/>
            <a:ext cx="6649156" cy="867128"/>
          </a:xfrm>
          <a:prstGeom prst="rect">
            <a:avLst/>
          </a:prstGeom>
        </p:spPr>
      </p:pic>
      <p:sp>
        <p:nvSpPr>
          <p:cNvPr id="2" name="Title 1">
            <a:extLst>
              <a:ext uri="{FF2B5EF4-FFF2-40B4-BE49-F238E27FC236}">
                <a16:creationId xmlns:a16="http://schemas.microsoft.com/office/drawing/2014/main" id="{8900511D-3953-2045-9D3E-9659C8FAC4CF}"/>
              </a:ext>
            </a:extLst>
          </p:cNvPr>
          <p:cNvSpPr>
            <a:spLocks noGrp="1"/>
          </p:cNvSpPr>
          <p:nvPr>
            <p:ph type="title"/>
          </p:nvPr>
        </p:nvSpPr>
        <p:spPr>
          <a:xfrm>
            <a:off x="91137" y="19782"/>
            <a:ext cx="4660490" cy="1325563"/>
          </a:xfrm>
        </p:spPr>
        <p:txBody>
          <a:bodyPr/>
          <a:lstStyle/>
          <a:p>
            <a:pPr lvl="0">
              <a:lnSpc>
                <a:spcPct val="100000"/>
              </a:lnSpc>
              <a:spcBef>
                <a:spcPts val="0"/>
              </a:spcBef>
              <a:defRPr/>
            </a:pPr>
            <a:r>
              <a:rPr lang="en-GB" sz="3600" b="1" dirty="0">
                <a:solidFill>
                  <a:prstClr val="white"/>
                </a:solidFill>
                <a:ea typeface="+mn-ea"/>
                <a:cs typeface="+mn-cs"/>
              </a:rPr>
              <a:t>¿</a:t>
            </a:r>
            <a:r>
              <a:rPr lang="en-GB" sz="3600" b="1" dirty="0" err="1">
                <a:solidFill>
                  <a:prstClr val="white"/>
                </a:solidFill>
                <a:ea typeface="+mn-ea"/>
                <a:cs typeface="+mn-cs"/>
              </a:rPr>
              <a:t>Cómo</a:t>
            </a:r>
            <a:r>
              <a:rPr lang="en-GB" sz="3600" b="1" dirty="0">
                <a:solidFill>
                  <a:prstClr val="white"/>
                </a:solidFill>
                <a:ea typeface="+mn-ea"/>
                <a:cs typeface="+mn-cs"/>
              </a:rPr>
              <a:t> </a:t>
            </a:r>
            <a:r>
              <a:rPr lang="en-GB" sz="3600" b="1" dirty="0" err="1">
                <a:solidFill>
                  <a:prstClr val="white"/>
                </a:solidFill>
                <a:ea typeface="+mn-ea"/>
                <a:cs typeface="+mn-cs"/>
              </a:rPr>
              <a:t>estás</a:t>
            </a:r>
            <a:r>
              <a:rPr lang="en-GB" sz="3600" b="1" dirty="0">
                <a:solidFill>
                  <a:prstClr val="white"/>
                </a:solidFill>
                <a:ea typeface="+mn-ea"/>
                <a:cs typeface="+mn-cs"/>
              </a:rPr>
              <a:t>?</a:t>
            </a:r>
            <a:endParaRPr lang="en-US" dirty="0"/>
          </a:p>
        </p:txBody>
      </p:sp>
      <p:sp>
        <p:nvSpPr>
          <p:cNvPr id="12" name="Rounded Rectangle 11"/>
          <p:cNvSpPr/>
          <p:nvPr/>
        </p:nvSpPr>
        <p:spPr>
          <a:xfrm>
            <a:off x="10326615" y="5776434"/>
            <a:ext cx="1662965"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b="1" dirty="0" err="1">
                <a:solidFill>
                  <a:prstClr val="white"/>
                </a:solidFill>
                <a:latin typeface="Century Gothic" panose="020B0502020202020204" pitchFamily="34" charset="0"/>
              </a:rPr>
              <a:t>escribir</a:t>
            </a:r>
            <a:endParaRPr lang="en-GB"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35558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557554" y="6444653"/>
            <a:ext cx="3148051" cy="276999"/>
          </a:xfrm>
          <a:prstGeom prst="rect">
            <a:avLst/>
          </a:prstGeom>
          <a:noFill/>
        </p:spPr>
        <p:txBody>
          <a:bodyPr wrap="square" rtlCol="0">
            <a:spAutoFit/>
          </a:bodyPr>
          <a:lstStyle/>
          <a:p>
            <a:pPr>
              <a:defRPr/>
            </a:pPr>
            <a:r>
              <a:rPr lang="en-GB" sz="1200" dirty="0">
                <a:solidFill>
                  <a:prstClr val="white"/>
                </a:solidFill>
                <a:latin typeface="Century Gothic" panose="020B0502020202020204" pitchFamily="34" charset="0"/>
              </a:rPr>
              <a:t>Victoria Hobson  </a:t>
            </a:r>
          </a:p>
        </p:txBody>
      </p:sp>
      <p:sp>
        <p:nvSpPr>
          <p:cNvPr id="2" name="TextBox 1"/>
          <p:cNvSpPr txBox="1"/>
          <p:nvPr/>
        </p:nvSpPr>
        <p:spPr>
          <a:xfrm>
            <a:off x="438320" y="1596300"/>
            <a:ext cx="10741988" cy="1754326"/>
          </a:xfrm>
          <a:prstGeom prst="rect">
            <a:avLst/>
          </a:prstGeom>
          <a:noFill/>
        </p:spPr>
        <p:txBody>
          <a:bodyPr wrap="square" rtlCol="0">
            <a:spAutoFit/>
          </a:bodyPr>
          <a:lstStyle/>
          <a:p>
            <a:pPr>
              <a:defRPr/>
            </a:pPr>
            <a:r>
              <a:rPr lang="en-GB" sz="3600" b="1" dirty="0">
                <a:solidFill>
                  <a:srgbClr val="4472C4">
                    <a:lumMod val="50000"/>
                  </a:srgbClr>
                </a:solidFill>
                <a:latin typeface="Century Gothic" panose="020B0502020202020204" pitchFamily="34" charset="0"/>
              </a:rPr>
              <a:t>In Spanish, adjectives that end in ‘o’ change to an ‘a’ when the person being described is female. </a:t>
            </a:r>
          </a:p>
        </p:txBody>
      </p:sp>
      <p:sp>
        <p:nvSpPr>
          <p:cNvPr id="3" name="Rectangle 2"/>
          <p:cNvSpPr/>
          <p:nvPr/>
        </p:nvSpPr>
        <p:spPr>
          <a:xfrm>
            <a:off x="679385" y="3665552"/>
            <a:ext cx="2095445" cy="553998"/>
          </a:xfrm>
          <a:prstGeom prst="rect">
            <a:avLst/>
          </a:prstGeom>
          <a:noFill/>
        </p:spPr>
        <p:txBody>
          <a:bodyPr wrap="none" lIns="91440" tIns="45720" rIns="91440" bIns="45720">
            <a:spAutoFit/>
          </a:bodyPr>
          <a:lstStyle/>
          <a:p>
            <a:pPr algn="ctr">
              <a:defRPr/>
            </a:pPr>
            <a:r>
              <a:rPr lang="en-US" sz="3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Century Gothic" panose="020B0502020202020204" pitchFamily="34" charset="0"/>
              </a:rPr>
              <a:t>Masculine</a:t>
            </a:r>
          </a:p>
        </p:txBody>
      </p:sp>
      <p:sp>
        <p:nvSpPr>
          <p:cNvPr id="9" name="TextBox 8"/>
          <p:cNvSpPr txBox="1"/>
          <p:nvPr/>
        </p:nvSpPr>
        <p:spPr>
          <a:xfrm>
            <a:off x="3254949" y="3668411"/>
            <a:ext cx="4083212" cy="553998"/>
          </a:xfrm>
          <a:prstGeom prst="rect">
            <a:avLst/>
          </a:prstGeom>
          <a:noFill/>
        </p:spPr>
        <p:txBody>
          <a:bodyPr wrap="square" rtlCol="0">
            <a:spAutoFit/>
          </a:bodyPr>
          <a:lstStyle/>
          <a:p>
            <a:pPr>
              <a:defRPr/>
            </a:pPr>
            <a:r>
              <a:rPr lang="en-GB" sz="3000" dirty="0" err="1">
                <a:solidFill>
                  <a:srgbClr val="115076"/>
                </a:solidFill>
                <a:latin typeface="Century Gothic" panose="020B0502020202020204" pitchFamily="34" charset="0"/>
              </a:rPr>
              <a:t>Está</a:t>
            </a:r>
            <a:r>
              <a:rPr lang="en-GB" sz="3000" dirty="0">
                <a:solidFill>
                  <a:srgbClr val="4472C4">
                    <a:lumMod val="50000"/>
                  </a:srgbClr>
                </a:solidFill>
                <a:latin typeface="Century Gothic" panose="020B0502020202020204" pitchFamily="34" charset="0"/>
              </a:rPr>
              <a:t> </a:t>
            </a:r>
            <a:r>
              <a:rPr lang="en-GB" sz="3000" dirty="0" err="1">
                <a:solidFill>
                  <a:srgbClr val="4472C4">
                    <a:lumMod val="50000"/>
                  </a:srgbClr>
                </a:solidFill>
                <a:latin typeface="Century Gothic" panose="020B0502020202020204" pitchFamily="34" charset="0"/>
              </a:rPr>
              <a:t>nervios</a:t>
            </a:r>
            <a:r>
              <a:rPr lang="en-GB" sz="3000" b="1" dirty="0" err="1">
                <a:solidFill>
                  <a:srgbClr val="0066FF"/>
                </a:solidFill>
                <a:latin typeface="Century Gothic" panose="020B0502020202020204" pitchFamily="34" charset="0"/>
              </a:rPr>
              <a:t>o</a:t>
            </a:r>
            <a:r>
              <a:rPr lang="en-GB" sz="3000" dirty="0">
                <a:solidFill>
                  <a:srgbClr val="4472C4">
                    <a:lumMod val="50000"/>
                  </a:srgbClr>
                </a:solidFill>
                <a:latin typeface="Century Gothic" panose="020B0502020202020204" pitchFamily="34" charset="0"/>
              </a:rPr>
              <a:t>.</a:t>
            </a:r>
          </a:p>
        </p:txBody>
      </p:sp>
      <p:sp>
        <p:nvSpPr>
          <p:cNvPr id="10" name="TextBox 9"/>
          <p:cNvSpPr txBox="1"/>
          <p:nvPr/>
        </p:nvSpPr>
        <p:spPr>
          <a:xfrm>
            <a:off x="7338161" y="4740973"/>
            <a:ext cx="4083212" cy="553998"/>
          </a:xfrm>
          <a:prstGeom prst="rect">
            <a:avLst/>
          </a:prstGeom>
          <a:noFill/>
        </p:spPr>
        <p:txBody>
          <a:bodyPr wrap="square" rtlCol="0">
            <a:spAutoFit/>
          </a:bodyPr>
          <a:lstStyle/>
          <a:p>
            <a:pPr>
              <a:defRPr/>
            </a:pPr>
            <a:r>
              <a:rPr lang="en-GB" sz="3000" dirty="0">
                <a:solidFill>
                  <a:srgbClr val="4472C4">
                    <a:lumMod val="50000"/>
                  </a:srgbClr>
                </a:solidFill>
                <a:latin typeface="Century Gothic" panose="020B0502020202020204" pitchFamily="34" charset="0"/>
              </a:rPr>
              <a:t>She is nervous.</a:t>
            </a:r>
          </a:p>
        </p:txBody>
      </p:sp>
      <p:sp>
        <p:nvSpPr>
          <p:cNvPr id="11" name="Rectangle 10"/>
          <p:cNvSpPr/>
          <p:nvPr/>
        </p:nvSpPr>
        <p:spPr>
          <a:xfrm>
            <a:off x="679385" y="4727163"/>
            <a:ext cx="1872629" cy="553998"/>
          </a:xfrm>
          <a:prstGeom prst="rect">
            <a:avLst/>
          </a:prstGeom>
          <a:noFill/>
        </p:spPr>
        <p:txBody>
          <a:bodyPr wrap="none" lIns="91440" tIns="45720" rIns="91440" bIns="45720">
            <a:spAutoFit/>
          </a:bodyPr>
          <a:lstStyle/>
          <a:p>
            <a:pPr algn="ctr">
              <a:defRPr/>
            </a:pPr>
            <a:r>
              <a:rPr lang="en-US" sz="30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Century Gothic" panose="020B0502020202020204" pitchFamily="34" charset="0"/>
              </a:rPr>
              <a:t>Feminine</a:t>
            </a:r>
          </a:p>
        </p:txBody>
      </p:sp>
      <p:sp>
        <p:nvSpPr>
          <p:cNvPr id="12" name="TextBox 11"/>
          <p:cNvSpPr txBox="1"/>
          <p:nvPr/>
        </p:nvSpPr>
        <p:spPr>
          <a:xfrm>
            <a:off x="3228622" y="4727163"/>
            <a:ext cx="5161385" cy="553998"/>
          </a:xfrm>
          <a:prstGeom prst="rect">
            <a:avLst/>
          </a:prstGeom>
          <a:noFill/>
        </p:spPr>
        <p:txBody>
          <a:bodyPr wrap="square" rtlCol="0">
            <a:spAutoFit/>
          </a:bodyPr>
          <a:lstStyle/>
          <a:p>
            <a:pPr>
              <a:defRPr/>
            </a:pPr>
            <a:r>
              <a:rPr lang="en-GB" sz="3000" dirty="0" err="1">
                <a:solidFill>
                  <a:srgbClr val="115076"/>
                </a:solidFill>
                <a:latin typeface="Century Gothic" panose="020B0502020202020204" pitchFamily="34" charset="0"/>
              </a:rPr>
              <a:t>Está</a:t>
            </a:r>
            <a:r>
              <a:rPr lang="en-GB" sz="3000" dirty="0">
                <a:solidFill>
                  <a:srgbClr val="4472C4">
                    <a:lumMod val="50000"/>
                  </a:srgbClr>
                </a:solidFill>
                <a:latin typeface="Century Gothic" panose="020B0502020202020204" pitchFamily="34" charset="0"/>
              </a:rPr>
              <a:t> </a:t>
            </a:r>
            <a:r>
              <a:rPr lang="en-GB" sz="3000" dirty="0" err="1">
                <a:solidFill>
                  <a:srgbClr val="4472C4">
                    <a:lumMod val="50000"/>
                  </a:srgbClr>
                </a:solidFill>
                <a:latin typeface="Century Gothic" panose="020B0502020202020204" pitchFamily="34" charset="0"/>
              </a:rPr>
              <a:t>nervios</a:t>
            </a:r>
            <a:r>
              <a:rPr lang="en-GB" sz="3000" b="1" dirty="0" err="1">
                <a:solidFill>
                  <a:srgbClr val="FF0000"/>
                </a:solidFill>
                <a:latin typeface="Century Gothic" panose="020B0502020202020204" pitchFamily="34" charset="0"/>
              </a:rPr>
              <a:t>a</a:t>
            </a:r>
            <a:r>
              <a:rPr lang="en-GB" sz="3000" dirty="0">
                <a:solidFill>
                  <a:srgbClr val="4472C4">
                    <a:lumMod val="50000"/>
                  </a:srgbClr>
                </a:solidFill>
                <a:latin typeface="Century Gothic" panose="020B0502020202020204" pitchFamily="34" charset="0"/>
              </a:rPr>
              <a:t>.</a:t>
            </a:r>
          </a:p>
        </p:txBody>
      </p:sp>
      <p:sp>
        <p:nvSpPr>
          <p:cNvPr id="13" name="TextBox 12"/>
          <p:cNvSpPr txBox="1"/>
          <p:nvPr/>
        </p:nvSpPr>
        <p:spPr>
          <a:xfrm>
            <a:off x="7338161" y="3668411"/>
            <a:ext cx="4083212" cy="553998"/>
          </a:xfrm>
          <a:prstGeom prst="rect">
            <a:avLst/>
          </a:prstGeom>
          <a:noFill/>
        </p:spPr>
        <p:txBody>
          <a:bodyPr wrap="square" rtlCol="0">
            <a:spAutoFit/>
          </a:bodyPr>
          <a:lstStyle/>
          <a:p>
            <a:pPr>
              <a:defRPr/>
            </a:pPr>
            <a:r>
              <a:rPr lang="en-GB" sz="3000" dirty="0">
                <a:solidFill>
                  <a:srgbClr val="4472C4">
                    <a:lumMod val="50000"/>
                  </a:srgbClr>
                </a:solidFill>
                <a:latin typeface="Century Gothic" panose="020B0502020202020204" pitchFamily="34" charset="0"/>
              </a:rPr>
              <a:t>He is nervous.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0737"/>
            <a:ext cx="6649156" cy="867128"/>
          </a:xfrm>
          <a:prstGeom prst="rect">
            <a:avLst/>
          </a:prstGeom>
        </p:spPr>
      </p:pic>
      <p:sp>
        <p:nvSpPr>
          <p:cNvPr id="15" name="Title 1"/>
          <p:cNvSpPr>
            <a:spLocks noGrp="1"/>
          </p:cNvSpPr>
          <p:nvPr>
            <p:ph type="title"/>
          </p:nvPr>
        </p:nvSpPr>
        <p:spPr>
          <a:xfrm>
            <a:off x="12657" y="0"/>
            <a:ext cx="6484584" cy="1325563"/>
          </a:xfrm>
        </p:spPr>
        <p:txBody>
          <a:bodyPr>
            <a:normAutofit/>
          </a:bodyPr>
          <a:lstStyle/>
          <a:p>
            <a:r>
              <a:rPr lang="en-GB" sz="3600" b="1" dirty="0">
                <a:solidFill>
                  <a:schemeClr val="bg1"/>
                </a:solidFill>
              </a:rPr>
              <a:t>Adjective agreement</a:t>
            </a:r>
          </a:p>
        </p:txBody>
      </p:sp>
    </p:spTree>
    <p:extLst>
      <p:ext uri="{BB962C8B-B14F-4D97-AF65-F5344CB8AC3E}">
        <p14:creationId xmlns:p14="http://schemas.microsoft.com/office/powerpoint/2010/main" val="186577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0"/>
                                  </p:iterate>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0"/>
                                  </p:iterate>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5" presetClass="emph" presetSubtype="0" fill="hold" grpId="1" nodeType="clickEffect">
                                  <p:stCondLst>
                                    <p:cond delay="0"/>
                                  </p:stCondLst>
                                  <p:iterate type="lt">
                                    <p:tmPct val="10000"/>
                                  </p:iterate>
                                  <p:childTnLst>
                                    <p:anim calcmode="discrete" valueType="str">
                                      <p:cBhvr>
                                        <p:cTn id="34"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mph" presetSubtype="0" fill="hold" grpId="1" nodeType="clickEffect">
                                  <p:stCondLst>
                                    <p:cond delay="0"/>
                                  </p:stCondLst>
                                  <p:iterate type="lt">
                                    <p:tmPct val="10000"/>
                                  </p:iterate>
                                  <p:childTnLst>
                                    <p:anim calcmode="discrete" valueType="str">
                                      <p:cBhvr>
                                        <p:cTn id="38"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9" grpId="1"/>
      <p:bldP spid="10" grpId="0"/>
      <p:bldP spid="11" grpId="0"/>
      <p:bldP spid="12" grpId="0"/>
      <p:bldP spid="12" grpId="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413864" y="6494075"/>
            <a:ext cx="3135086" cy="276999"/>
          </a:xfrm>
          <a:prstGeom prst="rect">
            <a:avLst/>
          </a:prstGeom>
          <a:noFill/>
        </p:spPr>
        <p:txBody>
          <a:bodyPr wrap="square" rtlCol="0">
            <a:spAutoFit/>
          </a:bodyPr>
          <a:lstStyle/>
          <a:p>
            <a:pPr>
              <a:defRPr/>
            </a:pPr>
            <a:r>
              <a:rPr lang="en-GB" sz="1200" dirty="0">
                <a:solidFill>
                  <a:prstClr val="white"/>
                </a:solidFill>
                <a:latin typeface="Century Gothic" panose="020B0502020202020204" pitchFamily="34" charset="0"/>
              </a:rPr>
              <a:t>Victoria Hobson </a:t>
            </a:r>
          </a:p>
        </p:txBody>
      </p:sp>
      <p:sp>
        <p:nvSpPr>
          <p:cNvPr id="15" name="Rectangle 14"/>
          <p:cNvSpPr/>
          <p:nvPr/>
        </p:nvSpPr>
        <p:spPr>
          <a:xfrm>
            <a:off x="2173620" y="341527"/>
            <a:ext cx="2095445" cy="553998"/>
          </a:xfrm>
          <a:prstGeom prst="rect">
            <a:avLst/>
          </a:prstGeom>
          <a:noFill/>
        </p:spPr>
        <p:txBody>
          <a:bodyPr wrap="none" lIns="91440" tIns="45720" rIns="91440" bIns="45720">
            <a:spAutoFit/>
          </a:bodyPr>
          <a:lstStyle/>
          <a:p>
            <a:pPr algn="ctr">
              <a:defRPr/>
            </a:pPr>
            <a:r>
              <a:rPr lang="en-US" sz="3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Century Gothic" panose="020B0502020202020204" pitchFamily="34" charset="0"/>
              </a:rPr>
              <a:t>Masculine</a:t>
            </a:r>
          </a:p>
        </p:txBody>
      </p:sp>
      <p:sp>
        <p:nvSpPr>
          <p:cNvPr id="16" name="Rectangle 15"/>
          <p:cNvSpPr/>
          <p:nvPr/>
        </p:nvSpPr>
        <p:spPr>
          <a:xfrm>
            <a:off x="5603811" y="326992"/>
            <a:ext cx="1872629" cy="553998"/>
          </a:xfrm>
          <a:prstGeom prst="rect">
            <a:avLst/>
          </a:prstGeom>
          <a:noFill/>
        </p:spPr>
        <p:txBody>
          <a:bodyPr wrap="none" lIns="91440" tIns="45720" rIns="91440" bIns="45720">
            <a:spAutoFit/>
          </a:bodyPr>
          <a:lstStyle/>
          <a:p>
            <a:pPr algn="ctr">
              <a:defRPr/>
            </a:pPr>
            <a:r>
              <a:rPr lang="en-US" sz="30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Century Gothic" panose="020B0502020202020204" pitchFamily="34" charset="0"/>
              </a:rPr>
              <a:t>Feminine</a:t>
            </a:r>
          </a:p>
        </p:txBody>
      </p:sp>
      <p:sp>
        <p:nvSpPr>
          <p:cNvPr id="17" name="TextBox 16"/>
          <p:cNvSpPr txBox="1"/>
          <p:nvPr/>
        </p:nvSpPr>
        <p:spPr>
          <a:xfrm>
            <a:off x="2173620" y="933147"/>
            <a:ext cx="4083212" cy="553998"/>
          </a:xfrm>
          <a:prstGeom prst="rect">
            <a:avLst/>
          </a:prstGeom>
          <a:noFill/>
        </p:spPr>
        <p:txBody>
          <a:bodyPr wrap="square" rtlCol="0">
            <a:spAutoFit/>
          </a:bodyPr>
          <a:lstStyle/>
          <a:p>
            <a:pPr>
              <a:defRPr/>
            </a:pPr>
            <a:r>
              <a:rPr lang="en-GB" sz="3000" dirty="0" err="1">
                <a:solidFill>
                  <a:srgbClr val="4472C4">
                    <a:lumMod val="50000"/>
                  </a:srgbClr>
                </a:solidFill>
                <a:latin typeface="Century Gothic" panose="020B0502020202020204" pitchFamily="34" charset="0"/>
              </a:rPr>
              <a:t>blanc</a:t>
            </a:r>
            <a:r>
              <a:rPr lang="en-GB" sz="3000" dirty="0" err="1">
                <a:solidFill>
                  <a:srgbClr val="5B9BD5"/>
                </a:solidFill>
                <a:latin typeface="Century Gothic" panose="020B0502020202020204" pitchFamily="34" charset="0"/>
              </a:rPr>
              <a:t>o</a:t>
            </a:r>
            <a:endParaRPr lang="en-GB" sz="3000" dirty="0">
              <a:solidFill>
                <a:srgbClr val="5B9BD5"/>
              </a:solidFill>
              <a:latin typeface="Century Gothic" panose="020B0502020202020204" pitchFamily="34" charset="0"/>
            </a:endParaRPr>
          </a:p>
        </p:txBody>
      </p:sp>
      <p:sp>
        <p:nvSpPr>
          <p:cNvPr id="18" name="TextBox 17"/>
          <p:cNvSpPr txBox="1"/>
          <p:nvPr/>
        </p:nvSpPr>
        <p:spPr>
          <a:xfrm>
            <a:off x="5603811" y="930051"/>
            <a:ext cx="4083212" cy="553998"/>
          </a:xfrm>
          <a:prstGeom prst="rect">
            <a:avLst/>
          </a:prstGeom>
          <a:noFill/>
        </p:spPr>
        <p:txBody>
          <a:bodyPr wrap="square" rtlCol="0">
            <a:spAutoFit/>
          </a:bodyPr>
          <a:lstStyle/>
          <a:p>
            <a:pPr>
              <a:defRPr/>
            </a:pPr>
            <a:r>
              <a:rPr lang="en-GB" sz="3000" dirty="0" err="1">
                <a:solidFill>
                  <a:srgbClr val="4472C4">
                    <a:lumMod val="50000"/>
                  </a:srgbClr>
                </a:solidFill>
                <a:latin typeface="Century Gothic" panose="020B0502020202020204" pitchFamily="34" charset="0"/>
              </a:rPr>
              <a:t>blanc</a:t>
            </a:r>
            <a:r>
              <a:rPr lang="en-GB" sz="3000" dirty="0" err="1">
                <a:solidFill>
                  <a:srgbClr val="FF0000"/>
                </a:solidFill>
                <a:latin typeface="Century Gothic" panose="020B0502020202020204" pitchFamily="34" charset="0"/>
              </a:rPr>
              <a:t>a</a:t>
            </a:r>
            <a:endParaRPr lang="en-GB" sz="3000" dirty="0">
              <a:solidFill>
                <a:srgbClr val="FF0000"/>
              </a:solidFill>
              <a:latin typeface="Century Gothic" panose="020B0502020202020204" pitchFamily="34" charset="0"/>
            </a:endParaRPr>
          </a:p>
        </p:txBody>
      </p:sp>
      <p:sp>
        <p:nvSpPr>
          <p:cNvPr id="19" name="TextBox 18"/>
          <p:cNvSpPr txBox="1"/>
          <p:nvPr/>
        </p:nvSpPr>
        <p:spPr>
          <a:xfrm>
            <a:off x="2173620" y="1530588"/>
            <a:ext cx="4083212" cy="553998"/>
          </a:xfrm>
          <a:prstGeom prst="rect">
            <a:avLst/>
          </a:prstGeom>
          <a:noFill/>
        </p:spPr>
        <p:txBody>
          <a:bodyPr wrap="square" rtlCol="0">
            <a:spAutoFit/>
          </a:bodyPr>
          <a:lstStyle/>
          <a:p>
            <a:pPr>
              <a:defRPr/>
            </a:pPr>
            <a:r>
              <a:rPr lang="en-GB" sz="3000" dirty="0" err="1">
                <a:solidFill>
                  <a:srgbClr val="4472C4">
                    <a:lumMod val="50000"/>
                  </a:srgbClr>
                </a:solidFill>
                <a:latin typeface="Century Gothic" panose="020B0502020202020204" pitchFamily="34" charset="0"/>
              </a:rPr>
              <a:t>nervios</a:t>
            </a:r>
            <a:r>
              <a:rPr lang="en-GB" sz="3000" dirty="0" err="1">
                <a:solidFill>
                  <a:srgbClr val="5B9BD5"/>
                </a:solidFill>
                <a:latin typeface="Century Gothic" panose="020B0502020202020204" pitchFamily="34" charset="0"/>
              </a:rPr>
              <a:t>o</a:t>
            </a:r>
            <a:endParaRPr lang="en-GB" sz="3000" dirty="0">
              <a:solidFill>
                <a:srgbClr val="4472C4">
                  <a:lumMod val="50000"/>
                </a:srgbClr>
              </a:solidFill>
              <a:latin typeface="Century Gothic" panose="020B0502020202020204" pitchFamily="34" charset="0"/>
            </a:endParaRPr>
          </a:p>
        </p:txBody>
      </p:sp>
      <p:sp>
        <p:nvSpPr>
          <p:cNvPr id="21" name="TextBox 20"/>
          <p:cNvSpPr txBox="1"/>
          <p:nvPr/>
        </p:nvSpPr>
        <p:spPr>
          <a:xfrm>
            <a:off x="5633718" y="1525358"/>
            <a:ext cx="4083212" cy="553998"/>
          </a:xfrm>
          <a:prstGeom prst="rect">
            <a:avLst/>
          </a:prstGeom>
          <a:noFill/>
        </p:spPr>
        <p:txBody>
          <a:bodyPr wrap="square" rtlCol="0">
            <a:spAutoFit/>
          </a:bodyPr>
          <a:lstStyle/>
          <a:p>
            <a:pPr>
              <a:defRPr/>
            </a:pPr>
            <a:r>
              <a:rPr lang="en-GB" sz="3000" dirty="0" err="1">
                <a:solidFill>
                  <a:srgbClr val="4472C4">
                    <a:lumMod val="50000"/>
                  </a:srgbClr>
                </a:solidFill>
                <a:latin typeface="Century Gothic" panose="020B0502020202020204" pitchFamily="34" charset="0"/>
              </a:rPr>
              <a:t>nervios</a:t>
            </a:r>
            <a:r>
              <a:rPr lang="en-GB" sz="3000" dirty="0" err="1">
                <a:solidFill>
                  <a:srgbClr val="FF0000"/>
                </a:solidFill>
                <a:latin typeface="Century Gothic" panose="020B0502020202020204" pitchFamily="34" charset="0"/>
              </a:rPr>
              <a:t>a</a:t>
            </a:r>
            <a:endParaRPr lang="en-GB" sz="3000" dirty="0">
              <a:solidFill>
                <a:srgbClr val="FF0000"/>
              </a:solidFill>
              <a:latin typeface="Century Gothic" panose="020B0502020202020204" pitchFamily="34" charset="0"/>
            </a:endParaRPr>
          </a:p>
        </p:txBody>
      </p:sp>
      <p:sp>
        <p:nvSpPr>
          <p:cNvPr id="22" name="TextBox 21"/>
          <p:cNvSpPr txBox="1"/>
          <p:nvPr/>
        </p:nvSpPr>
        <p:spPr>
          <a:xfrm>
            <a:off x="2173620" y="2176758"/>
            <a:ext cx="4083212" cy="553998"/>
          </a:xfrm>
          <a:prstGeom prst="rect">
            <a:avLst/>
          </a:prstGeom>
          <a:noFill/>
        </p:spPr>
        <p:txBody>
          <a:bodyPr wrap="square" rtlCol="0">
            <a:spAutoFit/>
          </a:bodyPr>
          <a:lstStyle/>
          <a:p>
            <a:pPr>
              <a:defRPr/>
            </a:pPr>
            <a:r>
              <a:rPr lang="en-GB" sz="3000" dirty="0" err="1">
                <a:solidFill>
                  <a:srgbClr val="4472C4">
                    <a:lumMod val="50000"/>
                  </a:srgbClr>
                </a:solidFill>
                <a:latin typeface="Century Gothic" panose="020B0502020202020204" pitchFamily="34" charset="0"/>
              </a:rPr>
              <a:t>rar</a:t>
            </a:r>
            <a:r>
              <a:rPr lang="en-GB" sz="3000" dirty="0" err="1">
                <a:solidFill>
                  <a:srgbClr val="5B9BD5"/>
                </a:solidFill>
                <a:latin typeface="Century Gothic" panose="020B0502020202020204" pitchFamily="34" charset="0"/>
              </a:rPr>
              <a:t>o</a:t>
            </a:r>
            <a:endParaRPr lang="en-GB" sz="3000" dirty="0">
              <a:solidFill>
                <a:srgbClr val="4472C4">
                  <a:lumMod val="50000"/>
                </a:srgbClr>
              </a:solidFill>
              <a:latin typeface="Century Gothic" panose="020B0502020202020204" pitchFamily="34" charset="0"/>
            </a:endParaRPr>
          </a:p>
        </p:txBody>
      </p:sp>
      <p:sp>
        <p:nvSpPr>
          <p:cNvPr id="23" name="TextBox 22"/>
          <p:cNvSpPr txBox="1"/>
          <p:nvPr/>
        </p:nvSpPr>
        <p:spPr>
          <a:xfrm>
            <a:off x="5633718" y="2155094"/>
            <a:ext cx="4083212" cy="553998"/>
          </a:xfrm>
          <a:prstGeom prst="rect">
            <a:avLst/>
          </a:prstGeom>
          <a:noFill/>
        </p:spPr>
        <p:txBody>
          <a:bodyPr wrap="square" rtlCol="0">
            <a:spAutoFit/>
          </a:bodyPr>
          <a:lstStyle/>
          <a:p>
            <a:pPr>
              <a:defRPr/>
            </a:pPr>
            <a:r>
              <a:rPr lang="en-GB" sz="3000" dirty="0" err="1">
                <a:solidFill>
                  <a:srgbClr val="4472C4">
                    <a:lumMod val="50000"/>
                  </a:srgbClr>
                </a:solidFill>
                <a:latin typeface="Century Gothic" panose="020B0502020202020204" pitchFamily="34" charset="0"/>
              </a:rPr>
              <a:t>rar</a:t>
            </a:r>
            <a:r>
              <a:rPr lang="en-GB" sz="3000" dirty="0" err="1">
                <a:solidFill>
                  <a:srgbClr val="FF0000"/>
                </a:solidFill>
                <a:latin typeface="Century Gothic" panose="020B0502020202020204" pitchFamily="34" charset="0"/>
              </a:rPr>
              <a:t>a</a:t>
            </a:r>
            <a:endParaRPr lang="en-GB" sz="3000" dirty="0">
              <a:solidFill>
                <a:srgbClr val="FF0000"/>
              </a:solidFill>
              <a:latin typeface="Century Gothic" panose="020B0502020202020204" pitchFamily="34" charset="0"/>
            </a:endParaRPr>
          </a:p>
        </p:txBody>
      </p:sp>
      <p:sp>
        <p:nvSpPr>
          <p:cNvPr id="24" name="TextBox 23"/>
          <p:cNvSpPr txBox="1"/>
          <p:nvPr/>
        </p:nvSpPr>
        <p:spPr>
          <a:xfrm>
            <a:off x="2173620" y="2753893"/>
            <a:ext cx="4083212" cy="553998"/>
          </a:xfrm>
          <a:prstGeom prst="rect">
            <a:avLst/>
          </a:prstGeom>
          <a:noFill/>
        </p:spPr>
        <p:txBody>
          <a:bodyPr wrap="square" rtlCol="0">
            <a:spAutoFit/>
          </a:bodyPr>
          <a:lstStyle/>
          <a:p>
            <a:pPr>
              <a:defRPr/>
            </a:pPr>
            <a:r>
              <a:rPr lang="en-GB" sz="3000" dirty="0" err="1">
                <a:solidFill>
                  <a:srgbClr val="4472C4">
                    <a:lumMod val="50000"/>
                  </a:srgbClr>
                </a:solidFill>
                <a:latin typeface="Century Gothic" panose="020B0502020202020204" pitchFamily="34" charset="0"/>
              </a:rPr>
              <a:t>seri</a:t>
            </a:r>
            <a:r>
              <a:rPr lang="en-GB" sz="3000" dirty="0" err="1">
                <a:solidFill>
                  <a:srgbClr val="5B9BD5"/>
                </a:solidFill>
                <a:latin typeface="Century Gothic" panose="020B0502020202020204" pitchFamily="34" charset="0"/>
              </a:rPr>
              <a:t>o</a:t>
            </a:r>
            <a:endParaRPr lang="en-GB" sz="3000" dirty="0">
              <a:solidFill>
                <a:srgbClr val="4472C4">
                  <a:lumMod val="50000"/>
                </a:srgbClr>
              </a:solidFill>
              <a:latin typeface="Century Gothic" panose="020B0502020202020204" pitchFamily="34" charset="0"/>
            </a:endParaRPr>
          </a:p>
        </p:txBody>
      </p:sp>
      <p:sp>
        <p:nvSpPr>
          <p:cNvPr id="25" name="TextBox 24"/>
          <p:cNvSpPr txBox="1"/>
          <p:nvPr/>
        </p:nvSpPr>
        <p:spPr>
          <a:xfrm>
            <a:off x="5603811" y="2746017"/>
            <a:ext cx="4083212" cy="553998"/>
          </a:xfrm>
          <a:prstGeom prst="rect">
            <a:avLst/>
          </a:prstGeom>
          <a:noFill/>
        </p:spPr>
        <p:txBody>
          <a:bodyPr wrap="square" rtlCol="0">
            <a:spAutoFit/>
          </a:bodyPr>
          <a:lstStyle/>
          <a:p>
            <a:pPr>
              <a:defRPr/>
            </a:pPr>
            <a:r>
              <a:rPr lang="en-GB" sz="3000" dirty="0" err="1">
                <a:solidFill>
                  <a:srgbClr val="4472C4">
                    <a:lumMod val="50000"/>
                  </a:srgbClr>
                </a:solidFill>
                <a:latin typeface="Century Gothic" panose="020B0502020202020204" pitchFamily="34" charset="0"/>
              </a:rPr>
              <a:t>seri</a:t>
            </a:r>
            <a:r>
              <a:rPr lang="en-GB" sz="3000" dirty="0" err="1">
                <a:solidFill>
                  <a:srgbClr val="FF0000"/>
                </a:solidFill>
                <a:latin typeface="Century Gothic" panose="020B0502020202020204" pitchFamily="34" charset="0"/>
              </a:rPr>
              <a:t>a</a:t>
            </a:r>
            <a:endParaRPr lang="en-GB" sz="3000" dirty="0">
              <a:solidFill>
                <a:srgbClr val="4472C4">
                  <a:lumMod val="50000"/>
                </a:srgbClr>
              </a:solidFill>
              <a:latin typeface="Century Gothic" panose="020B0502020202020204" pitchFamily="34" charset="0"/>
            </a:endParaRPr>
          </a:p>
        </p:txBody>
      </p:sp>
      <p:sp>
        <p:nvSpPr>
          <p:cNvPr id="26" name="TextBox 25"/>
          <p:cNvSpPr txBox="1"/>
          <p:nvPr/>
        </p:nvSpPr>
        <p:spPr>
          <a:xfrm>
            <a:off x="2173620" y="3364977"/>
            <a:ext cx="4083212" cy="553998"/>
          </a:xfrm>
          <a:prstGeom prst="rect">
            <a:avLst/>
          </a:prstGeom>
          <a:noFill/>
        </p:spPr>
        <p:txBody>
          <a:bodyPr wrap="square" rtlCol="0">
            <a:spAutoFit/>
          </a:bodyPr>
          <a:lstStyle/>
          <a:p>
            <a:pPr>
              <a:defRPr/>
            </a:pPr>
            <a:r>
              <a:rPr lang="en-GB" sz="3000" dirty="0">
                <a:solidFill>
                  <a:srgbClr val="4472C4">
                    <a:lumMod val="50000"/>
                  </a:srgbClr>
                </a:solidFill>
                <a:latin typeface="Century Gothic" panose="020B0502020202020204" pitchFamily="34" charset="0"/>
              </a:rPr>
              <a:t>tont</a:t>
            </a:r>
            <a:r>
              <a:rPr lang="en-GB" sz="3000" dirty="0">
                <a:solidFill>
                  <a:srgbClr val="5B9BD5"/>
                </a:solidFill>
                <a:latin typeface="Century Gothic" panose="020B0502020202020204" pitchFamily="34" charset="0"/>
              </a:rPr>
              <a:t>o</a:t>
            </a:r>
            <a:endParaRPr lang="en-GB" sz="3000" dirty="0">
              <a:solidFill>
                <a:srgbClr val="4472C4">
                  <a:lumMod val="50000"/>
                </a:srgbClr>
              </a:solidFill>
              <a:latin typeface="Century Gothic" panose="020B0502020202020204" pitchFamily="34" charset="0"/>
            </a:endParaRPr>
          </a:p>
        </p:txBody>
      </p:sp>
      <p:sp>
        <p:nvSpPr>
          <p:cNvPr id="27" name="TextBox 26"/>
          <p:cNvSpPr txBox="1"/>
          <p:nvPr/>
        </p:nvSpPr>
        <p:spPr>
          <a:xfrm>
            <a:off x="5603811" y="3364753"/>
            <a:ext cx="4083212" cy="553998"/>
          </a:xfrm>
          <a:prstGeom prst="rect">
            <a:avLst/>
          </a:prstGeom>
          <a:noFill/>
        </p:spPr>
        <p:txBody>
          <a:bodyPr wrap="square" rtlCol="0">
            <a:spAutoFit/>
          </a:bodyPr>
          <a:lstStyle/>
          <a:p>
            <a:pPr>
              <a:defRPr/>
            </a:pPr>
            <a:r>
              <a:rPr lang="en-GB" sz="3000" dirty="0" err="1">
                <a:solidFill>
                  <a:srgbClr val="4472C4">
                    <a:lumMod val="50000"/>
                  </a:srgbClr>
                </a:solidFill>
                <a:latin typeface="Century Gothic" panose="020B0502020202020204" pitchFamily="34" charset="0"/>
              </a:rPr>
              <a:t>tont</a:t>
            </a:r>
            <a:r>
              <a:rPr lang="en-GB" sz="3000" dirty="0" err="1">
                <a:solidFill>
                  <a:srgbClr val="FF0000"/>
                </a:solidFill>
                <a:latin typeface="Century Gothic" panose="020B0502020202020204" pitchFamily="34" charset="0"/>
              </a:rPr>
              <a:t>a</a:t>
            </a:r>
            <a:endParaRPr lang="en-GB" sz="3000" dirty="0">
              <a:solidFill>
                <a:srgbClr val="4472C4">
                  <a:lumMod val="50000"/>
                </a:srgbClr>
              </a:solidFill>
              <a:latin typeface="Century Gothic" panose="020B0502020202020204" pitchFamily="34" charset="0"/>
            </a:endParaRPr>
          </a:p>
        </p:txBody>
      </p:sp>
      <p:sp>
        <p:nvSpPr>
          <p:cNvPr id="28" name="TextBox 27"/>
          <p:cNvSpPr txBox="1"/>
          <p:nvPr/>
        </p:nvSpPr>
        <p:spPr>
          <a:xfrm>
            <a:off x="2173620" y="4021356"/>
            <a:ext cx="4083212" cy="553998"/>
          </a:xfrm>
          <a:prstGeom prst="rect">
            <a:avLst/>
          </a:prstGeom>
          <a:noFill/>
        </p:spPr>
        <p:txBody>
          <a:bodyPr wrap="square" rtlCol="0">
            <a:spAutoFit/>
          </a:bodyPr>
          <a:lstStyle/>
          <a:p>
            <a:pPr>
              <a:defRPr/>
            </a:pPr>
            <a:r>
              <a:rPr lang="en-GB" sz="3000" dirty="0" err="1">
                <a:solidFill>
                  <a:srgbClr val="4472C4">
                    <a:lumMod val="50000"/>
                  </a:srgbClr>
                </a:solidFill>
                <a:latin typeface="Century Gothic" panose="020B0502020202020204" pitchFamily="34" charset="0"/>
              </a:rPr>
              <a:t>tranquil</a:t>
            </a:r>
            <a:r>
              <a:rPr lang="en-GB" sz="3000" dirty="0" err="1">
                <a:solidFill>
                  <a:srgbClr val="5B9BD5"/>
                </a:solidFill>
                <a:latin typeface="Century Gothic" panose="020B0502020202020204" pitchFamily="34" charset="0"/>
              </a:rPr>
              <a:t>o</a:t>
            </a:r>
            <a:endParaRPr lang="en-GB" sz="3000" dirty="0">
              <a:solidFill>
                <a:srgbClr val="4472C4">
                  <a:lumMod val="50000"/>
                </a:srgbClr>
              </a:solidFill>
              <a:latin typeface="Century Gothic" panose="020B0502020202020204" pitchFamily="34" charset="0"/>
            </a:endParaRPr>
          </a:p>
        </p:txBody>
      </p:sp>
      <p:sp>
        <p:nvSpPr>
          <p:cNvPr id="29" name="TextBox 28"/>
          <p:cNvSpPr txBox="1"/>
          <p:nvPr/>
        </p:nvSpPr>
        <p:spPr>
          <a:xfrm>
            <a:off x="5603811" y="4020463"/>
            <a:ext cx="4083212" cy="553998"/>
          </a:xfrm>
          <a:prstGeom prst="rect">
            <a:avLst/>
          </a:prstGeom>
          <a:noFill/>
        </p:spPr>
        <p:txBody>
          <a:bodyPr wrap="square" rtlCol="0">
            <a:spAutoFit/>
          </a:bodyPr>
          <a:lstStyle/>
          <a:p>
            <a:pPr>
              <a:defRPr/>
            </a:pPr>
            <a:r>
              <a:rPr lang="en-GB" sz="3000" dirty="0" err="1">
                <a:solidFill>
                  <a:srgbClr val="4472C4">
                    <a:lumMod val="50000"/>
                  </a:srgbClr>
                </a:solidFill>
                <a:latin typeface="Century Gothic" panose="020B0502020202020204" pitchFamily="34" charset="0"/>
              </a:rPr>
              <a:t>tranquil</a:t>
            </a:r>
            <a:r>
              <a:rPr lang="en-GB" sz="3000" dirty="0" err="1">
                <a:solidFill>
                  <a:srgbClr val="FF0000"/>
                </a:solidFill>
                <a:latin typeface="Century Gothic" panose="020B0502020202020204" pitchFamily="34" charset="0"/>
              </a:rPr>
              <a:t>a</a:t>
            </a:r>
            <a:endParaRPr lang="en-GB" sz="3000" dirty="0">
              <a:solidFill>
                <a:srgbClr val="4472C4">
                  <a:lumMod val="50000"/>
                </a:srgbClr>
              </a:solidFill>
              <a:latin typeface="Century Gothic" panose="020B0502020202020204" pitchFamily="34" charset="0"/>
            </a:endParaRPr>
          </a:p>
        </p:txBody>
      </p:sp>
      <p:sp>
        <p:nvSpPr>
          <p:cNvPr id="32" name="Rectangle 31"/>
          <p:cNvSpPr/>
          <p:nvPr/>
        </p:nvSpPr>
        <p:spPr>
          <a:xfrm>
            <a:off x="8907505" y="303572"/>
            <a:ext cx="1838965" cy="553998"/>
          </a:xfrm>
          <a:prstGeom prst="rect">
            <a:avLst/>
          </a:prstGeom>
          <a:noFill/>
        </p:spPr>
        <p:txBody>
          <a:bodyPr wrap="none" lIns="91440" tIns="45720" rIns="91440" bIns="45720">
            <a:spAutoFit/>
          </a:bodyPr>
          <a:lstStyle/>
          <a:p>
            <a:pPr algn="ctr">
              <a:defRPr/>
            </a:pPr>
            <a:r>
              <a:rPr lang="en-US" sz="3000" b="1" dirty="0">
                <a:ln w="9525">
                  <a:solidFill>
                    <a:prstClr val="white"/>
                  </a:solidFill>
                  <a:prstDash val="solid"/>
                </a:ln>
                <a:solidFill>
                  <a:srgbClr val="4472C4">
                    <a:lumMod val="50000"/>
                  </a:srgbClr>
                </a:solidFill>
                <a:effectLst>
                  <a:outerShdw blurRad="12700" dist="38100" dir="2700000" algn="tl" rotWithShape="0">
                    <a:srgbClr val="4472C4">
                      <a:lumMod val="60000"/>
                      <a:lumOff val="40000"/>
                    </a:srgbClr>
                  </a:outerShdw>
                </a:effectLst>
                <a:latin typeface="Century Gothic" panose="020B0502020202020204" pitchFamily="34" charset="0"/>
              </a:rPr>
              <a:t>Meaning</a:t>
            </a:r>
          </a:p>
        </p:txBody>
      </p:sp>
      <p:sp>
        <p:nvSpPr>
          <p:cNvPr id="33" name="TextBox 32"/>
          <p:cNvSpPr txBox="1"/>
          <p:nvPr/>
        </p:nvSpPr>
        <p:spPr>
          <a:xfrm>
            <a:off x="8907505" y="970223"/>
            <a:ext cx="4083212" cy="553998"/>
          </a:xfrm>
          <a:prstGeom prst="rect">
            <a:avLst/>
          </a:prstGeom>
          <a:noFill/>
        </p:spPr>
        <p:txBody>
          <a:bodyPr wrap="square" rtlCol="0">
            <a:spAutoFit/>
          </a:bodyPr>
          <a:lstStyle/>
          <a:p>
            <a:pPr>
              <a:defRPr/>
            </a:pPr>
            <a:r>
              <a:rPr lang="en-GB" sz="3000" dirty="0">
                <a:solidFill>
                  <a:srgbClr val="4472C4">
                    <a:lumMod val="50000"/>
                  </a:srgbClr>
                </a:solidFill>
                <a:latin typeface="Century Gothic" panose="020B0502020202020204" pitchFamily="34" charset="0"/>
              </a:rPr>
              <a:t>pale, white</a:t>
            </a:r>
            <a:endParaRPr lang="en-GB" sz="3000" dirty="0">
              <a:solidFill>
                <a:srgbClr val="FF0000"/>
              </a:solidFill>
              <a:latin typeface="Century Gothic" panose="020B0502020202020204" pitchFamily="34" charset="0"/>
            </a:endParaRPr>
          </a:p>
        </p:txBody>
      </p:sp>
      <p:sp>
        <p:nvSpPr>
          <p:cNvPr id="35" name="TextBox 34"/>
          <p:cNvSpPr txBox="1"/>
          <p:nvPr/>
        </p:nvSpPr>
        <p:spPr>
          <a:xfrm>
            <a:off x="8907505" y="1557896"/>
            <a:ext cx="4083212" cy="553998"/>
          </a:xfrm>
          <a:prstGeom prst="rect">
            <a:avLst/>
          </a:prstGeom>
          <a:noFill/>
        </p:spPr>
        <p:txBody>
          <a:bodyPr wrap="square" rtlCol="0">
            <a:spAutoFit/>
          </a:bodyPr>
          <a:lstStyle/>
          <a:p>
            <a:pPr>
              <a:defRPr/>
            </a:pPr>
            <a:r>
              <a:rPr lang="en-GB" sz="3000" dirty="0">
                <a:solidFill>
                  <a:srgbClr val="4472C4">
                    <a:lumMod val="50000"/>
                  </a:srgbClr>
                </a:solidFill>
                <a:latin typeface="Century Gothic" panose="020B0502020202020204" pitchFamily="34" charset="0"/>
              </a:rPr>
              <a:t>nervous</a:t>
            </a:r>
            <a:endParaRPr lang="en-GB" sz="3000" dirty="0">
              <a:solidFill>
                <a:srgbClr val="FF0000"/>
              </a:solidFill>
              <a:latin typeface="Century Gothic" panose="020B0502020202020204" pitchFamily="34" charset="0"/>
            </a:endParaRPr>
          </a:p>
        </p:txBody>
      </p:sp>
      <p:sp>
        <p:nvSpPr>
          <p:cNvPr id="36" name="TextBox 35"/>
          <p:cNvSpPr txBox="1"/>
          <p:nvPr/>
        </p:nvSpPr>
        <p:spPr>
          <a:xfrm>
            <a:off x="8907505" y="2189456"/>
            <a:ext cx="4083212" cy="553998"/>
          </a:xfrm>
          <a:prstGeom prst="rect">
            <a:avLst/>
          </a:prstGeom>
          <a:noFill/>
        </p:spPr>
        <p:txBody>
          <a:bodyPr wrap="square" rtlCol="0">
            <a:spAutoFit/>
          </a:bodyPr>
          <a:lstStyle/>
          <a:p>
            <a:pPr>
              <a:defRPr/>
            </a:pPr>
            <a:r>
              <a:rPr lang="en-GB" sz="3000" dirty="0">
                <a:solidFill>
                  <a:srgbClr val="4472C4">
                    <a:lumMod val="50000"/>
                  </a:srgbClr>
                </a:solidFill>
                <a:latin typeface="Century Gothic" panose="020B0502020202020204" pitchFamily="34" charset="0"/>
              </a:rPr>
              <a:t>strange</a:t>
            </a:r>
            <a:endParaRPr lang="en-GB" sz="3000" dirty="0">
              <a:solidFill>
                <a:srgbClr val="FF0000"/>
              </a:solidFill>
              <a:latin typeface="Century Gothic" panose="020B0502020202020204" pitchFamily="34" charset="0"/>
            </a:endParaRPr>
          </a:p>
        </p:txBody>
      </p:sp>
      <p:sp>
        <p:nvSpPr>
          <p:cNvPr id="37" name="TextBox 36"/>
          <p:cNvSpPr txBox="1"/>
          <p:nvPr/>
        </p:nvSpPr>
        <p:spPr>
          <a:xfrm>
            <a:off x="8921139" y="2831349"/>
            <a:ext cx="4083212" cy="553998"/>
          </a:xfrm>
          <a:prstGeom prst="rect">
            <a:avLst/>
          </a:prstGeom>
          <a:noFill/>
        </p:spPr>
        <p:txBody>
          <a:bodyPr wrap="square" rtlCol="0">
            <a:spAutoFit/>
          </a:bodyPr>
          <a:lstStyle/>
          <a:p>
            <a:pPr>
              <a:defRPr/>
            </a:pPr>
            <a:r>
              <a:rPr lang="en-GB" sz="3000" dirty="0">
                <a:solidFill>
                  <a:srgbClr val="4472C4">
                    <a:lumMod val="50000"/>
                  </a:srgbClr>
                </a:solidFill>
                <a:latin typeface="Century Gothic" panose="020B0502020202020204" pitchFamily="34" charset="0"/>
              </a:rPr>
              <a:t>serious</a:t>
            </a:r>
            <a:endParaRPr lang="en-GB" sz="3000" dirty="0">
              <a:solidFill>
                <a:srgbClr val="FF0000"/>
              </a:solidFill>
              <a:latin typeface="Century Gothic" panose="020B0502020202020204" pitchFamily="34" charset="0"/>
            </a:endParaRPr>
          </a:p>
        </p:txBody>
      </p:sp>
      <p:sp>
        <p:nvSpPr>
          <p:cNvPr id="38" name="TextBox 37"/>
          <p:cNvSpPr txBox="1"/>
          <p:nvPr/>
        </p:nvSpPr>
        <p:spPr>
          <a:xfrm>
            <a:off x="8907505" y="3450085"/>
            <a:ext cx="4083212" cy="553998"/>
          </a:xfrm>
          <a:prstGeom prst="rect">
            <a:avLst/>
          </a:prstGeom>
          <a:noFill/>
        </p:spPr>
        <p:txBody>
          <a:bodyPr wrap="square" rtlCol="0">
            <a:spAutoFit/>
          </a:bodyPr>
          <a:lstStyle/>
          <a:p>
            <a:pPr>
              <a:defRPr/>
            </a:pPr>
            <a:r>
              <a:rPr lang="en-GB" sz="3000" dirty="0">
                <a:solidFill>
                  <a:srgbClr val="4472C4">
                    <a:lumMod val="50000"/>
                  </a:srgbClr>
                </a:solidFill>
                <a:latin typeface="Century Gothic" panose="020B0502020202020204" pitchFamily="34" charset="0"/>
              </a:rPr>
              <a:t>silly, stupid</a:t>
            </a:r>
            <a:endParaRPr lang="en-GB" sz="3000" dirty="0">
              <a:solidFill>
                <a:srgbClr val="FF0000"/>
              </a:solidFill>
              <a:latin typeface="Century Gothic" panose="020B0502020202020204" pitchFamily="34" charset="0"/>
            </a:endParaRPr>
          </a:p>
        </p:txBody>
      </p:sp>
      <p:sp>
        <p:nvSpPr>
          <p:cNvPr id="39" name="TextBox 38"/>
          <p:cNvSpPr txBox="1"/>
          <p:nvPr/>
        </p:nvSpPr>
        <p:spPr>
          <a:xfrm>
            <a:off x="8907505" y="4113096"/>
            <a:ext cx="4083212" cy="553998"/>
          </a:xfrm>
          <a:prstGeom prst="rect">
            <a:avLst/>
          </a:prstGeom>
          <a:noFill/>
        </p:spPr>
        <p:txBody>
          <a:bodyPr wrap="square" rtlCol="0">
            <a:spAutoFit/>
          </a:bodyPr>
          <a:lstStyle/>
          <a:p>
            <a:pPr>
              <a:defRPr/>
            </a:pPr>
            <a:r>
              <a:rPr lang="en-GB" sz="3000" dirty="0">
                <a:solidFill>
                  <a:srgbClr val="4472C4">
                    <a:lumMod val="50000"/>
                  </a:srgbClr>
                </a:solidFill>
                <a:latin typeface="Century Gothic" panose="020B0502020202020204" pitchFamily="34" charset="0"/>
              </a:rPr>
              <a:t>quiet, calm</a:t>
            </a:r>
            <a:endParaRPr lang="en-GB" sz="3000" dirty="0">
              <a:solidFill>
                <a:srgbClr val="FF0000"/>
              </a:solidFill>
              <a:latin typeface="Century Gothic" panose="020B0502020202020204" pitchFamily="34" charset="0"/>
            </a:endParaRPr>
          </a:p>
        </p:txBody>
      </p:sp>
      <p:sp>
        <p:nvSpPr>
          <p:cNvPr id="34" name="TextBox 33"/>
          <p:cNvSpPr txBox="1"/>
          <p:nvPr/>
        </p:nvSpPr>
        <p:spPr>
          <a:xfrm>
            <a:off x="2170499" y="4660954"/>
            <a:ext cx="4083212" cy="553998"/>
          </a:xfrm>
          <a:prstGeom prst="rect">
            <a:avLst/>
          </a:prstGeom>
          <a:noFill/>
        </p:spPr>
        <p:txBody>
          <a:bodyPr wrap="square" rtlCol="0">
            <a:spAutoFit/>
          </a:bodyPr>
          <a:lstStyle/>
          <a:p>
            <a:pPr>
              <a:defRPr/>
            </a:pPr>
            <a:r>
              <a:rPr lang="en-GB" sz="3000" dirty="0" err="1">
                <a:solidFill>
                  <a:srgbClr val="4472C4">
                    <a:lumMod val="50000"/>
                  </a:srgbClr>
                </a:solidFill>
                <a:latin typeface="Century Gothic" panose="020B0502020202020204" pitchFamily="34" charset="0"/>
              </a:rPr>
              <a:t>enferm</a:t>
            </a:r>
            <a:r>
              <a:rPr lang="en-GB" sz="3000" dirty="0" err="1">
                <a:solidFill>
                  <a:srgbClr val="5B9BD5"/>
                </a:solidFill>
                <a:latin typeface="Century Gothic" panose="020B0502020202020204" pitchFamily="34" charset="0"/>
              </a:rPr>
              <a:t>o</a:t>
            </a:r>
            <a:endParaRPr lang="en-GB" sz="3000" dirty="0">
              <a:solidFill>
                <a:srgbClr val="4472C4">
                  <a:lumMod val="50000"/>
                </a:srgbClr>
              </a:solidFill>
              <a:latin typeface="Century Gothic" panose="020B0502020202020204" pitchFamily="34" charset="0"/>
            </a:endParaRPr>
          </a:p>
        </p:txBody>
      </p:sp>
      <p:sp>
        <p:nvSpPr>
          <p:cNvPr id="41" name="TextBox 40"/>
          <p:cNvSpPr txBox="1"/>
          <p:nvPr/>
        </p:nvSpPr>
        <p:spPr>
          <a:xfrm>
            <a:off x="5539002" y="4646582"/>
            <a:ext cx="4083212" cy="553998"/>
          </a:xfrm>
          <a:prstGeom prst="rect">
            <a:avLst/>
          </a:prstGeom>
          <a:noFill/>
        </p:spPr>
        <p:txBody>
          <a:bodyPr wrap="square" rtlCol="0">
            <a:spAutoFit/>
          </a:bodyPr>
          <a:lstStyle/>
          <a:p>
            <a:pPr>
              <a:defRPr/>
            </a:pPr>
            <a:r>
              <a:rPr lang="en-GB" sz="3000" dirty="0" err="1">
                <a:solidFill>
                  <a:srgbClr val="4472C4">
                    <a:lumMod val="50000"/>
                  </a:srgbClr>
                </a:solidFill>
                <a:latin typeface="Century Gothic" panose="020B0502020202020204" pitchFamily="34" charset="0"/>
              </a:rPr>
              <a:t>enferm</a:t>
            </a:r>
            <a:r>
              <a:rPr lang="en-GB" sz="3000" dirty="0" err="1">
                <a:solidFill>
                  <a:srgbClr val="FF0000"/>
                </a:solidFill>
                <a:latin typeface="Century Gothic" panose="020B0502020202020204" pitchFamily="34" charset="0"/>
              </a:rPr>
              <a:t>a</a:t>
            </a:r>
            <a:endParaRPr lang="en-GB" sz="3000" dirty="0">
              <a:solidFill>
                <a:srgbClr val="4472C4">
                  <a:lumMod val="50000"/>
                </a:srgbClr>
              </a:solidFill>
              <a:latin typeface="Century Gothic" panose="020B0502020202020204" pitchFamily="34" charset="0"/>
            </a:endParaRPr>
          </a:p>
        </p:txBody>
      </p:sp>
      <p:sp>
        <p:nvSpPr>
          <p:cNvPr id="42" name="TextBox 41"/>
          <p:cNvSpPr txBox="1"/>
          <p:nvPr/>
        </p:nvSpPr>
        <p:spPr>
          <a:xfrm>
            <a:off x="8907505" y="4752426"/>
            <a:ext cx="4083212" cy="553998"/>
          </a:xfrm>
          <a:prstGeom prst="rect">
            <a:avLst/>
          </a:prstGeom>
          <a:noFill/>
        </p:spPr>
        <p:txBody>
          <a:bodyPr wrap="square" rtlCol="0">
            <a:spAutoFit/>
          </a:bodyPr>
          <a:lstStyle/>
          <a:p>
            <a:pPr>
              <a:defRPr/>
            </a:pPr>
            <a:r>
              <a:rPr lang="en-GB" sz="3000" dirty="0">
                <a:solidFill>
                  <a:srgbClr val="4472C4">
                    <a:lumMod val="50000"/>
                  </a:srgbClr>
                </a:solidFill>
                <a:latin typeface="Century Gothic" panose="020B0502020202020204" pitchFamily="34" charset="0"/>
              </a:rPr>
              <a:t>ill</a:t>
            </a:r>
            <a:endParaRPr lang="en-GB" sz="3000" dirty="0">
              <a:solidFill>
                <a:srgbClr val="FF0000"/>
              </a:solidFill>
              <a:latin typeface="Century Gothic" panose="020B0502020202020204" pitchFamily="34" charset="0"/>
            </a:endParaRPr>
          </a:p>
        </p:txBody>
      </p:sp>
      <p:sp>
        <p:nvSpPr>
          <p:cNvPr id="30" name="TextBox 29"/>
          <p:cNvSpPr txBox="1"/>
          <p:nvPr/>
        </p:nvSpPr>
        <p:spPr>
          <a:xfrm>
            <a:off x="2170499" y="5343513"/>
            <a:ext cx="4083212" cy="553998"/>
          </a:xfrm>
          <a:prstGeom prst="rect">
            <a:avLst/>
          </a:prstGeom>
          <a:noFill/>
        </p:spPr>
        <p:txBody>
          <a:bodyPr wrap="square" rtlCol="0">
            <a:spAutoFit/>
          </a:bodyPr>
          <a:lstStyle/>
          <a:p>
            <a:pPr>
              <a:defRPr/>
            </a:pPr>
            <a:r>
              <a:rPr lang="en-GB" sz="3000" dirty="0">
                <a:solidFill>
                  <a:srgbClr val="4472C4">
                    <a:lumMod val="50000"/>
                  </a:srgbClr>
                </a:solidFill>
                <a:latin typeface="Century Gothic" panose="020B0502020202020204" pitchFamily="34" charset="0"/>
              </a:rPr>
              <a:t>loc</a:t>
            </a:r>
            <a:r>
              <a:rPr lang="en-GB" sz="3000" dirty="0">
                <a:solidFill>
                  <a:srgbClr val="5B9BD5"/>
                </a:solidFill>
                <a:latin typeface="Century Gothic" panose="020B0502020202020204" pitchFamily="34" charset="0"/>
              </a:rPr>
              <a:t>o</a:t>
            </a:r>
            <a:endParaRPr lang="en-GB" sz="3000" dirty="0">
              <a:solidFill>
                <a:srgbClr val="FF0000"/>
              </a:solidFill>
              <a:latin typeface="Century Gothic" panose="020B0502020202020204" pitchFamily="34" charset="0"/>
            </a:endParaRPr>
          </a:p>
        </p:txBody>
      </p:sp>
      <p:sp>
        <p:nvSpPr>
          <p:cNvPr id="31" name="TextBox 30"/>
          <p:cNvSpPr txBox="1"/>
          <p:nvPr/>
        </p:nvSpPr>
        <p:spPr>
          <a:xfrm>
            <a:off x="5539002" y="5306424"/>
            <a:ext cx="4083212" cy="553998"/>
          </a:xfrm>
          <a:prstGeom prst="rect">
            <a:avLst/>
          </a:prstGeom>
          <a:noFill/>
        </p:spPr>
        <p:txBody>
          <a:bodyPr wrap="square" rtlCol="0">
            <a:spAutoFit/>
          </a:bodyPr>
          <a:lstStyle/>
          <a:p>
            <a:pPr>
              <a:defRPr/>
            </a:pPr>
            <a:r>
              <a:rPr lang="en-GB" sz="3000" dirty="0" err="1">
                <a:solidFill>
                  <a:srgbClr val="4472C4">
                    <a:lumMod val="50000"/>
                  </a:srgbClr>
                </a:solidFill>
                <a:latin typeface="Century Gothic" panose="020B0502020202020204" pitchFamily="34" charset="0"/>
              </a:rPr>
              <a:t>loc</a:t>
            </a:r>
            <a:r>
              <a:rPr lang="en-GB" sz="3000" dirty="0" err="1">
                <a:solidFill>
                  <a:srgbClr val="FF0000"/>
                </a:solidFill>
                <a:latin typeface="Century Gothic" panose="020B0502020202020204" pitchFamily="34" charset="0"/>
              </a:rPr>
              <a:t>a</a:t>
            </a:r>
            <a:endParaRPr lang="en-GB" sz="3000" dirty="0">
              <a:solidFill>
                <a:srgbClr val="FF0000"/>
              </a:solidFill>
              <a:latin typeface="Century Gothic" panose="020B0502020202020204" pitchFamily="34" charset="0"/>
            </a:endParaRPr>
          </a:p>
        </p:txBody>
      </p:sp>
      <p:sp>
        <p:nvSpPr>
          <p:cNvPr id="40" name="TextBox 39"/>
          <p:cNvSpPr txBox="1"/>
          <p:nvPr/>
        </p:nvSpPr>
        <p:spPr>
          <a:xfrm>
            <a:off x="8907505" y="5425390"/>
            <a:ext cx="4083212" cy="553998"/>
          </a:xfrm>
          <a:prstGeom prst="rect">
            <a:avLst/>
          </a:prstGeom>
          <a:noFill/>
        </p:spPr>
        <p:txBody>
          <a:bodyPr wrap="square" rtlCol="0">
            <a:spAutoFit/>
          </a:bodyPr>
          <a:lstStyle/>
          <a:p>
            <a:pPr>
              <a:defRPr/>
            </a:pPr>
            <a:r>
              <a:rPr lang="en-GB" sz="3000" dirty="0">
                <a:solidFill>
                  <a:srgbClr val="4472C4">
                    <a:lumMod val="50000"/>
                  </a:srgbClr>
                </a:solidFill>
                <a:latin typeface="Century Gothic" panose="020B0502020202020204" pitchFamily="34" charset="0"/>
              </a:rPr>
              <a:t>crazy</a:t>
            </a:r>
            <a:endParaRPr lang="en-GB" sz="3000"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81587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9" presetClass="exit" presetSubtype="0" fill="hold" grpId="1" nodeType="clickEffect">
                                  <p:stCondLst>
                                    <p:cond delay="0"/>
                                  </p:stCondLst>
                                  <p:childTnLst>
                                    <p:animEffect transition="out" filter="dissolve">
                                      <p:cBhvr>
                                        <p:cTn id="114" dur="500"/>
                                        <p:tgtEl>
                                          <p:spTgt spid="23"/>
                                        </p:tgtEl>
                                      </p:cBhvr>
                                    </p:animEffect>
                                    <p:set>
                                      <p:cBhvr>
                                        <p:cTn id="115" dur="1" fill="hold">
                                          <p:stCondLst>
                                            <p:cond delay="499"/>
                                          </p:stCondLst>
                                        </p:cTn>
                                        <p:tgtEl>
                                          <p:spTgt spid="23"/>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9" presetClass="entr" presetSubtype="0" fill="hold" grpId="2" nodeType="click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dissolve">
                                      <p:cBhvr>
                                        <p:cTn id="120" dur="500"/>
                                        <p:tgtEl>
                                          <p:spTgt spid="23"/>
                                        </p:tgtEl>
                                      </p:cBhvr>
                                    </p:animEffect>
                                  </p:childTnLst>
                                </p:cTn>
                              </p:par>
                            </p:childTnLst>
                          </p:cTn>
                        </p:par>
                      </p:childTnLst>
                    </p:cTn>
                  </p:par>
                  <p:par>
                    <p:cTn id="121" fill="hold">
                      <p:stCondLst>
                        <p:cond delay="indefinite"/>
                      </p:stCondLst>
                      <p:childTnLst>
                        <p:par>
                          <p:cTn id="122" fill="hold">
                            <p:stCondLst>
                              <p:cond delay="0"/>
                            </p:stCondLst>
                            <p:childTnLst>
                              <p:par>
                                <p:cTn id="123" presetID="9" presetClass="exit" presetSubtype="0" fill="hold" grpId="1" nodeType="clickEffect">
                                  <p:stCondLst>
                                    <p:cond delay="0"/>
                                  </p:stCondLst>
                                  <p:childTnLst>
                                    <p:animEffect transition="out" filter="dissolve">
                                      <p:cBhvr>
                                        <p:cTn id="124" dur="500"/>
                                        <p:tgtEl>
                                          <p:spTgt spid="24"/>
                                        </p:tgtEl>
                                      </p:cBhvr>
                                    </p:animEffect>
                                    <p:set>
                                      <p:cBhvr>
                                        <p:cTn id="125" dur="1" fill="hold">
                                          <p:stCondLst>
                                            <p:cond delay="499"/>
                                          </p:stCondLst>
                                        </p:cTn>
                                        <p:tgtEl>
                                          <p:spTgt spid="24"/>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9" presetClass="entr" presetSubtype="0" fill="hold" grpId="2" nodeType="click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dissolve">
                                      <p:cBhvr>
                                        <p:cTn id="130" dur="500"/>
                                        <p:tgtEl>
                                          <p:spTgt spid="24"/>
                                        </p:tgtEl>
                                      </p:cBhvr>
                                    </p:animEffect>
                                  </p:childTnLst>
                                </p:cTn>
                              </p:par>
                            </p:childTnLst>
                          </p:cTn>
                        </p:par>
                      </p:childTnLst>
                    </p:cTn>
                  </p:par>
                  <p:par>
                    <p:cTn id="131" fill="hold">
                      <p:stCondLst>
                        <p:cond delay="indefinite"/>
                      </p:stCondLst>
                      <p:childTnLst>
                        <p:par>
                          <p:cTn id="132" fill="hold">
                            <p:stCondLst>
                              <p:cond delay="0"/>
                            </p:stCondLst>
                            <p:childTnLst>
                              <p:par>
                                <p:cTn id="133" presetID="9" presetClass="exit" presetSubtype="0" fill="hold" grpId="1" nodeType="clickEffect">
                                  <p:stCondLst>
                                    <p:cond delay="0"/>
                                  </p:stCondLst>
                                  <p:childTnLst>
                                    <p:animEffect transition="out" filter="dissolve">
                                      <p:cBhvr>
                                        <p:cTn id="134" dur="500"/>
                                        <p:tgtEl>
                                          <p:spTgt spid="18"/>
                                        </p:tgtEl>
                                      </p:cBhvr>
                                    </p:animEffect>
                                    <p:set>
                                      <p:cBhvr>
                                        <p:cTn id="135" dur="1" fill="hold">
                                          <p:stCondLst>
                                            <p:cond delay="499"/>
                                          </p:stCondLst>
                                        </p:cTn>
                                        <p:tgtEl>
                                          <p:spTgt spid="18"/>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9" presetClass="entr" presetSubtype="0" fill="hold" grpId="2" nodeType="clickEffect">
                                  <p:stCondLst>
                                    <p:cond delay="0"/>
                                  </p:stCondLst>
                                  <p:childTnLst>
                                    <p:set>
                                      <p:cBhvr>
                                        <p:cTn id="139" dur="1" fill="hold">
                                          <p:stCondLst>
                                            <p:cond delay="0"/>
                                          </p:stCondLst>
                                        </p:cTn>
                                        <p:tgtEl>
                                          <p:spTgt spid="18"/>
                                        </p:tgtEl>
                                        <p:attrNameLst>
                                          <p:attrName>style.visibility</p:attrName>
                                        </p:attrNameLst>
                                      </p:cBhvr>
                                      <p:to>
                                        <p:strVal val="visible"/>
                                      </p:to>
                                    </p:set>
                                    <p:animEffect transition="in" filter="dissolve">
                                      <p:cBhvr>
                                        <p:cTn id="140" dur="500"/>
                                        <p:tgtEl>
                                          <p:spTgt spid="18"/>
                                        </p:tgtEl>
                                      </p:cBhvr>
                                    </p:animEffect>
                                  </p:childTnLst>
                                </p:cTn>
                              </p:par>
                            </p:childTnLst>
                          </p:cTn>
                        </p:par>
                      </p:childTnLst>
                    </p:cTn>
                  </p:par>
                  <p:par>
                    <p:cTn id="141" fill="hold">
                      <p:stCondLst>
                        <p:cond delay="indefinite"/>
                      </p:stCondLst>
                      <p:childTnLst>
                        <p:par>
                          <p:cTn id="142" fill="hold">
                            <p:stCondLst>
                              <p:cond delay="0"/>
                            </p:stCondLst>
                            <p:childTnLst>
                              <p:par>
                                <p:cTn id="143" presetID="9" presetClass="exit" presetSubtype="0" fill="hold" grpId="2" nodeType="clickEffect">
                                  <p:stCondLst>
                                    <p:cond delay="0"/>
                                  </p:stCondLst>
                                  <p:childTnLst>
                                    <p:animEffect transition="out" filter="dissolve">
                                      <p:cBhvr>
                                        <p:cTn id="144" dur="500"/>
                                        <p:tgtEl>
                                          <p:spTgt spid="27"/>
                                        </p:tgtEl>
                                      </p:cBhvr>
                                    </p:animEffect>
                                    <p:set>
                                      <p:cBhvr>
                                        <p:cTn id="145" dur="1" fill="hold">
                                          <p:stCondLst>
                                            <p:cond delay="499"/>
                                          </p:stCondLst>
                                        </p:cTn>
                                        <p:tgtEl>
                                          <p:spTgt spid="27"/>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9" presetClass="entr" presetSubtype="0" fill="hold" grpId="1" nodeType="clickEffect">
                                  <p:stCondLst>
                                    <p:cond delay="0"/>
                                  </p:stCondLst>
                                  <p:childTnLst>
                                    <p:set>
                                      <p:cBhvr>
                                        <p:cTn id="149" dur="1" fill="hold">
                                          <p:stCondLst>
                                            <p:cond delay="0"/>
                                          </p:stCondLst>
                                        </p:cTn>
                                        <p:tgtEl>
                                          <p:spTgt spid="27"/>
                                        </p:tgtEl>
                                        <p:attrNameLst>
                                          <p:attrName>style.visibility</p:attrName>
                                        </p:attrNameLst>
                                      </p:cBhvr>
                                      <p:to>
                                        <p:strVal val="visible"/>
                                      </p:to>
                                    </p:set>
                                    <p:animEffect transition="in" filter="dissolve">
                                      <p:cBhvr>
                                        <p:cTn id="150" dur="500"/>
                                        <p:tgtEl>
                                          <p:spTgt spid="27"/>
                                        </p:tgtEl>
                                      </p:cBhvr>
                                    </p:animEffect>
                                  </p:childTnLst>
                                </p:cTn>
                              </p:par>
                            </p:childTnLst>
                          </p:cTn>
                        </p:par>
                      </p:childTnLst>
                    </p:cTn>
                  </p:par>
                  <p:par>
                    <p:cTn id="151" fill="hold">
                      <p:stCondLst>
                        <p:cond delay="indefinite"/>
                      </p:stCondLst>
                      <p:childTnLst>
                        <p:par>
                          <p:cTn id="152" fill="hold">
                            <p:stCondLst>
                              <p:cond delay="0"/>
                            </p:stCondLst>
                            <p:childTnLst>
                              <p:par>
                                <p:cTn id="153" presetID="9" presetClass="exit" presetSubtype="0" fill="hold" grpId="1" nodeType="clickEffect">
                                  <p:stCondLst>
                                    <p:cond delay="0"/>
                                  </p:stCondLst>
                                  <p:childTnLst>
                                    <p:animEffect transition="out" filter="dissolve">
                                      <p:cBhvr>
                                        <p:cTn id="154" dur="500"/>
                                        <p:tgtEl>
                                          <p:spTgt spid="19"/>
                                        </p:tgtEl>
                                      </p:cBhvr>
                                    </p:animEffect>
                                    <p:set>
                                      <p:cBhvr>
                                        <p:cTn id="155" dur="1" fill="hold">
                                          <p:stCondLst>
                                            <p:cond delay="499"/>
                                          </p:stCondLst>
                                        </p:cTn>
                                        <p:tgtEl>
                                          <p:spTgt spid="19"/>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9" presetClass="entr" presetSubtype="0" fill="hold" grpId="2" nodeType="clickEffect">
                                  <p:stCondLst>
                                    <p:cond delay="0"/>
                                  </p:stCondLst>
                                  <p:childTnLst>
                                    <p:set>
                                      <p:cBhvr>
                                        <p:cTn id="159" dur="1" fill="hold">
                                          <p:stCondLst>
                                            <p:cond delay="0"/>
                                          </p:stCondLst>
                                        </p:cTn>
                                        <p:tgtEl>
                                          <p:spTgt spid="19"/>
                                        </p:tgtEl>
                                        <p:attrNameLst>
                                          <p:attrName>style.visibility</p:attrName>
                                        </p:attrNameLst>
                                      </p:cBhvr>
                                      <p:to>
                                        <p:strVal val="visible"/>
                                      </p:to>
                                    </p:set>
                                    <p:animEffect transition="in" filter="dissolve">
                                      <p:cBhvr>
                                        <p:cTn id="160" dur="500"/>
                                        <p:tgtEl>
                                          <p:spTgt spid="19"/>
                                        </p:tgtEl>
                                      </p:cBhvr>
                                    </p:animEffect>
                                  </p:childTnLst>
                                </p:cTn>
                              </p:par>
                            </p:childTnLst>
                          </p:cTn>
                        </p:par>
                      </p:childTnLst>
                    </p:cTn>
                  </p:par>
                  <p:par>
                    <p:cTn id="161" fill="hold">
                      <p:stCondLst>
                        <p:cond delay="indefinite"/>
                      </p:stCondLst>
                      <p:childTnLst>
                        <p:par>
                          <p:cTn id="162" fill="hold">
                            <p:stCondLst>
                              <p:cond delay="0"/>
                            </p:stCondLst>
                            <p:childTnLst>
                              <p:par>
                                <p:cTn id="163" presetID="9" presetClass="exit" presetSubtype="0" fill="hold" grpId="1" nodeType="clickEffect">
                                  <p:stCondLst>
                                    <p:cond delay="0"/>
                                  </p:stCondLst>
                                  <p:childTnLst>
                                    <p:animEffect transition="out" filter="dissolve">
                                      <p:cBhvr>
                                        <p:cTn id="164" dur="500"/>
                                        <p:tgtEl>
                                          <p:spTgt spid="41"/>
                                        </p:tgtEl>
                                      </p:cBhvr>
                                    </p:animEffect>
                                    <p:set>
                                      <p:cBhvr>
                                        <p:cTn id="165" dur="1" fill="hold">
                                          <p:stCondLst>
                                            <p:cond delay="499"/>
                                          </p:stCondLst>
                                        </p:cTn>
                                        <p:tgtEl>
                                          <p:spTgt spid="41"/>
                                        </p:tgtEl>
                                        <p:attrNameLst>
                                          <p:attrName>style.visibility</p:attrName>
                                        </p:attrNameLst>
                                      </p:cBhvr>
                                      <p:to>
                                        <p:strVal val="hidden"/>
                                      </p:to>
                                    </p:set>
                                  </p:childTnLst>
                                </p:cTn>
                              </p:par>
                            </p:childTnLst>
                          </p:cTn>
                        </p:par>
                      </p:childTnLst>
                    </p:cTn>
                  </p:par>
                  <p:par>
                    <p:cTn id="166" fill="hold">
                      <p:stCondLst>
                        <p:cond delay="indefinite"/>
                      </p:stCondLst>
                      <p:childTnLst>
                        <p:par>
                          <p:cTn id="167" fill="hold">
                            <p:stCondLst>
                              <p:cond delay="0"/>
                            </p:stCondLst>
                            <p:childTnLst>
                              <p:par>
                                <p:cTn id="168" presetID="9" presetClass="entr" presetSubtype="0" fill="hold" grpId="2" nodeType="clickEffect">
                                  <p:stCondLst>
                                    <p:cond delay="0"/>
                                  </p:stCondLst>
                                  <p:childTnLst>
                                    <p:set>
                                      <p:cBhvr>
                                        <p:cTn id="169" dur="1" fill="hold">
                                          <p:stCondLst>
                                            <p:cond delay="0"/>
                                          </p:stCondLst>
                                        </p:cTn>
                                        <p:tgtEl>
                                          <p:spTgt spid="41"/>
                                        </p:tgtEl>
                                        <p:attrNameLst>
                                          <p:attrName>style.visibility</p:attrName>
                                        </p:attrNameLst>
                                      </p:cBhvr>
                                      <p:to>
                                        <p:strVal val="visible"/>
                                      </p:to>
                                    </p:set>
                                    <p:animEffect transition="in" filter="dissolve">
                                      <p:cBhvr>
                                        <p:cTn id="170" dur="500"/>
                                        <p:tgtEl>
                                          <p:spTgt spid="41"/>
                                        </p:tgtEl>
                                      </p:cBhvr>
                                    </p:animEffec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1" nodeType="clickEffect">
                                  <p:stCondLst>
                                    <p:cond delay="0"/>
                                  </p:stCondLst>
                                  <p:childTnLst>
                                    <p:set>
                                      <p:cBhvr>
                                        <p:cTn id="174" dur="1" fill="hold">
                                          <p:stCondLst>
                                            <p:cond delay="0"/>
                                          </p:stCondLst>
                                        </p:cTn>
                                        <p:tgtEl>
                                          <p:spTgt spid="28"/>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9" presetClass="exit" presetSubtype="0" fill="hold" grpId="2" nodeType="clickEffect">
                                  <p:stCondLst>
                                    <p:cond delay="0"/>
                                  </p:stCondLst>
                                  <p:childTnLst>
                                    <p:animEffect transition="out" filter="dissolve">
                                      <p:cBhvr>
                                        <p:cTn id="178" dur="500"/>
                                        <p:tgtEl>
                                          <p:spTgt spid="28"/>
                                        </p:tgtEl>
                                      </p:cBhvr>
                                    </p:animEffect>
                                    <p:set>
                                      <p:cBhvr>
                                        <p:cTn id="179" dur="1" fill="hold">
                                          <p:stCondLst>
                                            <p:cond delay="499"/>
                                          </p:stCondLst>
                                        </p:cTn>
                                        <p:tgtEl>
                                          <p:spTgt spid="28"/>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9" presetClass="entr" presetSubtype="0" fill="hold" grpId="3" nodeType="clickEffect">
                                  <p:stCondLst>
                                    <p:cond delay="0"/>
                                  </p:stCondLst>
                                  <p:childTnLst>
                                    <p:set>
                                      <p:cBhvr>
                                        <p:cTn id="183" dur="1" fill="hold">
                                          <p:stCondLst>
                                            <p:cond delay="0"/>
                                          </p:stCondLst>
                                        </p:cTn>
                                        <p:tgtEl>
                                          <p:spTgt spid="28"/>
                                        </p:tgtEl>
                                        <p:attrNameLst>
                                          <p:attrName>style.visibility</p:attrName>
                                        </p:attrNameLst>
                                      </p:cBhvr>
                                      <p:to>
                                        <p:strVal val="visible"/>
                                      </p:to>
                                    </p:set>
                                    <p:animEffect transition="in" filter="dissolve">
                                      <p:cBhvr>
                                        <p:cTn id="184" dur="500"/>
                                        <p:tgtEl>
                                          <p:spTgt spid="28"/>
                                        </p:tgtEl>
                                      </p:cBhvr>
                                    </p:animEffect>
                                  </p:childTnLst>
                                </p:cTn>
                              </p:par>
                            </p:childTnLst>
                          </p:cTn>
                        </p:par>
                      </p:childTnLst>
                    </p:cTn>
                  </p:par>
                  <p:par>
                    <p:cTn id="185" fill="hold">
                      <p:stCondLst>
                        <p:cond delay="indefinite"/>
                      </p:stCondLst>
                      <p:childTnLst>
                        <p:par>
                          <p:cTn id="186" fill="hold">
                            <p:stCondLst>
                              <p:cond delay="0"/>
                            </p:stCondLst>
                            <p:childTnLst>
                              <p:par>
                                <p:cTn id="187" presetID="9" presetClass="exit" presetSubtype="0" fill="hold" grpId="1" nodeType="clickEffect">
                                  <p:stCondLst>
                                    <p:cond delay="0"/>
                                  </p:stCondLst>
                                  <p:childTnLst>
                                    <p:animEffect transition="out" filter="dissolve">
                                      <p:cBhvr>
                                        <p:cTn id="188" dur="500"/>
                                        <p:tgtEl>
                                          <p:spTgt spid="31"/>
                                        </p:tgtEl>
                                      </p:cBhvr>
                                    </p:animEffect>
                                    <p:set>
                                      <p:cBhvr>
                                        <p:cTn id="189" dur="1" fill="hold">
                                          <p:stCondLst>
                                            <p:cond delay="499"/>
                                          </p:stCondLst>
                                        </p:cTn>
                                        <p:tgtEl>
                                          <p:spTgt spid="31"/>
                                        </p:tgtEl>
                                        <p:attrNameLst>
                                          <p:attrName>style.visibility</p:attrName>
                                        </p:attrNameLst>
                                      </p:cBhvr>
                                      <p:to>
                                        <p:strVal val="hidden"/>
                                      </p:to>
                                    </p:set>
                                  </p:childTnLst>
                                </p:cTn>
                              </p:par>
                            </p:childTnLst>
                          </p:cTn>
                        </p:par>
                      </p:childTnLst>
                    </p:cTn>
                  </p:par>
                  <p:par>
                    <p:cTn id="190" fill="hold">
                      <p:stCondLst>
                        <p:cond delay="indefinite"/>
                      </p:stCondLst>
                      <p:childTnLst>
                        <p:par>
                          <p:cTn id="191" fill="hold">
                            <p:stCondLst>
                              <p:cond delay="0"/>
                            </p:stCondLst>
                            <p:childTnLst>
                              <p:par>
                                <p:cTn id="192" presetID="9" presetClass="entr" presetSubtype="0" fill="hold" grpId="2" nodeType="clickEffect">
                                  <p:stCondLst>
                                    <p:cond delay="0"/>
                                  </p:stCondLst>
                                  <p:childTnLst>
                                    <p:set>
                                      <p:cBhvr>
                                        <p:cTn id="193" dur="1" fill="hold">
                                          <p:stCondLst>
                                            <p:cond delay="0"/>
                                          </p:stCondLst>
                                        </p:cTn>
                                        <p:tgtEl>
                                          <p:spTgt spid="31"/>
                                        </p:tgtEl>
                                        <p:attrNameLst>
                                          <p:attrName>style.visibility</p:attrName>
                                        </p:attrNameLst>
                                      </p:cBhvr>
                                      <p:to>
                                        <p:strVal val="visible"/>
                                      </p:to>
                                    </p:set>
                                    <p:animEffect transition="in" filter="dissolve">
                                      <p:cBhvr>
                                        <p:cTn id="194" dur="500"/>
                                        <p:tgtEl>
                                          <p:spTgt spid="31"/>
                                        </p:tgtEl>
                                      </p:cBhvr>
                                    </p:animEffect>
                                  </p:childTnLst>
                                </p:cTn>
                              </p:par>
                            </p:childTnLst>
                          </p:cTn>
                        </p:par>
                      </p:childTnLst>
                    </p:cTn>
                  </p:par>
                  <p:par>
                    <p:cTn id="195" fill="hold">
                      <p:stCondLst>
                        <p:cond delay="indefinite"/>
                      </p:stCondLst>
                      <p:childTnLst>
                        <p:par>
                          <p:cTn id="196" fill="hold">
                            <p:stCondLst>
                              <p:cond delay="0"/>
                            </p:stCondLst>
                            <p:childTnLst>
                              <p:par>
                                <p:cTn id="197" presetID="9" presetClass="exit" presetSubtype="0" fill="hold" grpId="1" nodeType="clickEffect">
                                  <p:stCondLst>
                                    <p:cond delay="0"/>
                                  </p:stCondLst>
                                  <p:childTnLst>
                                    <p:animEffect transition="out" filter="dissolve">
                                      <p:cBhvr>
                                        <p:cTn id="198" dur="500"/>
                                        <p:tgtEl>
                                          <p:spTgt spid="21"/>
                                        </p:tgtEl>
                                      </p:cBhvr>
                                    </p:animEffect>
                                    <p:set>
                                      <p:cBhvr>
                                        <p:cTn id="199" dur="1" fill="hold">
                                          <p:stCondLst>
                                            <p:cond delay="499"/>
                                          </p:stCondLst>
                                        </p:cTn>
                                        <p:tgtEl>
                                          <p:spTgt spid="21"/>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9" presetClass="entr" presetSubtype="0" fill="hold" grpId="2" nodeType="clickEffect">
                                  <p:stCondLst>
                                    <p:cond delay="0"/>
                                  </p:stCondLst>
                                  <p:childTnLst>
                                    <p:set>
                                      <p:cBhvr>
                                        <p:cTn id="203" dur="1" fill="hold">
                                          <p:stCondLst>
                                            <p:cond delay="0"/>
                                          </p:stCondLst>
                                        </p:cTn>
                                        <p:tgtEl>
                                          <p:spTgt spid="21"/>
                                        </p:tgtEl>
                                        <p:attrNameLst>
                                          <p:attrName>style.visibility</p:attrName>
                                        </p:attrNameLst>
                                      </p:cBhvr>
                                      <p:to>
                                        <p:strVal val="visible"/>
                                      </p:to>
                                    </p:set>
                                    <p:animEffect transition="in" filter="dissolve">
                                      <p:cBhvr>
                                        <p:cTn id="204" dur="500"/>
                                        <p:tgtEl>
                                          <p:spTgt spid="21"/>
                                        </p:tgtEl>
                                      </p:cBhvr>
                                    </p:animEffect>
                                  </p:childTnLst>
                                </p:cTn>
                              </p:par>
                            </p:childTnLst>
                          </p:cTn>
                        </p:par>
                      </p:childTnLst>
                    </p:cTn>
                  </p:par>
                  <p:par>
                    <p:cTn id="205" fill="hold">
                      <p:stCondLst>
                        <p:cond delay="indefinite"/>
                      </p:stCondLst>
                      <p:childTnLst>
                        <p:par>
                          <p:cTn id="206" fill="hold">
                            <p:stCondLst>
                              <p:cond delay="0"/>
                            </p:stCondLst>
                            <p:childTnLst>
                              <p:par>
                                <p:cTn id="207" presetID="9" presetClass="exit" presetSubtype="0" fill="hold" grpId="1" nodeType="clickEffect">
                                  <p:stCondLst>
                                    <p:cond delay="0"/>
                                  </p:stCondLst>
                                  <p:childTnLst>
                                    <p:animEffect transition="out" filter="dissolve">
                                      <p:cBhvr>
                                        <p:cTn id="208" dur="500"/>
                                        <p:tgtEl>
                                          <p:spTgt spid="26"/>
                                        </p:tgtEl>
                                      </p:cBhvr>
                                    </p:animEffect>
                                    <p:set>
                                      <p:cBhvr>
                                        <p:cTn id="209" dur="1" fill="hold">
                                          <p:stCondLst>
                                            <p:cond delay="499"/>
                                          </p:stCondLst>
                                        </p:cTn>
                                        <p:tgtEl>
                                          <p:spTgt spid="26"/>
                                        </p:tgtEl>
                                        <p:attrNameLst>
                                          <p:attrName>style.visibility</p:attrName>
                                        </p:attrNameLst>
                                      </p:cBhvr>
                                      <p:to>
                                        <p:strVal val="hidden"/>
                                      </p:to>
                                    </p:set>
                                  </p:childTnLst>
                                </p:cTn>
                              </p:par>
                            </p:childTnLst>
                          </p:cTn>
                        </p:par>
                      </p:childTnLst>
                    </p:cTn>
                  </p:par>
                  <p:par>
                    <p:cTn id="210" fill="hold">
                      <p:stCondLst>
                        <p:cond delay="indefinite"/>
                      </p:stCondLst>
                      <p:childTnLst>
                        <p:par>
                          <p:cTn id="211" fill="hold">
                            <p:stCondLst>
                              <p:cond delay="0"/>
                            </p:stCondLst>
                            <p:childTnLst>
                              <p:par>
                                <p:cTn id="212" presetID="9" presetClass="entr" presetSubtype="0" fill="hold" grpId="2" nodeType="clickEffect">
                                  <p:stCondLst>
                                    <p:cond delay="0"/>
                                  </p:stCondLst>
                                  <p:childTnLst>
                                    <p:set>
                                      <p:cBhvr>
                                        <p:cTn id="213" dur="1" fill="hold">
                                          <p:stCondLst>
                                            <p:cond delay="0"/>
                                          </p:stCondLst>
                                        </p:cTn>
                                        <p:tgtEl>
                                          <p:spTgt spid="26"/>
                                        </p:tgtEl>
                                        <p:attrNameLst>
                                          <p:attrName>style.visibility</p:attrName>
                                        </p:attrNameLst>
                                      </p:cBhvr>
                                      <p:to>
                                        <p:strVal val="visible"/>
                                      </p:to>
                                    </p:set>
                                    <p:animEffect transition="in" filter="dissolve">
                                      <p:cBhvr>
                                        <p:cTn id="214" dur="500"/>
                                        <p:tgtEl>
                                          <p:spTgt spid="26"/>
                                        </p:tgtEl>
                                      </p:cBhvr>
                                    </p:animEffect>
                                  </p:childTnLst>
                                </p:cTn>
                              </p:par>
                            </p:childTnLst>
                          </p:cTn>
                        </p:par>
                      </p:childTnLst>
                    </p:cTn>
                  </p:par>
                  <p:par>
                    <p:cTn id="215" fill="hold">
                      <p:stCondLst>
                        <p:cond delay="indefinite"/>
                      </p:stCondLst>
                      <p:childTnLst>
                        <p:par>
                          <p:cTn id="216" fill="hold">
                            <p:stCondLst>
                              <p:cond delay="0"/>
                            </p:stCondLst>
                            <p:childTnLst>
                              <p:par>
                                <p:cTn id="217" presetID="9" presetClass="exit" presetSubtype="0" fill="hold" grpId="1" nodeType="clickEffect">
                                  <p:stCondLst>
                                    <p:cond delay="0"/>
                                  </p:stCondLst>
                                  <p:childTnLst>
                                    <p:animEffect transition="out" filter="dissolve">
                                      <p:cBhvr>
                                        <p:cTn id="218" dur="500"/>
                                        <p:tgtEl>
                                          <p:spTgt spid="17"/>
                                        </p:tgtEl>
                                      </p:cBhvr>
                                    </p:animEffect>
                                    <p:set>
                                      <p:cBhvr>
                                        <p:cTn id="219" dur="1" fill="hold">
                                          <p:stCondLst>
                                            <p:cond delay="499"/>
                                          </p:stCondLst>
                                        </p:cTn>
                                        <p:tgtEl>
                                          <p:spTgt spid="17"/>
                                        </p:tgtEl>
                                        <p:attrNameLst>
                                          <p:attrName>style.visibility</p:attrName>
                                        </p:attrNameLst>
                                      </p:cBhvr>
                                      <p:to>
                                        <p:strVal val="hidden"/>
                                      </p:to>
                                    </p:set>
                                  </p:childTnLst>
                                </p:cTn>
                              </p:par>
                            </p:childTnLst>
                          </p:cTn>
                        </p:par>
                      </p:childTnLst>
                    </p:cTn>
                  </p:par>
                  <p:par>
                    <p:cTn id="220" fill="hold">
                      <p:stCondLst>
                        <p:cond delay="indefinite"/>
                      </p:stCondLst>
                      <p:childTnLst>
                        <p:par>
                          <p:cTn id="221" fill="hold">
                            <p:stCondLst>
                              <p:cond delay="0"/>
                            </p:stCondLst>
                            <p:childTnLst>
                              <p:par>
                                <p:cTn id="222" presetID="9" presetClass="entr" presetSubtype="0" fill="hold" grpId="2" nodeType="clickEffect">
                                  <p:stCondLst>
                                    <p:cond delay="0"/>
                                  </p:stCondLst>
                                  <p:childTnLst>
                                    <p:set>
                                      <p:cBhvr>
                                        <p:cTn id="223" dur="1" fill="hold">
                                          <p:stCondLst>
                                            <p:cond delay="0"/>
                                          </p:stCondLst>
                                        </p:cTn>
                                        <p:tgtEl>
                                          <p:spTgt spid="17"/>
                                        </p:tgtEl>
                                        <p:attrNameLst>
                                          <p:attrName>style.visibility</p:attrName>
                                        </p:attrNameLst>
                                      </p:cBhvr>
                                      <p:to>
                                        <p:strVal val="visible"/>
                                      </p:to>
                                    </p:set>
                                    <p:animEffect transition="in" filter="dissolve">
                                      <p:cBhvr>
                                        <p:cTn id="224" dur="500"/>
                                        <p:tgtEl>
                                          <p:spTgt spid="17"/>
                                        </p:tgtEl>
                                      </p:cBhvr>
                                    </p:animEffect>
                                  </p:childTnLst>
                                </p:cTn>
                              </p:par>
                            </p:childTnLst>
                          </p:cTn>
                        </p:par>
                      </p:childTnLst>
                    </p:cTn>
                  </p:par>
                  <p:par>
                    <p:cTn id="225" fill="hold">
                      <p:stCondLst>
                        <p:cond delay="indefinite"/>
                      </p:stCondLst>
                      <p:childTnLst>
                        <p:par>
                          <p:cTn id="226" fill="hold">
                            <p:stCondLst>
                              <p:cond delay="0"/>
                            </p:stCondLst>
                            <p:childTnLst>
                              <p:par>
                                <p:cTn id="227" presetID="9" presetClass="exit" presetSubtype="0" fill="hold" grpId="1" nodeType="clickEffect">
                                  <p:stCondLst>
                                    <p:cond delay="0"/>
                                  </p:stCondLst>
                                  <p:childTnLst>
                                    <p:animEffect transition="out" filter="dissolve">
                                      <p:cBhvr>
                                        <p:cTn id="228" dur="500"/>
                                        <p:tgtEl>
                                          <p:spTgt spid="29"/>
                                        </p:tgtEl>
                                      </p:cBhvr>
                                    </p:animEffect>
                                    <p:set>
                                      <p:cBhvr>
                                        <p:cTn id="229" dur="1" fill="hold">
                                          <p:stCondLst>
                                            <p:cond delay="499"/>
                                          </p:stCondLst>
                                        </p:cTn>
                                        <p:tgtEl>
                                          <p:spTgt spid="29"/>
                                        </p:tgtEl>
                                        <p:attrNameLst>
                                          <p:attrName>style.visibility</p:attrName>
                                        </p:attrNameLst>
                                      </p:cBhvr>
                                      <p:to>
                                        <p:strVal val="hidden"/>
                                      </p:to>
                                    </p:set>
                                  </p:childTnLst>
                                </p:cTn>
                              </p:par>
                            </p:childTnLst>
                          </p:cTn>
                        </p:par>
                      </p:childTnLst>
                    </p:cTn>
                  </p:par>
                  <p:par>
                    <p:cTn id="230" fill="hold">
                      <p:stCondLst>
                        <p:cond delay="indefinite"/>
                      </p:stCondLst>
                      <p:childTnLst>
                        <p:par>
                          <p:cTn id="231" fill="hold">
                            <p:stCondLst>
                              <p:cond delay="0"/>
                            </p:stCondLst>
                            <p:childTnLst>
                              <p:par>
                                <p:cTn id="232" presetID="9" presetClass="entr" presetSubtype="0" fill="hold" grpId="2" nodeType="clickEffect">
                                  <p:stCondLst>
                                    <p:cond delay="0"/>
                                  </p:stCondLst>
                                  <p:childTnLst>
                                    <p:set>
                                      <p:cBhvr>
                                        <p:cTn id="233" dur="1" fill="hold">
                                          <p:stCondLst>
                                            <p:cond delay="0"/>
                                          </p:stCondLst>
                                        </p:cTn>
                                        <p:tgtEl>
                                          <p:spTgt spid="29"/>
                                        </p:tgtEl>
                                        <p:attrNameLst>
                                          <p:attrName>style.visibility</p:attrName>
                                        </p:attrNameLst>
                                      </p:cBhvr>
                                      <p:to>
                                        <p:strVal val="visible"/>
                                      </p:to>
                                    </p:set>
                                    <p:animEffect transition="in" filter="dissolve">
                                      <p:cBhvr>
                                        <p:cTn id="234" dur="500"/>
                                        <p:tgtEl>
                                          <p:spTgt spid="29"/>
                                        </p:tgtEl>
                                      </p:cBhvr>
                                    </p:animEffect>
                                  </p:childTnLst>
                                </p:cTn>
                              </p:par>
                            </p:childTnLst>
                          </p:cTn>
                        </p:par>
                      </p:childTnLst>
                    </p:cTn>
                  </p:par>
                  <p:par>
                    <p:cTn id="235" fill="hold">
                      <p:stCondLst>
                        <p:cond delay="indefinite"/>
                      </p:stCondLst>
                      <p:childTnLst>
                        <p:par>
                          <p:cTn id="236" fill="hold">
                            <p:stCondLst>
                              <p:cond delay="0"/>
                            </p:stCondLst>
                            <p:childTnLst>
                              <p:par>
                                <p:cTn id="237" presetID="9" presetClass="exit" presetSubtype="0" fill="hold" grpId="1" nodeType="clickEffect">
                                  <p:stCondLst>
                                    <p:cond delay="0"/>
                                  </p:stCondLst>
                                  <p:childTnLst>
                                    <p:animEffect transition="out" filter="dissolve">
                                      <p:cBhvr>
                                        <p:cTn id="238" dur="500"/>
                                        <p:tgtEl>
                                          <p:spTgt spid="30"/>
                                        </p:tgtEl>
                                      </p:cBhvr>
                                    </p:animEffect>
                                    <p:set>
                                      <p:cBhvr>
                                        <p:cTn id="239" dur="1" fill="hold">
                                          <p:stCondLst>
                                            <p:cond delay="499"/>
                                          </p:stCondLst>
                                        </p:cTn>
                                        <p:tgtEl>
                                          <p:spTgt spid="30"/>
                                        </p:tgtEl>
                                        <p:attrNameLst>
                                          <p:attrName>style.visibility</p:attrName>
                                        </p:attrNameLst>
                                      </p:cBhvr>
                                      <p:to>
                                        <p:strVal val="hidden"/>
                                      </p:to>
                                    </p:set>
                                  </p:childTnLst>
                                </p:cTn>
                              </p:par>
                            </p:childTnLst>
                          </p:cTn>
                        </p:par>
                      </p:childTnLst>
                    </p:cTn>
                  </p:par>
                  <p:par>
                    <p:cTn id="240" fill="hold">
                      <p:stCondLst>
                        <p:cond delay="indefinite"/>
                      </p:stCondLst>
                      <p:childTnLst>
                        <p:par>
                          <p:cTn id="241" fill="hold">
                            <p:stCondLst>
                              <p:cond delay="0"/>
                            </p:stCondLst>
                            <p:childTnLst>
                              <p:par>
                                <p:cTn id="242" presetID="9" presetClass="entr" presetSubtype="0" fill="hold" grpId="2" nodeType="clickEffect">
                                  <p:stCondLst>
                                    <p:cond delay="0"/>
                                  </p:stCondLst>
                                  <p:childTnLst>
                                    <p:set>
                                      <p:cBhvr>
                                        <p:cTn id="243" dur="1" fill="hold">
                                          <p:stCondLst>
                                            <p:cond delay="0"/>
                                          </p:stCondLst>
                                        </p:cTn>
                                        <p:tgtEl>
                                          <p:spTgt spid="30"/>
                                        </p:tgtEl>
                                        <p:attrNameLst>
                                          <p:attrName>style.visibility</p:attrName>
                                        </p:attrNameLst>
                                      </p:cBhvr>
                                      <p:to>
                                        <p:strVal val="visible"/>
                                      </p:to>
                                    </p:set>
                                    <p:animEffect transition="in" filter="dissolve">
                                      <p:cBhvr>
                                        <p:cTn id="244" dur="500"/>
                                        <p:tgtEl>
                                          <p:spTgt spid="30"/>
                                        </p:tgtEl>
                                      </p:cBhvr>
                                    </p:animEffect>
                                  </p:childTnLst>
                                </p:cTn>
                              </p:par>
                            </p:childTnLst>
                          </p:cTn>
                        </p:par>
                      </p:childTnLst>
                    </p:cTn>
                  </p:par>
                  <p:par>
                    <p:cTn id="245" fill="hold">
                      <p:stCondLst>
                        <p:cond delay="indefinite"/>
                      </p:stCondLst>
                      <p:childTnLst>
                        <p:par>
                          <p:cTn id="246" fill="hold">
                            <p:stCondLst>
                              <p:cond delay="0"/>
                            </p:stCondLst>
                            <p:childTnLst>
                              <p:par>
                                <p:cTn id="247" presetID="9" presetClass="exit" presetSubtype="0" fill="hold" grpId="1" nodeType="clickEffect">
                                  <p:stCondLst>
                                    <p:cond delay="0"/>
                                  </p:stCondLst>
                                  <p:childTnLst>
                                    <p:animEffect transition="out" filter="dissolve">
                                      <p:cBhvr>
                                        <p:cTn id="248" dur="500"/>
                                        <p:tgtEl>
                                          <p:spTgt spid="22"/>
                                        </p:tgtEl>
                                      </p:cBhvr>
                                    </p:animEffect>
                                    <p:set>
                                      <p:cBhvr>
                                        <p:cTn id="249" dur="1" fill="hold">
                                          <p:stCondLst>
                                            <p:cond delay="499"/>
                                          </p:stCondLst>
                                        </p:cTn>
                                        <p:tgtEl>
                                          <p:spTgt spid="22"/>
                                        </p:tgtEl>
                                        <p:attrNameLst>
                                          <p:attrName>style.visibility</p:attrName>
                                        </p:attrNameLst>
                                      </p:cBhvr>
                                      <p:to>
                                        <p:strVal val="hidden"/>
                                      </p:to>
                                    </p:set>
                                  </p:childTnLst>
                                </p:cTn>
                              </p:par>
                            </p:childTnLst>
                          </p:cTn>
                        </p:par>
                      </p:childTnLst>
                    </p:cTn>
                  </p:par>
                  <p:par>
                    <p:cTn id="250" fill="hold">
                      <p:stCondLst>
                        <p:cond delay="indefinite"/>
                      </p:stCondLst>
                      <p:childTnLst>
                        <p:par>
                          <p:cTn id="251" fill="hold">
                            <p:stCondLst>
                              <p:cond delay="0"/>
                            </p:stCondLst>
                            <p:childTnLst>
                              <p:par>
                                <p:cTn id="252" presetID="9" presetClass="entr" presetSubtype="0" fill="hold" grpId="2" nodeType="clickEffect">
                                  <p:stCondLst>
                                    <p:cond delay="0"/>
                                  </p:stCondLst>
                                  <p:childTnLst>
                                    <p:set>
                                      <p:cBhvr>
                                        <p:cTn id="253" dur="1" fill="hold">
                                          <p:stCondLst>
                                            <p:cond delay="0"/>
                                          </p:stCondLst>
                                        </p:cTn>
                                        <p:tgtEl>
                                          <p:spTgt spid="22"/>
                                        </p:tgtEl>
                                        <p:attrNameLst>
                                          <p:attrName>style.visibility</p:attrName>
                                        </p:attrNameLst>
                                      </p:cBhvr>
                                      <p:to>
                                        <p:strVal val="visible"/>
                                      </p:to>
                                    </p:set>
                                    <p:animEffect transition="in" filter="dissolve">
                                      <p:cBhvr>
                                        <p:cTn id="254" dur="500"/>
                                        <p:tgtEl>
                                          <p:spTgt spid="22"/>
                                        </p:tgtEl>
                                      </p:cBhvr>
                                    </p:animEffect>
                                  </p:childTnLst>
                                </p:cTn>
                              </p:par>
                            </p:childTnLst>
                          </p:cTn>
                        </p:par>
                      </p:childTnLst>
                    </p:cTn>
                  </p:par>
                  <p:par>
                    <p:cTn id="255" fill="hold">
                      <p:stCondLst>
                        <p:cond delay="indefinite"/>
                      </p:stCondLst>
                      <p:childTnLst>
                        <p:par>
                          <p:cTn id="256" fill="hold">
                            <p:stCondLst>
                              <p:cond delay="0"/>
                            </p:stCondLst>
                            <p:childTnLst>
                              <p:par>
                                <p:cTn id="257" presetID="9" presetClass="exit" presetSubtype="0" fill="hold" grpId="1" nodeType="clickEffect">
                                  <p:stCondLst>
                                    <p:cond delay="0"/>
                                  </p:stCondLst>
                                  <p:childTnLst>
                                    <p:animEffect transition="out" filter="dissolve">
                                      <p:cBhvr>
                                        <p:cTn id="258" dur="500"/>
                                        <p:tgtEl>
                                          <p:spTgt spid="25"/>
                                        </p:tgtEl>
                                      </p:cBhvr>
                                    </p:animEffect>
                                    <p:set>
                                      <p:cBhvr>
                                        <p:cTn id="259" dur="1" fill="hold">
                                          <p:stCondLst>
                                            <p:cond delay="499"/>
                                          </p:stCondLst>
                                        </p:cTn>
                                        <p:tgtEl>
                                          <p:spTgt spid="25"/>
                                        </p:tgtEl>
                                        <p:attrNameLst>
                                          <p:attrName>style.visibility</p:attrName>
                                        </p:attrNameLst>
                                      </p:cBhvr>
                                      <p:to>
                                        <p:strVal val="hidden"/>
                                      </p:to>
                                    </p:set>
                                  </p:childTnLst>
                                </p:cTn>
                              </p:par>
                            </p:childTnLst>
                          </p:cTn>
                        </p:par>
                      </p:childTnLst>
                    </p:cTn>
                  </p:par>
                  <p:par>
                    <p:cTn id="260" fill="hold">
                      <p:stCondLst>
                        <p:cond delay="indefinite"/>
                      </p:stCondLst>
                      <p:childTnLst>
                        <p:par>
                          <p:cTn id="261" fill="hold">
                            <p:stCondLst>
                              <p:cond delay="0"/>
                            </p:stCondLst>
                            <p:childTnLst>
                              <p:par>
                                <p:cTn id="262" presetID="9" presetClass="entr" presetSubtype="0" fill="hold" grpId="2" nodeType="clickEffect">
                                  <p:stCondLst>
                                    <p:cond delay="0"/>
                                  </p:stCondLst>
                                  <p:childTnLst>
                                    <p:set>
                                      <p:cBhvr>
                                        <p:cTn id="263" dur="1" fill="hold">
                                          <p:stCondLst>
                                            <p:cond delay="0"/>
                                          </p:stCondLst>
                                        </p:cTn>
                                        <p:tgtEl>
                                          <p:spTgt spid="25"/>
                                        </p:tgtEl>
                                        <p:attrNameLst>
                                          <p:attrName>style.visibility</p:attrName>
                                        </p:attrNameLst>
                                      </p:cBhvr>
                                      <p:to>
                                        <p:strVal val="visible"/>
                                      </p:to>
                                    </p:set>
                                    <p:animEffect transition="in" filter="dissolve">
                                      <p:cBhvr>
                                        <p:cTn id="264" dur="500"/>
                                        <p:tgtEl>
                                          <p:spTgt spid="25"/>
                                        </p:tgtEl>
                                      </p:cBhvr>
                                    </p:animEffect>
                                  </p:childTnLst>
                                </p:cTn>
                              </p:par>
                            </p:childTnLst>
                          </p:cTn>
                        </p:par>
                      </p:childTnLst>
                    </p:cTn>
                  </p:par>
                  <p:par>
                    <p:cTn id="265" fill="hold">
                      <p:stCondLst>
                        <p:cond delay="indefinite"/>
                      </p:stCondLst>
                      <p:childTnLst>
                        <p:par>
                          <p:cTn id="266" fill="hold">
                            <p:stCondLst>
                              <p:cond delay="0"/>
                            </p:stCondLst>
                            <p:childTnLst>
                              <p:par>
                                <p:cTn id="267" presetID="9" presetClass="exit" presetSubtype="0" fill="hold" grpId="1" nodeType="clickEffect">
                                  <p:stCondLst>
                                    <p:cond delay="0"/>
                                  </p:stCondLst>
                                  <p:childTnLst>
                                    <p:animEffect transition="out" filter="dissolve">
                                      <p:cBhvr>
                                        <p:cTn id="268" dur="500"/>
                                        <p:tgtEl>
                                          <p:spTgt spid="34"/>
                                        </p:tgtEl>
                                      </p:cBhvr>
                                    </p:animEffect>
                                    <p:set>
                                      <p:cBhvr>
                                        <p:cTn id="269" dur="1" fill="hold">
                                          <p:stCondLst>
                                            <p:cond delay="499"/>
                                          </p:stCondLst>
                                        </p:cTn>
                                        <p:tgtEl>
                                          <p:spTgt spid="34"/>
                                        </p:tgtEl>
                                        <p:attrNameLst>
                                          <p:attrName>style.visibility</p:attrName>
                                        </p:attrNameLst>
                                      </p:cBhvr>
                                      <p:to>
                                        <p:strVal val="hidden"/>
                                      </p:to>
                                    </p:set>
                                  </p:childTnLst>
                                </p:cTn>
                              </p:par>
                            </p:childTnLst>
                          </p:cTn>
                        </p:par>
                      </p:childTnLst>
                    </p:cTn>
                  </p:par>
                  <p:par>
                    <p:cTn id="270" fill="hold">
                      <p:stCondLst>
                        <p:cond delay="indefinite"/>
                      </p:stCondLst>
                      <p:childTnLst>
                        <p:par>
                          <p:cTn id="271" fill="hold">
                            <p:stCondLst>
                              <p:cond delay="0"/>
                            </p:stCondLst>
                            <p:childTnLst>
                              <p:par>
                                <p:cTn id="272" presetID="9" presetClass="entr" presetSubtype="0" fill="hold" grpId="2" nodeType="clickEffect">
                                  <p:stCondLst>
                                    <p:cond delay="0"/>
                                  </p:stCondLst>
                                  <p:childTnLst>
                                    <p:set>
                                      <p:cBhvr>
                                        <p:cTn id="273" dur="1" fill="hold">
                                          <p:stCondLst>
                                            <p:cond delay="0"/>
                                          </p:stCondLst>
                                        </p:cTn>
                                        <p:tgtEl>
                                          <p:spTgt spid="34"/>
                                        </p:tgtEl>
                                        <p:attrNameLst>
                                          <p:attrName>style.visibility</p:attrName>
                                        </p:attrNameLst>
                                      </p:cBhvr>
                                      <p:to>
                                        <p:strVal val="visible"/>
                                      </p:to>
                                    </p:set>
                                    <p:animEffect transition="in" filter="dissolve">
                                      <p:cBhvr>
                                        <p:cTn id="27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7" grpId="1"/>
      <p:bldP spid="17" grpId="2"/>
      <p:bldP spid="18" grpId="0"/>
      <p:bldP spid="18" grpId="1"/>
      <p:bldP spid="18" grpId="2"/>
      <p:bldP spid="19" grpId="0"/>
      <p:bldP spid="19" grpId="1"/>
      <p:bldP spid="19" grpId="2"/>
      <p:bldP spid="21" grpId="0"/>
      <p:bldP spid="21" grpId="1"/>
      <p:bldP spid="21" grpId="2"/>
      <p:bldP spid="22" grpId="0"/>
      <p:bldP spid="22" grpId="1"/>
      <p:bldP spid="22" grpId="2"/>
      <p:bldP spid="23" grpId="0"/>
      <p:bldP spid="23" grpId="1"/>
      <p:bldP spid="23" grpId="2"/>
      <p:bldP spid="24" grpId="0"/>
      <p:bldP spid="24" grpId="1"/>
      <p:bldP spid="24" grpId="2"/>
      <p:bldP spid="25" grpId="0"/>
      <p:bldP spid="25" grpId="1"/>
      <p:bldP spid="25" grpId="2"/>
      <p:bldP spid="26" grpId="0"/>
      <p:bldP spid="26" grpId="1"/>
      <p:bldP spid="26" grpId="2"/>
      <p:bldP spid="27" grpId="0"/>
      <p:bldP spid="27" grpId="1"/>
      <p:bldP spid="27" grpId="2"/>
      <p:bldP spid="28" grpId="0"/>
      <p:bldP spid="28" grpId="1"/>
      <p:bldP spid="28" grpId="2"/>
      <p:bldP spid="28" grpId="3"/>
      <p:bldP spid="29" grpId="0"/>
      <p:bldP spid="29" grpId="1"/>
      <p:bldP spid="29" grpId="2"/>
      <p:bldP spid="32" grpId="0"/>
      <p:bldP spid="33" grpId="0"/>
      <p:bldP spid="35" grpId="0"/>
      <p:bldP spid="36" grpId="0"/>
      <p:bldP spid="37" grpId="0"/>
      <p:bldP spid="38" grpId="0"/>
      <p:bldP spid="39" grpId="0"/>
      <p:bldP spid="34" grpId="0"/>
      <p:bldP spid="34" grpId="1"/>
      <p:bldP spid="34" grpId="2"/>
      <p:bldP spid="41" grpId="0"/>
      <p:bldP spid="41" grpId="1"/>
      <p:bldP spid="41" grpId="2"/>
      <p:bldP spid="42" grpId="0"/>
      <p:bldP spid="30" grpId="0"/>
      <p:bldP spid="30" grpId="1"/>
      <p:bldP spid="30" grpId="2"/>
      <p:bldP spid="31" grpId="0"/>
      <p:bldP spid="31" grpId="1"/>
      <p:bldP spid="31" grpId="2"/>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498" y="575851"/>
            <a:ext cx="2266834" cy="2266834"/>
          </a:xfrm>
          <a:prstGeom prst="rect">
            <a:avLst/>
          </a:prstGeom>
        </p:spPr>
      </p:pic>
      <p:sp>
        <p:nvSpPr>
          <p:cNvPr id="8" name="Rounded Rectangle 7"/>
          <p:cNvSpPr/>
          <p:nvPr/>
        </p:nvSpPr>
        <p:spPr>
          <a:xfrm>
            <a:off x="10029563" y="5669345"/>
            <a:ext cx="1662965"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dirty="0">
              <a:solidFill>
                <a:prstClr val="white"/>
              </a:solidFill>
              <a:latin typeface="Century Gothic" panose="020B0502020202020204" pitchFamily="34" charset="0"/>
            </a:endParaRPr>
          </a:p>
        </p:txBody>
      </p:sp>
      <p:sp>
        <p:nvSpPr>
          <p:cNvPr id="9" name="TextBox 8"/>
          <p:cNvSpPr txBox="1"/>
          <p:nvPr/>
        </p:nvSpPr>
        <p:spPr>
          <a:xfrm>
            <a:off x="3433314" y="1396135"/>
            <a:ext cx="7712015" cy="1446550"/>
          </a:xfrm>
          <a:prstGeom prst="rect">
            <a:avLst/>
          </a:prstGeom>
          <a:noFill/>
        </p:spPr>
        <p:txBody>
          <a:bodyPr wrap="square" rtlCol="0">
            <a:spAutoFit/>
          </a:bodyPr>
          <a:lstStyle/>
          <a:p>
            <a:r>
              <a:rPr lang="en-GB" sz="8800" dirty="0">
                <a:solidFill>
                  <a:srgbClr val="4472C4">
                    <a:lumMod val="50000"/>
                  </a:srgbClr>
                </a:solidFill>
                <a:latin typeface="Century Gothic" panose="020B0502020202020204" pitchFamily="34" charset="0"/>
              </a:rPr>
              <a:t>@ </a:t>
            </a:r>
            <a:r>
              <a:rPr lang="en-GB" sz="8800" b="1" dirty="0">
                <a:solidFill>
                  <a:srgbClr val="4472C4">
                    <a:lumMod val="50000"/>
                  </a:srgbClr>
                </a:solidFill>
                <a:latin typeface="Century Gothic" panose="020B0502020202020204" pitchFamily="34" charset="0"/>
              </a:rPr>
              <a:t>????????</a:t>
            </a:r>
          </a:p>
        </p:txBody>
      </p:sp>
      <p:sp>
        <p:nvSpPr>
          <p:cNvPr id="10" name="TextBox 9"/>
          <p:cNvSpPr txBox="1"/>
          <p:nvPr/>
        </p:nvSpPr>
        <p:spPr>
          <a:xfrm>
            <a:off x="1656272" y="3194186"/>
            <a:ext cx="9489057" cy="2123658"/>
          </a:xfrm>
          <a:prstGeom prst="rect">
            <a:avLst/>
          </a:prstGeom>
          <a:noFill/>
        </p:spPr>
        <p:txBody>
          <a:bodyPr wrap="square" rtlCol="0">
            <a:spAutoFit/>
          </a:bodyPr>
          <a:lstStyle/>
          <a:p>
            <a:r>
              <a:rPr lang="en-GB" sz="4400" b="1" dirty="0">
                <a:solidFill>
                  <a:srgbClr val="4472C4">
                    <a:lumMod val="50000"/>
                  </a:srgbClr>
                </a:solidFill>
                <a:latin typeface="Century Gothic" panose="020B0502020202020204" pitchFamily="34" charset="0"/>
              </a:rPr>
              <a:t>Read the Twitter posts.  </a:t>
            </a:r>
          </a:p>
          <a:p>
            <a:r>
              <a:rPr lang="en-GB" sz="4400" b="1" dirty="0">
                <a:solidFill>
                  <a:srgbClr val="4472C4">
                    <a:lumMod val="50000"/>
                  </a:srgbClr>
                </a:solidFill>
                <a:latin typeface="Century Gothic" panose="020B0502020202020204" pitchFamily="34" charset="0"/>
              </a:rPr>
              <a:t>It’s an important exam!  </a:t>
            </a:r>
          </a:p>
          <a:p>
            <a:r>
              <a:rPr lang="en-GB" sz="4400" b="1" dirty="0">
                <a:solidFill>
                  <a:srgbClr val="4472C4">
                    <a:lumMod val="50000"/>
                  </a:srgbClr>
                </a:solidFill>
                <a:latin typeface="Century Gothic" panose="020B0502020202020204" pitchFamily="34" charset="0"/>
              </a:rPr>
              <a:t>Who is talking?  A boy or a girl?</a:t>
            </a:r>
          </a:p>
        </p:txBody>
      </p:sp>
      <p:sp>
        <p:nvSpPr>
          <p:cNvPr id="2" name="Title 1">
            <a:extLst>
              <a:ext uri="{FF2B5EF4-FFF2-40B4-BE49-F238E27FC236}">
                <a16:creationId xmlns:a16="http://schemas.microsoft.com/office/drawing/2014/main" id="{10C0A5BB-1288-1142-B7EA-403AB5A81167}"/>
              </a:ext>
            </a:extLst>
          </p:cNvPr>
          <p:cNvSpPr>
            <a:spLocks noGrp="1"/>
          </p:cNvSpPr>
          <p:nvPr>
            <p:ph type="title"/>
          </p:nvPr>
        </p:nvSpPr>
        <p:spPr>
          <a:xfrm>
            <a:off x="10063993" y="5664029"/>
            <a:ext cx="1594104" cy="497740"/>
          </a:xfrm>
        </p:spPr>
        <p:txBody>
          <a:bodyPr>
            <a:normAutofit/>
          </a:bodyPr>
          <a:lstStyle/>
          <a:p>
            <a:pPr algn="ctr"/>
            <a:r>
              <a:rPr lang="en-GB" sz="1800" b="1" dirty="0">
                <a:solidFill>
                  <a:prstClr val="white"/>
                </a:solidFill>
              </a:rPr>
              <a:t>leer</a:t>
            </a:r>
            <a:endParaRPr lang="en-US" sz="1800" dirty="0"/>
          </a:p>
        </p:txBody>
      </p:sp>
    </p:spTree>
    <p:extLst>
      <p:ext uri="{BB962C8B-B14F-4D97-AF65-F5344CB8AC3E}">
        <p14:creationId xmlns:p14="http://schemas.microsoft.com/office/powerpoint/2010/main" val="1393992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0678931" y="1254446"/>
            <a:ext cx="846707" cy="400110"/>
          </a:xfrm>
          <a:prstGeom prst="rect">
            <a:avLst/>
          </a:prstGeom>
          <a:noFill/>
        </p:spPr>
        <p:txBody>
          <a:bodyPr wrap="none" lIns="91440" tIns="45720" rIns="91440" bIns="45720">
            <a:spAutoFit/>
          </a:bodyPr>
          <a:lstStyle/>
          <a:p>
            <a:pPr algn="ctr">
              <a:defRPr/>
            </a:pPr>
            <a:r>
              <a:rPr lang="en-US" sz="2000" b="1" dirty="0">
                <a:ln w="22225">
                  <a:solidFill>
                    <a:srgbClr val="ED7D31"/>
                  </a:solidFill>
                  <a:prstDash val="solid"/>
                </a:ln>
                <a:solidFill>
                  <a:srgbClr val="ED7D31">
                    <a:lumMod val="40000"/>
                    <a:lumOff val="60000"/>
                  </a:srgbClr>
                </a:solidFill>
                <a:latin typeface="Century Gothic" panose="020B0502020202020204" pitchFamily="34" charset="0"/>
              </a:rPr>
              <a:t>Hugo</a:t>
            </a:r>
          </a:p>
        </p:txBody>
      </p:sp>
      <p:sp>
        <p:nvSpPr>
          <p:cNvPr id="30" name="Rectangle 29"/>
          <p:cNvSpPr/>
          <p:nvPr/>
        </p:nvSpPr>
        <p:spPr>
          <a:xfrm>
            <a:off x="6249163" y="438581"/>
            <a:ext cx="184730" cy="369332"/>
          </a:xfrm>
          <a:prstGeom prst="rect">
            <a:avLst/>
          </a:prstGeom>
          <a:noFill/>
        </p:spPr>
        <p:txBody>
          <a:bodyPr wrap="none" lIns="91440" tIns="45720" rIns="91440" bIns="45720">
            <a:spAutoFit/>
          </a:bodyPr>
          <a:lstStyle/>
          <a:p>
            <a:pPr algn="ctr">
              <a:defRPr/>
            </a:pPr>
            <a:endParaRPr lang="en-US" b="1" dirty="0">
              <a:ln w="22225">
                <a:solidFill>
                  <a:srgbClr val="ED7D31"/>
                </a:solidFill>
                <a:prstDash val="solid"/>
              </a:ln>
              <a:solidFill>
                <a:srgbClr val="ED7D31">
                  <a:lumMod val="40000"/>
                  <a:lumOff val="60000"/>
                </a:srgbClr>
              </a:solidFill>
              <a:latin typeface="Century Gothic" panose="020B0502020202020204" pitchFamily="34" charset="0"/>
            </a:endParaRPr>
          </a:p>
        </p:txBody>
      </p:sp>
      <p:sp>
        <p:nvSpPr>
          <p:cNvPr id="3" name="Rounded Rectangular Callout 2"/>
          <p:cNvSpPr/>
          <p:nvPr/>
        </p:nvSpPr>
        <p:spPr>
          <a:xfrm>
            <a:off x="502618" y="160652"/>
            <a:ext cx="2743200" cy="1317960"/>
          </a:xfrm>
          <a:prstGeom prst="wedgeRoundRectCallout">
            <a:avLst>
              <a:gd name="adj1" fmla="val -33673"/>
              <a:gd name="adj2" fmla="val 64572"/>
              <a:gd name="adj3" fmla="val 16667"/>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err="1">
                <a:solidFill>
                  <a:srgbClr val="4472C4">
                    <a:lumMod val="50000"/>
                  </a:srgbClr>
                </a:solidFill>
                <a:latin typeface="Century Gothic" panose="020B0502020202020204" pitchFamily="34" charset="0"/>
              </a:rPr>
              <a:t>estoy</a:t>
            </a:r>
            <a:r>
              <a:rPr lang="en-GB" sz="2000" i="1" dirty="0">
                <a:solidFill>
                  <a:srgbClr val="4472C4">
                    <a:lumMod val="50000"/>
                  </a:srgbClr>
                </a:solidFill>
                <a:latin typeface="Century Gothic" panose="020B0502020202020204" pitchFamily="34" charset="0"/>
              </a:rPr>
              <a:t> </a:t>
            </a:r>
            <a:r>
              <a:rPr lang="en-GB" sz="2000" i="1" dirty="0" err="1">
                <a:solidFill>
                  <a:srgbClr val="4472C4">
                    <a:lumMod val="50000"/>
                  </a:srgbClr>
                </a:solidFill>
                <a:latin typeface="Century Gothic" panose="020B0502020202020204" pitchFamily="34" charset="0"/>
              </a:rPr>
              <a:t>muy</a:t>
            </a:r>
            <a:r>
              <a:rPr lang="en-GB" sz="2000" i="1" dirty="0">
                <a:solidFill>
                  <a:srgbClr val="4472C4">
                    <a:lumMod val="50000"/>
                  </a:srgbClr>
                </a:solidFill>
                <a:latin typeface="Century Gothic" panose="020B0502020202020204" pitchFamily="34" charset="0"/>
              </a:rPr>
              <a:t> </a:t>
            </a:r>
            <a:r>
              <a:rPr lang="en-GB" sz="2000" i="1" dirty="0" err="1">
                <a:solidFill>
                  <a:srgbClr val="4472C4">
                    <a:lumMod val="50000"/>
                  </a:srgbClr>
                </a:solidFill>
                <a:latin typeface="Century Gothic" panose="020B0502020202020204" pitchFamily="34" charset="0"/>
              </a:rPr>
              <a:t>blanca</a:t>
            </a:r>
            <a:r>
              <a:rPr lang="en-GB" sz="2000" i="1" dirty="0">
                <a:solidFill>
                  <a:srgbClr val="4472C4">
                    <a:lumMod val="50000"/>
                  </a:srgbClr>
                </a:solidFill>
                <a:latin typeface="Century Gothic" panose="020B0502020202020204" pitchFamily="34" charset="0"/>
              </a:rPr>
              <a:t> y </a:t>
            </a:r>
            <a:r>
              <a:rPr lang="en-GB" sz="2000" i="1" dirty="0" err="1">
                <a:solidFill>
                  <a:srgbClr val="4472C4">
                    <a:lumMod val="50000"/>
                  </a:srgbClr>
                </a:solidFill>
                <a:latin typeface="Century Gothic" panose="020B0502020202020204" pitchFamily="34" charset="0"/>
              </a:rPr>
              <a:t>nerviosa</a:t>
            </a:r>
            <a:endParaRPr lang="en-GB" sz="2000" i="1" dirty="0">
              <a:solidFill>
                <a:srgbClr val="4472C4">
                  <a:lumMod val="50000"/>
                </a:srgbClr>
              </a:solidFill>
              <a:latin typeface="Century Gothic" panose="020B0502020202020204" pitchFamily="34" charset="0"/>
            </a:endParaRPr>
          </a:p>
          <a:p>
            <a:pPr algn="ctr"/>
            <a:r>
              <a:rPr lang="en-GB" sz="2000" i="1" dirty="0">
                <a:solidFill>
                  <a:srgbClr val="4472C4">
                    <a:lumMod val="50000"/>
                  </a:srgbClr>
                </a:solidFill>
                <a:latin typeface="Century Gothic" panose="020B0502020202020204" pitchFamily="34" charset="0"/>
              </a:rPr>
              <a:t>@</a:t>
            </a:r>
            <a:r>
              <a:rPr lang="en-GB" sz="2000" i="1" dirty="0" err="1">
                <a:solidFill>
                  <a:srgbClr val="4472C4">
                    <a:lumMod val="50000"/>
                  </a:srgbClr>
                </a:solidFill>
                <a:latin typeface="Century Gothic" panose="020B0502020202020204" pitchFamily="34" charset="0"/>
              </a:rPr>
              <a:t>fortnightmegafan</a:t>
            </a:r>
            <a:endParaRPr lang="en-GB" sz="2000" i="1" dirty="0">
              <a:solidFill>
                <a:srgbClr val="4472C4">
                  <a:lumMod val="50000"/>
                </a:srgbClr>
              </a:solidFill>
              <a:latin typeface="Century Gothic" panose="020B0502020202020204" pitchFamily="34" charset="0"/>
            </a:endParaRPr>
          </a:p>
        </p:txBody>
      </p:sp>
      <p:sp>
        <p:nvSpPr>
          <p:cNvPr id="12" name="TextBox 11"/>
          <p:cNvSpPr txBox="1"/>
          <p:nvPr/>
        </p:nvSpPr>
        <p:spPr>
          <a:xfrm>
            <a:off x="3530988" y="2179791"/>
            <a:ext cx="627797" cy="614151"/>
          </a:xfrm>
          <a:prstGeom prst="rect">
            <a:avLst/>
          </a:prstGeom>
          <a:noFill/>
          <a:ln w="19050">
            <a:solidFill>
              <a:schemeClr val="accent5">
                <a:lumMod val="50000"/>
              </a:schemeClr>
            </a:solidFill>
          </a:ln>
        </p:spPr>
        <p:txBody>
          <a:bodyPr wrap="square" rtlCol="0">
            <a:spAutoFit/>
          </a:bodyPr>
          <a:lstStyle/>
          <a:p>
            <a:endParaRPr lang="en-GB" dirty="0">
              <a:solidFill>
                <a:prstClr val="black"/>
              </a:solidFill>
            </a:endParaRPr>
          </a:p>
        </p:txBody>
      </p:sp>
      <p:sp>
        <p:nvSpPr>
          <p:cNvPr id="88" name="TextBox 87"/>
          <p:cNvSpPr txBox="1"/>
          <p:nvPr/>
        </p:nvSpPr>
        <p:spPr>
          <a:xfrm>
            <a:off x="4778987" y="2179790"/>
            <a:ext cx="627797" cy="614151"/>
          </a:xfrm>
          <a:prstGeom prst="rect">
            <a:avLst/>
          </a:prstGeom>
          <a:noFill/>
          <a:ln w="19050">
            <a:solidFill>
              <a:schemeClr val="accent5">
                <a:lumMod val="50000"/>
              </a:schemeClr>
            </a:solidFill>
          </a:ln>
        </p:spPr>
        <p:txBody>
          <a:bodyPr wrap="square" rtlCol="0">
            <a:spAutoFit/>
          </a:bodyPr>
          <a:lstStyle/>
          <a:p>
            <a:endParaRPr lang="en-GB" dirty="0">
              <a:solidFill>
                <a:prstClr val="black"/>
              </a:solidFill>
            </a:endParaRPr>
          </a:p>
        </p:txBody>
      </p:sp>
      <p:sp>
        <p:nvSpPr>
          <p:cNvPr id="89" name="TextBox 88"/>
          <p:cNvSpPr txBox="1"/>
          <p:nvPr/>
        </p:nvSpPr>
        <p:spPr>
          <a:xfrm>
            <a:off x="9549590" y="2186488"/>
            <a:ext cx="627797" cy="614151"/>
          </a:xfrm>
          <a:prstGeom prst="rect">
            <a:avLst/>
          </a:prstGeom>
          <a:noFill/>
          <a:ln w="19050">
            <a:solidFill>
              <a:schemeClr val="accent5">
                <a:lumMod val="50000"/>
              </a:schemeClr>
            </a:solidFill>
          </a:ln>
        </p:spPr>
        <p:txBody>
          <a:bodyPr wrap="square" rtlCol="0">
            <a:spAutoFit/>
          </a:bodyPr>
          <a:lstStyle/>
          <a:p>
            <a:endParaRPr lang="en-GB" dirty="0">
              <a:solidFill>
                <a:prstClr val="black"/>
              </a:solidFill>
            </a:endParaRPr>
          </a:p>
        </p:txBody>
      </p:sp>
      <p:sp>
        <p:nvSpPr>
          <p:cNvPr id="90" name="TextBox 89"/>
          <p:cNvSpPr txBox="1"/>
          <p:nvPr/>
        </p:nvSpPr>
        <p:spPr>
          <a:xfrm>
            <a:off x="10804478" y="2194492"/>
            <a:ext cx="627797" cy="614151"/>
          </a:xfrm>
          <a:prstGeom prst="rect">
            <a:avLst/>
          </a:prstGeom>
          <a:noFill/>
          <a:ln w="19050">
            <a:solidFill>
              <a:schemeClr val="accent5">
                <a:lumMod val="50000"/>
              </a:schemeClr>
            </a:solidFill>
          </a:ln>
        </p:spPr>
        <p:txBody>
          <a:bodyPr wrap="square" rtlCol="0">
            <a:spAutoFit/>
          </a:bodyPr>
          <a:lstStyle/>
          <a:p>
            <a:endParaRPr lang="en-GB" dirty="0">
              <a:solidFill>
                <a:prstClr val="black"/>
              </a:solidFill>
            </a:endParaRPr>
          </a:p>
        </p:txBody>
      </p:sp>
      <p:sp>
        <p:nvSpPr>
          <p:cNvPr id="91" name="TextBox 90"/>
          <p:cNvSpPr txBox="1"/>
          <p:nvPr/>
        </p:nvSpPr>
        <p:spPr>
          <a:xfrm>
            <a:off x="3548428" y="3744884"/>
            <a:ext cx="627797" cy="614151"/>
          </a:xfrm>
          <a:prstGeom prst="rect">
            <a:avLst/>
          </a:prstGeom>
          <a:noFill/>
          <a:ln w="19050">
            <a:solidFill>
              <a:schemeClr val="accent5">
                <a:lumMod val="50000"/>
              </a:schemeClr>
            </a:solidFill>
          </a:ln>
        </p:spPr>
        <p:txBody>
          <a:bodyPr wrap="square" rtlCol="0">
            <a:spAutoFit/>
          </a:bodyPr>
          <a:lstStyle/>
          <a:p>
            <a:endParaRPr lang="en-GB" dirty="0">
              <a:solidFill>
                <a:prstClr val="black"/>
              </a:solidFill>
            </a:endParaRPr>
          </a:p>
        </p:txBody>
      </p:sp>
      <p:sp>
        <p:nvSpPr>
          <p:cNvPr id="92" name="TextBox 91"/>
          <p:cNvSpPr txBox="1"/>
          <p:nvPr/>
        </p:nvSpPr>
        <p:spPr>
          <a:xfrm>
            <a:off x="4778987" y="3744883"/>
            <a:ext cx="627797" cy="614151"/>
          </a:xfrm>
          <a:prstGeom prst="rect">
            <a:avLst/>
          </a:prstGeom>
          <a:noFill/>
          <a:ln w="19050">
            <a:solidFill>
              <a:schemeClr val="accent5">
                <a:lumMod val="50000"/>
              </a:schemeClr>
            </a:solidFill>
          </a:ln>
        </p:spPr>
        <p:txBody>
          <a:bodyPr wrap="square" rtlCol="0">
            <a:spAutoFit/>
          </a:bodyPr>
          <a:lstStyle/>
          <a:p>
            <a:endParaRPr lang="en-GB" dirty="0">
              <a:solidFill>
                <a:prstClr val="black"/>
              </a:solidFill>
            </a:endParaRPr>
          </a:p>
        </p:txBody>
      </p:sp>
      <p:sp>
        <p:nvSpPr>
          <p:cNvPr id="93" name="TextBox 92"/>
          <p:cNvSpPr txBox="1"/>
          <p:nvPr/>
        </p:nvSpPr>
        <p:spPr>
          <a:xfrm>
            <a:off x="9574943" y="3744883"/>
            <a:ext cx="627797" cy="614151"/>
          </a:xfrm>
          <a:prstGeom prst="rect">
            <a:avLst/>
          </a:prstGeom>
          <a:noFill/>
          <a:ln w="19050">
            <a:solidFill>
              <a:schemeClr val="accent5">
                <a:lumMod val="50000"/>
              </a:schemeClr>
            </a:solidFill>
          </a:ln>
        </p:spPr>
        <p:txBody>
          <a:bodyPr wrap="square" rtlCol="0">
            <a:spAutoFit/>
          </a:bodyPr>
          <a:lstStyle/>
          <a:p>
            <a:endParaRPr lang="en-GB" dirty="0">
              <a:solidFill>
                <a:prstClr val="black"/>
              </a:solidFill>
            </a:endParaRPr>
          </a:p>
        </p:txBody>
      </p:sp>
      <p:sp>
        <p:nvSpPr>
          <p:cNvPr id="94" name="TextBox 93"/>
          <p:cNvSpPr txBox="1"/>
          <p:nvPr/>
        </p:nvSpPr>
        <p:spPr>
          <a:xfrm>
            <a:off x="10837951" y="3757211"/>
            <a:ext cx="627797" cy="614151"/>
          </a:xfrm>
          <a:prstGeom prst="rect">
            <a:avLst/>
          </a:prstGeom>
          <a:noFill/>
          <a:ln w="19050">
            <a:solidFill>
              <a:schemeClr val="accent5">
                <a:lumMod val="50000"/>
              </a:schemeClr>
            </a:solidFill>
          </a:ln>
        </p:spPr>
        <p:txBody>
          <a:bodyPr wrap="square" rtlCol="0">
            <a:spAutoFit/>
          </a:bodyPr>
          <a:lstStyle/>
          <a:p>
            <a:endParaRPr lang="en-GB" dirty="0">
              <a:solidFill>
                <a:prstClr val="black"/>
              </a:solidFill>
            </a:endParaRPr>
          </a:p>
        </p:txBody>
      </p:sp>
      <p:sp>
        <p:nvSpPr>
          <p:cNvPr id="95" name="TextBox 94"/>
          <p:cNvSpPr txBox="1"/>
          <p:nvPr/>
        </p:nvSpPr>
        <p:spPr>
          <a:xfrm>
            <a:off x="4778988" y="5266536"/>
            <a:ext cx="627797" cy="614151"/>
          </a:xfrm>
          <a:prstGeom prst="rect">
            <a:avLst/>
          </a:prstGeom>
          <a:noFill/>
          <a:ln w="19050">
            <a:solidFill>
              <a:schemeClr val="accent5">
                <a:lumMod val="50000"/>
              </a:schemeClr>
            </a:solidFill>
          </a:ln>
        </p:spPr>
        <p:txBody>
          <a:bodyPr wrap="square" rtlCol="0">
            <a:spAutoFit/>
          </a:bodyPr>
          <a:lstStyle/>
          <a:p>
            <a:endParaRPr lang="en-GB" dirty="0">
              <a:solidFill>
                <a:prstClr val="black"/>
              </a:solidFill>
            </a:endParaRPr>
          </a:p>
        </p:txBody>
      </p:sp>
      <p:sp>
        <p:nvSpPr>
          <p:cNvPr id="96" name="TextBox 95"/>
          <p:cNvSpPr txBox="1"/>
          <p:nvPr/>
        </p:nvSpPr>
        <p:spPr>
          <a:xfrm>
            <a:off x="3593162" y="5266536"/>
            <a:ext cx="627797" cy="614151"/>
          </a:xfrm>
          <a:prstGeom prst="rect">
            <a:avLst/>
          </a:prstGeom>
          <a:noFill/>
          <a:ln w="19050">
            <a:solidFill>
              <a:schemeClr val="accent5">
                <a:lumMod val="50000"/>
              </a:schemeClr>
            </a:solidFill>
          </a:ln>
        </p:spPr>
        <p:txBody>
          <a:bodyPr wrap="square" rtlCol="0">
            <a:spAutoFit/>
          </a:bodyPr>
          <a:lstStyle/>
          <a:p>
            <a:endParaRPr lang="en-GB" dirty="0">
              <a:solidFill>
                <a:prstClr val="black"/>
              </a:solidFill>
            </a:endParaRPr>
          </a:p>
        </p:txBody>
      </p:sp>
      <p:sp>
        <p:nvSpPr>
          <p:cNvPr id="97" name="TextBox 96"/>
          <p:cNvSpPr txBox="1"/>
          <p:nvPr/>
        </p:nvSpPr>
        <p:spPr>
          <a:xfrm>
            <a:off x="10833402" y="5243652"/>
            <a:ext cx="627797" cy="614151"/>
          </a:xfrm>
          <a:prstGeom prst="rect">
            <a:avLst/>
          </a:prstGeom>
          <a:noFill/>
          <a:ln w="19050">
            <a:solidFill>
              <a:schemeClr val="accent5">
                <a:lumMod val="50000"/>
              </a:schemeClr>
            </a:solidFill>
          </a:ln>
        </p:spPr>
        <p:txBody>
          <a:bodyPr wrap="square" rtlCol="0">
            <a:spAutoFit/>
          </a:bodyPr>
          <a:lstStyle/>
          <a:p>
            <a:endParaRPr lang="en-GB" dirty="0">
              <a:solidFill>
                <a:prstClr val="black"/>
              </a:solidFill>
            </a:endParaRPr>
          </a:p>
        </p:txBody>
      </p:sp>
      <p:sp>
        <p:nvSpPr>
          <p:cNvPr id="98" name="TextBox 97"/>
          <p:cNvSpPr txBox="1"/>
          <p:nvPr/>
        </p:nvSpPr>
        <p:spPr>
          <a:xfrm>
            <a:off x="9574943" y="5245152"/>
            <a:ext cx="627797" cy="614151"/>
          </a:xfrm>
          <a:prstGeom prst="rect">
            <a:avLst/>
          </a:prstGeom>
          <a:noFill/>
          <a:ln w="19050">
            <a:solidFill>
              <a:schemeClr val="accent5">
                <a:lumMod val="50000"/>
              </a:schemeClr>
            </a:solidFill>
          </a:ln>
        </p:spPr>
        <p:txBody>
          <a:bodyPr wrap="square" rtlCol="0">
            <a:spAutoFit/>
          </a:bodyPr>
          <a:lstStyle/>
          <a:p>
            <a:endParaRPr lang="en-GB" dirty="0">
              <a:solidFill>
                <a:prstClr val="black"/>
              </a:solidFill>
            </a:endParaRPr>
          </a:p>
        </p:txBody>
      </p:sp>
      <p:sp>
        <p:nvSpPr>
          <p:cNvPr id="101" name="Rectangle 100"/>
          <p:cNvSpPr/>
          <p:nvPr/>
        </p:nvSpPr>
        <p:spPr>
          <a:xfrm>
            <a:off x="3433710" y="2860195"/>
            <a:ext cx="933269" cy="400110"/>
          </a:xfrm>
          <a:prstGeom prst="rect">
            <a:avLst/>
          </a:prstGeom>
          <a:noFill/>
        </p:spPr>
        <p:txBody>
          <a:bodyPr wrap="none" lIns="91440" tIns="45720" rIns="91440" bIns="45720">
            <a:spAutoFit/>
          </a:bodyPr>
          <a:lstStyle/>
          <a:p>
            <a:pPr algn="ctr">
              <a:defRPr/>
            </a:pPr>
            <a:r>
              <a:rPr lang="en-US" sz="2000" b="1" dirty="0">
                <a:ln w="22225">
                  <a:solidFill>
                    <a:srgbClr val="ED7D31"/>
                  </a:solidFill>
                  <a:prstDash val="solid"/>
                </a:ln>
                <a:solidFill>
                  <a:srgbClr val="ED7D31">
                    <a:lumMod val="40000"/>
                    <a:lumOff val="60000"/>
                  </a:srgbClr>
                </a:solidFill>
                <a:latin typeface="Century Gothic" panose="020B0502020202020204" pitchFamily="34" charset="0"/>
              </a:rPr>
              <a:t>Isabel</a:t>
            </a:r>
          </a:p>
        </p:txBody>
      </p:sp>
      <p:sp>
        <p:nvSpPr>
          <p:cNvPr id="102" name="Rectangle 101"/>
          <p:cNvSpPr/>
          <p:nvPr/>
        </p:nvSpPr>
        <p:spPr>
          <a:xfrm>
            <a:off x="4690857" y="2878359"/>
            <a:ext cx="910827" cy="400110"/>
          </a:xfrm>
          <a:prstGeom prst="rect">
            <a:avLst/>
          </a:prstGeom>
          <a:noFill/>
        </p:spPr>
        <p:txBody>
          <a:bodyPr wrap="none" lIns="91440" tIns="45720" rIns="91440" bIns="45720">
            <a:spAutoFit/>
          </a:bodyPr>
          <a:lstStyle/>
          <a:p>
            <a:pPr algn="ctr">
              <a:defRPr/>
            </a:pPr>
            <a:r>
              <a:rPr lang="en-US" sz="2000" b="1" dirty="0">
                <a:ln w="22225">
                  <a:solidFill>
                    <a:srgbClr val="ED7D31"/>
                  </a:solidFill>
                  <a:prstDash val="solid"/>
                </a:ln>
                <a:solidFill>
                  <a:srgbClr val="ED7D31">
                    <a:lumMod val="40000"/>
                    <a:lumOff val="60000"/>
                  </a:srgbClr>
                </a:solidFill>
                <a:latin typeface="Century Gothic" panose="020B0502020202020204" pitchFamily="34" charset="0"/>
              </a:rPr>
              <a:t>Victor</a:t>
            </a:r>
          </a:p>
        </p:txBody>
      </p:sp>
      <p:sp>
        <p:nvSpPr>
          <p:cNvPr id="103" name="Rounded Rectangular Callout 102"/>
          <p:cNvSpPr/>
          <p:nvPr/>
        </p:nvSpPr>
        <p:spPr>
          <a:xfrm>
            <a:off x="570932" y="3291481"/>
            <a:ext cx="2743200" cy="1317960"/>
          </a:xfrm>
          <a:prstGeom prst="wedgeRoundRectCallout">
            <a:avLst>
              <a:gd name="adj1" fmla="val -33673"/>
              <a:gd name="adj2" fmla="val 67006"/>
              <a:gd name="adj3" fmla="val 16667"/>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err="1">
                <a:solidFill>
                  <a:srgbClr val="4472C4">
                    <a:lumMod val="50000"/>
                  </a:srgbClr>
                </a:solidFill>
                <a:latin typeface="Century Gothic" panose="020B0502020202020204" pitchFamily="34" charset="0"/>
              </a:rPr>
              <a:t>estoy</a:t>
            </a:r>
            <a:r>
              <a:rPr lang="en-GB" sz="2000" i="1" dirty="0">
                <a:solidFill>
                  <a:srgbClr val="4472C4">
                    <a:lumMod val="50000"/>
                  </a:srgbClr>
                </a:solidFill>
                <a:latin typeface="Century Gothic" panose="020B0502020202020204" pitchFamily="34" charset="0"/>
              </a:rPr>
              <a:t> </a:t>
            </a:r>
            <a:r>
              <a:rPr lang="en-GB" sz="2000" i="1" dirty="0" err="1">
                <a:solidFill>
                  <a:srgbClr val="4472C4">
                    <a:lumMod val="50000"/>
                  </a:srgbClr>
                </a:solidFill>
                <a:latin typeface="Century Gothic" panose="020B0502020202020204" pitchFamily="34" charset="0"/>
              </a:rPr>
              <a:t>serio</a:t>
            </a:r>
            <a:r>
              <a:rPr lang="en-GB" sz="2000" i="1" dirty="0">
                <a:solidFill>
                  <a:srgbClr val="4472C4">
                    <a:lumMod val="50000"/>
                  </a:srgbClr>
                </a:solidFill>
                <a:latin typeface="Century Gothic" panose="020B0502020202020204" pitchFamily="34" charset="0"/>
              </a:rPr>
              <a:t> y </a:t>
            </a:r>
            <a:r>
              <a:rPr lang="en-GB" sz="2000" i="1" dirty="0" err="1">
                <a:solidFill>
                  <a:srgbClr val="4472C4">
                    <a:lumMod val="50000"/>
                  </a:srgbClr>
                </a:solidFill>
                <a:latin typeface="Century Gothic" panose="020B0502020202020204" pitchFamily="34" charset="0"/>
              </a:rPr>
              <a:t>tranquilo</a:t>
            </a:r>
            <a:r>
              <a:rPr lang="en-GB" sz="2000" i="1" dirty="0">
                <a:solidFill>
                  <a:srgbClr val="4472C4">
                    <a:lumMod val="50000"/>
                  </a:srgbClr>
                </a:solidFill>
                <a:latin typeface="Century Gothic" panose="020B0502020202020204" pitchFamily="34" charset="0"/>
              </a:rPr>
              <a:t> @</a:t>
            </a:r>
            <a:r>
              <a:rPr lang="en-GB" sz="2000" i="1" dirty="0" err="1">
                <a:solidFill>
                  <a:srgbClr val="4472C4">
                    <a:lumMod val="50000"/>
                  </a:srgbClr>
                </a:solidFill>
                <a:latin typeface="Century Gothic" panose="020B0502020202020204" pitchFamily="34" charset="0"/>
              </a:rPr>
              <a:t>coolkat</a:t>
            </a:r>
            <a:endParaRPr lang="en-GB" sz="2000" i="1" dirty="0">
              <a:solidFill>
                <a:srgbClr val="4472C4">
                  <a:lumMod val="50000"/>
                </a:srgbClr>
              </a:solidFill>
              <a:latin typeface="Century Gothic" panose="020B0502020202020204" pitchFamily="34" charset="0"/>
            </a:endParaRPr>
          </a:p>
        </p:txBody>
      </p:sp>
      <p:sp>
        <p:nvSpPr>
          <p:cNvPr id="105" name="Rectangle 104"/>
          <p:cNvSpPr/>
          <p:nvPr/>
        </p:nvSpPr>
        <p:spPr>
          <a:xfrm>
            <a:off x="3401305" y="4444983"/>
            <a:ext cx="922047" cy="400110"/>
          </a:xfrm>
          <a:prstGeom prst="rect">
            <a:avLst/>
          </a:prstGeom>
          <a:noFill/>
        </p:spPr>
        <p:txBody>
          <a:bodyPr wrap="none" lIns="91440" tIns="45720" rIns="91440" bIns="45720">
            <a:spAutoFit/>
          </a:bodyPr>
          <a:lstStyle/>
          <a:p>
            <a:pPr algn="ctr">
              <a:defRPr/>
            </a:pPr>
            <a:r>
              <a:rPr lang="en-US" sz="2000" b="1" dirty="0">
                <a:ln w="22225">
                  <a:solidFill>
                    <a:srgbClr val="ED7D31"/>
                  </a:solidFill>
                  <a:prstDash val="solid"/>
                </a:ln>
                <a:solidFill>
                  <a:srgbClr val="ED7D31">
                    <a:lumMod val="40000"/>
                    <a:lumOff val="60000"/>
                  </a:srgbClr>
                </a:solidFill>
                <a:latin typeface="Century Gothic" panose="020B0502020202020204" pitchFamily="34" charset="0"/>
              </a:rPr>
              <a:t>Diego</a:t>
            </a:r>
          </a:p>
        </p:txBody>
      </p:sp>
      <p:sp>
        <p:nvSpPr>
          <p:cNvPr id="106" name="Rectangle 105"/>
          <p:cNvSpPr/>
          <p:nvPr/>
        </p:nvSpPr>
        <p:spPr>
          <a:xfrm>
            <a:off x="4659113" y="4464696"/>
            <a:ext cx="867546" cy="400110"/>
          </a:xfrm>
          <a:prstGeom prst="rect">
            <a:avLst/>
          </a:prstGeom>
          <a:noFill/>
        </p:spPr>
        <p:txBody>
          <a:bodyPr wrap="none" lIns="91440" tIns="45720" rIns="91440" bIns="45720">
            <a:spAutoFit/>
          </a:bodyPr>
          <a:lstStyle/>
          <a:p>
            <a:pPr algn="ctr">
              <a:defRPr/>
            </a:pPr>
            <a:r>
              <a:rPr lang="en-US" sz="2000" b="1" dirty="0">
                <a:ln w="22225">
                  <a:solidFill>
                    <a:srgbClr val="ED7D31"/>
                  </a:solidFill>
                  <a:prstDash val="solid"/>
                </a:ln>
                <a:solidFill>
                  <a:srgbClr val="ED7D31">
                    <a:lumMod val="40000"/>
                    <a:lumOff val="60000"/>
                  </a:srgbClr>
                </a:solidFill>
                <a:latin typeface="Century Gothic" panose="020B0502020202020204" pitchFamily="34" charset="0"/>
              </a:rPr>
              <a:t>Clara</a:t>
            </a:r>
          </a:p>
        </p:txBody>
      </p:sp>
      <p:sp>
        <p:nvSpPr>
          <p:cNvPr id="107" name="Rounded Rectangular Callout 106"/>
          <p:cNvSpPr/>
          <p:nvPr/>
        </p:nvSpPr>
        <p:spPr>
          <a:xfrm>
            <a:off x="570932" y="4834028"/>
            <a:ext cx="2743200" cy="1317960"/>
          </a:xfrm>
          <a:prstGeom prst="wedgeRoundRectCallout">
            <a:avLst>
              <a:gd name="adj1" fmla="val -35427"/>
              <a:gd name="adj2" fmla="val 64572"/>
              <a:gd name="adj3" fmla="val 16667"/>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4472C4">
                    <a:lumMod val="50000"/>
                  </a:srgbClr>
                </a:solidFill>
                <a:latin typeface="Century Gothic" panose="020B0502020202020204" pitchFamily="34" charset="0"/>
              </a:rPr>
              <a:t>estoy</a:t>
            </a:r>
            <a:r>
              <a:rPr lang="en-GB" sz="2000" dirty="0">
                <a:solidFill>
                  <a:srgbClr val="4472C4">
                    <a:lumMod val="50000"/>
                  </a:srgbClr>
                </a:solidFill>
                <a:latin typeface="Century Gothic" panose="020B0502020202020204" pitchFamily="34" charset="0"/>
              </a:rPr>
              <a:t> </a:t>
            </a:r>
            <a:r>
              <a:rPr lang="en-GB" sz="2000" dirty="0" err="1">
                <a:solidFill>
                  <a:srgbClr val="4472C4">
                    <a:lumMod val="50000"/>
                  </a:srgbClr>
                </a:solidFill>
                <a:latin typeface="Century Gothic" panose="020B0502020202020204" pitchFamily="34" charset="0"/>
              </a:rPr>
              <a:t>tranquila</a:t>
            </a:r>
            <a:r>
              <a:rPr lang="en-GB" sz="2000" dirty="0">
                <a:solidFill>
                  <a:srgbClr val="4472C4">
                    <a:lumMod val="50000"/>
                  </a:srgbClr>
                </a:solidFill>
                <a:latin typeface="Century Gothic" panose="020B0502020202020204" pitchFamily="34" charset="0"/>
              </a:rPr>
              <a:t> y </a:t>
            </a:r>
            <a:r>
              <a:rPr lang="en-GB" sz="2000" dirty="0" err="1">
                <a:solidFill>
                  <a:srgbClr val="4472C4">
                    <a:lumMod val="50000"/>
                  </a:srgbClr>
                </a:solidFill>
                <a:latin typeface="Century Gothic" panose="020B0502020202020204" pitchFamily="34" charset="0"/>
              </a:rPr>
              <a:t>rara</a:t>
            </a:r>
            <a:r>
              <a:rPr lang="en-GB" sz="2000" dirty="0">
                <a:solidFill>
                  <a:srgbClr val="4472C4">
                    <a:lumMod val="50000"/>
                  </a:srgbClr>
                </a:solidFill>
                <a:latin typeface="Century Gothic" panose="020B0502020202020204" pitchFamily="34" charset="0"/>
              </a:rPr>
              <a:t> </a:t>
            </a:r>
          </a:p>
          <a:p>
            <a:pPr algn="ctr"/>
            <a:r>
              <a:rPr lang="en-GB" sz="2000" i="1" dirty="0">
                <a:solidFill>
                  <a:srgbClr val="4472C4">
                    <a:lumMod val="50000"/>
                  </a:srgbClr>
                </a:solidFill>
                <a:latin typeface="Century Gothic" panose="020B0502020202020204" pitchFamily="34" charset="0"/>
              </a:rPr>
              <a:t>@sportster91</a:t>
            </a:r>
          </a:p>
        </p:txBody>
      </p:sp>
      <p:sp>
        <p:nvSpPr>
          <p:cNvPr id="108" name="Rectangle 107"/>
          <p:cNvSpPr/>
          <p:nvPr/>
        </p:nvSpPr>
        <p:spPr>
          <a:xfrm>
            <a:off x="3396495" y="5963576"/>
            <a:ext cx="931665" cy="400110"/>
          </a:xfrm>
          <a:prstGeom prst="rect">
            <a:avLst/>
          </a:prstGeom>
          <a:noFill/>
        </p:spPr>
        <p:txBody>
          <a:bodyPr wrap="none" lIns="91440" tIns="45720" rIns="91440" bIns="45720">
            <a:spAutoFit/>
          </a:bodyPr>
          <a:lstStyle/>
          <a:p>
            <a:pPr algn="ctr">
              <a:defRPr/>
            </a:pPr>
            <a:r>
              <a:rPr lang="en-US" sz="2000" b="1" dirty="0">
                <a:ln w="22225">
                  <a:solidFill>
                    <a:srgbClr val="ED7D31"/>
                  </a:solidFill>
                  <a:prstDash val="solid"/>
                </a:ln>
                <a:solidFill>
                  <a:srgbClr val="ED7D31">
                    <a:lumMod val="40000"/>
                    <a:lumOff val="60000"/>
                  </a:srgbClr>
                </a:solidFill>
                <a:latin typeface="Century Gothic" panose="020B0502020202020204" pitchFamily="34" charset="0"/>
              </a:rPr>
              <a:t>Arturo</a:t>
            </a:r>
          </a:p>
        </p:txBody>
      </p:sp>
      <p:sp>
        <p:nvSpPr>
          <p:cNvPr id="109" name="Rectangle 108"/>
          <p:cNvSpPr/>
          <p:nvPr/>
        </p:nvSpPr>
        <p:spPr>
          <a:xfrm>
            <a:off x="4628655" y="5963576"/>
            <a:ext cx="928459" cy="400110"/>
          </a:xfrm>
          <a:prstGeom prst="rect">
            <a:avLst/>
          </a:prstGeom>
          <a:noFill/>
        </p:spPr>
        <p:txBody>
          <a:bodyPr wrap="none" lIns="91440" tIns="45720" rIns="91440" bIns="45720">
            <a:spAutoFit/>
          </a:bodyPr>
          <a:lstStyle/>
          <a:p>
            <a:pPr algn="ctr">
              <a:defRPr/>
            </a:pPr>
            <a:r>
              <a:rPr lang="en-US" sz="2000" b="1" dirty="0">
                <a:ln w="22225">
                  <a:solidFill>
                    <a:srgbClr val="ED7D31"/>
                  </a:solidFill>
                  <a:prstDash val="solid"/>
                </a:ln>
                <a:solidFill>
                  <a:srgbClr val="ED7D31">
                    <a:lumMod val="40000"/>
                    <a:lumOff val="60000"/>
                  </a:srgbClr>
                </a:solidFill>
                <a:latin typeface="Century Gothic" panose="020B0502020202020204" pitchFamily="34" charset="0"/>
              </a:rPr>
              <a:t>Alana</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222" y="2299738"/>
            <a:ext cx="342612" cy="682940"/>
          </a:xfrm>
          <a:prstGeom prst="rect">
            <a:avLst/>
          </a:prstGeom>
        </p:spPr>
      </p:pic>
      <p:pic>
        <p:nvPicPr>
          <p:cNvPr id="111" name="Picture 1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9485" y="3846799"/>
            <a:ext cx="342612" cy="682940"/>
          </a:xfrm>
          <a:prstGeom prst="rect">
            <a:avLst/>
          </a:prstGeom>
        </p:spPr>
      </p:pic>
      <p:pic>
        <p:nvPicPr>
          <p:cNvPr id="112" name="Picture 1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0972" y="5427305"/>
            <a:ext cx="342612" cy="682940"/>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6134" y="2224001"/>
            <a:ext cx="363828" cy="725232"/>
          </a:xfrm>
          <a:prstGeom prst="rect">
            <a:avLst/>
          </a:prstGeom>
        </p:spPr>
      </p:pic>
      <p:pic>
        <p:nvPicPr>
          <p:cNvPr id="113" name="Picture 1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0774" y="3849659"/>
            <a:ext cx="363828" cy="725232"/>
          </a:xfrm>
          <a:prstGeom prst="rect">
            <a:avLst/>
          </a:prstGeom>
        </p:spPr>
      </p:pic>
      <p:pic>
        <p:nvPicPr>
          <p:cNvPr id="114" name="Picture 1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3659" y="5409639"/>
            <a:ext cx="363828" cy="725232"/>
          </a:xfrm>
          <a:prstGeom prst="rect">
            <a:avLst/>
          </a:prstGeom>
        </p:spPr>
      </p:pic>
      <p:sp>
        <p:nvSpPr>
          <p:cNvPr id="115" name="Rounded Rectangular Callout 114"/>
          <p:cNvSpPr/>
          <p:nvPr/>
        </p:nvSpPr>
        <p:spPr>
          <a:xfrm>
            <a:off x="6508992" y="1743679"/>
            <a:ext cx="2743200" cy="1317960"/>
          </a:xfrm>
          <a:prstGeom prst="wedgeRoundRectCallout">
            <a:avLst>
              <a:gd name="adj1" fmla="val -36012"/>
              <a:gd name="adj2" fmla="val 68223"/>
              <a:gd name="adj3" fmla="val 16667"/>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err="1">
                <a:solidFill>
                  <a:srgbClr val="4472C4">
                    <a:lumMod val="50000"/>
                  </a:srgbClr>
                </a:solidFill>
                <a:latin typeface="Century Gothic" panose="020B0502020202020204" pitchFamily="34" charset="0"/>
              </a:rPr>
              <a:t>estoy</a:t>
            </a:r>
            <a:r>
              <a:rPr lang="en-GB" sz="2000" i="1" dirty="0">
                <a:solidFill>
                  <a:srgbClr val="4472C4">
                    <a:lumMod val="50000"/>
                  </a:srgbClr>
                </a:solidFill>
                <a:latin typeface="Century Gothic" panose="020B0502020202020204" pitchFamily="34" charset="0"/>
              </a:rPr>
              <a:t> </a:t>
            </a:r>
            <a:r>
              <a:rPr lang="en-GB" sz="2000" i="1" dirty="0" err="1">
                <a:solidFill>
                  <a:srgbClr val="4472C4">
                    <a:lumMod val="50000"/>
                  </a:srgbClr>
                </a:solidFill>
                <a:latin typeface="Century Gothic" panose="020B0502020202020204" pitchFamily="34" charset="0"/>
              </a:rPr>
              <a:t>loca</a:t>
            </a:r>
            <a:r>
              <a:rPr lang="en-GB" sz="2000" i="1" dirty="0">
                <a:solidFill>
                  <a:srgbClr val="4472C4">
                    <a:lumMod val="50000"/>
                  </a:srgbClr>
                </a:solidFill>
                <a:latin typeface="Century Gothic" panose="020B0502020202020204" pitchFamily="34" charset="0"/>
              </a:rPr>
              <a:t> y </a:t>
            </a:r>
            <a:r>
              <a:rPr lang="en-GB" sz="2000" i="1" dirty="0" err="1">
                <a:solidFill>
                  <a:srgbClr val="4472C4">
                    <a:lumMod val="50000"/>
                  </a:srgbClr>
                </a:solidFill>
                <a:latin typeface="Century Gothic" panose="020B0502020202020204" pitchFamily="34" charset="0"/>
              </a:rPr>
              <a:t>muy</a:t>
            </a:r>
            <a:r>
              <a:rPr lang="en-GB" sz="2000" i="1" dirty="0">
                <a:solidFill>
                  <a:srgbClr val="4472C4">
                    <a:lumMod val="50000"/>
                  </a:srgbClr>
                </a:solidFill>
                <a:latin typeface="Century Gothic" panose="020B0502020202020204" pitchFamily="34" charset="0"/>
              </a:rPr>
              <a:t> </a:t>
            </a:r>
            <a:r>
              <a:rPr lang="en-GB" sz="2000" i="1" dirty="0" err="1">
                <a:solidFill>
                  <a:srgbClr val="4472C4">
                    <a:lumMod val="50000"/>
                  </a:srgbClr>
                </a:solidFill>
                <a:latin typeface="Century Gothic" panose="020B0502020202020204" pitchFamily="34" charset="0"/>
              </a:rPr>
              <a:t>tonta</a:t>
            </a:r>
            <a:endParaRPr lang="en-GB" sz="2000" i="1" dirty="0">
              <a:solidFill>
                <a:srgbClr val="4472C4">
                  <a:lumMod val="50000"/>
                </a:srgbClr>
              </a:solidFill>
              <a:latin typeface="Century Gothic" panose="020B0502020202020204" pitchFamily="34" charset="0"/>
            </a:endParaRPr>
          </a:p>
          <a:p>
            <a:pPr algn="ctr"/>
            <a:r>
              <a:rPr lang="en-GB" sz="2000" i="1" dirty="0">
                <a:solidFill>
                  <a:srgbClr val="4472C4">
                    <a:lumMod val="50000"/>
                  </a:srgbClr>
                </a:solidFill>
                <a:latin typeface="Century Gothic" panose="020B0502020202020204" pitchFamily="34" charset="0"/>
              </a:rPr>
              <a:t>@</a:t>
            </a:r>
            <a:r>
              <a:rPr lang="en-GB" sz="2000" i="1" dirty="0" err="1">
                <a:solidFill>
                  <a:srgbClr val="4472C4">
                    <a:lumMod val="50000"/>
                  </a:srgbClr>
                </a:solidFill>
                <a:latin typeface="Century Gothic" panose="020B0502020202020204" pitchFamily="34" charset="0"/>
              </a:rPr>
              <a:t>flamencoazul</a:t>
            </a:r>
            <a:endParaRPr lang="en-GB" sz="2000" i="1" dirty="0">
              <a:solidFill>
                <a:srgbClr val="4472C4">
                  <a:lumMod val="50000"/>
                </a:srgbClr>
              </a:solidFill>
              <a:latin typeface="Century Gothic" panose="020B0502020202020204" pitchFamily="34" charset="0"/>
            </a:endParaRPr>
          </a:p>
        </p:txBody>
      </p:sp>
      <p:sp>
        <p:nvSpPr>
          <p:cNvPr id="116" name="Rectangle 115"/>
          <p:cNvSpPr/>
          <p:nvPr/>
        </p:nvSpPr>
        <p:spPr>
          <a:xfrm>
            <a:off x="9356560" y="2849724"/>
            <a:ext cx="1164101" cy="400110"/>
          </a:xfrm>
          <a:prstGeom prst="rect">
            <a:avLst/>
          </a:prstGeom>
          <a:noFill/>
        </p:spPr>
        <p:txBody>
          <a:bodyPr wrap="none" lIns="91440" tIns="45720" rIns="91440" bIns="45720">
            <a:spAutoFit/>
          </a:bodyPr>
          <a:lstStyle/>
          <a:p>
            <a:pPr algn="ctr">
              <a:defRPr/>
            </a:pPr>
            <a:r>
              <a:rPr lang="en-US" sz="2000" b="1" dirty="0">
                <a:ln w="22225">
                  <a:solidFill>
                    <a:srgbClr val="ED7D31"/>
                  </a:solidFill>
                  <a:prstDash val="solid"/>
                </a:ln>
                <a:solidFill>
                  <a:srgbClr val="ED7D31">
                    <a:lumMod val="40000"/>
                    <a:lumOff val="60000"/>
                  </a:srgbClr>
                </a:solidFill>
                <a:latin typeface="Century Gothic" panose="020B0502020202020204" pitchFamily="34" charset="0"/>
              </a:rPr>
              <a:t>Rebeca</a:t>
            </a:r>
          </a:p>
        </p:txBody>
      </p:sp>
      <p:sp>
        <p:nvSpPr>
          <p:cNvPr id="117" name="Rectangle 116"/>
          <p:cNvSpPr/>
          <p:nvPr/>
        </p:nvSpPr>
        <p:spPr>
          <a:xfrm>
            <a:off x="10747100" y="2838765"/>
            <a:ext cx="958917" cy="400110"/>
          </a:xfrm>
          <a:prstGeom prst="rect">
            <a:avLst/>
          </a:prstGeom>
          <a:noFill/>
        </p:spPr>
        <p:txBody>
          <a:bodyPr wrap="none" lIns="91440" tIns="45720" rIns="91440" bIns="45720">
            <a:spAutoFit/>
          </a:bodyPr>
          <a:lstStyle/>
          <a:p>
            <a:pPr algn="ctr">
              <a:defRPr/>
            </a:pPr>
            <a:r>
              <a:rPr lang="en-US" sz="2000" b="1" dirty="0">
                <a:ln w="22225">
                  <a:solidFill>
                    <a:srgbClr val="ED7D31"/>
                  </a:solidFill>
                  <a:prstDash val="solid"/>
                </a:ln>
                <a:solidFill>
                  <a:srgbClr val="ED7D31">
                    <a:lumMod val="40000"/>
                    <a:lumOff val="60000"/>
                  </a:srgbClr>
                </a:solidFill>
                <a:latin typeface="Century Gothic" panose="020B0502020202020204" pitchFamily="34" charset="0"/>
              </a:rPr>
              <a:t>Martín</a:t>
            </a:r>
          </a:p>
        </p:txBody>
      </p:sp>
      <p:sp>
        <p:nvSpPr>
          <p:cNvPr id="118" name="Rounded Rectangular Callout 117"/>
          <p:cNvSpPr/>
          <p:nvPr/>
        </p:nvSpPr>
        <p:spPr>
          <a:xfrm>
            <a:off x="6545846" y="3329155"/>
            <a:ext cx="2743200" cy="1317960"/>
          </a:xfrm>
          <a:prstGeom prst="wedgeRoundRectCallout">
            <a:avLst>
              <a:gd name="adj1" fmla="val -36012"/>
              <a:gd name="adj2" fmla="val 65789"/>
              <a:gd name="adj3" fmla="val 16667"/>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err="1">
                <a:solidFill>
                  <a:srgbClr val="4472C4">
                    <a:lumMod val="50000"/>
                  </a:srgbClr>
                </a:solidFill>
                <a:latin typeface="Century Gothic" panose="020B0502020202020204" pitchFamily="34" charset="0"/>
              </a:rPr>
              <a:t>estoy</a:t>
            </a:r>
            <a:r>
              <a:rPr lang="en-GB" sz="2000" i="1" dirty="0">
                <a:solidFill>
                  <a:srgbClr val="4472C4">
                    <a:lumMod val="50000"/>
                  </a:srgbClr>
                </a:solidFill>
                <a:latin typeface="Century Gothic" panose="020B0502020202020204" pitchFamily="34" charset="0"/>
              </a:rPr>
              <a:t> </a:t>
            </a:r>
            <a:r>
              <a:rPr lang="en-GB" sz="2000" i="1" dirty="0" err="1">
                <a:solidFill>
                  <a:srgbClr val="4472C4">
                    <a:lumMod val="50000"/>
                  </a:srgbClr>
                </a:solidFill>
                <a:latin typeface="Century Gothic" panose="020B0502020202020204" pitchFamily="34" charset="0"/>
              </a:rPr>
              <a:t>serio</a:t>
            </a:r>
            <a:r>
              <a:rPr lang="en-GB" sz="2000" i="1" dirty="0">
                <a:solidFill>
                  <a:srgbClr val="4472C4">
                    <a:lumMod val="50000"/>
                  </a:srgbClr>
                </a:solidFill>
                <a:latin typeface="Century Gothic" panose="020B0502020202020204" pitchFamily="34" charset="0"/>
              </a:rPr>
              <a:t> y </a:t>
            </a:r>
            <a:r>
              <a:rPr lang="en-GB" sz="2000" i="1" dirty="0" err="1">
                <a:solidFill>
                  <a:srgbClr val="4472C4">
                    <a:lumMod val="50000"/>
                  </a:srgbClr>
                </a:solidFill>
                <a:latin typeface="Century Gothic" panose="020B0502020202020204" pitchFamily="34" charset="0"/>
              </a:rPr>
              <a:t>nervioso</a:t>
            </a:r>
            <a:endParaRPr lang="en-GB" sz="2000" i="1" dirty="0">
              <a:solidFill>
                <a:srgbClr val="4472C4">
                  <a:lumMod val="50000"/>
                </a:srgbClr>
              </a:solidFill>
              <a:latin typeface="Century Gothic" panose="020B0502020202020204" pitchFamily="34" charset="0"/>
            </a:endParaRPr>
          </a:p>
          <a:p>
            <a:pPr algn="ctr"/>
            <a:r>
              <a:rPr lang="en-GB" sz="2000" i="1" dirty="0">
                <a:solidFill>
                  <a:srgbClr val="4472C4">
                    <a:lumMod val="50000"/>
                  </a:srgbClr>
                </a:solidFill>
                <a:latin typeface="Century Gothic" panose="020B0502020202020204" pitchFamily="34" charset="0"/>
              </a:rPr>
              <a:t>@</a:t>
            </a:r>
            <a:r>
              <a:rPr lang="en-GB" sz="2000" i="1" dirty="0" err="1">
                <a:solidFill>
                  <a:srgbClr val="4472C4">
                    <a:lumMod val="50000"/>
                  </a:srgbClr>
                </a:solidFill>
                <a:latin typeface="Century Gothic" panose="020B0502020202020204" pitchFamily="34" charset="0"/>
              </a:rPr>
              <a:t>ganasdeirdecomparas</a:t>
            </a:r>
            <a:endParaRPr lang="en-GB" sz="2000" i="1" dirty="0">
              <a:solidFill>
                <a:srgbClr val="4472C4">
                  <a:lumMod val="50000"/>
                </a:srgbClr>
              </a:solidFill>
              <a:latin typeface="Century Gothic" panose="020B0502020202020204" pitchFamily="34" charset="0"/>
            </a:endParaRPr>
          </a:p>
        </p:txBody>
      </p:sp>
      <p:sp>
        <p:nvSpPr>
          <p:cNvPr id="119" name="Rectangle 118"/>
          <p:cNvSpPr/>
          <p:nvPr/>
        </p:nvSpPr>
        <p:spPr>
          <a:xfrm>
            <a:off x="9387018" y="4424775"/>
            <a:ext cx="1103187" cy="400110"/>
          </a:xfrm>
          <a:prstGeom prst="rect">
            <a:avLst/>
          </a:prstGeom>
          <a:noFill/>
        </p:spPr>
        <p:txBody>
          <a:bodyPr wrap="none" lIns="91440" tIns="45720" rIns="91440" bIns="45720">
            <a:spAutoFit/>
          </a:bodyPr>
          <a:lstStyle/>
          <a:p>
            <a:pPr algn="ctr">
              <a:defRPr/>
            </a:pPr>
            <a:r>
              <a:rPr lang="en-US" sz="2000" b="1" dirty="0">
                <a:ln w="22225">
                  <a:solidFill>
                    <a:srgbClr val="ED7D31"/>
                  </a:solidFill>
                  <a:prstDash val="solid"/>
                </a:ln>
                <a:solidFill>
                  <a:srgbClr val="ED7D31">
                    <a:lumMod val="40000"/>
                    <a:lumOff val="60000"/>
                  </a:srgbClr>
                </a:solidFill>
                <a:latin typeface="Century Gothic" panose="020B0502020202020204" pitchFamily="34" charset="0"/>
              </a:rPr>
              <a:t>Jacinta</a:t>
            </a:r>
          </a:p>
        </p:txBody>
      </p:sp>
      <p:sp>
        <p:nvSpPr>
          <p:cNvPr id="120" name="Rectangle 119"/>
          <p:cNvSpPr/>
          <p:nvPr/>
        </p:nvSpPr>
        <p:spPr>
          <a:xfrm>
            <a:off x="10826540" y="4449912"/>
            <a:ext cx="641522" cy="400110"/>
          </a:xfrm>
          <a:prstGeom prst="rect">
            <a:avLst/>
          </a:prstGeom>
          <a:noFill/>
        </p:spPr>
        <p:txBody>
          <a:bodyPr wrap="none" lIns="91440" tIns="45720" rIns="91440" bIns="45720">
            <a:spAutoFit/>
          </a:bodyPr>
          <a:lstStyle/>
          <a:p>
            <a:pPr algn="ctr">
              <a:defRPr/>
            </a:pPr>
            <a:r>
              <a:rPr lang="en-US" sz="2000" b="1" dirty="0">
                <a:ln w="22225">
                  <a:solidFill>
                    <a:srgbClr val="ED7D31"/>
                  </a:solidFill>
                  <a:prstDash val="solid"/>
                </a:ln>
                <a:solidFill>
                  <a:srgbClr val="ED7D31">
                    <a:lumMod val="40000"/>
                    <a:lumOff val="60000"/>
                  </a:srgbClr>
                </a:solidFill>
                <a:latin typeface="Century Gothic" panose="020B0502020202020204" pitchFamily="34" charset="0"/>
              </a:rPr>
              <a:t>Edu</a:t>
            </a:r>
          </a:p>
        </p:txBody>
      </p:sp>
      <p:sp>
        <p:nvSpPr>
          <p:cNvPr id="121" name="Rounded Rectangular Callout 120"/>
          <p:cNvSpPr/>
          <p:nvPr/>
        </p:nvSpPr>
        <p:spPr>
          <a:xfrm>
            <a:off x="6579458" y="4914631"/>
            <a:ext cx="2743200" cy="1237357"/>
          </a:xfrm>
          <a:prstGeom prst="wedgeRoundRectCallout">
            <a:avLst>
              <a:gd name="adj1" fmla="val -34258"/>
              <a:gd name="adj2" fmla="val 65948"/>
              <a:gd name="adj3" fmla="val 16667"/>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err="1">
                <a:solidFill>
                  <a:srgbClr val="4472C4">
                    <a:lumMod val="50000"/>
                  </a:srgbClr>
                </a:solidFill>
                <a:latin typeface="Century Gothic" panose="020B0502020202020204" pitchFamily="34" charset="0"/>
              </a:rPr>
              <a:t>estoy</a:t>
            </a:r>
            <a:r>
              <a:rPr lang="en-GB" sz="2000" i="1" dirty="0">
                <a:solidFill>
                  <a:srgbClr val="4472C4">
                    <a:lumMod val="50000"/>
                  </a:srgbClr>
                </a:solidFill>
                <a:latin typeface="Century Gothic" panose="020B0502020202020204" pitchFamily="34" charset="0"/>
              </a:rPr>
              <a:t> </a:t>
            </a:r>
            <a:r>
              <a:rPr lang="en-GB" sz="2000" i="1" dirty="0" err="1">
                <a:solidFill>
                  <a:srgbClr val="4472C4">
                    <a:lumMod val="50000"/>
                  </a:srgbClr>
                </a:solidFill>
                <a:latin typeface="Century Gothic" panose="020B0502020202020204" pitchFamily="34" charset="0"/>
              </a:rPr>
              <a:t>blanco</a:t>
            </a:r>
            <a:r>
              <a:rPr lang="en-GB" sz="2000" i="1" dirty="0">
                <a:solidFill>
                  <a:srgbClr val="4472C4">
                    <a:lumMod val="50000"/>
                  </a:srgbClr>
                </a:solidFill>
                <a:latin typeface="Century Gothic" panose="020B0502020202020204" pitchFamily="34" charset="0"/>
              </a:rPr>
              <a:t> y </a:t>
            </a:r>
            <a:r>
              <a:rPr lang="en-GB" sz="2000" i="1" dirty="0" err="1">
                <a:solidFill>
                  <a:srgbClr val="4472C4">
                    <a:lumMod val="50000"/>
                  </a:srgbClr>
                </a:solidFill>
                <a:latin typeface="Century Gothic" panose="020B0502020202020204" pitchFamily="34" charset="0"/>
              </a:rPr>
              <a:t>enfermo</a:t>
            </a:r>
            <a:endParaRPr lang="en-GB" sz="2000" i="1" dirty="0">
              <a:solidFill>
                <a:srgbClr val="4472C4">
                  <a:lumMod val="50000"/>
                </a:srgbClr>
              </a:solidFill>
              <a:latin typeface="Century Gothic" panose="020B0502020202020204" pitchFamily="34" charset="0"/>
            </a:endParaRPr>
          </a:p>
          <a:p>
            <a:pPr algn="ctr"/>
            <a:r>
              <a:rPr lang="en-GB" sz="2000" i="1" dirty="0">
                <a:solidFill>
                  <a:srgbClr val="4472C4">
                    <a:lumMod val="50000"/>
                  </a:srgbClr>
                </a:solidFill>
                <a:latin typeface="Century Gothic" panose="020B0502020202020204" pitchFamily="34" charset="0"/>
              </a:rPr>
              <a:t>@</a:t>
            </a:r>
            <a:r>
              <a:rPr lang="en-GB" sz="2000" i="1" dirty="0" err="1">
                <a:solidFill>
                  <a:srgbClr val="4472C4">
                    <a:lumMod val="50000"/>
                  </a:srgbClr>
                </a:solidFill>
                <a:latin typeface="Century Gothic" panose="020B0502020202020204" pitchFamily="34" charset="0"/>
              </a:rPr>
              <a:t>crazeeTee</a:t>
            </a:r>
            <a:endParaRPr lang="en-GB" sz="2000" i="1" dirty="0">
              <a:solidFill>
                <a:srgbClr val="4472C4">
                  <a:lumMod val="50000"/>
                </a:srgbClr>
              </a:solidFill>
              <a:latin typeface="Century Gothic" panose="020B0502020202020204" pitchFamily="34" charset="0"/>
            </a:endParaRPr>
          </a:p>
        </p:txBody>
      </p:sp>
      <p:sp>
        <p:nvSpPr>
          <p:cNvPr id="122" name="Rectangle 121"/>
          <p:cNvSpPr/>
          <p:nvPr/>
        </p:nvSpPr>
        <p:spPr>
          <a:xfrm>
            <a:off x="10782458" y="5950205"/>
            <a:ext cx="753732" cy="400110"/>
          </a:xfrm>
          <a:prstGeom prst="rect">
            <a:avLst/>
          </a:prstGeom>
          <a:noFill/>
        </p:spPr>
        <p:txBody>
          <a:bodyPr wrap="none" lIns="91440" tIns="45720" rIns="91440" bIns="45720">
            <a:spAutoFit/>
          </a:bodyPr>
          <a:lstStyle/>
          <a:p>
            <a:pPr algn="ctr">
              <a:defRPr/>
            </a:pPr>
            <a:r>
              <a:rPr lang="en-US" sz="2000" b="1" dirty="0">
                <a:ln w="22225">
                  <a:solidFill>
                    <a:srgbClr val="ED7D31"/>
                  </a:solidFill>
                  <a:prstDash val="solid"/>
                </a:ln>
                <a:solidFill>
                  <a:srgbClr val="ED7D31">
                    <a:lumMod val="40000"/>
                    <a:lumOff val="60000"/>
                  </a:srgbClr>
                </a:solidFill>
                <a:latin typeface="Century Gothic" panose="020B0502020202020204" pitchFamily="34" charset="0"/>
              </a:rPr>
              <a:t>Talia</a:t>
            </a:r>
          </a:p>
        </p:txBody>
      </p:sp>
      <p:sp>
        <p:nvSpPr>
          <p:cNvPr id="123" name="Rectangle 122"/>
          <p:cNvSpPr/>
          <p:nvPr/>
        </p:nvSpPr>
        <p:spPr>
          <a:xfrm>
            <a:off x="9608143" y="5952487"/>
            <a:ext cx="619080" cy="400110"/>
          </a:xfrm>
          <a:prstGeom prst="rect">
            <a:avLst/>
          </a:prstGeom>
          <a:noFill/>
        </p:spPr>
        <p:txBody>
          <a:bodyPr wrap="none" lIns="91440" tIns="45720" rIns="91440" bIns="45720">
            <a:spAutoFit/>
          </a:bodyPr>
          <a:lstStyle/>
          <a:p>
            <a:pPr algn="ctr">
              <a:defRPr/>
            </a:pPr>
            <a:r>
              <a:rPr lang="en-US" sz="2000" b="1" dirty="0" err="1">
                <a:ln w="22225">
                  <a:solidFill>
                    <a:srgbClr val="ED7D31"/>
                  </a:solidFill>
                  <a:prstDash val="solid"/>
                </a:ln>
                <a:solidFill>
                  <a:srgbClr val="ED7D31">
                    <a:lumMod val="40000"/>
                    <a:lumOff val="60000"/>
                  </a:srgbClr>
                </a:solidFill>
                <a:latin typeface="Century Gothic" panose="020B0502020202020204" pitchFamily="34" charset="0"/>
              </a:rPr>
              <a:t>Teo</a:t>
            </a:r>
            <a:endParaRPr lang="en-US" sz="2000" b="1" dirty="0">
              <a:ln w="22225">
                <a:solidFill>
                  <a:srgbClr val="ED7D31"/>
                </a:solidFill>
                <a:prstDash val="solid"/>
              </a:ln>
              <a:solidFill>
                <a:srgbClr val="ED7D31">
                  <a:lumMod val="40000"/>
                  <a:lumOff val="60000"/>
                </a:srgbClr>
              </a:solidFill>
              <a:latin typeface="Century Gothic" panose="020B0502020202020204" pitchFamily="34" charset="0"/>
            </a:endParaRPr>
          </a:p>
        </p:txBody>
      </p:sp>
      <p:pic>
        <p:nvPicPr>
          <p:cNvPr id="124" name="Picture 1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3522" y="2236416"/>
            <a:ext cx="342612" cy="682940"/>
          </a:xfrm>
          <a:prstGeom prst="rect">
            <a:avLst/>
          </a:prstGeom>
        </p:spPr>
      </p:pic>
      <p:pic>
        <p:nvPicPr>
          <p:cNvPr id="125" name="Picture 1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3522" y="3846799"/>
            <a:ext cx="342612" cy="682940"/>
          </a:xfrm>
          <a:prstGeom prst="rect">
            <a:avLst/>
          </a:prstGeom>
        </p:spPr>
      </p:pic>
      <p:pic>
        <p:nvPicPr>
          <p:cNvPr id="126" name="Picture 1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3896" y="5387879"/>
            <a:ext cx="342612" cy="682940"/>
          </a:xfrm>
          <a:prstGeom prst="rect">
            <a:avLst/>
          </a:prstGeom>
        </p:spPr>
      </p:pic>
      <p:pic>
        <p:nvPicPr>
          <p:cNvPr id="127" name="Picture 1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2998" y="2200857"/>
            <a:ext cx="363828" cy="725232"/>
          </a:xfrm>
          <a:prstGeom prst="rect">
            <a:avLst/>
          </a:prstGeom>
        </p:spPr>
      </p:pic>
      <p:pic>
        <p:nvPicPr>
          <p:cNvPr id="128" name="Picture 1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6553" y="3805751"/>
            <a:ext cx="363828" cy="725232"/>
          </a:xfrm>
          <a:prstGeom prst="rect">
            <a:avLst/>
          </a:prstGeom>
        </p:spPr>
      </p:pic>
      <p:pic>
        <p:nvPicPr>
          <p:cNvPr id="129" name="Picture 1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4363" y="5343993"/>
            <a:ext cx="363828" cy="725232"/>
          </a:xfrm>
          <a:prstGeom prst="rect">
            <a:avLst/>
          </a:prstGeom>
        </p:spPr>
      </p:pic>
      <p:pic>
        <p:nvPicPr>
          <p:cNvPr id="130" name="Picture 1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1864" y="2216697"/>
            <a:ext cx="498794" cy="519576"/>
          </a:xfrm>
          <a:prstGeom prst="rect">
            <a:avLst/>
          </a:prstGeom>
        </p:spPr>
      </p:pic>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1674" y="3817187"/>
            <a:ext cx="498794" cy="519576"/>
          </a:xfrm>
          <a:prstGeom prst="rect">
            <a:avLst/>
          </a:prstGeom>
        </p:spPr>
      </p:pic>
      <p:pic>
        <p:nvPicPr>
          <p:cNvPr id="132" name="Picture 1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0310" y="5361111"/>
            <a:ext cx="498794" cy="519576"/>
          </a:xfrm>
          <a:prstGeom prst="rect">
            <a:avLst/>
          </a:prstGeom>
        </p:spPr>
      </p:pic>
      <p:pic>
        <p:nvPicPr>
          <p:cNvPr id="133" name="Picture 1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3164" y="2234682"/>
            <a:ext cx="498794" cy="519576"/>
          </a:xfrm>
          <a:prstGeom prst="rect">
            <a:avLst/>
          </a:prstGeom>
        </p:spPr>
      </p:pic>
      <p:pic>
        <p:nvPicPr>
          <p:cNvPr id="134" name="Pictur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9926" y="3818140"/>
            <a:ext cx="498794" cy="519576"/>
          </a:xfrm>
          <a:prstGeom prst="rect">
            <a:avLst/>
          </a:prstGeom>
        </p:spPr>
      </p:pic>
      <p:pic>
        <p:nvPicPr>
          <p:cNvPr id="135" name="Picture 1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9212" y="5332938"/>
            <a:ext cx="498794" cy="519576"/>
          </a:xfrm>
          <a:prstGeom prst="rect">
            <a:avLst/>
          </a:prstGeom>
        </p:spPr>
      </p:pic>
      <p:sp>
        <p:nvSpPr>
          <p:cNvPr id="136" name="Rectangle 135"/>
          <p:cNvSpPr/>
          <p:nvPr/>
        </p:nvSpPr>
        <p:spPr>
          <a:xfrm>
            <a:off x="-31831" y="199929"/>
            <a:ext cx="521297" cy="523220"/>
          </a:xfrm>
          <a:prstGeom prst="rect">
            <a:avLst/>
          </a:prstGeom>
          <a:noFill/>
        </p:spPr>
        <p:txBody>
          <a:bodyPr wrap="square" lIns="91440" tIns="45720" rIns="91440" bIns="45720">
            <a:spAutoFit/>
          </a:bodyPr>
          <a:lstStyle/>
          <a:p>
            <a:pPr algn="ctr">
              <a:defRPr/>
            </a:pPr>
            <a:r>
              <a:rPr lang="en-US" sz="2800" b="1" dirty="0">
                <a:ln w="22225">
                  <a:solidFill>
                    <a:srgbClr val="ED7D31"/>
                  </a:solidFill>
                  <a:prstDash val="solid"/>
                </a:ln>
                <a:solidFill>
                  <a:srgbClr val="ED7D31">
                    <a:lumMod val="40000"/>
                    <a:lumOff val="60000"/>
                  </a:srgbClr>
                </a:solidFill>
                <a:latin typeface="Century Gothic" panose="020B0502020202020204" pitchFamily="34" charset="0"/>
              </a:rPr>
              <a:t>1)</a:t>
            </a:r>
          </a:p>
        </p:txBody>
      </p:sp>
      <p:sp>
        <p:nvSpPr>
          <p:cNvPr id="137" name="Rectangle 136"/>
          <p:cNvSpPr/>
          <p:nvPr/>
        </p:nvSpPr>
        <p:spPr>
          <a:xfrm>
            <a:off x="24389" y="1918180"/>
            <a:ext cx="521297" cy="523220"/>
          </a:xfrm>
          <a:prstGeom prst="rect">
            <a:avLst/>
          </a:prstGeom>
          <a:noFill/>
        </p:spPr>
        <p:txBody>
          <a:bodyPr wrap="square" lIns="91440" tIns="45720" rIns="91440" bIns="45720">
            <a:spAutoFit/>
          </a:bodyPr>
          <a:lstStyle/>
          <a:p>
            <a:pPr algn="ctr">
              <a:defRPr/>
            </a:pPr>
            <a:r>
              <a:rPr lang="en-US" sz="2800" b="1" dirty="0">
                <a:ln w="22225">
                  <a:solidFill>
                    <a:srgbClr val="ED7D31"/>
                  </a:solidFill>
                  <a:prstDash val="solid"/>
                </a:ln>
                <a:solidFill>
                  <a:srgbClr val="ED7D31">
                    <a:lumMod val="40000"/>
                    <a:lumOff val="60000"/>
                  </a:srgbClr>
                </a:solidFill>
                <a:latin typeface="Century Gothic" panose="020B0502020202020204" pitchFamily="34" charset="0"/>
              </a:rPr>
              <a:t>2)</a:t>
            </a:r>
          </a:p>
        </p:txBody>
      </p:sp>
      <p:sp>
        <p:nvSpPr>
          <p:cNvPr id="138" name="Rectangle 137"/>
          <p:cNvSpPr/>
          <p:nvPr/>
        </p:nvSpPr>
        <p:spPr>
          <a:xfrm>
            <a:off x="42039" y="3452406"/>
            <a:ext cx="521297" cy="523220"/>
          </a:xfrm>
          <a:prstGeom prst="rect">
            <a:avLst/>
          </a:prstGeom>
          <a:noFill/>
        </p:spPr>
        <p:txBody>
          <a:bodyPr wrap="square" lIns="91440" tIns="45720" rIns="91440" bIns="45720">
            <a:spAutoFit/>
          </a:bodyPr>
          <a:lstStyle/>
          <a:p>
            <a:pPr algn="ctr">
              <a:defRPr/>
            </a:pPr>
            <a:r>
              <a:rPr lang="en-US" sz="2800" b="1" dirty="0">
                <a:ln w="22225">
                  <a:solidFill>
                    <a:srgbClr val="ED7D31"/>
                  </a:solidFill>
                  <a:prstDash val="solid"/>
                </a:ln>
                <a:solidFill>
                  <a:srgbClr val="ED7D31">
                    <a:lumMod val="40000"/>
                    <a:lumOff val="60000"/>
                  </a:srgbClr>
                </a:solidFill>
                <a:latin typeface="Century Gothic" panose="020B0502020202020204" pitchFamily="34" charset="0"/>
              </a:rPr>
              <a:t>3)</a:t>
            </a:r>
          </a:p>
        </p:txBody>
      </p:sp>
      <p:sp>
        <p:nvSpPr>
          <p:cNvPr id="139" name="Rectangle 138"/>
          <p:cNvSpPr/>
          <p:nvPr/>
        </p:nvSpPr>
        <p:spPr>
          <a:xfrm>
            <a:off x="42039" y="4826852"/>
            <a:ext cx="521297" cy="523220"/>
          </a:xfrm>
          <a:prstGeom prst="rect">
            <a:avLst/>
          </a:prstGeom>
          <a:noFill/>
        </p:spPr>
        <p:txBody>
          <a:bodyPr wrap="square" lIns="91440" tIns="45720" rIns="91440" bIns="45720">
            <a:spAutoFit/>
          </a:bodyPr>
          <a:lstStyle/>
          <a:p>
            <a:pPr algn="ctr">
              <a:defRPr/>
            </a:pPr>
            <a:r>
              <a:rPr lang="en-US" sz="2800" b="1" dirty="0">
                <a:ln w="22225">
                  <a:solidFill>
                    <a:srgbClr val="ED7D31"/>
                  </a:solidFill>
                  <a:prstDash val="solid"/>
                </a:ln>
                <a:solidFill>
                  <a:srgbClr val="ED7D31">
                    <a:lumMod val="40000"/>
                    <a:lumOff val="60000"/>
                  </a:srgbClr>
                </a:solidFill>
                <a:latin typeface="Century Gothic" panose="020B0502020202020204" pitchFamily="34" charset="0"/>
              </a:rPr>
              <a:t>4)</a:t>
            </a:r>
          </a:p>
        </p:txBody>
      </p:sp>
      <p:sp>
        <p:nvSpPr>
          <p:cNvPr id="140" name="Rectangle 139"/>
          <p:cNvSpPr/>
          <p:nvPr/>
        </p:nvSpPr>
        <p:spPr>
          <a:xfrm>
            <a:off x="5944599" y="140176"/>
            <a:ext cx="521297" cy="523220"/>
          </a:xfrm>
          <a:prstGeom prst="rect">
            <a:avLst/>
          </a:prstGeom>
          <a:noFill/>
        </p:spPr>
        <p:txBody>
          <a:bodyPr wrap="square" lIns="91440" tIns="45720" rIns="91440" bIns="45720">
            <a:spAutoFit/>
          </a:bodyPr>
          <a:lstStyle/>
          <a:p>
            <a:pPr algn="ctr">
              <a:defRPr/>
            </a:pPr>
            <a:r>
              <a:rPr lang="en-US" sz="2800" b="1" dirty="0">
                <a:ln w="22225">
                  <a:solidFill>
                    <a:srgbClr val="ED7D31"/>
                  </a:solidFill>
                  <a:prstDash val="solid"/>
                </a:ln>
                <a:solidFill>
                  <a:srgbClr val="ED7D31">
                    <a:lumMod val="40000"/>
                    <a:lumOff val="60000"/>
                  </a:srgbClr>
                </a:solidFill>
                <a:latin typeface="Century Gothic" panose="020B0502020202020204" pitchFamily="34" charset="0"/>
              </a:rPr>
              <a:t>5)</a:t>
            </a:r>
          </a:p>
        </p:txBody>
      </p:sp>
      <p:sp>
        <p:nvSpPr>
          <p:cNvPr id="141" name="Rectangle 140"/>
          <p:cNvSpPr/>
          <p:nvPr/>
        </p:nvSpPr>
        <p:spPr>
          <a:xfrm>
            <a:off x="5975756" y="1918180"/>
            <a:ext cx="521297" cy="523220"/>
          </a:xfrm>
          <a:prstGeom prst="rect">
            <a:avLst/>
          </a:prstGeom>
          <a:noFill/>
        </p:spPr>
        <p:txBody>
          <a:bodyPr wrap="square" lIns="91440" tIns="45720" rIns="91440" bIns="45720">
            <a:spAutoFit/>
          </a:bodyPr>
          <a:lstStyle/>
          <a:p>
            <a:pPr algn="ctr">
              <a:defRPr/>
            </a:pPr>
            <a:r>
              <a:rPr lang="en-US" sz="2800" b="1" dirty="0">
                <a:ln w="22225">
                  <a:solidFill>
                    <a:srgbClr val="ED7D31"/>
                  </a:solidFill>
                  <a:prstDash val="solid"/>
                </a:ln>
                <a:solidFill>
                  <a:srgbClr val="ED7D31">
                    <a:lumMod val="40000"/>
                    <a:lumOff val="60000"/>
                  </a:srgbClr>
                </a:solidFill>
                <a:latin typeface="Century Gothic" panose="020B0502020202020204" pitchFamily="34" charset="0"/>
              </a:rPr>
              <a:t>6)</a:t>
            </a:r>
          </a:p>
        </p:txBody>
      </p:sp>
      <p:sp>
        <p:nvSpPr>
          <p:cNvPr id="59" name="Rounded Rectangular Callout 58"/>
          <p:cNvSpPr/>
          <p:nvPr/>
        </p:nvSpPr>
        <p:spPr>
          <a:xfrm>
            <a:off x="6528925" y="140176"/>
            <a:ext cx="2743200" cy="1317960"/>
          </a:xfrm>
          <a:prstGeom prst="wedgeRoundRectCallout">
            <a:avLst>
              <a:gd name="adj1" fmla="val -37181"/>
              <a:gd name="adj2" fmla="val 70658"/>
              <a:gd name="adj3" fmla="val 16667"/>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err="1">
                <a:solidFill>
                  <a:srgbClr val="4472C4">
                    <a:lumMod val="50000"/>
                  </a:srgbClr>
                </a:solidFill>
                <a:latin typeface="Century Gothic" panose="020B0502020202020204" pitchFamily="34" charset="0"/>
              </a:rPr>
              <a:t>estoy</a:t>
            </a:r>
            <a:r>
              <a:rPr lang="en-GB" sz="2000" i="1" dirty="0">
                <a:solidFill>
                  <a:srgbClr val="4472C4">
                    <a:lumMod val="50000"/>
                  </a:srgbClr>
                </a:solidFill>
                <a:latin typeface="Century Gothic" panose="020B0502020202020204" pitchFamily="34" charset="0"/>
              </a:rPr>
              <a:t> loco y </a:t>
            </a:r>
            <a:r>
              <a:rPr lang="en-GB" sz="2000" i="1" dirty="0" err="1">
                <a:solidFill>
                  <a:srgbClr val="4472C4">
                    <a:lumMod val="50000"/>
                  </a:srgbClr>
                </a:solidFill>
                <a:latin typeface="Century Gothic" panose="020B0502020202020204" pitchFamily="34" charset="0"/>
              </a:rPr>
              <a:t>raro</a:t>
            </a:r>
            <a:endParaRPr lang="en-GB" sz="2000" i="1" dirty="0">
              <a:solidFill>
                <a:srgbClr val="4472C4">
                  <a:lumMod val="50000"/>
                </a:srgbClr>
              </a:solidFill>
              <a:latin typeface="Century Gothic" panose="020B0502020202020204" pitchFamily="34" charset="0"/>
            </a:endParaRPr>
          </a:p>
          <a:p>
            <a:pPr algn="ctr"/>
            <a:r>
              <a:rPr lang="en-GB" sz="2000" i="1" dirty="0">
                <a:solidFill>
                  <a:srgbClr val="4472C4">
                    <a:lumMod val="50000"/>
                  </a:srgbClr>
                </a:solidFill>
                <a:latin typeface="Century Gothic" panose="020B0502020202020204" pitchFamily="34" charset="0"/>
              </a:rPr>
              <a:t>@booboo456</a:t>
            </a:r>
          </a:p>
        </p:txBody>
      </p:sp>
      <p:sp>
        <p:nvSpPr>
          <p:cNvPr id="60" name="Rounded Rectangular Callout 59"/>
          <p:cNvSpPr/>
          <p:nvPr/>
        </p:nvSpPr>
        <p:spPr>
          <a:xfrm>
            <a:off x="545686" y="1733619"/>
            <a:ext cx="2743200" cy="1317960"/>
          </a:xfrm>
          <a:prstGeom prst="wedgeRoundRectCallout">
            <a:avLst>
              <a:gd name="adj1" fmla="val -34843"/>
              <a:gd name="adj2" fmla="val 65789"/>
              <a:gd name="adj3" fmla="val 16667"/>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err="1">
                <a:solidFill>
                  <a:srgbClr val="4472C4">
                    <a:lumMod val="50000"/>
                  </a:srgbClr>
                </a:solidFill>
                <a:latin typeface="Century Gothic" panose="020B0502020202020204" pitchFamily="34" charset="0"/>
              </a:rPr>
              <a:t>estoy</a:t>
            </a:r>
            <a:r>
              <a:rPr lang="en-GB" sz="2000" i="1" dirty="0">
                <a:solidFill>
                  <a:srgbClr val="4472C4">
                    <a:lumMod val="50000"/>
                  </a:srgbClr>
                </a:solidFill>
                <a:latin typeface="Century Gothic" panose="020B0502020202020204" pitchFamily="34" charset="0"/>
              </a:rPr>
              <a:t> </a:t>
            </a:r>
            <a:r>
              <a:rPr lang="en-GB" sz="2000" i="1" dirty="0" err="1">
                <a:solidFill>
                  <a:srgbClr val="4472C4">
                    <a:lumMod val="50000"/>
                  </a:srgbClr>
                </a:solidFill>
                <a:latin typeface="Century Gothic" panose="020B0502020202020204" pitchFamily="34" charset="0"/>
              </a:rPr>
              <a:t>muy</a:t>
            </a:r>
            <a:r>
              <a:rPr lang="en-GB" sz="2000" i="1" dirty="0">
                <a:solidFill>
                  <a:srgbClr val="4472C4">
                    <a:lumMod val="50000"/>
                  </a:srgbClr>
                </a:solidFill>
                <a:latin typeface="Century Gothic" panose="020B0502020202020204" pitchFamily="34" charset="0"/>
              </a:rPr>
              <a:t> </a:t>
            </a:r>
            <a:r>
              <a:rPr lang="en-GB" sz="2000" i="1" dirty="0" err="1">
                <a:solidFill>
                  <a:srgbClr val="4472C4">
                    <a:lumMod val="50000"/>
                  </a:srgbClr>
                </a:solidFill>
                <a:latin typeface="Century Gothic" panose="020B0502020202020204" pitchFamily="34" charset="0"/>
              </a:rPr>
              <a:t>tonta</a:t>
            </a:r>
            <a:r>
              <a:rPr lang="en-GB" sz="2000" i="1" dirty="0">
                <a:solidFill>
                  <a:srgbClr val="4472C4">
                    <a:lumMod val="50000"/>
                  </a:srgbClr>
                </a:solidFill>
                <a:latin typeface="Century Gothic" panose="020B0502020202020204" pitchFamily="34" charset="0"/>
              </a:rPr>
              <a:t> y </a:t>
            </a:r>
            <a:r>
              <a:rPr lang="en-GB" sz="2000" i="1" dirty="0" err="1">
                <a:solidFill>
                  <a:srgbClr val="4472C4">
                    <a:lumMod val="50000"/>
                  </a:srgbClr>
                </a:solidFill>
                <a:latin typeface="Century Gothic" panose="020B0502020202020204" pitchFamily="34" charset="0"/>
              </a:rPr>
              <a:t>rara</a:t>
            </a:r>
            <a:endParaRPr lang="en-GB" sz="2000" i="1" dirty="0">
              <a:solidFill>
                <a:srgbClr val="4472C4">
                  <a:lumMod val="50000"/>
                </a:srgbClr>
              </a:solidFill>
              <a:latin typeface="Century Gothic" panose="020B0502020202020204" pitchFamily="34" charset="0"/>
            </a:endParaRPr>
          </a:p>
          <a:p>
            <a:pPr algn="ctr"/>
            <a:r>
              <a:rPr lang="en-GB" sz="2000" i="1" dirty="0">
                <a:solidFill>
                  <a:srgbClr val="4472C4">
                    <a:lumMod val="50000"/>
                  </a:srgbClr>
                </a:solidFill>
                <a:latin typeface="Century Gothic" panose="020B0502020202020204" pitchFamily="34" charset="0"/>
              </a:rPr>
              <a:t>@</a:t>
            </a:r>
            <a:r>
              <a:rPr lang="en-GB" sz="2000" i="1" dirty="0" err="1">
                <a:solidFill>
                  <a:srgbClr val="4472C4">
                    <a:lumMod val="50000"/>
                  </a:srgbClr>
                </a:solidFill>
                <a:latin typeface="Century Gothic" panose="020B0502020202020204" pitchFamily="34" charset="0"/>
              </a:rPr>
              <a:t>moviestar</a:t>
            </a:r>
            <a:endParaRPr lang="en-GB" sz="2000" i="1" dirty="0">
              <a:solidFill>
                <a:srgbClr val="4472C4">
                  <a:lumMod val="50000"/>
                </a:srgbClr>
              </a:solidFill>
              <a:latin typeface="Century Gothic" panose="020B0502020202020204" pitchFamily="34" charset="0"/>
            </a:endParaRPr>
          </a:p>
        </p:txBody>
      </p:sp>
      <p:sp>
        <p:nvSpPr>
          <p:cNvPr id="61" name="Rectangle 60"/>
          <p:cNvSpPr/>
          <p:nvPr/>
        </p:nvSpPr>
        <p:spPr>
          <a:xfrm>
            <a:off x="6005637" y="3509920"/>
            <a:ext cx="521297" cy="523220"/>
          </a:xfrm>
          <a:prstGeom prst="rect">
            <a:avLst/>
          </a:prstGeom>
          <a:noFill/>
        </p:spPr>
        <p:txBody>
          <a:bodyPr wrap="square" lIns="91440" tIns="45720" rIns="91440" bIns="45720">
            <a:spAutoFit/>
          </a:bodyPr>
          <a:lstStyle/>
          <a:p>
            <a:pPr algn="ctr">
              <a:defRPr/>
            </a:pPr>
            <a:r>
              <a:rPr lang="en-US" sz="2800" b="1" dirty="0">
                <a:ln w="22225">
                  <a:solidFill>
                    <a:srgbClr val="ED7D31"/>
                  </a:solidFill>
                  <a:prstDash val="solid"/>
                </a:ln>
                <a:solidFill>
                  <a:srgbClr val="ED7D31">
                    <a:lumMod val="40000"/>
                    <a:lumOff val="60000"/>
                  </a:srgbClr>
                </a:solidFill>
                <a:latin typeface="Century Gothic" panose="020B0502020202020204" pitchFamily="34" charset="0"/>
              </a:rPr>
              <a:t>7)</a:t>
            </a:r>
          </a:p>
        </p:txBody>
      </p:sp>
      <p:sp>
        <p:nvSpPr>
          <p:cNvPr id="62" name="Rectangle 61"/>
          <p:cNvSpPr/>
          <p:nvPr/>
        </p:nvSpPr>
        <p:spPr>
          <a:xfrm>
            <a:off x="6048795" y="5015744"/>
            <a:ext cx="521297" cy="523220"/>
          </a:xfrm>
          <a:prstGeom prst="rect">
            <a:avLst/>
          </a:prstGeom>
          <a:noFill/>
        </p:spPr>
        <p:txBody>
          <a:bodyPr wrap="square" lIns="91440" tIns="45720" rIns="91440" bIns="45720">
            <a:spAutoFit/>
          </a:bodyPr>
          <a:lstStyle/>
          <a:p>
            <a:pPr algn="ctr">
              <a:defRPr/>
            </a:pPr>
            <a:r>
              <a:rPr lang="en-US" sz="2800" b="1" dirty="0">
                <a:ln w="22225">
                  <a:solidFill>
                    <a:srgbClr val="ED7D31"/>
                  </a:solidFill>
                  <a:prstDash val="solid"/>
                </a:ln>
                <a:solidFill>
                  <a:srgbClr val="ED7D31">
                    <a:lumMod val="40000"/>
                    <a:lumOff val="60000"/>
                  </a:srgbClr>
                </a:solidFill>
                <a:latin typeface="Century Gothic" panose="020B0502020202020204" pitchFamily="34" charset="0"/>
              </a:rPr>
              <a:t>8)</a:t>
            </a:r>
          </a:p>
        </p:txBody>
      </p:sp>
      <p:sp>
        <p:nvSpPr>
          <p:cNvPr id="63" name="TextBox 62"/>
          <p:cNvSpPr txBox="1"/>
          <p:nvPr/>
        </p:nvSpPr>
        <p:spPr>
          <a:xfrm>
            <a:off x="4808662" y="529752"/>
            <a:ext cx="627797" cy="614151"/>
          </a:xfrm>
          <a:prstGeom prst="rect">
            <a:avLst/>
          </a:prstGeom>
          <a:noFill/>
          <a:ln w="19050">
            <a:solidFill>
              <a:schemeClr val="accent5">
                <a:lumMod val="50000"/>
              </a:schemeClr>
            </a:solidFill>
          </a:ln>
        </p:spPr>
        <p:txBody>
          <a:bodyPr wrap="square" rtlCol="0">
            <a:spAutoFit/>
          </a:bodyPr>
          <a:lstStyle/>
          <a:p>
            <a:endParaRPr lang="en-GB" dirty="0">
              <a:solidFill>
                <a:prstClr val="black"/>
              </a:solidFill>
            </a:endParaRPr>
          </a:p>
        </p:txBody>
      </p:sp>
      <p:sp>
        <p:nvSpPr>
          <p:cNvPr id="64" name="Rectangle 63"/>
          <p:cNvSpPr/>
          <p:nvPr/>
        </p:nvSpPr>
        <p:spPr>
          <a:xfrm>
            <a:off x="3348935" y="1164006"/>
            <a:ext cx="898003" cy="400110"/>
          </a:xfrm>
          <a:prstGeom prst="rect">
            <a:avLst/>
          </a:prstGeom>
          <a:noFill/>
        </p:spPr>
        <p:txBody>
          <a:bodyPr wrap="none" lIns="91440" tIns="45720" rIns="91440" bIns="45720">
            <a:spAutoFit/>
          </a:bodyPr>
          <a:lstStyle/>
          <a:p>
            <a:pPr algn="ctr">
              <a:defRPr/>
            </a:pPr>
            <a:r>
              <a:rPr lang="en-US" sz="2000" b="1" dirty="0" err="1">
                <a:ln w="22225">
                  <a:solidFill>
                    <a:srgbClr val="ED7D31"/>
                  </a:solidFill>
                  <a:prstDash val="solid"/>
                </a:ln>
                <a:solidFill>
                  <a:srgbClr val="ED7D31">
                    <a:lumMod val="40000"/>
                    <a:lumOff val="60000"/>
                  </a:srgbClr>
                </a:solidFill>
                <a:latin typeface="Century Gothic" panose="020B0502020202020204" pitchFamily="34" charset="0"/>
              </a:rPr>
              <a:t>María</a:t>
            </a:r>
            <a:endParaRPr lang="en-US" sz="2000" b="1" dirty="0">
              <a:ln w="22225">
                <a:solidFill>
                  <a:srgbClr val="ED7D31"/>
                </a:solidFill>
                <a:prstDash val="solid"/>
              </a:ln>
              <a:solidFill>
                <a:srgbClr val="ED7D31">
                  <a:lumMod val="40000"/>
                  <a:lumOff val="60000"/>
                </a:srgbClr>
              </a:solidFill>
              <a:latin typeface="Century Gothic" panose="020B0502020202020204" pitchFamily="34" charset="0"/>
            </a:endParaRPr>
          </a:p>
        </p:txBody>
      </p:sp>
      <p:sp>
        <p:nvSpPr>
          <p:cNvPr id="65" name="Rectangle 64"/>
          <p:cNvSpPr/>
          <p:nvPr/>
        </p:nvSpPr>
        <p:spPr>
          <a:xfrm>
            <a:off x="4712012" y="1164006"/>
            <a:ext cx="877164" cy="400110"/>
          </a:xfrm>
          <a:prstGeom prst="rect">
            <a:avLst/>
          </a:prstGeom>
          <a:noFill/>
        </p:spPr>
        <p:txBody>
          <a:bodyPr wrap="none" lIns="91440" tIns="45720" rIns="91440" bIns="45720">
            <a:spAutoFit/>
          </a:bodyPr>
          <a:lstStyle/>
          <a:p>
            <a:pPr algn="ctr">
              <a:defRPr/>
            </a:pPr>
            <a:r>
              <a:rPr lang="en-US" sz="2000" b="1" dirty="0">
                <a:ln w="22225">
                  <a:solidFill>
                    <a:srgbClr val="ED7D31"/>
                  </a:solidFill>
                  <a:prstDash val="solid"/>
                </a:ln>
                <a:solidFill>
                  <a:srgbClr val="ED7D31">
                    <a:lumMod val="40000"/>
                    <a:lumOff val="60000"/>
                  </a:srgbClr>
                </a:solidFill>
                <a:latin typeface="Century Gothic" panose="020B0502020202020204" pitchFamily="34" charset="0"/>
              </a:rPr>
              <a:t>Paulo</a:t>
            </a:r>
          </a:p>
        </p:txBody>
      </p:sp>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8288" y="515017"/>
            <a:ext cx="342612" cy="682940"/>
          </a:xfrm>
          <a:prstGeom prst="rect">
            <a:avLst/>
          </a:prstGeom>
        </p:spPr>
      </p:pic>
      <p:pic>
        <p:nvPicPr>
          <p:cNvPr id="67" name="Picture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615" y="564200"/>
            <a:ext cx="363828" cy="725232"/>
          </a:xfrm>
          <a:prstGeom prst="rect">
            <a:avLst/>
          </a:prstGeom>
        </p:spPr>
      </p:pic>
      <p:pic>
        <p:nvPicPr>
          <p:cNvPr id="68" name="Picture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1632" y="575618"/>
            <a:ext cx="498794" cy="519576"/>
          </a:xfrm>
          <a:prstGeom prst="rect">
            <a:avLst/>
          </a:prstGeom>
        </p:spPr>
      </p:pic>
      <p:sp>
        <p:nvSpPr>
          <p:cNvPr id="69" name="TextBox 68"/>
          <p:cNvSpPr txBox="1"/>
          <p:nvPr/>
        </p:nvSpPr>
        <p:spPr>
          <a:xfrm>
            <a:off x="3529422" y="519936"/>
            <a:ext cx="627797" cy="614151"/>
          </a:xfrm>
          <a:prstGeom prst="rect">
            <a:avLst/>
          </a:prstGeom>
          <a:noFill/>
          <a:ln w="19050">
            <a:solidFill>
              <a:schemeClr val="accent5">
                <a:lumMod val="50000"/>
              </a:schemeClr>
            </a:solidFill>
          </a:ln>
        </p:spPr>
        <p:txBody>
          <a:bodyPr wrap="square" rtlCol="0">
            <a:spAutoFit/>
          </a:bodyPr>
          <a:lstStyle/>
          <a:p>
            <a:endParaRPr lang="en-GB" dirty="0">
              <a:solidFill>
                <a:prstClr val="black"/>
              </a:solidFill>
            </a:endParaRPr>
          </a:p>
        </p:txBody>
      </p:sp>
      <p:sp>
        <p:nvSpPr>
          <p:cNvPr id="70" name="TextBox 69"/>
          <p:cNvSpPr txBox="1"/>
          <p:nvPr/>
        </p:nvSpPr>
        <p:spPr>
          <a:xfrm>
            <a:off x="9514161" y="566626"/>
            <a:ext cx="627797" cy="614151"/>
          </a:xfrm>
          <a:prstGeom prst="rect">
            <a:avLst/>
          </a:prstGeom>
          <a:noFill/>
          <a:ln w="19050">
            <a:solidFill>
              <a:schemeClr val="accent5">
                <a:lumMod val="50000"/>
              </a:schemeClr>
            </a:solidFill>
          </a:ln>
        </p:spPr>
        <p:txBody>
          <a:bodyPr wrap="square" rtlCol="0">
            <a:spAutoFit/>
          </a:bodyPr>
          <a:lstStyle/>
          <a:p>
            <a:endParaRPr lang="en-GB" dirty="0">
              <a:solidFill>
                <a:prstClr val="black"/>
              </a:solidFill>
            </a:endParaRPr>
          </a:p>
        </p:txBody>
      </p:sp>
      <p:sp>
        <p:nvSpPr>
          <p:cNvPr id="71" name="TextBox 70"/>
          <p:cNvSpPr txBox="1"/>
          <p:nvPr/>
        </p:nvSpPr>
        <p:spPr>
          <a:xfrm>
            <a:off x="10777169" y="578954"/>
            <a:ext cx="627797" cy="614151"/>
          </a:xfrm>
          <a:prstGeom prst="rect">
            <a:avLst/>
          </a:prstGeom>
          <a:noFill/>
          <a:ln w="19050">
            <a:solidFill>
              <a:schemeClr val="accent5">
                <a:lumMod val="50000"/>
              </a:schemeClr>
            </a:solidFill>
          </a:ln>
        </p:spPr>
        <p:txBody>
          <a:bodyPr wrap="square" rtlCol="0">
            <a:spAutoFit/>
          </a:bodyPr>
          <a:lstStyle/>
          <a:p>
            <a:endParaRPr lang="en-GB" dirty="0">
              <a:solidFill>
                <a:prstClr val="black"/>
              </a:solidFill>
            </a:endParaRPr>
          </a:p>
        </p:txBody>
      </p:sp>
      <p:sp>
        <p:nvSpPr>
          <p:cNvPr id="72" name="Rectangle 71"/>
          <p:cNvSpPr/>
          <p:nvPr/>
        </p:nvSpPr>
        <p:spPr>
          <a:xfrm>
            <a:off x="9508175" y="1246518"/>
            <a:ext cx="739306" cy="400110"/>
          </a:xfrm>
          <a:prstGeom prst="rect">
            <a:avLst/>
          </a:prstGeom>
          <a:noFill/>
        </p:spPr>
        <p:txBody>
          <a:bodyPr wrap="none" lIns="91440" tIns="45720" rIns="91440" bIns="45720">
            <a:spAutoFit/>
          </a:bodyPr>
          <a:lstStyle/>
          <a:p>
            <a:pPr algn="ctr">
              <a:defRPr/>
            </a:pPr>
            <a:r>
              <a:rPr lang="en-US" sz="2000" b="1" dirty="0">
                <a:ln w="22225">
                  <a:solidFill>
                    <a:srgbClr val="ED7D31"/>
                  </a:solidFill>
                  <a:prstDash val="solid"/>
                </a:ln>
                <a:solidFill>
                  <a:srgbClr val="ED7D31">
                    <a:lumMod val="40000"/>
                    <a:lumOff val="60000"/>
                  </a:srgbClr>
                </a:solidFill>
                <a:latin typeface="Century Gothic" panose="020B0502020202020204" pitchFamily="34" charset="0"/>
              </a:rPr>
              <a:t>Sara</a:t>
            </a:r>
          </a:p>
        </p:txBody>
      </p:sp>
      <p:sp>
        <p:nvSpPr>
          <p:cNvPr id="73" name="Rectangle 72"/>
          <p:cNvSpPr/>
          <p:nvPr/>
        </p:nvSpPr>
        <p:spPr>
          <a:xfrm>
            <a:off x="10994152" y="1271655"/>
            <a:ext cx="184731" cy="369332"/>
          </a:xfrm>
          <a:prstGeom prst="rect">
            <a:avLst/>
          </a:prstGeom>
          <a:noFill/>
        </p:spPr>
        <p:txBody>
          <a:bodyPr wrap="none" lIns="91440" tIns="45720" rIns="91440" bIns="45720">
            <a:spAutoFit/>
          </a:bodyPr>
          <a:lstStyle/>
          <a:p>
            <a:pPr algn="ctr">
              <a:defRPr/>
            </a:pPr>
            <a:endParaRPr lang="en-US" b="1" dirty="0">
              <a:ln w="22225">
                <a:solidFill>
                  <a:srgbClr val="ED7D31"/>
                </a:solidFill>
                <a:prstDash val="solid"/>
              </a:ln>
              <a:solidFill>
                <a:srgbClr val="ED7D31">
                  <a:lumMod val="40000"/>
                  <a:lumOff val="60000"/>
                </a:srgbClr>
              </a:solidFill>
              <a:latin typeface="Century Gothic" panose="020B0502020202020204" pitchFamily="34" charset="0"/>
            </a:endParaRPr>
          </a:p>
        </p:txBody>
      </p:sp>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2740" y="668542"/>
            <a:ext cx="342612" cy="682940"/>
          </a:xfrm>
          <a:prstGeom prst="rect">
            <a:avLst/>
          </a:prstGeom>
        </p:spPr>
      </p:pic>
      <p:pic>
        <p:nvPicPr>
          <p:cNvPr id="75" name="Picture 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5771" y="627494"/>
            <a:ext cx="363828" cy="725232"/>
          </a:xfrm>
          <a:prstGeom prst="rect">
            <a:avLst/>
          </a:prstGeom>
        </p:spPr>
      </p:pic>
      <p:pic>
        <p:nvPicPr>
          <p:cNvPr id="76" name="Picture 7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29786" y="632232"/>
            <a:ext cx="498794" cy="519576"/>
          </a:xfrm>
          <a:prstGeom prst="rect">
            <a:avLst/>
          </a:prstGeom>
        </p:spPr>
      </p:pic>
      <p:sp>
        <p:nvSpPr>
          <p:cNvPr id="78" name="TextBox 77"/>
          <p:cNvSpPr txBox="1"/>
          <p:nvPr/>
        </p:nvSpPr>
        <p:spPr>
          <a:xfrm>
            <a:off x="6413864" y="6494075"/>
            <a:ext cx="3135086" cy="276999"/>
          </a:xfrm>
          <a:prstGeom prst="rect">
            <a:avLst/>
          </a:prstGeom>
          <a:noFill/>
        </p:spPr>
        <p:txBody>
          <a:bodyPr wrap="square" rtlCol="0">
            <a:spAutoFit/>
          </a:bodyPr>
          <a:lstStyle/>
          <a:p>
            <a:pPr algn="r">
              <a:defRPr/>
            </a:pPr>
            <a:r>
              <a:rPr lang="en-GB" sz="1200" dirty="0">
                <a:solidFill>
                  <a:prstClr val="white"/>
                </a:solidFill>
                <a:latin typeface="Century Gothic" panose="020B0502020202020204" pitchFamily="34" charset="0"/>
              </a:rPr>
              <a:t>Victoria Hobson  </a:t>
            </a:r>
          </a:p>
        </p:txBody>
      </p:sp>
      <p:sp>
        <p:nvSpPr>
          <p:cNvPr id="80" name="Rounded Rectangle 79"/>
          <p:cNvSpPr/>
          <p:nvPr/>
        </p:nvSpPr>
        <p:spPr>
          <a:xfrm>
            <a:off x="9995057" y="79428"/>
            <a:ext cx="1662965"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dirty="0">
              <a:solidFill>
                <a:prstClr val="white"/>
              </a:solidFill>
              <a:latin typeface="Century Gothic" panose="020B0502020202020204" pitchFamily="34" charset="0"/>
            </a:endParaRPr>
          </a:p>
        </p:txBody>
      </p:sp>
      <p:sp>
        <p:nvSpPr>
          <p:cNvPr id="2" name="Title 1">
            <a:extLst>
              <a:ext uri="{FF2B5EF4-FFF2-40B4-BE49-F238E27FC236}">
                <a16:creationId xmlns:a16="http://schemas.microsoft.com/office/drawing/2014/main" id="{5A97F2C8-FB54-7642-9343-4E2F0CE84859}"/>
              </a:ext>
            </a:extLst>
          </p:cNvPr>
          <p:cNvSpPr>
            <a:spLocks noGrp="1"/>
          </p:cNvSpPr>
          <p:nvPr>
            <p:ph type="title"/>
          </p:nvPr>
        </p:nvSpPr>
        <p:spPr>
          <a:xfrm>
            <a:off x="10014418" y="96368"/>
            <a:ext cx="1580120" cy="364840"/>
          </a:xfrm>
        </p:spPr>
        <p:txBody>
          <a:bodyPr>
            <a:normAutofit/>
          </a:bodyPr>
          <a:lstStyle/>
          <a:p>
            <a:pPr algn="ctr"/>
            <a:r>
              <a:rPr lang="en-GB" sz="1800" b="1" dirty="0">
                <a:solidFill>
                  <a:prstClr val="white"/>
                </a:solidFill>
              </a:rPr>
              <a:t>leer</a:t>
            </a:r>
            <a:endParaRPr lang="en-US" sz="1800" dirty="0"/>
          </a:p>
        </p:txBody>
      </p:sp>
    </p:spTree>
    <p:extLst>
      <p:ext uri="{BB962C8B-B14F-4D97-AF65-F5344CB8AC3E}">
        <p14:creationId xmlns:p14="http://schemas.microsoft.com/office/powerpoint/2010/main" val="231077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617"/>
            <a:ext cx="6649156" cy="867128"/>
          </a:xfrm>
          <a:prstGeom prst="rect">
            <a:avLst/>
          </a:prstGeom>
        </p:spPr>
      </p:pic>
      <p:sp>
        <p:nvSpPr>
          <p:cNvPr id="8" name="TextBox 7"/>
          <p:cNvSpPr txBox="1"/>
          <p:nvPr/>
        </p:nvSpPr>
        <p:spPr>
          <a:xfrm>
            <a:off x="6557554" y="6444653"/>
            <a:ext cx="3148051" cy="276999"/>
          </a:xfrm>
          <a:prstGeom prst="rect">
            <a:avLst/>
          </a:prstGeom>
          <a:noFill/>
        </p:spPr>
        <p:txBody>
          <a:bodyPr wrap="square" rtlCol="0">
            <a:spAutoFit/>
          </a:bodyPr>
          <a:lstStyle/>
          <a:p>
            <a:pPr algn="r">
              <a:defRPr/>
            </a:pPr>
            <a:r>
              <a:rPr lang="en-GB" sz="1200" dirty="0">
                <a:solidFill>
                  <a:prstClr val="white"/>
                </a:solidFill>
                <a:latin typeface="Century Gothic" panose="020B0502020202020204" pitchFamily="34" charset="0"/>
              </a:rPr>
              <a:t>Victoria Hobson  </a:t>
            </a:r>
          </a:p>
        </p:txBody>
      </p:sp>
      <p:sp>
        <p:nvSpPr>
          <p:cNvPr id="7" name="Rounded Rectangle 6"/>
          <p:cNvSpPr/>
          <p:nvPr/>
        </p:nvSpPr>
        <p:spPr>
          <a:xfrm>
            <a:off x="10326615" y="5776434"/>
            <a:ext cx="1662965"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b="1" dirty="0" err="1">
                <a:solidFill>
                  <a:prstClr val="white"/>
                </a:solidFill>
                <a:latin typeface="Century Gothic" panose="020B0502020202020204" pitchFamily="34" charset="0"/>
              </a:rPr>
              <a:t>escuchar</a:t>
            </a:r>
            <a:endParaRPr lang="en-GB" b="1" dirty="0">
              <a:solidFill>
                <a:prstClr val="white"/>
              </a:solidFill>
              <a:latin typeface="Century Gothic" panose="020B0502020202020204" pitchFamily="34" charset="0"/>
            </a:endParaRPr>
          </a:p>
        </p:txBody>
      </p:sp>
      <p:graphicFrame>
        <p:nvGraphicFramePr>
          <p:cNvPr id="9" name="Tabla 10"/>
          <p:cNvGraphicFramePr>
            <a:graphicFrameLocks noGrp="1"/>
          </p:cNvGraphicFramePr>
          <p:nvPr>
            <p:extLst/>
          </p:nvPr>
        </p:nvGraphicFramePr>
        <p:xfrm>
          <a:off x="974558" y="2211663"/>
          <a:ext cx="9159075" cy="3938208"/>
        </p:xfrm>
        <a:graphic>
          <a:graphicData uri="http://schemas.openxmlformats.org/drawingml/2006/table">
            <a:tbl>
              <a:tblPr firstRow="1" bandRow="1">
                <a:tableStyleId>{8A107856-5554-42FB-B03E-39F5DBC370BA}</a:tableStyleId>
              </a:tblPr>
              <a:tblGrid>
                <a:gridCol w="644403">
                  <a:extLst>
                    <a:ext uri="{9D8B030D-6E8A-4147-A177-3AD203B41FA5}">
                      <a16:colId xmlns:a16="http://schemas.microsoft.com/office/drawing/2014/main" val="20000"/>
                    </a:ext>
                  </a:extLst>
                </a:gridCol>
                <a:gridCol w="2845392">
                  <a:extLst>
                    <a:ext uri="{9D8B030D-6E8A-4147-A177-3AD203B41FA5}">
                      <a16:colId xmlns:a16="http://schemas.microsoft.com/office/drawing/2014/main" val="20001"/>
                    </a:ext>
                  </a:extLst>
                </a:gridCol>
                <a:gridCol w="2915920">
                  <a:extLst>
                    <a:ext uri="{9D8B030D-6E8A-4147-A177-3AD203B41FA5}">
                      <a16:colId xmlns:a16="http://schemas.microsoft.com/office/drawing/2014/main" val="20002"/>
                    </a:ext>
                  </a:extLst>
                </a:gridCol>
                <a:gridCol w="2753360">
                  <a:extLst>
                    <a:ext uri="{9D8B030D-6E8A-4147-A177-3AD203B41FA5}">
                      <a16:colId xmlns:a16="http://schemas.microsoft.com/office/drawing/2014/main" val="20003"/>
                    </a:ext>
                  </a:extLst>
                </a:gridCol>
              </a:tblGrid>
              <a:tr h="693344">
                <a:tc>
                  <a:txBody>
                    <a:bodyPr/>
                    <a:lstStyle/>
                    <a:p>
                      <a:endParaRPr lang="en-GB" dirty="0"/>
                    </a:p>
                  </a:txBody>
                  <a:tcPr/>
                </a:tc>
                <a:tc>
                  <a:txBody>
                    <a:bodyPr/>
                    <a:lstStyle/>
                    <a:p>
                      <a:endParaRPr lang="en-GB" dirty="0"/>
                    </a:p>
                  </a:txBody>
                  <a:tcPr/>
                </a:tc>
                <a:tc>
                  <a:txBody>
                    <a:bodyPr/>
                    <a:lstStyle/>
                    <a:p>
                      <a:pPr algn="l"/>
                      <a:r>
                        <a:rPr lang="en-GB" sz="1800" b="0" dirty="0">
                          <a:solidFill>
                            <a:srgbClr val="002060"/>
                          </a:solidFill>
                          <a:latin typeface="Century Gothic" panose="020B0502020202020204" pitchFamily="34" charset="0"/>
                        </a:rPr>
                        <a:t>María</a:t>
                      </a:r>
                    </a:p>
                  </a:txBody>
                  <a:tcPr/>
                </a:tc>
                <a:tc>
                  <a:txBody>
                    <a:bodyPr/>
                    <a:lstStyle/>
                    <a:p>
                      <a:pPr algn="l"/>
                      <a:r>
                        <a:rPr lang="en-GB" sz="1800" b="0" dirty="0">
                          <a:solidFill>
                            <a:srgbClr val="002060"/>
                          </a:solidFill>
                          <a:latin typeface="Century Gothic" panose="020B0502020202020204" pitchFamily="34" charset="0"/>
                        </a:rPr>
                        <a:t>Paulo</a:t>
                      </a:r>
                    </a:p>
                  </a:txBody>
                  <a:tcPr/>
                </a:tc>
                <a:extLst>
                  <a:ext uri="{0D108BD9-81ED-4DB2-BD59-A6C34878D82A}">
                    <a16:rowId xmlns:a16="http://schemas.microsoft.com/office/drawing/2014/main" val="10000"/>
                  </a:ext>
                </a:extLst>
              </a:tr>
              <a:tr h="405608">
                <a:tc>
                  <a:txBody>
                    <a:bodyPr/>
                    <a:lstStyle/>
                    <a:p>
                      <a:endParaRPr lang="en-GB" sz="2000" dirty="0">
                        <a:solidFill>
                          <a:schemeClr val="accent5">
                            <a:lumMod val="50000"/>
                          </a:schemeClr>
                        </a:solidFill>
                        <a:latin typeface="Century Gothic" panose="020B0502020202020204" pitchFamily="34" charset="0"/>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r h="405608">
                <a:tc>
                  <a:txBody>
                    <a:bodyPr/>
                    <a:lstStyle/>
                    <a:p>
                      <a:endParaRPr lang="en-GB" sz="2000" dirty="0">
                        <a:solidFill>
                          <a:schemeClr val="accent5">
                            <a:lumMod val="50000"/>
                          </a:schemeClr>
                        </a:solidFill>
                        <a:latin typeface="Century Gothic" panose="020B0502020202020204" pitchFamily="34" charset="0"/>
                      </a:endParaRPr>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r h="405608">
                <a:tc>
                  <a:txBody>
                    <a:bodyPr/>
                    <a:lstStyle/>
                    <a:p>
                      <a:endParaRPr lang="en-GB" sz="2000" dirty="0">
                        <a:solidFill>
                          <a:schemeClr val="accent5">
                            <a:lumMod val="50000"/>
                          </a:schemeClr>
                        </a:solidFill>
                        <a:latin typeface="Century Gothic" panose="020B0502020202020204" pitchFamily="34" charset="0"/>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3"/>
                  </a:ext>
                </a:extLst>
              </a:tr>
              <a:tr h="405608">
                <a:tc>
                  <a:txBody>
                    <a:bodyPr/>
                    <a:lstStyle/>
                    <a:p>
                      <a:endParaRPr lang="en-GB" sz="2000" dirty="0">
                        <a:solidFill>
                          <a:schemeClr val="accent5">
                            <a:lumMod val="50000"/>
                          </a:schemeClr>
                        </a:solidFill>
                        <a:latin typeface="Century Gothic" panose="020B0502020202020204" pitchFamily="34" charset="0"/>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4"/>
                  </a:ext>
                </a:extLst>
              </a:tr>
              <a:tr h="405608">
                <a:tc>
                  <a:txBody>
                    <a:bodyPr/>
                    <a:lstStyle/>
                    <a:p>
                      <a:endParaRPr lang="en-GB" sz="2000" dirty="0">
                        <a:solidFill>
                          <a:schemeClr val="accent5">
                            <a:lumMod val="50000"/>
                          </a:schemeClr>
                        </a:solidFill>
                        <a:latin typeface="Century Gothic" panose="020B0502020202020204" pitchFamily="34" charset="0"/>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5"/>
                  </a:ext>
                </a:extLst>
              </a:tr>
              <a:tr h="405608">
                <a:tc>
                  <a:txBody>
                    <a:bodyPr/>
                    <a:lstStyle/>
                    <a:p>
                      <a:endParaRPr lang="en-GB" sz="2000" dirty="0">
                        <a:solidFill>
                          <a:schemeClr val="accent5">
                            <a:lumMod val="50000"/>
                          </a:schemeClr>
                        </a:solidFill>
                        <a:latin typeface="Century Gothic" panose="020B0502020202020204" pitchFamily="34" charset="0"/>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405608">
                <a:tc>
                  <a:txBody>
                    <a:bodyPr/>
                    <a:lstStyle/>
                    <a:p>
                      <a:endParaRPr lang="en-GB" sz="2000" dirty="0">
                        <a:solidFill>
                          <a:schemeClr val="accent5">
                            <a:lumMod val="50000"/>
                          </a:schemeClr>
                        </a:solidFill>
                        <a:latin typeface="Century Gothic" panose="020B0502020202020204" pitchFamily="34" charset="0"/>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7"/>
                  </a:ext>
                </a:extLst>
              </a:tr>
              <a:tr h="405608">
                <a:tc>
                  <a:txBody>
                    <a:bodyPr/>
                    <a:lstStyle/>
                    <a:p>
                      <a:endParaRPr lang="en-GB" sz="2000" dirty="0">
                        <a:solidFill>
                          <a:schemeClr val="accent5">
                            <a:lumMod val="50000"/>
                          </a:schemeClr>
                        </a:solidFill>
                        <a:latin typeface="Century Gothic" panose="020B0502020202020204" pitchFamily="34" charset="0"/>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8"/>
                  </a:ext>
                </a:extLst>
              </a:tr>
            </a:tbl>
          </a:graphicData>
        </a:graphic>
      </p:graphicFrame>
      <p:sp>
        <p:nvSpPr>
          <p:cNvPr id="17" name="Action Button: Custom 16">
            <a:hlinkClick r:id="" action="ppaction://noaction" highlightClick="1">
              <a:snd r:embed="rId4" name="W2_S30_1.wav"/>
            </a:hlinkClick>
          </p:cNvPr>
          <p:cNvSpPr/>
          <p:nvPr/>
        </p:nvSpPr>
        <p:spPr>
          <a:xfrm>
            <a:off x="1099063" y="2948819"/>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b="1" dirty="0">
                <a:solidFill>
                  <a:prstClr val="white"/>
                </a:solidFill>
                <a:latin typeface="Century Gothic" panose="020B0502020202020204" pitchFamily="34" charset="0"/>
              </a:rPr>
              <a:t>1</a:t>
            </a:r>
          </a:p>
        </p:txBody>
      </p:sp>
      <p:sp>
        <p:nvSpPr>
          <p:cNvPr id="18" name="Action Button: Custom 17">
            <a:hlinkClick r:id="" action="ppaction://noaction" highlightClick="1">
              <a:snd r:embed="rId5" name="W2_30_2.wav"/>
            </a:hlinkClick>
          </p:cNvPr>
          <p:cNvSpPr/>
          <p:nvPr/>
        </p:nvSpPr>
        <p:spPr>
          <a:xfrm>
            <a:off x="1099064" y="3344569"/>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b="1" dirty="0">
                <a:solidFill>
                  <a:prstClr val="white"/>
                </a:solidFill>
                <a:latin typeface="Century Gothic" panose="020B0502020202020204" pitchFamily="34" charset="0"/>
              </a:rPr>
              <a:t>2</a:t>
            </a:r>
          </a:p>
        </p:txBody>
      </p:sp>
      <p:sp>
        <p:nvSpPr>
          <p:cNvPr id="19" name="Action Button: Custom 18">
            <a:hlinkClick r:id="" action="ppaction://noaction" highlightClick="1">
              <a:snd r:embed="rId6" name="W2_30_3.wav"/>
            </a:hlinkClick>
          </p:cNvPr>
          <p:cNvSpPr/>
          <p:nvPr/>
        </p:nvSpPr>
        <p:spPr>
          <a:xfrm>
            <a:off x="1109677" y="375423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b="1" dirty="0">
                <a:solidFill>
                  <a:prstClr val="white"/>
                </a:solidFill>
                <a:latin typeface="Century Gothic" panose="020B0502020202020204" pitchFamily="34" charset="0"/>
              </a:rPr>
              <a:t>3</a:t>
            </a:r>
          </a:p>
        </p:txBody>
      </p:sp>
      <p:sp>
        <p:nvSpPr>
          <p:cNvPr id="20" name="Action Button: Custom 19">
            <a:hlinkClick r:id="" action="ppaction://noaction" highlightClick="1">
              <a:snd r:embed="rId7" name="W2_30_4.wav"/>
            </a:hlinkClick>
          </p:cNvPr>
          <p:cNvSpPr/>
          <p:nvPr/>
        </p:nvSpPr>
        <p:spPr>
          <a:xfrm>
            <a:off x="1105444" y="414808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b="1" dirty="0">
                <a:solidFill>
                  <a:prstClr val="white"/>
                </a:solidFill>
                <a:latin typeface="Century Gothic" panose="020B0502020202020204" pitchFamily="34" charset="0"/>
              </a:rPr>
              <a:t>4</a:t>
            </a:r>
          </a:p>
        </p:txBody>
      </p:sp>
      <p:sp>
        <p:nvSpPr>
          <p:cNvPr id="21" name="Action Button: Custom 20">
            <a:hlinkClick r:id="" action="ppaction://noaction" highlightClick="1">
              <a:snd r:embed="rId8" name="W2_S30_5.wav"/>
            </a:hlinkClick>
          </p:cNvPr>
          <p:cNvSpPr/>
          <p:nvPr/>
        </p:nvSpPr>
        <p:spPr>
          <a:xfrm>
            <a:off x="1105445" y="454193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b="1" dirty="0">
                <a:solidFill>
                  <a:prstClr val="white"/>
                </a:solidFill>
                <a:latin typeface="Century Gothic" panose="020B0502020202020204" pitchFamily="34" charset="0"/>
              </a:rPr>
              <a:t>5</a:t>
            </a:r>
          </a:p>
        </p:txBody>
      </p:sp>
      <p:sp>
        <p:nvSpPr>
          <p:cNvPr id="22" name="Action Button: Custom 21">
            <a:hlinkClick r:id="" action="ppaction://noaction" highlightClick="1">
              <a:snd r:embed="rId9" name="W2_S30_6.wav"/>
            </a:hlinkClick>
          </p:cNvPr>
          <p:cNvSpPr/>
          <p:nvPr/>
        </p:nvSpPr>
        <p:spPr>
          <a:xfrm>
            <a:off x="1105118" y="4940261"/>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b="1" dirty="0">
                <a:solidFill>
                  <a:prstClr val="white"/>
                </a:solidFill>
                <a:latin typeface="Century Gothic" panose="020B0502020202020204" pitchFamily="34" charset="0"/>
              </a:rPr>
              <a:t>6</a:t>
            </a:r>
          </a:p>
        </p:txBody>
      </p:sp>
      <p:sp>
        <p:nvSpPr>
          <p:cNvPr id="23" name="Action Button: Custom 22">
            <a:hlinkClick r:id="" action="ppaction://noaction" highlightClick="1">
              <a:snd r:embed="rId10" name="W2_S30_7.wav"/>
            </a:hlinkClick>
          </p:cNvPr>
          <p:cNvSpPr/>
          <p:nvPr/>
        </p:nvSpPr>
        <p:spPr>
          <a:xfrm>
            <a:off x="1106124" y="534395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b="1" dirty="0">
                <a:solidFill>
                  <a:prstClr val="white"/>
                </a:solidFill>
                <a:latin typeface="Century Gothic" panose="020B0502020202020204" pitchFamily="34" charset="0"/>
              </a:rPr>
              <a:t>7</a:t>
            </a:r>
          </a:p>
        </p:txBody>
      </p:sp>
      <p:sp>
        <p:nvSpPr>
          <p:cNvPr id="24" name="Action Button: Custom 23">
            <a:hlinkClick r:id="" action="ppaction://noaction" highlightClick="1">
              <a:snd r:embed="rId11" name="W2_S30_8.wav"/>
            </a:hlinkClick>
          </p:cNvPr>
          <p:cNvSpPr/>
          <p:nvPr/>
        </p:nvSpPr>
        <p:spPr>
          <a:xfrm>
            <a:off x="1106125" y="573230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b="1" dirty="0">
                <a:solidFill>
                  <a:prstClr val="white"/>
                </a:solidFill>
                <a:latin typeface="Century Gothic" panose="020B0502020202020204" pitchFamily="34" charset="0"/>
              </a:rPr>
              <a:t>8</a:t>
            </a:r>
          </a:p>
        </p:txBody>
      </p:sp>
      <p:sp>
        <p:nvSpPr>
          <p:cNvPr id="27" name="TextBox 1"/>
          <p:cNvSpPr txBox="1"/>
          <p:nvPr/>
        </p:nvSpPr>
        <p:spPr>
          <a:xfrm>
            <a:off x="8585366" y="2814800"/>
            <a:ext cx="429374" cy="584775"/>
          </a:xfrm>
          <a:prstGeom prst="rect">
            <a:avLst/>
          </a:prstGeom>
          <a:noFill/>
        </p:spPr>
        <p:txBody>
          <a:bodyPr wrap="square" rtlCol="0" anchor="ctr">
            <a:spAutoFit/>
          </a:bodyPr>
          <a:lstStyle/>
          <a:p>
            <a:pPr>
              <a:defRPr/>
            </a:pPr>
            <a:r>
              <a:rPr lang="en-GB" sz="3200" dirty="0">
                <a:solidFill>
                  <a:srgbClr val="4472C4">
                    <a:lumMod val="50000"/>
                  </a:srgbClr>
                </a:solidFill>
                <a:latin typeface="Century Gothic" panose="020B0502020202020204" pitchFamily="34" charset="0"/>
              </a:rPr>
              <a:t>✔</a:t>
            </a:r>
          </a:p>
        </p:txBody>
      </p:sp>
      <p:sp>
        <p:nvSpPr>
          <p:cNvPr id="28" name="TextBox 1"/>
          <p:cNvSpPr txBox="1"/>
          <p:nvPr/>
        </p:nvSpPr>
        <p:spPr>
          <a:xfrm>
            <a:off x="5554095" y="3212306"/>
            <a:ext cx="429374" cy="584775"/>
          </a:xfrm>
          <a:prstGeom prst="rect">
            <a:avLst/>
          </a:prstGeom>
          <a:noFill/>
        </p:spPr>
        <p:txBody>
          <a:bodyPr wrap="square" rtlCol="0" anchor="ctr">
            <a:spAutoFit/>
          </a:bodyPr>
          <a:lstStyle/>
          <a:p>
            <a:pPr>
              <a:defRPr/>
            </a:pPr>
            <a:r>
              <a:rPr lang="en-GB" sz="3200" dirty="0">
                <a:solidFill>
                  <a:srgbClr val="4472C4">
                    <a:lumMod val="50000"/>
                  </a:srgbClr>
                </a:solidFill>
                <a:latin typeface="Century Gothic" panose="020B0502020202020204" pitchFamily="34" charset="0"/>
              </a:rPr>
              <a:t>✔</a:t>
            </a:r>
          </a:p>
        </p:txBody>
      </p:sp>
      <p:sp>
        <p:nvSpPr>
          <p:cNvPr id="29" name="TextBox 1"/>
          <p:cNvSpPr txBox="1"/>
          <p:nvPr/>
        </p:nvSpPr>
        <p:spPr>
          <a:xfrm>
            <a:off x="5539498" y="3639477"/>
            <a:ext cx="429374" cy="584775"/>
          </a:xfrm>
          <a:prstGeom prst="rect">
            <a:avLst/>
          </a:prstGeom>
          <a:noFill/>
        </p:spPr>
        <p:txBody>
          <a:bodyPr wrap="square" rtlCol="0" anchor="ctr">
            <a:spAutoFit/>
          </a:bodyPr>
          <a:lstStyle/>
          <a:p>
            <a:pPr>
              <a:defRPr/>
            </a:pPr>
            <a:r>
              <a:rPr lang="en-GB" sz="3200" dirty="0">
                <a:solidFill>
                  <a:srgbClr val="4472C4">
                    <a:lumMod val="50000"/>
                  </a:srgbClr>
                </a:solidFill>
                <a:latin typeface="Century Gothic" panose="020B0502020202020204" pitchFamily="34" charset="0"/>
              </a:rPr>
              <a:t>✔</a:t>
            </a:r>
          </a:p>
        </p:txBody>
      </p:sp>
      <p:sp>
        <p:nvSpPr>
          <p:cNvPr id="30" name="TextBox 1"/>
          <p:cNvSpPr txBox="1"/>
          <p:nvPr/>
        </p:nvSpPr>
        <p:spPr>
          <a:xfrm>
            <a:off x="8585367" y="4023739"/>
            <a:ext cx="429374" cy="584775"/>
          </a:xfrm>
          <a:prstGeom prst="rect">
            <a:avLst/>
          </a:prstGeom>
          <a:noFill/>
        </p:spPr>
        <p:txBody>
          <a:bodyPr wrap="square" rtlCol="0" anchor="ctr">
            <a:spAutoFit/>
          </a:bodyPr>
          <a:lstStyle/>
          <a:p>
            <a:pPr>
              <a:defRPr/>
            </a:pPr>
            <a:r>
              <a:rPr lang="en-GB" sz="3200" dirty="0">
                <a:solidFill>
                  <a:srgbClr val="4472C4">
                    <a:lumMod val="50000"/>
                  </a:srgbClr>
                </a:solidFill>
                <a:latin typeface="Century Gothic" panose="020B0502020202020204" pitchFamily="34" charset="0"/>
              </a:rPr>
              <a:t>✔</a:t>
            </a:r>
          </a:p>
        </p:txBody>
      </p:sp>
      <p:sp>
        <p:nvSpPr>
          <p:cNvPr id="31" name="TextBox 1"/>
          <p:cNvSpPr txBox="1"/>
          <p:nvPr/>
        </p:nvSpPr>
        <p:spPr>
          <a:xfrm>
            <a:off x="8549117" y="4454530"/>
            <a:ext cx="429374" cy="584775"/>
          </a:xfrm>
          <a:prstGeom prst="rect">
            <a:avLst/>
          </a:prstGeom>
          <a:noFill/>
        </p:spPr>
        <p:txBody>
          <a:bodyPr wrap="square" rtlCol="0" anchor="ctr">
            <a:spAutoFit/>
          </a:bodyPr>
          <a:lstStyle/>
          <a:p>
            <a:pPr>
              <a:defRPr/>
            </a:pPr>
            <a:r>
              <a:rPr lang="en-GB" sz="3200" dirty="0">
                <a:solidFill>
                  <a:srgbClr val="4472C4">
                    <a:lumMod val="50000"/>
                  </a:srgbClr>
                </a:solidFill>
                <a:latin typeface="Century Gothic" panose="020B0502020202020204" pitchFamily="34" charset="0"/>
              </a:rPr>
              <a:t>✔</a:t>
            </a:r>
          </a:p>
        </p:txBody>
      </p:sp>
      <p:sp>
        <p:nvSpPr>
          <p:cNvPr id="32" name="TextBox 1"/>
          <p:cNvSpPr txBox="1"/>
          <p:nvPr/>
        </p:nvSpPr>
        <p:spPr>
          <a:xfrm>
            <a:off x="5503248" y="4849449"/>
            <a:ext cx="429374" cy="584775"/>
          </a:xfrm>
          <a:prstGeom prst="rect">
            <a:avLst/>
          </a:prstGeom>
          <a:noFill/>
        </p:spPr>
        <p:txBody>
          <a:bodyPr wrap="square" rtlCol="0" anchor="ctr">
            <a:spAutoFit/>
          </a:bodyPr>
          <a:lstStyle/>
          <a:p>
            <a:pPr>
              <a:defRPr/>
            </a:pPr>
            <a:r>
              <a:rPr lang="en-GB" sz="3200" dirty="0">
                <a:solidFill>
                  <a:srgbClr val="4472C4">
                    <a:lumMod val="50000"/>
                  </a:srgbClr>
                </a:solidFill>
                <a:latin typeface="Century Gothic" panose="020B0502020202020204" pitchFamily="34" charset="0"/>
              </a:rPr>
              <a:t>✔</a:t>
            </a:r>
          </a:p>
        </p:txBody>
      </p:sp>
      <p:sp>
        <p:nvSpPr>
          <p:cNvPr id="33" name="TextBox 1"/>
          <p:cNvSpPr txBox="1"/>
          <p:nvPr/>
        </p:nvSpPr>
        <p:spPr>
          <a:xfrm>
            <a:off x="5503248" y="5260512"/>
            <a:ext cx="429374" cy="584775"/>
          </a:xfrm>
          <a:prstGeom prst="rect">
            <a:avLst/>
          </a:prstGeom>
          <a:noFill/>
        </p:spPr>
        <p:txBody>
          <a:bodyPr wrap="square" rtlCol="0" anchor="ctr">
            <a:spAutoFit/>
          </a:bodyPr>
          <a:lstStyle/>
          <a:p>
            <a:pPr>
              <a:defRPr/>
            </a:pPr>
            <a:r>
              <a:rPr lang="en-GB" sz="3200" dirty="0">
                <a:solidFill>
                  <a:srgbClr val="4472C4">
                    <a:lumMod val="50000"/>
                  </a:srgbClr>
                </a:solidFill>
                <a:latin typeface="Century Gothic" panose="020B0502020202020204" pitchFamily="34" charset="0"/>
              </a:rPr>
              <a:t>✔</a:t>
            </a:r>
          </a:p>
        </p:txBody>
      </p:sp>
      <p:sp>
        <p:nvSpPr>
          <p:cNvPr id="34" name="TextBox 1"/>
          <p:cNvSpPr txBox="1"/>
          <p:nvPr/>
        </p:nvSpPr>
        <p:spPr>
          <a:xfrm>
            <a:off x="8585366" y="5672126"/>
            <a:ext cx="429374" cy="584775"/>
          </a:xfrm>
          <a:prstGeom prst="rect">
            <a:avLst/>
          </a:prstGeom>
          <a:noFill/>
        </p:spPr>
        <p:txBody>
          <a:bodyPr wrap="square" rtlCol="0" anchor="ctr">
            <a:spAutoFit/>
          </a:bodyPr>
          <a:lstStyle/>
          <a:p>
            <a:pPr>
              <a:defRPr/>
            </a:pPr>
            <a:r>
              <a:rPr lang="en-GB" sz="3200" dirty="0">
                <a:solidFill>
                  <a:srgbClr val="4472C4">
                    <a:lumMod val="50000"/>
                  </a:srgbClr>
                </a:solidFill>
                <a:latin typeface="Century Gothic" panose="020B0502020202020204" pitchFamily="34" charset="0"/>
              </a:rPr>
              <a:t>✔</a:t>
            </a:r>
          </a:p>
        </p:txBody>
      </p:sp>
      <p:sp>
        <p:nvSpPr>
          <p:cNvPr id="43" name="TextBox 42"/>
          <p:cNvSpPr txBox="1"/>
          <p:nvPr/>
        </p:nvSpPr>
        <p:spPr>
          <a:xfrm>
            <a:off x="91137" y="997923"/>
            <a:ext cx="11839974" cy="1200329"/>
          </a:xfrm>
          <a:prstGeom prst="rect">
            <a:avLst/>
          </a:prstGeom>
          <a:noFill/>
        </p:spPr>
        <p:txBody>
          <a:bodyPr wrap="square" rtlCol="0">
            <a:spAutoFit/>
          </a:bodyPr>
          <a:lstStyle/>
          <a:p>
            <a:pPr>
              <a:defRPr/>
            </a:pPr>
            <a:r>
              <a:rPr lang="en-GB" sz="2400" dirty="0">
                <a:solidFill>
                  <a:srgbClr val="4472C4">
                    <a:lumMod val="50000"/>
                  </a:srgbClr>
                </a:solidFill>
                <a:latin typeface="Century Gothic" panose="020B0502020202020204" pitchFamily="34" charset="0"/>
              </a:rPr>
              <a:t>The exam is tomorrow! </a:t>
            </a:r>
            <a:r>
              <a:rPr lang="en-GB" sz="2400" dirty="0" err="1">
                <a:solidFill>
                  <a:srgbClr val="4472C4">
                    <a:lumMod val="50000"/>
                  </a:srgbClr>
                </a:solidFill>
                <a:latin typeface="Century Gothic" panose="020B0502020202020204" pitchFamily="34" charset="0"/>
              </a:rPr>
              <a:t>María’s</a:t>
            </a:r>
            <a:r>
              <a:rPr lang="en-GB" sz="2400" dirty="0">
                <a:solidFill>
                  <a:srgbClr val="4472C4">
                    <a:lumMod val="50000"/>
                  </a:srgbClr>
                </a:solidFill>
                <a:latin typeface="Century Gothic" panose="020B0502020202020204" pitchFamily="34" charset="0"/>
              </a:rPr>
              <a:t> mum and Paulo’s mum are talking. </a:t>
            </a:r>
          </a:p>
          <a:p>
            <a:pPr>
              <a:defRPr/>
            </a:pPr>
            <a:r>
              <a:rPr lang="en-GB" sz="2400" dirty="0">
                <a:solidFill>
                  <a:srgbClr val="4472C4">
                    <a:lumMod val="50000"/>
                  </a:srgbClr>
                </a:solidFill>
                <a:latin typeface="Century Gothic" panose="020B0502020202020204" pitchFamily="34" charset="0"/>
              </a:rPr>
              <a:t>W</a:t>
            </a:r>
            <a:r>
              <a:rPr lang="en-GB" sz="2400" dirty="0" err="1">
                <a:solidFill>
                  <a:srgbClr val="4472C4">
                    <a:lumMod val="50000"/>
                  </a:srgbClr>
                </a:solidFill>
                <a:latin typeface="Century Gothic" panose="020B0502020202020204" pitchFamily="34" charset="0"/>
              </a:rPr>
              <a:t>ho</a:t>
            </a:r>
            <a:r>
              <a:rPr lang="en-GB" sz="2400" dirty="0">
                <a:solidFill>
                  <a:srgbClr val="4472C4">
                    <a:lumMod val="50000"/>
                  </a:srgbClr>
                </a:solidFill>
                <a:latin typeface="Century Gothic" panose="020B0502020202020204" pitchFamily="34" charset="0"/>
              </a:rPr>
              <a:t> is being talked about each time? (-o for masculine and –a for feminine).  Who seems most worried?</a:t>
            </a:r>
          </a:p>
        </p:txBody>
      </p:sp>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20087" y="1966226"/>
            <a:ext cx="746685" cy="855398"/>
          </a:xfrm>
          <a:prstGeom prst="rect">
            <a:avLst/>
          </a:prstGeom>
        </p:spPr>
      </p:pic>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96240" y="2056880"/>
            <a:ext cx="801258" cy="901416"/>
          </a:xfrm>
          <a:prstGeom prst="rect">
            <a:avLst/>
          </a:prstGeom>
        </p:spPr>
      </p:pic>
      <p:sp>
        <p:nvSpPr>
          <p:cNvPr id="44" name="TextBox 43"/>
          <p:cNvSpPr txBox="1"/>
          <p:nvPr/>
        </p:nvSpPr>
        <p:spPr>
          <a:xfrm>
            <a:off x="1756611" y="4517392"/>
            <a:ext cx="2490536" cy="369332"/>
          </a:xfrm>
          <a:prstGeom prst="rect">
            <a:avLst/>
          </a:prstGeom>
          <a:noFill/>
        </p:spPr>
        <p:txBody>
          <a:bodyPr wrap="square" rtlCol="0">
            <a:spAutoFit/>
          </a:bodyPr>
          <a:lstStyle/>
          <a:p>
            <a:r>
              <a:rPr lang="en-GB" dirty="0" err="1">
                <a:solidFill>
                  <a:srgbClr val="4472C4">
                    <a:lumMod val="50000"/>
                  </a:srgbClr>
                </a:solidFill>
                <a:latin typeface="Century Gothic" panose="020B0502020202020204" pitchFamily="34" charset="0"/>
              </a:rPr>
              <a:t>está</a:t>
            </a:r>
            <a:r>
              <a:rPr lang="en-GB" dirty="0">
                <a:solidFill>
                  <a:srgbClr val="4472C4">
                    <a:lumMod val="50000"/>
                  </a:srgbClr>
                </a:solidFill>
                <a:latin typeface="Century Gothic" panose="020B0502020202020204" pitchFamily="34" charset="0"/>
              </a:rPr>
              <a:t> </a:t>
            </a:r>
            <a:r>
              <a:rPr lang="en-GB" dirty="0" err="1">
                <a:solidFill>
                  <a:srgbClr val="4472C4">
                    <a:lumMod val="50000"/>
                  </a:srgbClr>
                </a:solidFill>
                <a:latin typeface="Century Gothic" panose="020B0502020202020204" pitchFamily="34" charset="0"/>
              </a:rPr>
              <a:t>serio</a:t>
            </a:r>
            <a:endParaRPr lang="en-GB" dirty="0">
              <a:solidFill>
                <a:srgbClr val="4472C4">
                  <a:lumMod val="50000"/>
                </a:srgbClr>
              </a:solidFill>
              <a:latin typeface="Century Gothic" panose="020B0502020202020204" pitchFamily="34" charset="0"/>
            </a:endParaRPr>
          </a:p>
        </p:txBody>
      </p:sp>
      <p:sp>
        <p:nvSpPr>
          <p:cNvPr id="45" name="TextBox 44"/>
          <p:cNvSpPr txBox="1"/>
          <p:nvPr/>
        </p:nvSpPr>
        <p:spPr>
          <a:xfrm>
            <a:off x="1756611" y="3320027"/>
            <a:ext cx="2490536" cy="369332"/>
          </a:xfrm>
          <a:prstGeom prst="rect">
            <a:avLst/>
          </a:prstGeom>
          <a:noFill/>
        </p:spPr>
        <p:txBody>
          <a:bodyPr wrap="square" rtlCol="0">
            <a:spAutoFit/>
          </a:bodyPr>
          <a:lstStyle/>
          <a:p>
            <a:r>
              <a:rPr lang="en-GB" dirty="0" err="1">
                <a:solidFill>
                  <a:srgbClr val="4472C4">
                    <a:lumMod val="50000"/>
                  </a:srgbClr>
                </a:solidFill>
                <a:latin typeface="Century Gothic" panose="020B0502020202020204" pitchFamily="34" charset="0"/>
              </a:rPr>
              <a:t>está</a:t>
            </a:r>
            <a:r>
              <a:rPr lang="en-GB" dirty="0">
                <a:solidFill>
                  <a:srgbClr val="4472C4">
                    <a:lumMod val="50000"/>
                  </a:srgbClr>
                </a:solidFill>
                <a:latin typeface="Century Gothic" panose="020B0502020202020204" pitchFamily="34" charset="0"/>
              </a:rPr>
              <a:t> </a:t>
            </a:r>
            <a:r>
              <a:rPr lang="en-GB" dirty="0" err="1">
                <a:solidFill>
                  <a:srgbClr val="4472C4">
                    <a:lumMod val="50000"/>
                  </a:srgbClr>
                </a:solidFill>
                <a:latin typeface="Century Gothic" panose="020B0502020202020204" pitchFamily="34" charset="0"/>
              </a:rPr>
              <a:t>tranquila</a:t>
            </a:r>
            <a:endParaRPr lang="en-GB" dirty="0">
              <a:solidFill>
                <a:srgbClr val="4472C4">
                  <a:lumMod val="50000"/>
                </a:srgbClr>
              </a:solidFill>
              <a:latin typeface="Century Gothic" panose="020B0502020202020204" pitchFamily="34" charset="0"/>
            </a:endParaRPr>
          </a:p>
        </p:txBody>
      </p:sp>
      <p:sp>
        <p:nvSpPr>
          <p:cNvPr id="46" name="TextBox 45"/>
          <p:cNvSpPr txBox="1"/>
          <p:nvPr/>
        </p:nvSpPr>
        <p:spPr>
          <a:xfrm>
            <a:off x="1744578" y="3705149"/>
            <a:ext cx="2490536" cy="369332"/>
          </a:xfrm>
          <a:prstGeom prst="rect">
            <a:avLst/>
          </a:prstGeom>
          <a:noFill/>
        </p:spPr>
        <p:txBody>
          <a:bodyPr wrap="square" rtlCol="0">
            <a:spAutoFit/>
          </a:bodyPr>
          <a:lstStyle/>
          <a:p>
            <a:r>
              <a:rPr lang="en-GB" dirty="0" err="1">
                <a:solidFill>
                  <a:srgbClr val="4472C4">
                    <a:lumMod val="50000"/>
                  </a:srgbClr>
                </a:solidFill>
                <a:latin typeface="Century Gothic" panose="020B0502020202020204" pitchFamily="34" charset="0"/>
              </a:rPr>
              <a:t>está</a:t>
            </a:r>
            <a:r>
              <a:rPr lang="en-GB" dirty="0">
                <a:solidFill>
                  <a:srgbClr val="4472C4">
                    <a:lumMod val="50000"/>
                  </a:srgbClr>
                </a:solidFill>
                <a:latin typeface="Century Gothic" panose="020B0502020202020204" pitchFamily="34" charset="0"/>
              </a:rPr>
              <a:t> </a:t>
            </a:r>
            <a:r>
              <a:rPr lang="en-GB" dirty="0" err="1">
                <a:solidFill>
                  <a:srgbClr val="4472C4">
                    <a:lumMod val="50000"/>
                  </a:srgbClr>
                </a:solidFill>
                <a:latin typeface="Century Gothic" panose="020B0502020202020204" pitchFamily="34" charset="0"/>
              </a:rPr>
              <a:t>loca</a:t>
            </a:r>
            <a:endParaRPr lang="en-GB" dirty="0">
              <a:solidFill>
                <a:srgbClr val="4472C4">
                  <a:lumMod val="50000"/>
                </a:srgbClr>
              </a:solidFill>
              <a:latin typeface="Century Gothic" panose="020B0502020202020204" pitchFamily="34" charset="0"/>
            </a:endParaRPr>
          </a:p>
        </p:txBody>
      </p:sp>
      <p:sp>
        <p:nvSpPr>
          <p:cNvPr id="47" name="TextBox 46"/>
          <p:cNvSpPr txBox="1"/>
          <p:nvPr/>
        </p:nvSpPr>
        <p:spPr>
          <a:xfrm>
            <a:off x="1730891" y="4101303"/>
            <a:ext cx="2490536" cy="369332"/>
          </a:xfrm>
          <a:prstGeom prst="rect">
            <a:avLst/>
          </a:prstGeom>
          <a:noFill/>
        </p:spPr>
        <p:txBody>
          <a:bodyPr wrap="square" rtlCol="0">
            <a:spAutoFit/>
          </a:bodyPr>
          <a:lstStyle/>
          <a:p>
            <a:r>
              <a:rPr lang="en-GB" dirty="0" err="1">
                <a:solidFill>
                  <a:srgbClr val="4472C4">
                    <a:lumMod val="50000"/>
                  </a:srgbClr>
                </a:solidFill>
                <a:latin typeface="Century Gothic" panose="020B0502020202020204" pitchFamily="34" charset="0"/>
              </a:rPr>
              <a:t>está</a:t>
            </a:r>
            <a:r>
              <a:rPr lang="en-GB" dirty="0">
                <a:solidFill>
                  <a:srgbClr val="4472C4">
                    <a:lumMod val="50000"/>
                  </a:srgbClr>
                </a:solidFill>
                <a:latin typeface="Century Gothic" panose="020B0502020202020204" pitchFamily="34" charset="0"/>
              </a:rPr>
              <a:t> </a:t>
            </a:r>
            <a:r>
              <a:rPr lang="en-GB" dirty="0" err="1">
                <a:solidFill>
                  <a:srgbClr val="4472C4">
                    <a:lumMod val="50000"/>
                  </a:srgbClr>
                </a:solidFill>
                <a:latin typeface="Century Gothic" panose="020B0502020202020204" pitchFamily="34" charset="0"/>
              </a:rPr>
              <a:t>muy</a:t>
            </a:r>
            <a:r>
              <a:rPr lang="en-GB" dirty="0">
                <a:solidFill>
                  <a:srgbClr val="4472C4">
                    <a:lumMod val="50000"/>
                  </a:srgbClr>
                </a:solidFill>
                <a:latin typeface="Century Gothic" panose="020B0502020202020204" pitchFamily="34" charset="0"/>
              </a:rPr>
              <a:t> </a:t>
            </a:r>
            <a:r>
              <a:rPr lang="en-GB" dirty="0" err="1">
                <a:solidFill>
                  <a:srgbClr val="4472C4">
                    <a:lumMod val="50000"/>
                  </a:srgbClr>
                </a:solidFill>
                <a:latin typeface="Century Gothic" panose="020B0502020202020204" pitchFamily="34" charset="0"/>
              </a:rPr>
              <a:t>nervioso</a:t>
            </a:r>
            <a:endParaRPr lang="en-GB" dirty="0">
              <a:solidFill>
                <a:srgbClr val="4472C4">
                  <a:lumMod val="50000"/>
                </a:srgbClr>
              </a:solidFill>
              <a:latin typeface="Century Gothic" panose="020B0502020202020204" pitchFamily="34" charset="0"/>
            </a:endParaRPr>
          </a:p>
        </p:txBody>
      </p:sp>
      <p:sp>
        <p:nvSpPr>
          <p:cNvPr id="48" name="TextBox 47"/>
          <p:cNvSpPr txBox="1"/>
          <p:nvPr/>
        </p:nvSpPr>
        <p:spPr>
          <a:xfrm>
            <a:off x="1759923" y="2937284"/>
            <a:ext cx="2490536" cy="369332"/>
          </a:xfrm>
          <a:prstGeom prst="rect">
            <a:avLst/>
          </a:prstGeom>
          <a:noFill/>
        </p:spPr>
        <p:txBody>
          <a:bodyPr wrap="square" rtlCol="0">
            <a:spAutoFit/>
          </a:bodyPr>
          <a:lstStyle/>
          <a:p>
            <a:r>
              <a:rPr lang="en-GB" dirty="0" err="1">
                <a:solidFill>
                  <a:srgbClr val="4472C4">
                    <a:lumMod val="50000"/>
                  </a:srgbClr>
                </a:solidFill>
                <a:latin typeface="Century Gothic" panose="020B0502020202020204" pitchFamily="34" charset="0"/>
              </a:rPr>
              <a:t>está</a:t>
            </a:r>
            <a:r>
              <a:rPr lang="en-GB" dirty="0">
                <a:solidFill>
                  <a:srgbClr val="4472C4">
                    <a:lumMod val="50000"/>
                  </a:srgbClr>
                </a:solidFill>
                <a:latin typeface="Century Gothic" panose="020B0502020202020204" pitchFamily="34" charset="0"/>
              </a:rPr>
              <a:t> </a:t>
            </a:r>
            <a:r>
              <a:rPr lang="en-GB" dirty="0" err="1">
                <a:solidFill>
                  <a:srgbClr val="4472C4">
                    <a:lumMod val="50000"/>
                  </a:srgbClr>
                </a:solidFill>
                <a:latin typeface="Century Gothic" panose="020B0502020202020204" pitchFamily="34" charset="0"/>
              </a:rPr>
              <a:t>blanco</a:t>
            </a:r>
            <a:endParaRPr lang="en-GB" dirty="0">
              <a:solidFill>
                <a:srgbClr val="4472C4">
                  <a:lumMod val="50000"/>
                </a:srgbClr>
              </a:solidFill>
              <a:latin typeface="Century Gothic" panose="020B0502020202020204" pitchFamily="34" charset="0"/>
            </a:endParaRPr>
          </a:p>
        </p:txBody>
      </p:sp>
      <p:sp>
        <p:nvSpPr>
          <p:cNvPr id="49" name="TextBox 48"/>
          <p:cNvSpPr txBox="1"/>
          <p:nvPr/>
        </p:nvSpPr>
        <p:spPr>
          <a:xfrm>
            <a:off x="1756611" y="4948442"/>
            <a:ext cx="2490536" cy="369332"/>
          </a:xfrm>
          <a:prstGeom prst="rect">
            <a:avLst/>
          </a:prstGeom>
          <a:noFill/>
        </p:spPr>
        <p:txBody>
          <a:bodyPr wrap="square" rtlCol="0">
            <a:spAutoFit/>
          </a:bodyPr>
          <a:lstStyle/>
          <a:p>
            <a:r>
              <a:rPr lang="en-GB" dirty="0" err="1">
                <a:solidFill>
                  <a:srgbClr val="4472C4">
                    <a:lumMod val="50000"/>
                  </a:srgbClr>
                </a:solidFill>
                <a:latin typeface="Century Gothic" panose="020B0502020202020204" pitchFamily="34" charset="0"/>
              </a:rPr>
              <a:t>está</a:t>
            </a:r>
            <a:r>
              <a:rPr lang="en-GB" dirty="0">
                <a:solidFill>
                  <a:srgbClr val="4472C4">
                    <a:lumMod val="50000"/>
                  </a:srgbClr>
                </a:solidFill>
                <a:latin typeface="Century Gothic" panose="020B0502020202020204" pitchFamily="34" charset="0"/>
              </a:rPr>
              <a:t> </a:t>
            </a:r>
            <a:r>
              <a:rPr lang="en-GB" dirty="0" err="1">
                <a:solidFill>
                  <a:srgbClr val="4472C4">
                    <a:lumMod val="50000"/>
                  </a:srgbClr>
                </a:solidFill>
                <a:latin typeface="Century Gothic" panose="020B0502020202020204" pitchFamily="34" charset="0"/>
              </a:rPr>
              <a:t>muy</a:t>
            </a:r>
            <a:r>
              <a:rPr lang="en-GB" dirty="0">
                <a:solidFill>
                  <a:srgbClr val="4472C4">
                    <a:lumMod val="50000"/>
                  </a:srgbClr>
                </a:solidFill>
                <a:latin typeface="Century Gothic" panose="020B0502020202020204" pitchFamily="34" charset="0"/>
              </a:rPr>
              <a:t> </a:t>
            </a:r>
            <a:r>
              <a:rPr lang="en-GB" dirty="0" err="1">
                <a:solidFill>
                  <a:srgbClr val="4472C4">
                    <a:lumMod val="50000"/>
                  </a:srgbClr>
                </a:solidFill>
                <a:latin typeface="Century Gothic" panose="020B0502020202020204" pitchFamily="34" charset="0"/>
              </a:rPr>
              <a:t>tonta</a:t>
            </a:r>
            <a:r>
              <a:rPr lang="en-GB" dirty="0">
                <a:solidFill>
                  <a:srgbClr val="4472C4">
                    <a:lumMod val="50000"/>
                  </a:srgbClr>
                </a:solidFill>
                <a:latin typeface="Century Gothic" panose="020B0502020202020204" pitchFamily="34" charset="0"/>
              </a:rPr>
              <a:t> </a:t>
            </a:r>
          </a:p>
        </p:txBody>
      </p:sp>
      <p:sp>
        <p:nvSpPr>
          <p:cNvPr id="50" name="TextBox 49"/>
          <p:cNvSpPr txBox="1"/>
          <p:nvPr/>
        </p:nvSpPr>
        <p:spPr>
          <a:xfrm>
            <a:off x="1744578" y="5366408"/>
            <a:ext cx="2490536" cy="369332"/>
          </a:xfrm>
          <a:prstGeom prst="rect">
            <a:avLst/>
          </a:prstGeom>
          <a:noFill/>
        </p:spPr>
        <p:txBody>
          <a:bodyPr wrap="square" rtlCol="0">
            <a:spAutoFit/>
          </a:bodyPr>
          <a:lstStyle/>
          <a:p>
            <a:r>
              <a:rPr lang="en-GB" dirty="0" err="1">
                <a:solidFill>
                  <a:srgbClr val="4472C4">
                    <a:lumMod val="50000"/>
                  </a:srgbClr>
                </a:solidFill>
                <a:latin typeface="Century Gothic" panose="020B0502020202020204" pitchFamily="34" charset="0"/>
              </a:rPr>
              <a:t>está</a:t>
            </a:r>
            <a:r>
              <a:rPr lang="en-GB" dirty="0">
                <a:solidFill>
                  <a:srgbClr val="4472C4">
                    <a:lumMod val="50000"/>
                  </a:srgbClr>
                </a:solidFill>
                <a:latin typeface="Century Gothic" panose="020B0502020202020204" pitchFamily="34" charset="0"/>
              </a:rPr>
              <a:t> </a:t>
            </a:r>
            <a:r>
              <a:rPr lang="en-GB" dirty="0" err="1">
                <a:solidFill>
                  <a:srgbClr val="4472C4">
                    <a:lumMod val="50000"/>
                  </a:srgbClr>
                </a:solidFill>
                <a:latin typeface="Century Gothic" panose="020B0502020202020204" pitchFamily="34" charset="0"/>
              </a:rPr>
              <a:t>rara</a:t>
            </a:r>
            <a:endParaRPr lang="en-GB" dirty="0">
              <a:solidFill>
                <a:srgbClr val="4472C4">
                  <a:lumMod val="50000"/>
                </a:srgbClr>
              </a:solidFill>
              <a:latin typeface="Century Gothic" panose="020B0502020202020204" pitchFamily="34" charset="0"/>
            </a:endParaRPr>
          </a:p>
        </p:txBody>
      </p:sp>
      <p:sp>
        <p:nvSpPr>
          <p:cNvPr id="51" name="TextBox 50"/>
          <p:cNvSpPr txBox="1"/>
          <p:nvPr/>
        </p:nvSpPr>
        <p:spPr>
          <a:xfrm>
            <a:off x="1756611" y="5784764"/>
            <a:ext cx="2490536" cy="369332"/>
          </a:xfrm>
          <a:prstGeom prst="rect">
            <a:avLst/>
          </a:prstGeom>
          <a:noFill/>
        </p:spPr>
        <p:txBody>
          <a:bodyPr wrap="square" rtlCol="0">
            <a:spAutoFit/>
          </a:bodyPr>
          <a:lstStyle/>
          <a:p>
            <a:r>
              <a:rPr lang="en-GB" dirty="0" err="1">
                <a:solidFill>
                  <a:srgbClr val="4472C4">
                    <a:lumMod val="50000"/>
                  </a:srgbClr>
                </a:solidFill>
                <a:latin typeface="Century Gothic" panose="020B0502020202020204" pitchFamily="34" charset="0"/>
              </a:rPr>
              <a:t>está</a:t>
            </a:r>
            <a:r>
              <a:rPr lang="en-GB" dirty="0">
                <a:solidFill>
                  <a:srgbClr val="4472C4">
                    <a:lumMod val="50000"/>
                  </a:srgbClr>
                </a:solidFill>
                <a:latin typeface="Century Gothic" panose="020B0502020202020204" pitchFamily="34" charset="0"/>
              </a:rPr>
              <a:t> </a:t>
            </a:r>
            <a:r>
              <a:rPr lang="en-GB" dirty="0" err="1">
                <a:solidFill>
                  <a:srgbClr val="4472C4">
                    <a:lumMod val="50000"/>
                  </a:srgbClr>
                </a:solidFill>
                <a:latin typeface="Century Gothic" panose="020B0502020202020204" pitchFamily="34" charset="0"/>
              </a:rPr>
              <a:t>enfermo</a:t>
            </a:r>
            <a:endParaRPr lang="en-GB" dirty="0">
              <a:solidFill>
                <a:srgbClr val="4472C4">
                  <a:lumMod val="50000"/>
                </a:srgbClr>
              </a:solidFill>
              <a:latin typeface="Century Gothic" panose="020B0502020202020204" pitchFamily="34" charset="0"/>
            </a:endParaRPr>
          </a:p>
        </p:txBody>
      </p:sp>
      <p:sp>
        <p:nvSpPr>
          <p:cNvPr id="37" name="TextBox 36"/>
          <p:cNvSpPr txBox="1"/>
          <p:nvPr/>
        </p:nvSpPr>
        <p:spPr>
          <a:xfrm>
            <a:off x="9902079" y="47957"/>
            <a:ext cx="2289921" cy="461665"/>
          </a:xfrm>
          <a:prstGeom prst="rect">
            <a:avLst/>
          </a:prstGeom>
          <a:noFill/>
        </p:spPr>
        <p:txBody>
          <a:bodyPr wrap="square" rtlCol="0">
            <a:spAutoFit/>
          </a:bodyPr>
          <a:lstStyle/>
          <a:p>
            <a:r>
              <a:rPr lang="en-GB" sz="2400" b="1" dirty="0">
                <a:solidFill>
                  <a:srgbClr val="002060"/>
                </a:solidFill>
              </a:rPr>
              <a:t>loco = crazy</a:t>
            </a:r>
          </a:p>
        </p:txBody>
      </p:sp>
      <p:sp>
        <p:nvSpPr>
          <p:cNvPr id="38" name="TextBox 37"/>
          <p:cNvSpPr txBox="1"/>
          <p:nvPr/>
        </p:nvSpPr>
        <p:spPr>
          <a:xfrm>
            <a:off x="9902079" y="408197"/>
            <a:ext cx="2289921" cy="461665"/>
          </a:xfrm>
          <a:prstGeom prst="rect">
            <a:avLst/>
          </a:prstGeom>
          <a:noFill/>
        </p:spPr>
        <p:txBody>
          <a:bodyPr wrap="square" rtlCol="0">
            <a:spAutoFit/>
          </a:bodyPr>
          <a:lstStyle/>
          <a:p>
            <a:r>
              <a:rPr lang="en-GB" sz="2400" b="1" dirty="0" err="1">
                <a:solidFill>
                  <a:srgbClr val="002060"/>
                </a:solidFill>
              </a:rPr>
              <a:t>enfermo</a:t>
            </a:r>
            <a:r>
              <a:rPr lang="en-GB" sz="2400" b="1" dirty="0">
                <a:solidFill>
                  <a:srgbClr val="002060"/>
                </a:solidFill>
              </a:rPr>
              <a:t> = ill</a:t>
            </a:r>
          </a:p>
        </p:txBody>
      </p:sp>
      <p:sp>
        <p:nvSpPr>
          <p:cNvPr id="3" name="Title 2">
            <a:extLst>
              <a:ext uri="{FF2B5EF4-FFF2-40B4-BE49-F238E27FC236}">
                <a16:creationId xmlns:a16="http://schemas.microsoft.com/office/drawing/2014/main" id="{BEE77B8B-C4D0-374E-A5A7-C6955AD546D2}"/>
              </a:ext>
            </a:extLst>
          </p:cNvPr>
          <p:cNvSpPr>
            <a:spLocks noGrp="1"/>
          </p:cNvSpPr>
          <p:nvPr>
            <p:ph type="title"/>
          </p:nvPr>
        </p:nvSpPr>
        <p:spPr>
          <a:xfrm>
            <a:off x="91879" y="-190698"/>
            <a:ext cx="3314998" cy="1325563"/>
          </a:xfrm>
        </p:spPr>
        <p:txBody>
          <a:bodyPr>
            <a:normAutofit/>
          </a:bodyPr>
          <a:lstStyle/>
          <a:p>
            <a:r>
              <a:rPr lang="en-GB" sz="3600" b="1" dirty="0">
                <a:solidFill>
                  <a:prstClr val="white"/>
                </a:solidFill>
              </a:rPr>
              <a:t>¿</a:t>
            </a:r>
            <a:r>
              <a:rPr lang="en-GB" sz="3600" b="1" dirty="0" err="1">
                <a:solidFill>
                  <a:prstClr val="white"/>
                </a:solidFill>
              </a:rPr>
              <a:t>Cómo</a:t>
            </a:r>
            <a:r>
              <a:rPr lang="en-GB" sz="3600" b="1" dirty="0">
                <a:solidFill>
                  <a:prstClr val="white"/>
                </a:solidFill>
              </a:rPr>
              <a:t> </a:t>
            </a:r>
            <a:r>
              <a:rPr lang="en-GB" sz="3600" b="1" dirty="0" err="1">
                <a:solidFill>
                  <a:prstClr val="white"/>
                </a:solidFill>
              </a:rPr>
              <a:t>está</a:t>
            </a:r>
            <a:r>
              <a:rPr lang="en-GB" sz="3600" b="1" dirty="0">
                <a:solidFill>
                  <a:prstClr val="white"/>
                </a:solidFill>
              </a:rPr>
              <a:t>?</a:t>
            </a:r>
            <a:endParaRPr lang="en-US" sz="3600" dirty="0"/>
          </a:p>
        </p:txBody>
      </p:sp>
    </p:spTree>
    <p:extLst>
      <p:ext uri="{BB962C8B-B14F-4D97-AF65-F5344CB8AC3E}">
        <p14:creationId xmlns:p14="http://schemas.microsoft.com/office/powerpoint/2010/main" val="49146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43" grpId="0"/>
      <p:bldP spid="44" grpId="0"/>
      <p:bldP spid="45" grpId="0"/>
      <p:bldP spid="46" grpId="0"/>
      <p:bldP spid="47" grpId="0"/>
      <p:bldP spid="48" grpId="0"/>
      <p:bldP spid="49" grpId="0"/>
      <p:bldP spid="50" grpId="0"/>
      <p:bldP spid="51"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a:off x="141467" y="1881928"/>
            <a:ext cx="5056175" cy="1706880"/>
          </a:xfrm>
          <a:prstGeom prst="wedgeRoundRectCallout">
            <a:avLst>
              <a:gd name="adj1" fmla="val 33580"/>
              <a:gd name="adj2" fmla="val 74337"/>
              <a:gd name="adj3" fmla="val 16667"/>
            </a:avLst>
          </a:prstGeom>
          <a:solidFill>
            <a:srgbClr val="115076"/>
          </a:solidFill>
          <a:ln>
            <a:solidFill>
              <a:schemeClr val="accent5">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p:nvSpPr>
        <p:spPr>
          <a:xfrm>
            <a:off x="772159" y="643646"/>
            <a:ext cx="3246403" cy="923330"/>
          </a:xfrm>
          <a:prstGeom prst="rect">
            <a:avLst/>
          </a:prstGeom>
          <a:noFill/>
        </p:spPr>
        <p:txBody>
          <a:bodyPr wrap="none" lIns="91440" tIns="45720" rIns="91440" bIns="45720">
            <a:spAutoFit/>
          </a:bodyPr>
          <a:lstStyle/>
          <a:p>
            <a:pPr algn="ctr"/>
            <a:r>
              <a:rPr lang="en-US" sz="5400" b="1" dirty="0">
                <a:ln w="22225">
                  <a:solidFill>
                    <a:srgbClr val="ED7D31"/>
                  </a:solidFill>
                  <a:prstDash val="solid"/>
                </a:ln>
                <a:solidFill>
                  <a:srgbClr val="ED7D31">
                    <a:lumMod val="40000"/>
                    <a:lumOff val="60000"/>
                  </a:srgbClr>
                </a:solidFill>
                <a:latin typeface="Century Gothic" panose="020B0502020202020204" pitchFamily="34" charset="0"/>
              </a:rPr>
              <a:t>Partner A</a:t>
            </a:r>
          </a:p>
        </p:txBody>
      </p:sp>
      <p:sp>
        <p:nvSpPr>
          <p:cNvPr id="12" name="Title 3"/>
          <p:cNvSpPr txBox="1">
            <a:spLocks/>
          </p:cNvSpPr>
          <p:nvPr/>
        </p:nvSpPr>
        <p:spPr>
          <a:xfrm>
            <a:off x="300038" y="2381961"/>
            <a:ext cx="5265384" cy="7078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4000" b="1" dirty="0" err="1">
                <a:solidFill>
                  <a:prstClr val="white"/>
                </a:solidFill>
              </a:rPr>
              <a:t>Estoy</a:t>
            </a:r>
            <a:r>
              <a:rPr lang="en-GB" sz="4000" b="1" dirty="0">
                <a:solidFill>
                  <a:prstClr val="white"/>
                </a:solidFill>
              </a:rPr>
              <a:t> (+ adjective)</a:t>
            </a:r>
          </a:p>
        </p:txBody>
      </p:sp>
      <p:sp>
        <p:nvSpPr>
          <p:cNvPr id="15" name="Rectangle 14"/>
          <p:cNvSpPr/>
          <p:nvPr/>
        </p:nvSpPr>
        <p:spPr>
          <a:xfrm>
            <a:off x="7077885" y="643646"/>
            <a:ext cx="3135795" cy="923330"/>
          </a:xfrm>
          <a:prstGeom prst="rect">
            <a:avLst/>
          </a:prstGeom>
          <a:noFill/>
        </p:spPr>
        <p:txBody>
          <a:bodyPr wrap="none" lIns="91440" tIns="45720" rIns="91440" bIns="45720">
            <a:spAutoFit/>
          </a:bodyPr>
          <a:lstStyle/>
          <a:p>
            <a:pPr algn="ctr"/>
            <a:r>
              <a:rPr lang="en-US" sz="5400" b="1" dirty="0">
                <a:ln w="22225">
                  <a:solidFill>
                    <a:srgbClr val="ED7D31"/>
                  </a:solidFill>
                  <a:prstDash val="solid"/>
                </a:ln>
                <a:solidFill>
                  <a:srgbClr val="ED7D31">
                    <a:lumMod val="40000"/>
                    <a:lumOff val="60000"/>
                  </a:srgbClr>
                </a:solidFill>
                <a:latin typeface="Century Gothic" panose="020B0502020202020204" pitchFamily="34" charset="0"/>
              </a:rPr>
              <a:t>Partner B</a:t>
            </a:r>
          </a:p>
        </p:txBody>
      </p:sp>
      <p:sp>
        <p:nvSpPr>
          <p:cNvPr id="16" name="Rounded Rectangular Callout 15"/>
          <p:cNvSpPr/>
          <p:nvPr/>
        </p:nvSpPr>
        <p:spPr>
          <a:xfrm>
            <a:off x="6558836" y="2201945"/>
            <a:ext cx="4757138" cy="1706880"/>
          </a:xfrm>
          <a:prstGeom prst="wedgeRoundRectCallout">
            <a:avLst>
              <a:gd name="adj1" fmla="val -31294"/>
              <a:gd name="adj2" fmla="val 72457"/>
              <a:gd name="adj3" fmla="val 16667"/>
            </a:avLst>
          </a:prstGeom>
          <a:solidFill>
            <a:srgbClr val="115076"/>
          </a:solidFill>
          <a:ln>
            <a:solidFill>
              <a:schemeClr val="accent5">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Title 3"/>
          <p:cNvSpPr txBox="1">
            <a:spLocks/>
          </p:cNvSpPr>
          <p:nvPr/>
        </p:nvSpPr>
        <p:spPr>
          <a:xfrm>
            <a:off x="6724196" y="2726736"/>
            <a:ext cx="5265384" cy="7078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4000" b="1" dirty="0">
                <a:solidFill>
                  <a:prstClr val="white"/>
                </a:solidFill>
              </a:rPr>
              <a:t>(Name!)</a:t>
            </a:r>
          </a:p>
        </p:txBody>
      </p:sp>
      <p:sp>
        <p:nvSpPr>
          <p:cNvPr id="18" name="Rounded Rectangular Callout 17"/>
          <p:cNvSpPr/>
          <p:nvPr/>
        </p:nvSpPr>
        <p:spPr>
          <a:xfrm>
            <a:off x="1656733" y="4088841"/>
            <a:ext cx="3540909" cy="1796355"/>
          </a:xfrm>
          <a:prstGeom prst="wedgeRoundRectCallout">
            <a:avLst>
              <a:gd name="adj1" fmla="val 33701"/>
              <a:gd name="adj2" fmla="val 70126"/>
              <a:gd name="adj3" fmla="val 16667"/>
            </a:avLst>
          </a:prstGeom>
          <a:solidFill>
            <a:srgbClr val="115076"/>
          </a:solidFill>
          <a:ln>
            <a:solidFill>
              <a:schemeClr val="accent5">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Title 3"/>
          <p:cNvSpPr txBox="1">
            <a:spLocks/>
          </p:cNvSpPr>
          <p:nvPr/>
        </p:nvSpPr>
        <p:spPr>
          <a:xfrm>
            <a:off x="2284114" y="4633093"/>
            <a:ext cx="2897056" cy="7078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4000" b="1" dirty="0" err="1">
                <a:solidFill>
                  <a:prstClr val="white"/>
                </a:solidFill>
              </a:rPr>
              <a:t>İSí</a:t>
            </a:r>
            <a:r>
              <a:rPr lang="en-GB" sz="4000" b="1" dirty="0">
                <a:solidFill>
                  <a:prstClr val="white"/>
                </a:solidFill>
              </a:rPr>
              <a:t>! / </a:t>
            </a:r>
            <a:r>
              <a:rPr lang="en-GB" sz="4000" b="1" dirty="0" err="1">
                <a:solidFill>
                  <a:prstClr val="white"/>
                </a:solidFill>
              </a:rPr>
              <a:t>İNo</a:t>
            </a:r>
            <a:r>
              <a:rPr lang="en-GB" sz="4000" b="1" dirty="0">
                <a:solidFill>
                  <a:prstClr val="white"/>
                </a:solidFill>
              </a:rPr>
              <a:t>!</a:t>
            </a:r>
          </a:p>
        </p:txBody>
      </p:sp>
      <p:sp>
        <p:nvSpPr>
          <p:cNvPr id="13" name="TextBox 12"/>
          <p:cNvSpPr txBox="1"/>
          <p:nvPr/>
        </p:nvSpPr>
        <p:spPr>
          <a:xfrm>
            <a:off x="6413864" y="6494075"/>
            <a:ext cx="3135086" cy="276999"/>
          </a:xfrm>
          <a:prstGeom prst="rect">
            <a:avLst/>
          </a:prstGeom>
          <a:noFill/>
        </p:spPr>
        <p:txBody>
          <a:bodyPr wrap="square" rtlCol="0">
            <a:spAutoFit/>
          </a:bodyPr>
          <a:lstStyle/>
          <a:p>
            <a:pPr algn="r">
              <a:defRPr/>
            </a:pPr>
            <a:r>
              <a:rPr lang="en-GB" sz="1200" dirty="0">
                <a:solidFill>
                  <a:prstClr val="white"/>
                </a:solidFill>
                <a:latin typeface="Century Gothic" panose="020B0502020202020204" pitchFamily="34" charset="0"/>
              </a:rPr>
              <a:t>Victoria Hobson </a:t>
            </a:r>
          </a:p>
        </p:txBody>
      </p:sp>
      <p:sp>
        <p:nvSpPr>
          <p:cNvPr id="20" name="Rounded Rectangle 19"/>
          <p:cNvSpPr/>
          <p:nvPr/>
        </p:nvSpPr>
        <p:spPr>
          <a:xfrm>
            <a:off x="10326615" y="5776434"/>
            <a:ext cx="1662965"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GB" b="1" dirty="0">
              <a:solidFill>
                <a:prstClr val="white"/>
              </a:solidFill>
              <a:latin typeface="Century Gothic" panose="020B0502020202020204" pitchFamily="34" charset="0"/>
            </a:endParaRPr>
          </a:p>
        </p:txBody>
      </p:sp>
      <p:sp>
        <p:nvSpPr>
          <p:cNvPr id="2" name="Title 1">
            <a:extLst>
              <a:ext uri="{FF2B5EF4-FFF2-40B4-BE49-F238E27FC236}">
                <a16:creationId xmlns:a16="http://schemas.microsoft.com/office/drawing/2014/main" id="{6440B586-DC70-5B4C-B872-D92926B50C5F}"/>
              </a:ext>
            </a:extLst>
          </p:cNvPr>
          <p:cNvSpPr>
            <a:spLocks noGrp="1"/>
          </p:cNvSpPr>
          <p:nvPr>
            <p:ph type="title"/>
          </p:nvPr>
        </p:nvSpPr>
        <p:spPr>
          <a:xfrm>
            <a:off x="10326614" y="5756981"/>
            <a:ext cx="1662965" cy="439824"/>
          </a:xfrm>
        </p:spPr>
        <p:txBody>
          <a:bodyPr>
            <a:normAutofit/>
          </a:bodyPr>
          <a:lstStyle/>
          <a:p>
            <a:pPr algn="ctr"/>
            <a:r>
              <a:rPr lang="en-GB" sz="1800" b="1" dirty="0" err="1">
                <a:solidFill>
                  <a:prstClr val="white"/>
                </a:solidFill>
              </a:rPr>
              <a:t>hablar</a:t>
            </a:r>
            <a:endParaRPr lang="en-US" sz="1800" dirty="0"/>
          </a:p>
        </p:txBody>
      </p:sp>
    </p:spTree>
    <p:extLst>
      <p:ext uri="{BB962C8B-B14F-4D97-AF65-F5344CB8AC3E}">
        <p14:creationId xmlns:p14="http://schemas.microsoft.com/office/powerpoint/2010/main" val="289679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5" grpId="0"/>
      <p:bldP spid="1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061812" y="3644652"/>
            <a:ext cx="1085554" cy="553998"/>
          </a:xfrm>
          <a:prstGeom prst="rect">
            <a:avLst/>
          </a:prstGeom>
          <a:noFill/>
        </p:spPr>
        <p:txBody>
          <a:bodyPr wrap="none" lIns="91440" tIns="45720" rIns="91440" bIns="45720">
            <a:spAutoFit/>
          </a:bodyPr>
          <a:lstStyle/>
          <a:p>
            <a:pPr algn="ctr"/>
            <a:r>
              <a:rPr lang="en-US" sz="3000" b="1" dirty="0">
                <a:ln w="22225">
                  <a:solidFill>
                    <a:srgbClr val="ED7D31"/>
                  </a:solidFill>
                  <a:prstDash val="solid"/>
                </a:ln>
                <a:solidFill>
                  <a:srgbClr val="ED7D31">
                    <a:lumMod val="40000"/>
                    <a:lumOff val="60000"/>
                  </a:srgbClr>
                </a:solidFill>
                <a:latin typeface="Century Gothic" panose="020B0502020202020204" pitchFamily="34" charset="0"/>
              </a:rPr>
              <a:t>Luca</a:t>
            </a:r>
          </a:p>
        </p:txBody>
      </p:sp>
      <p:sp>
        <p:nvSpPr>
          <p:cNvPr id="31" name="Rectangle 30"/>
          <p:cNvSpPr/>
          <p:nvPr/>
        </p:nvSpPr>
        <p:spPr>
          <a:xfrm>
            <a:off x="89532" y="3602431"/>
            <a:ext cx="1301959" cy="553998"/>
          </a:xfrm>
          <a:prstGeom prst="rect">
            <a:avLst/>
          </a:prstGeom>
          <a:noFill/>
        </p:spPr>
        <p:txBody>
          <a:bodyPr wrap="none" lIns="91440" tIns="45720" rIns="91440" bIns="45720">
            <a:spAutoFit/>
          </a:bodyPr>
          <a:lstStyle/>
          <a:p>
            <a:pPr algn="ctr"/>
            <a:r>
              <a:rPr lang="en-US" sz="3000" b="1" dirty="0">
                <a:ln w="22225">
                  <a:solidFill>
                    <a:srgbClr val="ED7D31"/>
                  </a:solidFill>
                  <a:prstDash val="solid"/>
                </a:ln>
                <a:solidFill>
                  <a:srgbClr val="ED7D31">
                    <a:lumMod val="40000"/>
                    <a:lumOff val="60000"/>
                  </a:srgbClr>
                </a:solidFill>
                <a:latin typeface="Century Gothic" panose="020B0502020202020204" pitchFamily="34" charset="0"/>
              </a:rPr>
              <a:t>Chloe</a:t>
            </a:r>
          </a:p>
        </p:txBody>
      </p:sp>
      <p:sp>
        <p:nvSpPr>
          <p:cNvPr id="32" name="Rectangle 31"/>
          <p:cNvSpPr/>
          <p:nvPr/>
        </p:nvSpPr>
        <p:spPr>
          <a:xfrm>
            <a:off x="3088655" y="5096131"/>
            <a:ext cx="954107" cy="553998"/>
          </a:xfrm>
          <a:prstGeom prst="rect">
            <a:avLst/>
          </a:prstGeom>
          <a:noFill/>
        </p:spPr>
        <p:txBody>
          <a:bodyPr wrap="none" lIns="91440" tIns="45720" rIns="91440" bIns="45720">
            <a:spAutoFit/>
          </a:bodyPr>
          <a:lstStyle/>
          <a:p>
            <a:pPr algn="ctr"/>
            <a:r>
              <a:rPr lang="en-US" sz="3000" b="1" dirty="0">
                <a:ln w="22225">
                  <a:solidFill>
                    <a:srgbClr val="ED7D31"/>
                  </a:solidFill>
                  <a:prstDash val="solid"/>
                </a:ln>
                <a:solidFill>
                  <a:srgbClr val="ED7D31">
                    <a:lumMod val="40000"/>
                    <a:lumOff val="60000"/>
                  </a:srgbClr>
                </a:solidFill>
                <a:latin typeface="Century Gothic" panose="020B0502020202020204" pitchFamily="34" charset="0"/>
              </a:rPr>
              <a:t>Ana</a:t>
            </a:r>
          </a:p>
        </p:txBody>
      </p:sp>
      <p:sp>
        <p:nvSpPr>
          <p:cNvPr id="33" name="Rectangle 32"/>
          <p:cNvSpPr/>
          <p:nvPr/>
        </p:nvSpPr>
        <p:spPr>
          <a:xfrm>
            <a:off x="41102" y="5082718"/>
            <a:ext cx="1293944" cy="553998"/>
          </a:xfrm>
          <a:prstGeom prst="rect">
            <a:avLst/>
          </a:prstGeom>
          <a:noFill/>
        </p:spPr>
        <p:txBody>
          <a:bodyPr wrap="none" lIns="91440" tIns="45720" rIns="91440" bIns="45720">
            <a:spAutoFit/>
          </a:bodyPr>
          <a:lstStyle/>
          <a:p>
            <a:pPr algn="ctr"/>
            <a:r>
              <a:rPr lang="en-US" sz="3000" b="1" dirty="0">
                <a:ln w="22225">
                  <a:solidFill>
                    <a:srgbClr val="ED7D31"/>
                  </a:solidFill>
                  <a:prstDash val="solid"/>
                </a:ln>
                <a:solidFill>
                  <a:srgbClr val="ED7D31">
                    <a:lumMod val="40000"/>
                    <a:lumOff val="60000"/>
                  </a:srgbClr>
                </a:solidFill>
                <a:latin typeface="Century Gothic" panose="020B0502020202020204" pitchFamily="34" charset="0"/>
              </a:rPr>
              <a:t>Diego</a:t>
            </a:r>
          </a:p>
        </p:txBody>
      </p:sp>
      <p:sp>
        <p:nvSpPr>
          <p:cNvPr id="34" name="Rectangle 33"/>
          <p:cNvSpPr/>
          <p:nvPr/>
        </p:nvSpPr>
        <p:spPr>
          <a:xfrm>
            <a:off x="195835" y="689100"/>
            <a:ext cx="1401346" cy="553998"/>
          </a:xfrm>
          <a:prstGeom prst="rect">
            <a:avLst/>
          </a:prstGeom>
          <a:noFill/>
        </p:spPr>
        <p:txBody>
          <a:bodyPr wrap="none" lIns="91440" tIns="45720" rIns="91440" bIns="45720">
            <a:spAutoFit/>
          </a:bodyPr>
          <a:lstStyle/>
          <a:p>
            <a:pPr algn="ctr"/>
            <a:r>
              <a:rPr lang="en-US" sz="3000" b="1" dirty="0">
                <a:ln w="22225">
                  <a:solidFill>
                    <a:srgbClr val="ED7D31"/>
                  </a:solidFill>
                  <a:prstDash val="solid"/>
                </a:ln>
                <a:solidFill>
                  <a:srgbClr val="ED7D31">
                    <a:lumMod val="40000"/>
                    <a:lumOff val="60000"/>
                  </a:srgbClr>
                </a:solidFill>
                <a:latin typeface="Century Gothic" panose="020B0502020202020204" pitchFamily="34" charset="0"/>
              </a:rPr>
              <a:t>Marco</a:t>
            </a:r>
          </a:p>
        </p:txBody>
      </p:sp>
      <p:sp>
        <p:nvSpPr>
          <p:cNvPr id="35" name="Rectangle 34"/>
          <p:cNvSpPr/>
          <p:nvPr/>
        </p:nvSpPr>
        <p:spPr>
          <a:xfrm>
            <a:off x="3046142" y="700226"/>
            <a:ext cx="1516762" cy="553998"/>
          </a:xfrm>
          <a:prstGeom prst="rect">
            <a:avLst/>
          </a:prstGeom>
          <a:noFill/>
        </p:spPr>
        <p:txBody>
          <a:bodyPr wrap="none" lIns="91440" tIns="45720" rIns="91440" bIns="45720">
            <a:spAutoFit/>
          </a:bodyPr>
          <a:lstStyle/>
          <a:p>
            <a:pPr algn="ctr"/>
            <a:r>
              <a:rPr lang="en-US" sz="3000" b="1" dirty="0">
                <a:ln w="22225">
                  <a:solidFill>
                    <a:srgbClr val="ED7D31"/>
                  </a:solidFill>
                  <a:prstDash val="solid"/>
                </a:ln>
                <a:solidFill>
                  <a:srgbClr val="ED7D31">
                    <a:lumMod val="40000"/>
                    <a:lumOff val="60000"/>
                  </a:srgbClr>
                </a:solidFill>
                <a:latin typeface="Century Gothic" panose="020B0502020202020204" pitchFamily="34" charset="0"/>
              </a:rPr>
              <a:t>Helena</a:t>
            </a:r>
          </a:p>
        </p:txBody>
      </p:sp>
      <p:sp>
        <p:nvSpPr>
          <p:cNvPr id="36" name="Rectangle 35"/>
          <p:cNvSpPr/>
          <p:nvPr/>
        </p:nvSpPr>
        <p:spPr>
          <a:xfrm>
            <a:off x="137418" y="2120365"/>
            <a:ext cx="1178528" cy="553998"/>
          </a:xfrm>
          <a:prstGeom prst="rect">
            <a:avLst/>
          </a:prstGeom>
          <a:noFill/>
        </p:spPr>
        <p:txBody>
          <a:bodyPr wrap="none" lIns="91440" tIns="45720" rIns="91440" bIns="45720">
            <a:spAutoFit/>
          </a:bodyPr>
          <a:lstStyle/>
          <a:p>
            <a:pPr algn="ctr"/>
            <a:r>
              <a:rPr lang="en-US" sz="3000" b="1" dirty="0" err="1">
                <a:ln w="22225">
                  <a:solidFill>
                    <a:srgbClr val="ED7D31"/>
                  </a:solidFill>
                  <a:prstDash val="solid"/>
                </a:ln>
                <a:solidFill>
                  <a:srgbClr val="ED7D31">
                    <a:lumMod val="40000"/>
                    <a:lumOff val="60000"/>
                  </a:srgbClr>
                </a:solidFill>
                <a:latin typeface="Century Gothic" panose="020B0502020202020204" pitchFamily="34" charset="0"/>
              </a:rPr>
              <a:t>Lucía</a:t>
            </a:r>
            <a:endParaRPr lang="en-US" sz="3000" b="1" dirty="0">
              <a:ln w="22225">
                <a:solidFill>
                  <a:srgbClr val="ED7D31"/>
                </a:solidFill>
                <a:prstDash val="solid"/>
              </a:ln>
              <a:solidFill>
                <a:srgbClr val="ED7D31">
                  <a:lumMod val="40000"/>
                  <a:lumOff val="60000"/>
                </a:srgbClr>
              </a:solidFill>
              <a:latin typeface="Century Gothic" panose="020B0502020202020204" pitchFamily="34" charset="0"/>
            </a:endParaRPr>
          </a:p>
        </p:txBody>
      </p:sp>
      <p:sp>
        <p:nvSpPr>
          <p:cNvPr id="37" name="Rectangle 36"/>
          <p:cNvSpPr/>
          <p:nvPr/>
        </p:nvSpPr>
        <p:spPr>
          <a:xfrm>
            <a:off x="3071005" y="2126896"/>
            <a:ext cx="1223412" cy="553998"/>
          </a:xfrm>
          <a:prstGeom prst="rect">
            <a:avLst/>
          </a:prstGeom>
          <a:noFill/>
        </p:spPr>
        <p:txBody>
          <a:bodyPr wrap="none" lIns="91440" tIns="45720" rIns="91440" bIns="45720">
            <a:spAutoFit/>
          </a:bodyPr>
          <a:lstStyle/>
          <a:p>
            <a:pPr algn="ctr"/>
            <a:r>
              <a:rPr lang="en-US" sz="3000" b="1" dirty="0">
                <a:ln w="22225">
                  <a:solidFill>
                    <a:srgbClr val="ED7D31"/>
                  </a:solidFill>
                  <a:prstDash val="solid"/>
                </a:ln>
                <a:solidFill>
                  <a:srgbClr val="ED7D31">
                    <a:lumMod val="40000"/>
                    <a:lumOff val="60000"/>
                  </a:srgbClr>
                </a:solidFill>
                <a:latin typeface="Century Gothic" panose="020B0502020202020204" pitchFamily="34" charset="0"/>
              </a:rPr>
              <a:t>Paulo</a:t>
            </a:r>
          </a:p>
        </p:txBody>
      </p:sp>
      <p:sp>
        <p:nvSpPr>
          <p:cNvPr id="38" name="Rectangle 37"/>
          <p:cNvSpPr/>
          <p:nvPr/>
        </p:nvSpPr>
        <p:spPr>
          <a:xfrm>
            <a:off x="6413864" y="662607"/>
            <a:ext cx="1366679" cy="553998"/>
          </a:xfrm>
          <a:prstGeom prst="rect">
            <a:avLst/>
          </a:prstGeom>
          <a:noFill/>
        </p:spPr>
        <p:txBody>
          <a:bodyPr wrap="square" lIns="91440" tIns="45720" rIns="91440" bIns="45720">
            <a:spAutoFit/>
          </a:bodyPr>
          <a:lstStyle/>
          <a:p>
            <a:pPr algn="ctr"/>
            <a:r>
              <a:rPr lang="en-US" sz="3000" b="1" dirty="0">
                <a:ln w="22225">
                  <a:solidFill>
                    <a:srgbClr val="ED7D31"/>
                  </a:solidFill>
                  <a:prstDash val="solid"/>
                </a:ln>
                <a:solidFill>
                  <a:srgbClr val="ED7D31">
                    <a:lumMod val="40000"/>
                    <a:lumOff val="60000"/>
                  </a:srgbClr>
                </a:solidFill>
                <a:latin typeface="Century Gothic" panose="020B0502020202020204" pitchFamily="34" charset="0"/>
              </a:rPr>
              <a:t>Clara</a:t>
            </a:r>
          </a:p>
        </p:txBody>
      </p:sp>
      <p:sp>
        <p:nvSpPr>
          <p:cNvPr id="39" name="Rectangle 38"/>
          <p:cNvSpPr/>
          <p:nvPr/>
        </p:nvSpPr>
        <p:spPr>
          <a:xfrm>
            <a:off x="9678346" y="679552"/>
            <a:ext cx="1301959" cy="553998"/>
          </a:xfrm>
          <a:prstGeom prst="rect">
            <a:avLst/>
          </a:prstGeom>
          <a:noFill/>
        </p:spPr>
        <p:txBody>
          <a:bodyPr wrap="none" lIns="91440" tIns="45720" rIns="91440" bIns="45720">
            <a:spAutoFit/>
          </a:bodyPr>
          <a:lstStyle/>
          <a:p>
            <a:pPr algn="ctr"/>
            <a:r>
              <a:rPr lang="en-US" sz="3000" b="1" dirty="0">
                <a:ln w="22225">
                  <a:solidFill>
                    <a:srgbClr val="ED7D31"/>
                  </a:solidFill>
                  <a:prstDash val="solid"/>
                </a:ln>
                <a:solidFill>
                  <a:srgbClr val="ED7D31">
                    <a:lumMod val="40000"/>
                    <a:lumOff val="60000"/>
                  </a:srgbClr>
                </a:solidFill>
                <a:latin typeface="Century Gothic" panose="020B0502020202020204" pitchFamily="34" charset="0"/>
              </a:rPr>
              <a:t>Felipe</a:t>
            </a:r>
          </a:p>
        </p:txBody>
      </p:sp>
      <p:sp>
        <p:nvSpPr>
          <p:cNvPr id="40" name="Rectangle 39"/>
          <p:cNvSpPr/>
          <p:nvPr/>
        </p:nvSpPr>
        <p:spPr>
          <a:xfrm>
            <a:off x="5841131" y="5060772"/>
            <a:ext cx="2550725" cy="553998"/>
          </a:xfrm>
          <a:prstGeom prst="rect">
            <a:avLst/>
          </a:prstGeom>
          <a:noFill/>
        </p:spPr>
        <p:txBody>
          <a:bodyPr wrap="square" lIns="91440" tIns="45720" rIns="91440" bIns="45720">
            <a:spAutoFit/>
          </a:bodyPr>
          <a:lstStyle/>
          <a:p>
            <a:pPr algn="ctr"/>
            <a:r>
              <a:rPr lang="en-US" sz="3000" b="1" dirty="0" err="1">
                <a:ln w="22225">
                  <a:solidFill>
                    <a:srgbClr val="ED7D31"/>
                  </a:solidFill>
                  <a:prstDash val="solid"/>
                </a:ln>
                <a:solidFill>
                  <a:srgbClr val="ED7D31">
                    <a:lumMod val="40000"/>
                    <a:lumOff val="60000"/>
                  </a:srgbClr>
                </a:solidFill>
                <a:latin typeface="Century Gothic" panose="020B0502020202020204" pitchFamily="34" charset="0"/>
              </a:rPr>
              <a:t>María</a:t>
            </a:r>
            <a:endParaRPr lang="en-US" sz="3000" b="1" dirty="0">
              <a:ln w="22225">
                <a:solidFill>
                  <a:srgbClr val="ED7D31"/>
                </a:solidFill>
                <a:prstDash val="solid"/>
              </a:ln>
              <a:solidFill>
                <a:srgbClr val="ED7D31">
                  <a:lumMod val="40000"/>
                  <a:lumOff val="60000"/>
                </a:srgbClr>
              </a:solidFill>
              <a:latin typeface="Century Gothic" panose="020B0502020202020204" pitchFamily="34" charset="0"/>
            </a:endParaRPr>
          </a:p>
        </p:txBody>
      </p:sp>
      <p:sp>
        <p:nvSpPr>
          <p:cNvPr id="41" name="Rectangle 40"/>
          <p:cNvSpPr/>
          <p:nvPr/>
        </p:nvSpPr>
        <p:spPr>
          <a:xfrm>
            <a:off x="6266282" y="3551892"/>
            <a:ext cx="1708167" cy="553998"/>
          </a:xfrm>
          <a:prstGeom prst="rect">
            <a:avLst/>
          </a:prstGeom>
          <a:noFill/>
        </p:spPr>
        <p:txBody>
          <a:bodyPr wrap="square" lIns="91440" tIns="45720" rIns="91440" bIns="45720">
            <a:spAutoFit/>
          </a:bodyPr>
          <a:lstStyle/>
          <a:p>
            <a:pPr algn="ctr"/>
            <a:r>
              <a:rPr lang="en-US" sz="3000" b="1" dirty="0">
                <a:ln w="22225">
                  <a:solidFill>
                    <a:srgbClr val="ED7D31"/>
                  </a:solidFill>
                  <a:prstDash val="solid"/>
                </a:ln>
                <a:solidFill>
                  <a:srgbClr val="ED7D31">
                    <a:lumMod val="40000"/>
                    <a:lumOff val="60000"/>
                  </a:srgbClr>
                </a:solidFill>
                <a:latin typeface="Century Gothic" panose="020B0502020202020204" pitchFamily="34" charset="0"/>
              </a:rPr>
              <a:t>Oscar</a:t>
            </a:r>
          </a:p>
        </p:txBody>
      </p:sp>
      <p:sp>
        <p:nvSpPr>
          <p:cNvPr id="42" name="Rectangle 41"/>
          <p:cNvSpPr/>
          <p:nvPr/>
        </p:nvSpPr>
        <p:spPr>
          <a:xfrm>
            <a:off x="6385603" y="2108545"/>
            <a:ext cx="1461783" cy="553998"/>
          </a:xfrm>
          <a:prstGeom prst="rect">
            <a:avLst/>
          </a:prstGeom>
          <a:noFill/>
        </p:spPr>
        <p:txBody>
          <a:bodyPr wrap="square" lIns="91440" tIns="45720" rIns="91440" bIns="45720">
            <a:spAutoFit/>
          </a:bodyPr>
          <a:lstStyle/>
          <a:p>
            <a:pPr algn="ctr"/>
            <a:r>
              <a:rPr lang="en-US" sz="3000" b="1" dirty="0">
                <a:ln w="22225">
                  <a:solidFill>
                    <a:srgbClr val="ED7D31"/>
                  </a:solidFill>
                  <a:prstDash val="solid"/>
                </a:ln>
                <a:solidFill>
                  <a:srgbClr val="ED7D31">
                    <a:lumMod val="40000"/>
                    <a:lumOff val="60000"/>
                  </a:srgbClr>
                </a:solidFill>
                <a:latin typeface="Century Gothic" panose="020B0502020202020204" pitchFamily="34" charset="0"/>
              </a:rPr>
              <a:t>Emilio</a:t>
            </a:r>
          </a:p>
        </p:txBody>
      </p:sp>
      <p:sp>
        <p:nvSpPr>
          <p:cNvPr id="43" name="Rectangle 42"/>
          <p:cNvSpPr/>
          <p:nvPr/>
        </p:nvSpPr>
        <p:spPr>
          <a:xfrm>
            <a:off x="9761064" y="5005505"/>
            <a:ext cx="1016625" cy="553998"/>
          </a:xfrm>
          <a:prstGeom prst="rect">
            <a:avLst/>
          </a:prstGeom>
          <a:noFill/>
        </p:spPr>
        <p:txBody>
          <a:bodyPr wrap="none" lIns="91440" tIns="45720" rIns="91440" bIns="45720">
            <a:spAutoFit/>
          </a:bodyPr>
          <a:lstStyle/>
          <a:p>
            <a:pPr algn="ctr"/>
            <a:r>
              <a:rPr lang="en-US" sz="3000" b="1" dirty="0">
                <a:ln w="22225">
                  <a:solidFill>
                    <a:srgbClr val="ED7D31"/>
                  </a:solidFill>
                  <a:prstDash val="solid"/>
                </a:ln>
                <a:solidFill>
                  <a:srgbClr val="ED7D31">
                    <a:lumMod val="40000"/>
                    <a:lumOff val="60000"/>
                  </a:srgbClr>
                </a:solidFill>
                <a:latin typeface="Century Gothic" panose="020B0502020202020204" pitchFamily="34" charset="0"/>
              </a:rPr>
              <a:t>Felix</a:t>
            </a:r>
          </a:p>
        </p:txBody>
      </p:sp>
      <p:sp>
        <p:nvSpPr>
          <p:cNvPr id="44" name="Rectangle 43"/>
          <p:cNvSpPr/>
          <p:nvPr/>
        </p:nvSpPr>
        <p:spPr>
          <a:xfrm>
            <a:off x="9761065" y="3598353"/>
            <a:ext cx="731290" cy="553998"/>
          </a:xfrm>
          <a:prstGeom prst="rect">
            <a:avLst/>
          </a:prstGeom>
          <a:noFill/>
        </p:spPr>
        <p:txBody>
          <a:bodyPr wrap="none" lIns="91440" tIns="45720" rIns="91440" bIns="45720">
            <a:spAutoFit/>
          </a:bodyPr>
          <a:lstStyle/>
          <a:p>
            <a:pPr algn="ctr"/>
            <a:r>
              <a:rPr lang="en-US" sz="3000" b="1" dirty="0">
                <a:ln w="22225">
                  <a:solidFill>
                    <a:srgbClr val="ED7D31"/>
                  </a:solidFill>
                  <a:prstDash val="solid"/>
                </a:ln>
                <a:solidFill>
                  <a:srgbClr val="ED7D31">
                    <a:lumMod val="40000"/>
                    <a:lumOff val="60000"/>
                  </a:srgbClr>
                </a:solidFill>
                <a:latin typeface="Century Gothic" panose="020B0502020202020204" pitchFamily="34" charset="0"/>
              </a:rPr>
              <a:t>Ela</a:t>
            </a:r>
          </a:p>
        </p:txBody>
      </p:sp>
      <p:sp>
        <p:nvSpPr>
          <p:cNvPr id="45" name="Rectangle 44"/>
          <p:cNvSpPr/>
          <p:nvPr/>
        </p:nvSpPr>
        <p:spPr>
          <a:xfrm>
            <a:off x="9506839" y="2074960"/>
            <a:ext cx="1440456" cy="553998"/>
          </a:xfrm>
          <a:prstGeom prst="rect">
            <a:avLst/>
          </a:prstGeom>
          <a:noFill/>
        </p:spPr>
        <p:txBody>
          <a:bodyPr wrap="square" lIns="91440" tIns="45720" rIns="91440" bIns="45720">
            <a:spAutoFit/>
          </a:bodyPr>
          <a:lstStyle/>
          <a:p>
            <a:pPr algn="ctr"/>
            <a:r>
              <a:rPr lang="en-US" sz="3000" b="1" dirty="0" err="1">
                <a:ln w="22225">
                  <a:solidFill>
                    <a:srgbClr val="ED7D31"/>
                  </a:solidFill>
                  <a:prstDash val="solid"/>
                </a:ln>
                <a:solidFill>
                  <a:srgbClr val="ED7D31">
                    <a:lumMod val="40000"/>
                    <a:lumOff val="60000"/>
                  </a:srgbClr>
                </a:solidFill>
                <a:latin typeface="Century Gothic" panose="020B0502020202020204" pitchFamily="34" charset="0"/>
              </a:rPr>
              <a:t>Ema</a:t>
            </a:r>
            <a:endParaRPr lang="en-US" sz="3000" b="1" dirty="0">
              <a:ln w="22225">
                <a:solidFill>
                  <a:srgbClr val="ED7D31"/>
                </a:solidFill>
                <a:prstDash val="solid"/>
              </a:ln>
              <a:solidFill>
                <a:srgbClr val="ED7D31">
                  <a:lumMod val="40000"/>
                  <a:lumOff val="60000"/>
                </a:srgbClr>
              </a:solidFill>
              <a:latin typeface="Century Gothic" panose="020B0502020202020204" pitchFamily="34" charset="0"/>
            </a:endParaRPr>
          </a:p>
        </p:txBody>
      </p:sp>
      <p:sp>
        <p:nvSpPr>
          <p:cNvPr id="48" name="Rectangle 47"/>
          <p:cNvSpPr/>
          <p:nvPr/>
        </p:nvSpPr>
        <p:spPr>
          <a:xfrm>
            <a:off x="89532" y="3582111"/>
            <a:ext cx="1301959" cy="553998"/>
          </a:xfrm>
          <a:prstGeom prst="rect">
            <a:avLst/>
          </a:prstGeom>
          <a:noFill/>
        </p:spPr>
        <p:txBody>
          <a:bodyPr wrap="none" lIns="91440" tIns="45720" rIns="91440" bIns="45720">
            <a:spAutoFit/>
          </a:bodyPr>
          <a:lstStyle/>
          <a:p>
            <a:pPr algn="ctr"/>
            <a:r>
              <a:rPr lang="en-US" sz="3000" b="1" dirty="0">
                <a:ln w="22225">
                  <a:solidFill>
                    <a:srgbClr val="ED7D31"/>
                  </a:solidFill>
                  <a:prstDash val="solid"/>
                </a:ln>
                <a:solidFill>
                  <a:srgbClr val="ED7D31">
                    <a:lumMod val="40000"/>
                    <a:lumOff val="60000"/>
                  </a:srgbClr>
                </a:solidFill>
                <a:latin typeface="Century Gothic" panose="020B0502020202020204" pitchFamily="34" charset="0"/>
              </a:rPr>
              <a:t>Chloe</a:t>
            </a:r>
          </a:p>
        </p:txBody>
      </p:sp>
      <p:sp>
        <p:nvSpPr>
          <p:cNvPr id="55" name="TextBox 54"/>
          <p:cNvSpPr txBox="1"/>
          <p:nvPr/>
        </p:nvSpPr>
        <p:spPr>
          <a:xfrm>
            <a:off x="3178846" y="1213506"/>
            <a:ext cx="1334891"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(nervous)</a:t>
            </a:r>
          </a:p>
        </p:txBody>
      </p:sp>
      <p:sp>
        <p:nvSpPr>
          <p:cNvPr id="56" name="TextBox 55"/>
          <p:cNvSpPr txBox="1"/>
          <p:nvPr/>
        </p:nvSpPr>
        <p:spPr>
          <a:xfrm>
            <a:off x="172330" y="1216605"/>
            <a:ext cx="1503458"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(nervous)</a:t>
            </a:r>
          </a:p>
        </p:txBody>
      </p:sp>
      <p:sp>
        <p:nvSpPr>
          <p:cNvPr id="57" name="TextBox 56"/>
          <p:cNvSpPr txBox="1"/>
          <p:nvPr/>
        </p:nvSpPr>
        <p:spPr>
          <a:xfrm>
            <a:off x="183883" y="2567235"/>
            <a:ext cx="1510422"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(serious)</a:t>
            </a:r>
          </a:p>
        </p:txBody>
      </p:sp>
      <p:sp>
        <p:nvSpPr>
          <p:cNvPr id="58" name="TextBox 57"/>
          <p:cNvSpPr txBox="1"/>
          <p:nvPr/>
        </p:nvSpPr>
        <p:spPr>
          <a:xfrm>
            <a:off x="3224415" y="2596061"/>
            <a:ext cx="1510422"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(serious)</a:t>
            </a:r>
          </a:p>
        </p:txBody>
      </p:sp>
      <p:sp>
        <p:nvSpPr>
          <p:cNvPr id="59" name="TextBox 58"/>
          <p:cNvSpPr txBox="1"/>
          <p:nvPr/>
        </p:nvSpPr>
        <p:spPr>
          <a:xfrm>
            <a:off x="303073" y="4092766"/>
            <a:ext cx="1510422"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(calm)</a:t>
            </a:r>
          </a:p>
        </p:txBody>
      </p:sp>
      <p:sp>
        <p:nvSpPr>
          <p:cNvPr id="60" name="TextBox 59"/>
          <p:cNvSpPr txBox="1"/>
          <p:nvPr/>
        </p:nvSpPr>
        <p:spPr>
          <a:xfrm>
            <a:off x="3129529" y="4084387"/>
            <a:ext cx="1510422"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(calm)</a:t>
            </a:r>
          </a:p>
        </p:txBody>
      </p:sp>
      <p:sp>
        <p:nvSpPr>
          <p:cNvPr id="61" name="TextBox 60"/>
          <p:cNvSpPr txBox="1"/>
          <p:nvPr/>
        </p:nvSpPr>
        <p:spPr>
          <a:xfrm>
            <a:off x="217809" y="5550030"/>
            <a:ext cx="1510422"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(crazy)</a:t>
            </a:r>
          </a:p>
        </p:txBody>
      </p:sp>
      <p:sp>
        <p:nvSpPr>
          <p:cNvPr id="62" name="TextBox 61"/>
          <p:cNvSpPr txBox="1"/>
          <p:nvPr/>
        </p:nvSpPr>
        <p:spPr>
          <a:xfrm>
            <a:off x="3135002" y="5549735"/>
            <a:ext cx="1510422"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(crazy)</a:t>
            </a:r>
          </a:p>
        </p:txBody>
      </p:sp>
      <p:sp>
        <p:nvSpPr>
          <p:cNvPr id="63" name="TextBox 62"/>
          <p:cNvSpPr txBox="1"/>
          <p:nvPr/>
        </p:nvSpPr>
        <p:spPr>
          <a:xfrm>
            <a:off x="6689124" y="1136345"/>
            <a:ext cx="1891443"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(pale)</a:t>
            </a:r>
          </a:p>
        </p:txBody>
      </p:sp>
      <p:sp>
        <p:nvSpPr>
          <p:cNvPr id="64" name="TextBox 63"/>
          <p:cNvSpPr txBox="1"/>
          <p:nvPr/>
        </p:nvSpPr>
        <p:spPr>
          <a:xfrm>
            <a:off x="9761065" y="1160752"/>
            <a:ext cx="1891443"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(pale)</a:t>
            </a:r>
          </a:p>
        </p:txBody>
      </p:sp>
      <p:sp>
        <p:nvSpPr>
          <p:cNvPr id="65" name="TextBox 64"/>
          <p:cNvSpPr txBox="1"/>
          <p:nvPr/>
        </p:nvSpPr>
        <p:spPr>
          <a:xfrm>
            <a:off x="6658556" y="2567235"/>
            <a:ext cx="1891443"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(strange)</a:t>
            </a:r>
          </a:p>
        </p:txBody>
      </p:sp>
      <p:sp>
        <p:nvSpPr>
          <p:cNvPr id="66" name="TextBox 65"/>
          <p:cNvSpPr txBox="1"/>
          <p:nvPr/>
        </p:nvSpPr>
        <p:spPr>
          <a:xfrm>
            <a:off x="9761065" y="2587997"/>
            <a:ext cx="1891443"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(strange)</a:t>
            </a:r>
          </a:p>
        </p:txBody>
      </p:sp>
      <p:sp>
        <p:nvSpPr>
          <p:cNvPr id="67" name="TextBox 66"/>
          <p:cNvSpPr txBox="1"/>
          <p:nvPr/>
        </p:nvSpPr>
        <p:spPr>
          <a:xfrm>
            <a:off x="6657095" y="4051397"/>
            <a:ext cx="1891443"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(silly)</a:t>
            </a:r>
          </a:p>
        </p:txBody>
      </p:sp>
      <p:sp>
        <p:nvSpPr>
          <p:cNvPr id="68" name="TextBox 67"/>
          <p:cNvSpPr txBox="1"/>
          <p:nvPr/>
        </p:nvSpPr>
        <p:spPr>
          <a:xfrm>
            <a:off x="9761064" y="4081360"/>
            <a:ext cx="1891443"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(silly)</a:t>
            </a:r>
          </a:p>
        </p:txBody>
      </p:sp>
      <p:sp>
        <p:nvSpPr>
          <p:cNvPr id="70" name="TextBox 69"/>
          <p:cNvSpPr txBox="1"/>
          <p:nvPr/>
        </p:nvSpPr>
        <p:spPr>
          <a:xfrm>
            <a:off x="6689124" y="5570391"/>
            <a:ext cx="1891443"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(ill)</a:t>
            </a:r>
          </a:p>
        </p:txBody>
      </p:sp>
      <p:sp>
        <p:nvSpPr>
          <p:cNvPr id="69" name="TextBox 68"/>
          <p:cNvSpPr txBox="1"/>
          <p:nvPr/>
        </p:nvSpPr>
        <p:spPr>
          <a:xfrm>
            <a:off x="6413864" y="6494075"/>
            <a:ext cx="3135086" cy="276999"/>
          </a:xfrm>
          <a:prstGeom prst="rect">
            <a:avLst/>
          </a:prstGeom>
          <a:noFill/>
        </p:spPr>
        <p:txBody>
          <a:bodyPr wrap="square" rtlCol="0">
            <a:spAutoFit/>
          </a:bodyPr>
          <a:lstStyle/>
          <a:p>
            <a:pPr>
              <a:defRPr/>
            </a:pPr>
            <a:r>
              <a:rPr lang="en-GB" sz="1200" dirty="0">
                <a:solidFill>
                  <a:prstClr val="white"/>
                </a:solidFill>
                <a:latin typeface="Century Gothic" panose="020B0502020202020204" pitchFamily="34" charset="0"/>
              </a:rPr>
              <a:t>Victoria Hobson </a:t>
            </a:r>
          </a:p>
        </p:txBody>
      </p:sp>
      <p:sp>
        <p:nvSpPr>
          <p:cNvPr id="72" name="TextBox 71"/>
          <p:cNvSpPr txBox="1"/>
          <p:nvPr/>
        </p:nvSpPr>
        <p:spPr>
          <a:xfrm>
            <a:off x="9831967" y="5570391"/>
            <a:ext cx="1891443"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(ill)</a:t>
            </a:r>
          </a:p>
        </p:txBody>
      </p:sp>
      <p:pic>
        <p:nvPicPr>
          <p:cNvPr id="73" name="Picture 72"/>
          <p:cNvPicPr>
            <a:picLocks noChangeAspect="1"/>
          </p:cNvPicPr>
          <p:nvPr/>
        </p:nvPicPr>
        <p:blipFill rotWithShape="1">
          <a:blip r:embed="rId3">
            <a:extLst>
              <a:ext uri="{28A0092B-C50C-407E-A947-70E740481C1C}">
                <a14:useLocalDpi xmlns:a14="http://schemas.microsoft.com/office/drawing/2010/main" val="0"/>
              </a:ext>
            </a:extLst>
          </a:blip>
          <a:srcRect l="14258" t="14973" r="51474" b="12900"/>
          <a:stretch/>
        </p:blipFill>
        <p:spPr>
          <a:xfrm>
            <a:off x="4591648" y="624271"/>
            <a:ext cx="487203" cy="683656"/>
          </a:xfrm>
          <a:prstGeom prst="rect">
            <a:avLst/>
          </a:prstGeom>
        </p:spPr>
      </p:pic>
      <p:pic>
        <p:nvPicPr>
          <p:cNvPr id="74" name="Picture 73"/>
          <p:cNvPicPr>
            <a:picLocks noChangeAspect="1"/>
          </p:cNvPicPr>
          <p:nvPr/>
        </p:nvPicPr>
        <p:blipFill rotWithShape="1">
          <a:blip r:embed="rId3">
            <a:extLst>
              <a:ext uri="{28A0092B-C50C-407E-A947-70E740481C1C}">
                <a14:useLocalDpi xmlns:a14="http://schemas.microsoft.com/office/drawing/2010/main" val="0"/>
              </a:ext>
            </a:extLst>
          </a:blip>
          <a:srcRect l="14258" t="14973" r="51474" b="12900"/>
          <a:stretch/>
        </p:blipFill>
        <p:spPr>
          <a:xfrm>
            <a:off x="1559925" y="2101035"/>
            <a:ext cx="487203" cy="683656"/>
          </a:xfrm>
          <a:prstGeom prst="rect">
            <a:avLst/>
          </a:prstGeom>
        </p:spPr>
      </p:pic>
      <p:pic>
        <p:nvPicPr>
          <p:cNvPr id="75" name="Picture 74"/>
          <p:cNvPicPr>
            <a:picLocks noChangeAspect="1"/>
          </p:cNvPicPr>
          <p:nvPr/>
        </p:nvPicPr>
        <p:blipFill rotWithShape="1">
          <a:blip r:embed="rId3">
            <a:extLst>
              <a:ext uri="{28A0092B-C50C-407E-A947-70E740481C1C}">
                <a14:useLocalDpi xmlns:a14="http://schemas.microsoft.com/office/drawing/2010/main" val="0"/>
              </a:ext>
            </a:extLst>
          </a:blip>
          <a:srcRect l="14258" t="14973" r="51474" b="12900"/>
          <a:stretch/>
        </p:blipFill>
        <p:spPr>
          <a:xfrm>
            <a:off x="1591239" y="3479942"/>
            <a:ext cx="487203" cy="683656"/>
          </a:xfrm>
          <a:prstGeom prst="rect">
            <a:avLst/>
          </a:prstGeom>
        </p:spPr>
      </p:pic>
      <p:pic>
        <p:nvPicPr>
          <p:cNvPr id="76" name="Picture 75"/>
          <p:cNvPicPr>
            <a:picLocks noChangeAspect="1"/>
          </p:cNvPicPr>
          <p:nvPr/>
        </p:nvPicPr>
        <p:blipFill rotWithShape="1">
          <a:blip r:embed="rId3">
            <a:extLst>
              <a:ext uri="{28A0092B-C50C-407E-A947-70E740481C1C}">
                <a14:useLocalDpi xmlns:a14="http://schemas.microsoft.com/office/drawing/2010/main" val="0"/>
              </a:ext>
            </a:extLst>
          </a:blip>
          <a:srcRect l="14258" t="14973" r="51474" b="12900"/>
          <a:stretch/>
        </p:blipFill>
        <p:spPr>
          <a:xfrm>
            <a:off x="4639951" y="5066134"/>
            <a:ext cx="487203" cy="683656"/>
          </a:xfrm>
          <a:prstGeom prst="rect">
            <a:avLst/>
          </a:prstGeom>
        </p:spPr>
      </p:pic>
      <p:pic>
        <p:nvPicPr>
          <p:cNvPr id="77" name="Picture 76"/>
          <p:cNvPicPr>
            <a:picLocks noChangeAspect="1"/>
          </p:cNvPicPr>
          <p:nvPr/>
        </p:nvPicPr>
        <p:blipFill rotWithShape="1">
          <a:blip r:embed="rId3">
            <a:extLst>
              <a:ext uri="{28A0092B-C50C-407E-A947-70E740481C1C}">
                <a14:useLocalDpi xmlns:a14="http://schemas.microsoft.com/office/drawing/2010/main" val="0"/>
              </a:ext>
            </a:extLst>
          </a:blip>
          <a:srcRect l="14258" t="14973" r="51474" b="12900"/>
          <a:stretch/>
        </p:blipFill>
        <p:spPr>
          <a:xfrm>
            <a:off x="7904653" y="658907"/>
            <a:ext cx="487203" cy="683656"/>
          </a:xfrm>
          <a:prstGeom prst="rect">
            <a:avLst/>
          </a:prstGeom>
        </p:spPr>
      </p:pic>
      <p:pic>
        <p:nvPicPr>
          <p:cNvPr id="78" name="Picture 77"/>
          <p:cNvPicPr>
            <a:picLocks noChangeAspect="1"/>
          </p:cNvPicPr>
          <p:nvPr/>
        </p:nvPicPr>
        <p:blipFill rotWithShape="1">
          <a:blip r:embed="rId3">
            <a:extLst>
              <a:ext uri="{28A0092B-C50C-407E-A947-70E740481C1C}">
                <a14:useLocalDpi xmlns:a14="http://schemas.microsoft.com/office/drawing/2010/main" val="0"/>
              </a:ext>
            </a:extLst>
          </a:blip>
          <a:srcRect l="14258" t="14973" r="51474" b="12900"/>
          <a:stretch/>
        </p:blipFill>
        <p:spPr>
          <a:xfrm>
            <a:off x="10947295" y="1998725"/>
            <a:ext cx="487203" cy="683656"/>
          </a:xfrm>
          <a:prstGeom prst="rect">
            <a:avLst/>
          </a:prstGeom>
        </p:spPr>
      </p:pic>
      <p:pic>
        <p:nvPicPr>
          <p:cNvPr id="79" name="Picture 78"/>
          <p:cNvPicPr>
            <a:picLocks noChangeAspect="1"/>
          </p:cNvPicPr>
          <p:nvPr/>
        </p:nvPicPr>
        <p:blipFill rotWithShape="1">
          <a:blip r:embed="rId3">
            <a:extLst>
              <a:ext uri="{28A0092B-C50C-407E-A947-70E740481C1C}">
                <a14:useLocalDpi xmlns:a14="http://schemas.microsoft.com/office/drawing/2010/main" val="0"/>
              </a:ext>
            </a:extLst>
          </a:blip>
          <a:srcRect l="14258" t="14973" r="51474" b="12900"/>
          <a:stretch/>
        </p:blipFill>
        <p:spPr>
          <a:xfrm>
            <a:off x="10947294" y="3609165"/>
            <a:ext cx="487203" cy="683656"/>
          </a:xfrm>
          <a:prstGeom prst="rect">
            <a:avLst/>
          </a:prstGeom>
        </p:spPr>
      </p:pic>
      <p:pic>
        <p:nvPicPr>
          <p:cNvPr id="80" name="Picture 79"/>
          <p:cNvPicPr>
            <a:picLocks noChangeAspect="1"/>
          </p:cNvPicPr>
          <p:nvPr/>
        </p:nvPicPr>
        <p:blipFill rotWithShape="1">
          <a:blip r:embed="rId3">
            <a:extLst>
              <a:ext uri="{28A0092B-C50C-407E-A947-70E740481C1C}">
                <a14:useLocalDpi xmlns:a14="http://schemas.microsoft.com/office/drawing/2010/main" val="0"/>
              </a:ext>
            </a:extLst>
          </a:blip>
          <a:srcRect l="14258" t="14973" r="51474" b="12900"/>
          <a:stretch/>
        </p:blipFill>
        <p:spPr>
          <a:xfrm>
            <a:off x="7847386" y="4985195"/>
            <a:ext cx="487203" cy="683656"/>
          </a:xfrm>
          <a:prstGeom prst="rect">
            <a:avLst/>
          </a:prstGeom>
        </p:spPr>
      </p:pic>
      <p:pic>
        <p:nvPicPr>
          <p:cNvPr id="82" name="Picture 81"/>
          <p:cNvPicPr>
            <a:picLocks noChangeAspect="1"/>
          </p:cNvPicPr>
          <p:nvPr/>
        </p:nvPicPr>
        <p:blipFill rotWithShape="1">
          <a:blip r:embed="rId4"/>
          <a:srcRect l="49237" t="14899" r="17129" b="11582"/>
          <a:stretch/>
        </p:blipFill>
        <p:spPr>
          <a:xfrm>
            <a:off x="4591648" y="3495611"/>
            <a:ext cx="530755" cy="774380"/>
          </a:xfrm>
          <a:prstGeom prst="rect">
            <a:avLst/>
          </a:prstGeom>
        </p:spPr>
      </p:pic>
      <p:pic>
        <p:nvPicPr>
          <p:cNvPr id="83" name="Picture 82"/>
          <p:cNvPicPr>
            <a:picLocks noChangeAspect="1"/>
          </p:cNvPicPr>
          <p:nvPr/>
        </p:nvPicPr>
        <p:blipFill rotWithShape="1">
          <a:blip r:embed="rId4"/>
          <a:srcRect l="49237" t="14899" r="17129" b="11582"/>
          <a:stretch/>
        </p:blipFill>
        <p:spPr>
          <a:xfrm>
            <a:off x="1552399" y="619542"/>
            <a:ext cx="530755" cy="774380"/>
          </a:xfrm>
          <a:prstGeom prst="rect">
            <a:avLst/>
          </a:prstGeom>
        </p:spPr>
      </p:pic>
      <p:pic>
        <p:nvPicPr>
          <p:cNvPr id="84" name="Picture 83"/>
          <p:cNvPicPr>
            <a:picLocks noChangeAspect="1"/>
          </p:cNvPicPr>
          <p:nvPr/>
        </p:nvPicPr>
        <p:blipFill rotWithShape="1">
          <a:blip r:embed="rId4"/>
          <a:srcRect l="49237" t="14899" r="17129" b="11582"/>
          <a:stretch/>
        </p:blipFill>
        <p:spPr>
          <a:xfrm>
            <a:off x="4567250" y="2028401"/>
            <a:ext cx="530755" cy="774380"/>
          </a:xfrm>
          <a:prstGeom prst="rect">
            <a:avLst/>
          </a:prstGeom>
        </p:spPr>
      </p:pic>
      <p:pic>
        <p:nvPicPr>
          <p:cNvPr id="85" name="Picture 84"/>
          <p:cNvPicPr>
            <a:picLocks noChangeAspect="1"/>
          </p:cNvPicPr>
          <p:nvPr/>
        </p:nvPicPr>
        <p:blipFill rotWithShape="1">
          <a:blip r:embed="rId4"/>
          <a:srcRect l="49237" t="14899" r="17129" b="11582"/>
          <a:stretch/>
        </p:blipFill>
        <p:spPr>
          <a:xfrm>
            <a:off x="1541529" y="4960188"/>
            <a:ext cx="530755" cy="774380"/>
          </a:xfrm>
          <a:prstGeom prst="rect">
            <a:avLst/>
          </a:prstGeom>
        </p:spPr>
      </p:pic>
      <p:pic>
        <p:nvPicPr>
          <p:cNvPr id="86" name="Picture 85"/>
          <p:cNvPicPr>
            <a:picLocks noChangeAspect="1"/>
          </p:cNvPicPr>
          <p:nvPr/>
        </p:nvPicPr>
        <p:blipFill rotWithShape="1">
          <a:blip r:embed="rId4"/>
          <a:srcRect l="49237" t="14899" r="17129" b="11582"/>
          <a:stretch/>
        </p:blipFill>
        <p:spPr>
          <a:xfrm>
            <a:off x="7882876" y="3446767"/>
            <a:ext cx="530755" cy="774380"/>
          </a:xfrm>
          <a:prstGeom prst="rect">
            <a:avLst/>
          </a:prstGeom>
        </p:spPr>
      </p:pic>
      <p:pic>
        <p:nvPicPr>
          <p:cNvPr id="87" name="Picture 86"/>
          <p:cNvPicPr>
            <a:picLocks noChangeAspect="1"/>
          </p:cNvPicPr>
          <p:nvPr/>
        </p:nvPicPr>
        <p:blipFill rotWithShape="1">
          <a:blip r:embed="rId4"/>
          <a:srcRect l="49237" t="14899" r="17129" b="11582"/>
          <a:stretch/>
        </p:blipFill>
        <p:spPr>
          <a:xfrm>
            <a:off x="7880727" y="2006245"/>
            <a:ext cx="530755" cy="774380"/>
          </a:xfrm>
          <a:prstGeom prst="rect">
            <a:avLst/>
          </a:prstGeom>
        </p:spPr>
      </p:pic>
      <p:pic>
        <p:nvPicPr>
          <p:cNvPr id="88" name="Picture 87"/>
          <p:cNvPicPr>
            <a:picLocks noChangeAspect="1"/>
          </p:cNvPicPr>
          <p:nvPr/>
        </p:nvPicPr>
        <p:blipFill rotWithShape="1">
          <a:blip r:embed="rId4"/>
          <a:srcRect l="49237" t="14899" r="17129" b="11582"/>
          <a:stretch/>
        </p:blipFill>
        <p:spPr>
          <a:xfrm>
            <a:off x="10947294" y="626805"/>
            <a:ext cx="530755" cy="774380"/>
          </a:xfrm>
          <a:prstGeom prst="rect">
            <a:avLst/>
          </a:prstGeom>
        </p:spPr>
      </p:pic>
      <p:pic>
        <p:nvPicPr>
          <p:cNvPr id="89" name="Picture 88"/>
          <p:cNvPicPr>
            <a:picLocks noChangeAspect="1"/>
          </p:cNvPicPr>
          <p:nvPr/>
        </p:nvPicPr>
        <p:blipFill rotWithShape="1">
          <a:blip r:embed="rId4"/>
          <a:srcRect l="49237" t="14899" r="17129" b="11582"/>
          <a:stretch/>
        </p:blipFill>
        <p:spPr>
          <a:xfrm>
            <a:off x="10903742" y="5020772"/>
            <a:ext cx="530755" cy="774380"/>
          </a:xfrm>
          <a:prstGeom prst="rect">
            <a:avLst/>
          </a:prstGeom>
        </p:spPr>
      </p:pic>
      <p:sp>
        <p:nvSpPr>
          <p:cNvPr id="90" name="Rounded Rectangle 89"/>
          <p:cNvSpPr/>
          <p:nvPr/>
        </p:nvSpPr>
        <p:spPr>
          <a:xfrm>
            <a:off x="10359412" y="5937215"/>
            <a:ext cx="1662965"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GB" b="1" dirty="0">
              <a:solidFill>
                <a:prstClr val="white"/>
              </a:solidFill>
              <a:latin typeface="Century Gothic" panose="020B0502020202020204" pitchFamily="34" charset="0"/>
            </a:endParaRPr>
          </a:p>
        </p:txBody>
      </p:sp>
      <p:sp>
        <p:nvSpPr>
          <p:cNvPr id="53" name="TextBox 52"/>
          <p:cNvSpPr txBox="1"/>
          <p:nvPr/>
        </p:nvSpPr>
        <p:spPr>
          <a:xfrm>
            <a:off x="9902079" y="47957"/>
            <a:ext cx="2289921" cy="461665"/>
          </a:xfrm>
          <a:prstGeom prst="rect">
            <a:avLst/>
          </a:prstGeom>
          <a:noFill/>
        </p:spPr>
        <p:txBody>
          <a:bodyPr wrap="square" rtlCol="0">
            <a:spAutoFit/>
          </a:bodyPr>
          <a:lstStyle/>
          <a:p>
            <a:r>
              <a:rPr lang="en-GB" sz="2400" b="1" dirty="0">
                <a:solidFill>
                  <a:srgbClr val="002060"/>
                </a:solidFill>
              </a:rPr>
              <a:t>loco = crazy</a:t>
            </a:r>
          </a:p>
        </p:txBody>
      </p:sp>
      <p:sp>
        <p:nvSpPr>
          <p:cNvPr id="54" name="TextBox 53"/>
          <p:cNvSpPr txBox="1"/>
          <p:nvPr/>
        </p:nvSpPr>
        <p:spPr>
          <a:xfrm>
            <a:off x="7961429" y="47956"/>
            <a:ext cx="2289921" cy="461665"/>
          </a:xfrm>
          <a:prstGeom prst="rect">
            <a:avLst/>
          </a:prstGeom>
          <a:noFill/>
        </p:spPr>
        <p:txBody>
          <a:bodyPr wrap="square" rtlCol="0">
            <a:spAutoFit/>
          </a:bodyPr>
          <a:lstStyle/>
          <a:p>
            <a:r>
              <a:rPr lang="en-GB" sz="2400" b="1" dirty="0" err="1">
                <a:solidFill>
                  <a:srgbClr val="002060"/>
                </a:solidFill>
              </a:rPr>
              <a:t>enfermo</a:t>
            </a:r>
            <a:r>
              <a:rPr lang="en-GB" sz="2400" b="1" dirty="0">
                <a:solidFill>
                  <a:srgbClr val="002060"/>
                </a:solidFill>
              </a:rPr>
              <a:t> = ill</a:t>
            </a:r>
          </a:p>
        </p:txBody>
      </p:sp>
      <p:sp>
        <p:nvSpPr>
          <p:cNvPr id="2" name="Title 1">
            <a:extLst>
              <a:ext uri="{FF2B5EF4-FFF2-40B4-BE49-F238E27FC236}">
                <a16:creationId xmlns:a16="http://schemas.microsoft.com/office/drawing/2014/main" id="{2B01B85F-12C2-3840-8067-D9573B4B067A}"/>
              </a:ext>
            </a:extLst>
          </p:cNvPr>
          <p:cNvSpPr>
            <a:spLocks noGrp="1"/>
          </p:cNvSpPr>
          <p:nvPr>
            <p:ph type="title"/>
          </p:nvPr>
        </p:nvSpPr>
        <p:spPr>
          <a:xfrm>
            <a:off x="10329325" y="5913437"/>
            <a:ext cx="1693052" cy="460108"/>
          </a:xfrm>
        </p:spPr>
        <p:txBody>
          <a:bodyPr>
            <a:normAutofit/>
          </a:bodyPr>
          <a:lstStyle/>
          <a:p>
            <a:pPr algn="ctr"/>
            <a:r>
              <a:rPr lang="en-GB" sz="1800" b="1" dirty="0" err="1">
                <a:solidFill>
                  <a:prstClr val="white"/>
                </a:solidFill>
              </a:rPr>
              <a:t>hablar</a:t>
            </a:r>
            <a:endParaRPr lang="en-US" sz="1800" dirty="0"/>
          </a:p>
        </p:txBody>
      </p:sp>
    </p:spTree>
    <p:extLst>
      <p:ext uri="{BB962C8B-B14F-4D97-AF65-F5344CB8AC3E}">
        <p14:creationId xmlns:p14="http://schemas.microsoft.com/office/powerpoint/2010/main" val="295947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nvPr>
        </p:nvGraphicFramePr>
        <p:xfrm>
          <a:off x="544023" y="599470"/>
          <a:ext cx="11038376" cy="5260860"/>
        </p:xfrm>
        <a:graphic>
          <a:graphicData uri="http://schemas.openxmlformats.org/drawingml/2006/table">
            <a:tbl>
              <a:tblPr firstRow="1" bandRow="1">
                <a:tableStyleId>{5C22544A-7EE6-4342-B048-85BDC9FD1C3A}</a:tableStyleId>
              </a:tblPr>
              <a:tblGrid>
                <a:gridCol w="5519188">
                  <a:extLst>
                    <a:ext uri="{9D8B030D-6E8A-4147-A177-3AD203B41FA5}">
                      <a16:colId xmlns:a16="http://schemas.microsoft.com/office/drawing/2014/main" val="615763476"/>
                    </a:ext>
                  </a:extLst>
                </a:gridCol>
                <a:gridCol w="5519188">
                  <a:extLst>
                    <a:ext uri="{9D8B030D-6E8A-4147-A177-3AD203B41FA5}">
                      <a16:colId xmlns:a16="http://schemas.microsoft.com/office/drawing/2014/main" val="713444903"/>
                    </a:ext>
                  </a:extLst>
                </a:gridCol>
              </a:tblGrid>
              <a:tr h="1315215">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8679953"/>
                  </a:ext>
                </a:extLst>
              </a:tr>
              <a:tr h="1315215">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9350070"/>
                  </a:ext>
                </a:extLst>
              </a:tr>
              <a:tr h="1315215">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3867994"/>
                  </a:ext>
                </a:extLst>
              </a:tr>
              <a:tr h="1315215">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3812342"/>
                  </a:ext>
                </a:extLst>
              </a:tr>
            </a:tbl>
          </a:graphicData>
        </a:graphic>
      </p:graphicFrame>
      <p:sp>
        <p:nvSpPr>
          <p:cNvPr id="29" name="Rectangle 28"/>
          <p:cNvSpPr/>
          <p:nvPr/>
        </p:nvSpPr>
        <p:spPr>
          <a:xfrm>
            <a:off x="3089854" y="3625313"/>
            <a:ext cx="1085554" cy="553998"/>
          </a:xfrm>
          <a:prstGeom prst="rect">
            <a:avLst/>
          </a:prstGeom>
          <a:noFill/>
        </p:spPr>
        <p:txBody>
          <a:bodyPr wrap="none" lIns="91440" tIns="45720" rIns="91440" bIns="45720">
            <a:spAutoFit/>
          </a:bodyPr>
          <a:lstStyle/>
          <a:p>
            <a:pPr algn="ctr"/>
            <a:r>
              <a:rPr lang="en-US" sz="3000" b="1" dirty="0">
                <a:ln w="22225">
                  <a:solidFill>
                    <a:srgbClr val="ED7D31"/>
                  </a:solidFill>
                  <a:prstDash val="solid"/>
                </a:ln>
                <a:solidFill>
                  <a:srgbClr val="ED7D31">
                    <a:lumMod val="40000"/>
                    <a:lumOff val="60000"/>
                  </a:srgbClr>
                </a:solidFill>
                <a:latin typeface="Century Gothic" panose="020B0502020202020204" pitchFamily="34" charset="0"/>
              </a:rPr>
              <a:t>Luca</a:t>
            </a:r>
          </a:p>
        </p:txBody>
      </p:sp>
      <p:sp>
        <p:nvSpPr>
          <p:cNvPr id="30" name="Rectangle 29"/>
          <p:cNvSpPr/>
          <p:nvPr/>
        </p:nvSpPr>
        <p:spPr>
          <a:xfrm>
            <a:off x="2916729" y="4971480"/>
            <a:ext cx="1293944" cy="553998"/>
          </a:xfrm>
          <a:prstGeom prst="rect">
            <a:avLst/>
          </a:prstGeom>
          <a:noFill/>
        </p:spPr>
        <p:txBody>
          <a:bodyPr wrap="none" lIns="91440" tIns="45720" rIns="91440" bIns="45720">
            <a:spAutoFit/>
          </a:bodyPr>
          <a:lstStyle/>
          <a:p>
            <a:pPr algn="ctr"/>
            <a:r>
              <a:rPr lang="en-US" sz="3000" b="1" dirty="0">
                <a:ln w="22225">
                  <a:solidFill>
                    <a:srgbClr val="ED7D31"/>
                  </a:solidFill>
                  <a:prstDash val="solid"/>
                </a:ln>
                <a:solidFill>
                  <a:srgbClr val="ED7D31">
                    <a:lumMod val="40000"/>
                    <a:lumOff val="60000"/>
                  </a:srgbClr>
                </a:solidFill>
                <a:latin typeface="Century Gothic" panose="020B0502020202020204" pitchFamily="34" charset="0"/>
              </a:rPr>
              <a:t>Diego</a:t>
            </a:r>
          </a:p>
        </p:txBody>
      </p:sp>
      <p:sp>
        <p:nvSpPr>
          <p:cNvPr id="31" name="Rectangle 30"/>
          <p:cNvSpPr/>
          <p:nvPr/>
        </p:nvSpPr>
        <p:spPr>
          <a:xfrm>
            <a:off x="2998832" y="964467"/>
            <a:ext cx="1401346" cy="553998"/>
          </a:xfrm>
          <a:prstGeom prst="rect">
            <a:avLst/>
          </a:prstGeom>
          <a:noFill/>
        </p:spPr>
        <p:txBody>
          <a:bodyPr wrap="none" lIns="91440" tIns="45720" rIns="91440" bIns="45720">
            <a:spAutoFit/>
          </a:bodyPr>
          <a:lstStyle/>
          <a:p>
            <a:pPr algn="ctr"/>
            <a:r>
              <a:rPr lang="en-US" sz="3000" b="1" dirty="0">
                <a:ln w="22225">
                  <a:solidFill>
                    <a:srgbClr val="ED7D31"/>
                  </a:solidFill>
                  <a:prstDash val="solid"/>
                </a:ln>
                <a:solidFill>
                  <a:srgbClr val="ED7D31">
                    <a:lumMod val="40000"/>
                    <a:lumOff val="60000"/>
                  </a:srgbClr>
                </a:solidFill>
                <a:latin typeface="Century Gothic" panose="020B0502020202020204" pitchFamily="34" charset="0"/>
              </a:rPr>
              <a:t>Marco</a:t>
            </a:r>
          </a:p>
        </p:txBody>
      </p:sp>
      <p:sp>
        <p:nvSpPr>
          <p:cNvPr id="32" name="Rectangle 31"/>
          <p:cNvSpPr/>
          <p:nvPr/>
        </p:nvSpPr>
        <p:spPr>
          <a:xfrm>
            <a:off x="3093064" y="2327958"/>
            <a:ext cx="1178528" cy="553998"/>
          </a:xfrm>
          <a:prstGeom prst="rect">
            <a:avLst/>
          </a:prstGeom>
          <a:noFill/>
        </p:spPr>
        <p:txBody>
          <a:bodyPr wrap="none" lIns="91440" tIns="45720" rIns="91440" bIns="45720">
            <a:spAutoFit/>
          </a:bodyPr>
          <a:lstStyle/>
          <a:p>
            <a:pPr algn="ctr"/>
            <a:r>
              <a:rPr lang="en-US" sz="3000" b="1" dirty="0" err="1">
                <a:ln w="22225">
                  <a:solidFill>
                    <a:srgbClr val="ED7D31"/>
                  </a:solidFill>
                  <a:prstDash val="solid"/>
                </a:ln>
                <a:solidFill>
                  <a:srgbClr val="ED7D31">
                    <a:lumMod val="40000"/>
                    <a:lumOff val="60000"/>
                  </a:srgbClr>
                </a:solidFill>
                <a:latin typeface="Century Gothic" panose="020B0502020202020204" pitchFamily="34" charset="0"/>
              </a:rPr>
              <a:t>Lucía</a:t>
            </a:r>
            <a:endParaRPr lang="en-US" sz="3000" b="1" dirty="0">
              <a:ln w="22225">
                <a:solidFill>
                  <a:srgbClr val="ED7D31"/>
                </a:solidFill>
                <a:prstDash val="solid"/>
              </a:ln>
              <a:solidFill>
                <a:srgbClr val="ED7D31">
                  <a:lumMod val="40000"/>
                  <a:lumOff val="60000"/>
                </a:srgbClr>
              </a:solidFill>
              <a:latin typeface="Century Gothic" panose="020B0502020202020204" pitchFamily="34" charset="0"/>
            </a:endParaRPr>
          </a:p>
        </p:txBody>
      </p:sp>
      <p:sp>
        <p:nvSpPr>
          <p:cNvPr id="33" name="Rectangle 32"/>
          <p:cNvSpPr/>
          <p:nvPr/>
        </p:nvSpPr>
        <p:spPr>
          <a:xfrm>
            <a:off x="9128523" y="1051688"/>
            <a:ext cx="1366679" cy="553998"/>
          </a:xfrm>
          <a:prstGeom prst="rect">
            <a:avLst/>
          </a:prstGeom>
          <a:noFill/>
        </p:spPr>
        <p:txBody>
          <a:bodyPr wrap="square" lIns="91440" tIns="45720" rIns="91440" bIns="45720">
            <a:spAutoFit/>
          </a:bodyPr>
          <a:lstStyle/>
          <a:p>
            <a:pPr algn="ctr"/>
            <a:r>
              <a:rPr lang="en-US" sz="3000" b="1" dirty="0">
                <a:ln w="22225">
                  <a:solidFill>
                    <a:srgbClr val="ED7D31"/>
                  </a:solidFill>
                  <a:prstDash val="solid"/>
                </a:ln>
                <a:solidFill>
                  <a:srgbClr val="ED7D31">
                    <a:lumMod val="40000"/>
                    <a:lumOff val="60000"/>
                  </a:srgbClr>
                </a:solidFill>
                <a:latin typeface="Century Gothic" panose="020B0502020202020204" pitchFamily="34" charset="0"/>
              </a:rPr>
              <a:t>Clara</a:t>
            </a:r>
          </a:p>
        </p:txBody>
      </p:sp>
      <p:sp>
        <p:nvSpPr>
          <p:cNvPr id="34" name="Rectangle 33"/>
          <p:cNvSpPr/>
          <p:nvPr/>
        </p:nvSpPr>
        <p:spPr>
          <a:xfrm>
            <a:off x="9305086" y="5006892"/>
            <a:ext cx="1016625" cy="553998"/>
          </a:xfrm>
          <a:prstGeom prst="rect">
            <a:avLst/>
          </a:prstGeom>
          <a:noFill/>
        </p:spPr>
        <p:txBody>
          <a:bodyPr wrap="none" lIns="91440" tIns="45720" rIns="91440" bIns="45720">
            <a:spAutoFit/>
          </a:bodyPr>
          <a:lstStyle/>
          <a:p>
            <a:pPr algn="ctr"/>
            <a:r>
              <a:rPr lang="en-US" sz="3000" b="1" dirty="0">
                <a:ln w="22225">
                  <a:solidFill>
                    <a:srgbClr val="ED7D31"/>
                  </a:solidFill>
                  <a:prstDash val="solid"/>
                </a:ln>
                <a:solidFill>
                  <a:srgbClr val="ED7D31">
                    <a:lumMod val="40000"/>
                    <a:lumOff val="60000"/>
                  </a:srgbClr>
                </a:solidFill>
                <a:latin typeface="Century Gothic" panose="020B0502020202020204" pitchFamily="34" charset="0"/>
              </a:rPr>
              <a:t>Felix</a:t>
            </a:r>
          </a:p>
        </p:txBody>
      </p:sp>
      <p:sp>
        <p:nvSpPr>
          <p:cNvPr id="35" name="Rectangle 34"/>
          <p:cNvSpPr/>
          <p:nvPr/>
        </p:nvSpPr>
        <p:spPr>
          <a:xfrm>
            <a:off x="9351574" y="3722676"/>
            <a:ext cx="731289" cy="553998"/>
          </a:xfrm>
          <a:prstGeom prst="rect">
            <a:avLst/>
          </a:prstGeom>
          <a:noFill/>
        </p:spPr>
        <p:txBody>
          <a:bodyPr wrap="none" lIns="91440" tIns="45720" rIns="91440" bIns="45720">
            <a:spAutoFit/>
          </a:bodyPr>
          <a:lstStyle/>
          <a:p>
            <a:pPr algn="ctr"/>
            <a:r>
              <a:rPr lang="en-US" sz="3000" b="1" dirty="0">
                <a:ln w="22225">
                  <a:solidFill>
                    <a:srgbClr val="ED7D31"/>
                  </a:solidFill>
                  <a:prstDash val="solid"/>
                </a:ln>
                <a:solidFill>
                  <a:srgbClr val="ED7D31">
                    <a:lumMod val="40000"/>
                    <a:lumOff val="60000"/>
                  </a:srgbClr>
                </a:solidFill>
                <a:latin typeface="Century Gothic" panose="020B0502020202020204" pitchFamily="34" charset="0"/>
              </a:rPr>
              <a:t>Ela</a:t>
            </a:r>
          </a:p>
        </p:txBody>
      </p:sp>
      <p:sp>
        <p:nvSpPr>
          <p:cNvPr id="36" name="Rectangle 35"/>
          <p:cNvSpPr/>
          <p:nvPr/>
        </p:nvSpPr>
        <p:spPr>
          <a:xfrm>
            <a:off x="9139172" y="2387182"/>
            <a:ext cx="1440456" cy="553998"/>
          </a:xfrm>
          <a:prstGeom prst="rect">
            <a:avLst/>
          </a:prstGeom>
          <a:noFill/>
        </p:spPr>
        <p:txBody>
          <a:bodyPr wrap="square" lIns="91440" tIns="45720" rIns="91440" bIns="45720">
            <a:spAutoFit/>
          </a:bodyPr>
          <a:lstStyle/>
          <a:p>
            <a:pPr algn="ctr"/>
            <a:r>
              <a:rPr lang="en-US" sz="3000" b="1" dirty="0" err="1">
                <a:ln w="22225">
                  <a:solidFill>
                    <a:srgbClr val="ED7D31"/>
                  </a:solidFill>
                  <a:prstDash val="solid"/>
                </a:ln>
                <a:solidFill>
                  <a:srgbClr val="ED7D31">
                    <a:lumMod val="40000"/>
                    <a:lumOff val="60000"/>
                  </a:srgbClr>
                </a:solidFill>
                <a:latin typeface="Century Gothic" panose="020B0502020202020204" pitchFamily="34" charset="0"/>
              </a:rPr>
              <a:t>Ema</a:t>
            </a:r>
            <a:endParaRPr lang="en-US" sz="3000" b="1" dirty="0">
              <a:ln w="22225">
                <a:solidFill>
                  <a:srgbClr val="ED7D31"/>
                </a:solidFill>
                <a:prstDash val="solid"/>
              </a:ln>
              <a:solidFill>
                <a:srgbClr val="ED7D31">
                  <a:lumMod val="40000"/>
                  <a:lumOff val="60000"/>
                </a:srgbClr>
              </a:solidFill>
              <a:latin typeface="Century Gothic" panose="020B0502020202020204" pitchFamily="34" charset="0"/>
            </a:endParaRPr>
          </a:p>
        </p:txBody>
      </p:sp>
      <p:sp>
        <p:nvSpPr>
          <p:cNvPr id="27" name="TextBox 26"/>
          <p:cNvSpPr txBox="1"/>
          <p:nvPr/>
        </p:nvSpPr>
        <p:spPr>
          <a:xfrm>
            <a:off x="6413864" y="6494075"/>
            <a:ext cx="3135086" cy="276999"/>
          </a:xfrm>
          <a:prstGeom prst="rect">
            <a:avLst/>
          </a:prstGeom>
          <a:noFill/>
        </p:spPr>
        <p:txBody>
          <a:bodyPr wrap="square" rtlCol="0">
            <a:spAutoFit/>
          </a:bodyPr>
          <a:lstStyle/>
          <a:p>
            <a:pPr>
              <a:defRPr/>
            </a:pPr>
            <a:r>
              <a:rPr lang="en-GB" sz="1200" dirty="0">
                <a:solidFill>
                  <a:prstClr val="white"/>
                </a:solidFill>
                <a:latin typeface="Century Gothic" panose="020B0502020202020204" pitchFamily="34" charset="0"/>
              </a:rPr>
              <a:t>Victoria Hobson </a:t>
            </a:r>
          </a:p>
        </p:txBody>
      </p:sp>
      <p:sp>
        <p:nvSpPr>
          <p:cNvPr id="37" name="TextBox 36"/>
          <p:cNvSpPr txBox="1"/>
          <p:nvPr/>
        </p:nvSpPr>
        <p:spPr>
          <a:xfrm>
            <a:off x="1618805" y="1135679"/>
            <a:ext cx="1503458"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(nervous)</a:t>
            </a:r>
          </a:p>
        </p:txBody>
      </p:sp>
      <p:sp>
        <p:nvSpPr>
          <p:cNvPr id="38" name="TextBox 37"/>
          <p:cNvSpPr txBox="1"/>
          <p:nvPr/>
        </p:nvSpPr>
        <p:spPr>
          <a:xfrm>
            <a:off x="8201636" y="1186223"/>
            <a:ext cx="1891443"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(pale)</a:t>
            </a:r>
          </a:p>
        </p:txBody>
      </p:sp>
      <p:sp>
        <p:nvSpPr>
          <p:cNvPr id="39" name="TextBox 38"/>
          <p:cNvSpPr txBox="1"/>
          <p:nvPr/>
        </p:nvSpPr>
        <p:spPr>
          <a:xfrm>
            <a:off x="1756009" y="2407487"/>
            <a:ext cx="1510422"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(serious)</a:t>
            </a:r>
          </a:p>
        </p:txBody>
      </p:sp>
      <p:sp>
        <p:nvSpPr>
          <p:cNvPr id="40" name="TextBox 39"/>
          <p:cNvSpPr txBox="1"/>
          <p:nvPr/>
        </p:nvSpPr>
        <p:spPr>
          <a:xfrm>
            <a:off x="7825775" y="2515615"/>
            <a:ext cx="1891443"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(strange)</a:t>
            </a:r>
          </a:p>
        </p:txBody>
      </p:sp>
      <p:sp>
        <p:nvSpPr>
          <p:cNvPr id="41" name="TextBox 40"/>
          <p:cNvSpPr txBox="1"/>
          <p:nvPr/>
        </p:nvSpPr>
        <p:spPr>
          <a:xfrm>
            <a:off x="2027980" y="3799620"/>
            <a:ext cx="1510422"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(calm)</a:t>
            </a:r>
          </a:p>
        </p:txBody>
      </p:sp>
      <p:sp>
        <p:nvSpPr>
          <p:cNvPr id="42" name="TextBox 41"/>
          <p:cNvSpPr txBox="1"/>
          <p:nvPr/>
        </p:nvSpPr>
        <p:spPr>
          <a:xfrm>
            <a:off x="1677747" y="5057235"/>
            <a:ext cx="1510422"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(crazy)</a:t>
            </a:r>
          </a:p>
        </p:txBody>
      </p:sp>
      <p:sp>
        <p:nvSpPr>
          <p:cNvPr id="43" name="TextBox 42"/>
          <p:cNvSpPr txBox="1"/>
          <p:nvPr/>
        </p:nvSpPr>
        <p:spPr>
          <a:xfrm>
            <a:off x="8359364" y="3870462"/>
            <a:ext cx="1891443"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(silly)</a:t>
            </a:r>
          </a:p>
        </p:txBody>
      </p:sp>
      <p:sp>
        <p:nvSpPr>
          <p:cNvPr id="44" name="TextBox 43"/>
          <p:cNvSpPr txBox="1"/>
          <p:nvPr/>
        </p:nvSpPr>
        <p:spPr>
          <a:xfrm>
            <a:off x="8603759" y="5151732"/>
            <a:ext cx="1891443" cy="400110"/>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(ill)</a:t>
            </a:r>
          </a:p>
        </p:txBody>
      </p:sp>
      <p:pic>
        <p:nvPicPr>
          <p:cNvPr id="45" name="Picture 44"/>
          <p:cNvPicPr>
            <a:picLocks noChangeAspect="1"/>
          </p:cNvPicPr>
          <p:nvPr/>
        </p:nvPicPr>
        <p:blipFill rotWithShape="1">
          <a:blip r:embed="rId3">
            <a:extLst>
              <a:ext uri="{28A0092B-C50C-407E-A947-70E740481C1C}">
                <a14:useLocalDpi xmlns:a14="http://schemas.microsoft.com/office/drawing/2010/main" val="0"/>
              </a:ext>
            </a:extLst>
          </a:blip>
          <a:srcRect l="14258" t="14973" r="51474" b="12900"/>
          <a:stretch/>
        </p:blipFill>
        <p:spPr>
          <a:xfrm>
            <a:off x="10393076" y="894724"/>
            <a:ext cx="487203" cy="683656"/>
          </a:xfrm>
          <a:prstGeom prst="rect">
            <a:avLst/>
          </a:prstGeom>
        </p:spPr>
      </p:pic>
      <p:pic>
        <p:nvPicPr>
          <p:cNvPr id="46" name="Picture 45"/>
          <p:cNvPicPr>
            <a:picLocks noChangeAspect="1"/>
          </p:cNvPicPr>
          <p:nvPr/>
        </p:nvPicPr>
        <p:blipFill rotWithShape="1">
          <a:blip r:embed="rId4"/>
          <a:srcRect l="49237" t="14899" r="17129" b="11582"/>
          <a:stretch/>
        </p:blipFill>
        <p:spPr>
          <a:xfrm>
            <a:off x="4287884" y="879708"/>
            <a:ext cx="530755" cy="774380"/>
          </a:xfrm>
          <a:prstGeom prst="rect">
            <a:avLst/>
          </a:prstGeom>
        </p:spPr>
      </p:pic>
      <p:pic>
        <p:nvPicPr>
          <p:cNvPr id="47" name="Picture 46"/>
          <p:cNvPicPr>
            <a:picLocks noChangeAspect="1"/>
          </p:cNvPicPr>
          <p:nvPr/>
        </p:nvPicPr>
        <p:blipFill rotWithShape="1">
          <a:blip r:embed="rId3">
            <a:extLst>
              <a:ext uri="{28A0092B-C50C-407E-A947-70E740481C1C}">
                <a14:useLocalDpi xmlns:a14="http://schemas.microsoft.com/office/drawing/2010/main" val="0"/>
              </a:ext>
            </a:extLst>
          </a:blip>
          <a:srcRect l="14258" t="14973" r="51474" b="12900"/>
          <a:stretch/>
        </p:blipFill>
        <p:spPr>
          <a:xfrm>
            <a:off x="10461980" y="2257524"/>
            <a:ext cx="487203" cy="683656"/>
          </a:xfrm>
          <a:prstGeom prst="rect">
            <a:avLst/>
          </a:prstGeom>
        </p:spPr>
      </p:pic>
      <p:pic>
        <p:nvPicPr>
          <p:cNvPr id="48" name="Picture 47"/>
          <p:cNvPicPr>
            <a:picLocks noChangeAspect="1"/>
          </p:cNvPicPr>
          <p:nvPr/>
        </p:nvPicPr>
        <p:blipFill rotWithShape="1">
          <a:blip r:embed="rId3">
            <a:extLst>
              <a:ext uri="{28A0092B-C50C-407E-A947-70E740481C1C}">
                <a14:useLocalDpi xmlns:a14="http://schemas.microsoft.com/office/drawing/2010/main" val="0"/>
              </a:ext>
            </a:extLst>
          </a:blip>
          <a:srcRect l="14258" t="14973" r="51474" b="12900"/>
          <a:stretch/>
        </p:blipFill>
        <p:spPr>
          <a:xfrm>
            <a:off x="10461979" y="3560484"/>
            <a:ext cx="487203" cy="683656"/>
          </a:xfrm>
          <a:prstGeom prst="rect">
            <a:avLst/>
          </a:prstGeom>
        </p:spPr>
      </p:pic>
      <p:pic>
        <p:nvPicPr>
          <p:cNvPr id="49" name="Picture 48"/>
          <p:cNvPicPr>
            <a:picLocks noChangeAspect="1"/>
          </p:cNvPicPr>
          <p:nvPr/>
        </p:nvPicPr>
        <p:blipFill rotWithShape="1">
          <a:blip r:embed="rId3">
            <a:extLst>
              <a:ext uri="{28A0092B-C50C-407E-A947-70E740481C1C}">
                <a14:useLocalDpi xmlns:a14="http://schemas.microsoft.com/office/drawing/2010/main" val="0"/>
              </a:ext>
            </a:extLst>
          </a:blip>
          <a:srcRect l="14258" t="14973" r="51474" b="12900"/>
          <a:stretch/>
        </p:blipFill>
        <p:spPr>
          <a:xfrm>
            <a:off x="4336226" y="2322353"/>
            <a:ext cx="487203" cy="683656"/>
          </a:xfrm>
          <a:prstGeom prst="rect">
            <a:avLst/>
          </a:prstGeom>
        </p:spPr>
      </p:pic>
      <p:pic>
        <p:nvPicPr>
          <p:cNvPr id="50" name="Picture 49"/>
          <p:cNvPicPr>
            <a:picLocks noChangeAspect="1"/>
          </p:cNvPicPr>
          <p:nvPr/>
        </p:nvPicPr>
        <p:blipFill rotWithShape="1">
          <a:blip r:embed="rId4"/>
          <a:srcRect l="49237" t="14899" r="17129" b="11582"/>
          <a:stretch/>
        </p:blipFill>
        <p:spPr>
          <a:xfrm>
            <a:off x="4285221" y="3560484"/>
            <a:ext cx="530755" cy="774380"/>
          </a:xfrm>
          <a:prstGeom prst="rect">
            <a:avLst/>
          </a:prstGeom>
        </p:spPr>
      </p:pic>
      <p:pic>
        <p:nvPicPr>
          <p:cNvPr id="51" name="Picture 50"/>
          <p:cNvPicPr>
            <a:picLocks noChangeAspect="1"/>
          </p:cNvPicPr>
          <p:nvPr/>
        </p:nvPicPr>
        <p:blipFill rotWithShape="1">
          <a:blip r:embed="rId4"/>
          <a:srcRect l="49237" t="14899" r="17129" b="11582"/>
          <a:stretch/>
        </p:blipFill>
        <p:spPr>
          <a:xfrm>
            <a:off x="4321893" y="4861289"/>
            <a:ext cx="530755" cy="774380"/>
          </a:xfrm>
          <a:prstGeom prst="rect">
            <a:avLst/>
          </a:prstGeom>
        </p:spPr>
      </p:pic>
      <p:pic>
        <p:nvPicPr>
          <p:cNvPr id="52" name="Picture 51"/>
          <p:cNvPicPr>
            <a:picLocks noChangeAspect="1"/>
          </p:cNvPicPr>
          <p:nvPr/>
        </p:nvPicPr>
        <p:blipFill rotWithShape="1">
          <a:blip r:embed="rId4"/>
          <a:srcRect l="49237" t="14899" r="17129" b="11582"/>
          <a:stretch/>
        </p:blipFill>
        <p:spPr>
          <a:xfrm>
            <a:off x="10393076" y="4896701"/>
            <a:ext cx="530755" cy="774380"/>
          </a:xfrm>
          <a:prstGeom prst="rect">
            <a:avLst/>
          </a:prstGeom>
        </p:spPr>
      </p:pic>
      <p:sp>
        <p:nvSpPr>
          <p:cNvPr id="53" name="Rounded Rectangle 52"/>
          <p:cNvSpPr/>
          <p:nvPr/>
        </p:nvSpPr>
        <p:spPr>
          <a:xfrm>
            <a:off x="10359412" y="5937215"/>
            <a:ext cx="1662965"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GB" b="1" dirty="0">
              <a:solidFill>
                <a:prstClr val="white"/>
              </a:solidFill>
              <a:latin typeface="Century Gothic" panose="020B0502020202020204" pitchFamily="34" charset="0"/>
            </a:endParaRPr>
          </a:p>
        </p:txBody>
      </p:sp>
      <p:sp>
        <p:nvSpPr>
          <p:cNvPr id="2" name="Title 1">
            <a:extLst>
              <a:ext uri="{FF2B5EF4-FFF2-40B4-BE49-F238E27FC236}">
                <a16:creationId xmlns:a16="http://schemas.microsoft.com/office/drawing/2014/main" id="{671DA276-BEE9-2446-B462-F0A238FC8F7B}"/>
              </a:ext>
            </a:extLst>
          </p:cNvPr>
          <p:cNvSpPr>
            <a:spLocks noGrp="1"/>
          </p:cNvSpPr>
          <p:nvPr>
            <p:ph type="title"/>
          </p:nvPr>
        </p:nvSpPr>
        <p:spPr>
          <a:xfrm>
            <a:off x="10343561" y="5937215"/>
            <a:ext cx="1678816" cy="403971"/>
          </a:xfrm>
        </p:spPr>
        <p:txBody>
          <a:bodyPr>
            <a:normAutofit/>
          </a:bodyPr>
          <a:lstStyle/>
          <a:p>
            <a:pPr algn="ctr"/>
            <a:r>
              <a:rPr lang="en-GB" sz="1800" b="1" dirty="0" err="1">
                <a:solidFill>
                  <a:prstClr val="white"/>
                </a:solidFill>
              </a:rPr>
              <a:t>hablar</a:t>
            </a:r>
            <a:endParaRPr lang="en-US" sz="1800" dirty="0"/>
          </a:p>
        </p:txBody>
      </p:sp>
    </p:spTree>
    <p:extLst>
      <p:ext uri="{BB962C8B-B14F-4D97-AF65-F5344CB8AC3E}">
        <p14:creationId xmlns:p14="http://schemas.microsoft.com/office/powerpoint/2010/main" val="168855811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1223</Words>
  <Application>Microsoft Macintosh PowerPoint</Application>
  <PresentationFormat>Widescreen</PresentationFormat>
  <Paragraphs>275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Tw Cen MT</vt:lpstr>
      <vt:lpstr>1_Office Theme</vt:lpstr>
      <vt:lpstr>Adjective agreement</vt:lpstr>
      <vt:lpstr>Adjective agreement</vt:lpstr>
      <vt:lpstr>PowerPoint Presentation</vt:lpstr>
      <vt:lpstr>leer</vt:lpstr>
      <vt:lpstr>leer</vt:lpstr>
      <vt:lpstr>¿Cómo está?</vt:lpstr>
      <vt:lpstr>hablar</vt:lpstr>
      <vt:lpstr>hablar</vt:lpstr>
      <vt:lpstr>hablar</vt:lpstr>
      <vt:lpstr>hablar</vt:lpstr>
      <vt:lpstr>¿Cómo estás?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Helen Thomas</cp:lastModifiedBy>
  <cp:revision>4</cp:revision>
  <dcterms:created xsi:type="dcterms:W3CDTF">2019-08-31T09:29:16Z</dcterms:created>
  <dcterms:modified xsi:type="dcterms:W3CDTF">2020-02-07T17:43:20Z</dcterms:modified>
</cp:coreProperties>
</file>