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65"/>
  </p:notesMasterIdLst>
  <p:sldIdLst>
    <p:sldId id="257" r:id="rId5"/>
    <p:sldId id="262" r:id="rId6"/>
    <p:sldId id="373" r:id="rId7"/>
    <p:sldId id="374" r:id="rId8"/>
    <p:sldId id="265" r:id="rId9"/>
    <p:sldId id="377" r:id="rId10"/>
    <p:sldId id="376" r:id="rId11"/>
    <p:sldId id="267" r:id="rId12"/>
    <p:sldId id="378" r:id="rId13"/>
    <p:sldId id="379" r:id="rId14"/>
    <p:sldId id="321" r:id="rId15"/>
    <p:sldId id="328" r:id="rId16"/>
    <p:sldId id="315" r:id="rId17"/>
    <p:sldId id="329" r:id="rId18"/>
    <p:sldId id="330" r:id="rId19"/>
    <p:sldId id="331" r:id="rId20"/>
    <p:sldId id="332" r:id="rId21"/>
    <p:sldId id="333" r:id="rId22"/>
    <p:sldId id="334" r:id="rId23"/>
    <p:sldId id="335" r:id="rId24"/>
    <p:sldId id="336" r:id="rId25"/>
    <p:sldId id="337" r:id="rId26"/>
    <p:sldId id="338" r:id="rId27"/>
    <p:sldId id="339" r:id="rId28"/>
    <p:sldId id="340" r:id="rId29"/>
    <p:sldId id="341" r:id="rId30"/>
    <p:sldId id="342" r:id="rId31"/>
    <p:sldId id="343" r:id="rId32"/>
    <p:sldId id="344" r:id="rId33"/>
    <p:sldId id="345" r:id="rId34"/>
    <p:sldId id="322" r:id="rId35"/>
    <p:sldId id="346" r:id="rId36"/>
    <p:sldId id="347" r:id="rId37"/>
    <p:sldId id="348" r:id="rId38"/>
    <p:sldId id="349" r:id="rId39"/>
    <p:sldId id="350" r:id="rId40"/>
    <p:sldId id="351" r:id="rId41"/>
    <p:sldId id="352" r:id="rId42"/>
    <p:sldId id="353" r:id="rId43"/>
    <p:sldId id="354" r:id="rId44"/>
    <p:sldId id="355" r:id="rId45"/>
    <p:sldId id="356" r:id="rId46"/>
    <p:sldId id="357" r:id="rId47"/>
    <p:sldId id="358" r:id="rId48"/>
    <p:sldId id="359" r:id="rId49"/>
    <p:sldId id="327" r:id="rId50"/>
    <p:sldId id="360" r:id="rId51"/>
    <p:sldId id="361" r:id="rId52"/>
    <p:sldId id="362" r:id="rId53"/>
    <p:sldId id="363" r:id="rId54"/>
    <p:sldId id="364" r:id="rId55"/>
    <p:sldId id="365" r:id="rId56"/>
    <p:sldId id="366" r:id="rId57"/>
    <p:sldId id="367" r:id="rId58"/>
    <p:sldId id="368" r:id="rId59"/>
    <p:sldId id="369" r:id="rId60"/>
    <p:sldId id="370" r:id="rId61"/>
    <p:sldId id="447" r:id="rId62"/>
    <p:sldId id="446" r:id="rId63"/>
    <p:sldId id="372"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66279" autoAdjust="0"/>
  </p:normalViewPr>
  <p:slideViewPr>
    <p:cSldViewPr snapToGrid="0">
      <p:cViewPr varScale="1">
        <p:scale>
          <a:sx n="46" d="100"/>
          <a:sy n="46" d="100"/>
        </p:scale>
        <p:origin x="1596" y="42"/>
      </p:cViewPr>
      <p:guideLst>
        <p:guide orient="horz" pos="2160"/>
        <p:guide pos="3840"/>
      </p:guideLst>
    </p:cSldViewPr>
  </p:slideViewPr>
  <p:outlineViewPr>
    <p:cViewPr>
      <p:scale>
        <a:sx n="33" d="100"/>
        <a:sy n="33" d="100"/>
      </p:scale>
      <p:origin x="0" y="-300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B4F4AC-19C4-4DD2-A643-FD1C66E96A38}" type="datetimeFigureOut">
              <a:rPr lang="en-GB" smtClean="0"/>
              <a:t>08/07/2021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3543C9-70EA-47AC-9A5C-C16E0221BAA6}" type="slidenum">
              <a:rPr lang="en-GB" smtClean="0"/>
              <a:t>‹#›</a:t>
            </a:fld>
            <a:endParaRPr lang="en-GB"/>
          </a:p>
        </p:txBody>
      </p:sp>
    </p:spTree>
    <p:extLst>
      <p:ext uri="{BB962C8B-B14F-4D97-AF65-F5344CB8AC3E}">
        <p14:creationId xmlns:p14="http://schemas.microsoft.com/office/powerpoint/2010/main" val="7241616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nsplash.com/"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unsplash.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nsplash.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nsplash.com/"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unsplash.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nsplash.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clker.co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 [ca]/[co]/[cu]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plural indefinite article (unos/</a:t>
            </a:r>
            <a:r>
              <a:rPr lang="en-GB" b="0" dirty="0" err="1"/>
              <a:t>unas</a:t>
            </a:r>
            <a:r>
              <a:rPr lang="en-GB" b="0" dirty="0"/>
              <a:t>)</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b="0" dirty="0"/>
              <a:t> plural nouns with ‘-s’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a:t>
            </a:r>
            <a:r>
              <a:rPr lang="en-US" sz="1200" b="0" dirty="0">
                <a:solidFill>
                  <a:schemeClr val="bg1"/>
                </a:solidFill>
              </a:rPr>
              <a:t>singular indefinite article (un/una)</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a:t>
            </a:r>
            <a:r>
              <a:rPr lang="en-GB" sz="1200" b="0" i="0" dirty="0" err="1">
                <a:solidFill>
                  <a:prstClr val="white"/>
                </a:solidFill>
                <a:latin typeface="Calibri" panose="020F0502020204030204" pitchFamily="34" charset="0"/>
                <a:cs typeface="Calibri" panose="020F0502020204030204" pitchFamily="34" charset="0"/>
              </a:rPr>
              <a:t>tener</a:t>
            </a:r>
            <a:r>
              <a:rPr lang="en-GB" sz="1200" b="0" i="0" dirty="0">
                <a:solidFill>
                  <a:prstClr val="white"/>
                </a:solidFill>
                <a:latin typeface="Calibri" panose="020F0502020204030204" pitchFamily="34" charset="0"/>
                <a:cs typeface="Calibri" panose="020F0502020204030204" pitchFamily="34" charset="0"/>
              </a:rPr>
              <a:t>’ in singular persons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7.1.1.5 (introduce): </a:t>
            </a:r>
            <a:r>
              <a:rPr lang="es-ES" b="0" dirty="0"/>
              <a:t>amigo [210]; periódico [1026]; caballo [907]; teléfono [866]; planta [768]; botella [1878]; revista [920]; pregunta [507]; palabra [192]; tarea [995]; también [49]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7.1.1.2 (</a:t>
            </a:r>
            <a:r>
              <a:rPr lang="es-ES" b="1" dirty="0" err="1"/>
              <a:t>revisit</a:t>
            </a:r>
            <a:r>
              <a:rPr lang="es-ES" b="1" dirty="0"/>
              <a:t>): </a:t>
            </a:r>
            <a:r>
              <a:rPr lang="es-ES" b="0" dirty="0"/>
              <a:t>nervioso [1521]; tranquilo [1073]; serio [856]; raro¹ [1005]; tonto [2379]; blanco [372]; ¿cómo? [151]; muy [43]; hoy [167]; ¿Cómo se dice […] en inglés/español?; ¿Cómo se escribe?; seguro [407]; listo [1684]; sí [45]; no [11]</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Without the images or sound, students have to pronounce the words themselves.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57581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Two-part phonics task: dictation / word</a:t>
            </a:r>
            <a:r>
              <a:rPr lang="en-GB" b="1" baseline="0" dirty="0"/>
              <a:t>-picture matching</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b="1" dirty="0"/>
              <a:t>Timing: </a:t>
            </a:r>
            <a:r>
              <a:rPr lang="en-US" b="0" dirty="0"/>
              <a:t>6 minutes</a:t>
            </a:r>
          </a:p>
          <a:p>
            <a:endParaRPr lang="en-US" b="1" dirty="0"/>
          </a:p>
          <a:p>
            <a:r>
              <a:rPr lang="en-US" b="1" dirty="0"/>
              <a:t>Aim: </a:t>
            </a:r>
            <a:r>
              <a:rPr lang="en-US" b="0" dirty="0"/>
              <a:t>to</a:t>
            </a:r>
            <a:r>
              <a:rPr lang="en-US" b="0" baseline="0" dirty="0"/>
              <a:t> strengthen understanding of the sound-spelling correspondence for [ca], [co] and [cu]</a:t>
            </a:r>
            <a:endParaRPr lang="en-US" b="1" dirty="0"/>
          </a:p>
          <a:p>
            <a:endParaRPr lang="en-US" b="1" dirty="0"/>
          </a:p>
          <a:p>
            <a:r>
              <a:rPr lang="en-US" b="1" dirty="0"/>
              <a:t>Procedure:</a:t>
            </a:r>
          </a:p>
          <a:p>
            <a:r>
              <a:rPr lang="en-US" b="0" dirty="0"/>
              <a:t>1.</a:t>
            </a:r>
            <a:r>
              <a:rPr lang="en-GB" baseline="0" dirty="0"/>
              <a:t> First, the teacher plays the audio (click on the orange action buttons) and the students write the words. Then check answers.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baseline="0" dirty="0"/>
              <a:t>Then students say the word aloud that corresponds to the picture. (This could be done chorally as a group, with the teacher pointing to the pictures to elicit the correct word).</a:t>
            </a:r>
            <a:endParaRPr lang="en-US" b="0" dirty="0"/>
          </a:p>
          <a:p>
            <a:endParaRPr lang="en-US" b="0" dirty="0"/>
          </a:p>
          <a:p>
            <a:r>
              <a:rPr lang="en-US" b="1" dirty="0"/>
              <a:t>Transcript:</a:t>
            </a:r>
          </a:p>
          <a:p>
            <a:pPr marL="228600" indent="-228600">
              <a:buAutoNum type="arabicPeriod"/>
            </a:pPr>
            <a:r>
              <a:rPr lang="en-US" b="0" dirty="0" err="1"/>
              <a:t>Coche</a:t>
            </a:r>
            <a:endParaRPr lang="en-US" b="0" dirty="0"/>
          </a:p>
          <a:p>
            <a:pPr marL="228600" indent="-228600">
              <a:buAutoNum type="arabicPeriod"/>
            </a:pPr>
            <a:r>
              <a:rPr lang="en-US" b="0" dirty="0" err="1"/>
              <a:t>Cultura</a:t>
            </a:r>
            <a:endParaRPr lang="en-US" b="0" dirty="0"/>
          </a:p>
          <a:p>
            <a:pPr marL="228600" indent="-228600">
              <a:buAutoNum type="arabicPeriod"/>
            </a:pPr>
            <a:r>
              <a:rPr lang="en-US" b="0" dirty="0"/>
              <a:t>Casa</a:t>
            </a:r>
          </a:p>
          <a:p>
            <a:pPr marL="228600" indent="-228600">
              <a:buAutoNum type="arabicPeriod"/>
            </a:pPr>
            <a:r>
              <a:rPr lang="en-US" b="0" dirty="0"/>
              <a:t>Comer</a:t>
            </a:r>
          </a:p>
          <a:p>
            <a:pPr marL="228600" indent="-228600">
              <a:buAutoNum type="arabicPeriod"/>
            </a:pPr>
            <a:r>
              <a:rPr lang="en-US" b="0" dirty="0" err="1"/>
              <a:t>Cantar</a:t>
            </a:r>
            <a:endParaRPr lang="en-US" b="0" dirty="0"/>
          </a:p>
          <a:p>
            <a:pPr marL="228600" indent="-228600">
              <a:buAutoNum type="arabicPeriod"/>
            </a:pPr>
            <a:r>
              <a:rPr lang="en-US" b="0" dirty="0"/>
              <a:t>Calle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casa [106], </a:t>
            </a:r>
            <a:r>
              <a:rPr lang="en-GB" baseline="0" dirty="0" err="1"/>
              <a:t>cantar</a:t>
            </a:r>
            <a:r>
              <a:rPr lang="en-GB" baseline="0" dirty="0"/>
              <a:t> [717], </a:t>
            </a:r>
            <a:r>
              <a:rPr lang="en-GB" baseline="0" dirty="0" err="1"/>
              <a:t>calle</a:t>
            </a:r>
            <a:r>
              <a:rPr lang="en-GB" baseline="0" dirty="0"/>
              <a:t> [269], </a:t>
            </a:r>
            <a:r>
              <a:rPr lang="en-GB" b="0" baseline="0" dirty="0"/>
              <a:t>comer [347], coche [1190], </a:t>
            </a:r>
            <a:r>
              <a:rPr lang="en-GB" baseline="0" dirty="0" err="1"/>
              <a:t>cultura</a:t>
            </a:r>
            <a:r>
              <a:rPr lang="en-GB" baseline="0" dirty="0"/>
              <a:t> [469]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0361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noProof="0" dirty="0"/>
              <a:t>Vocabulary</a:t>
            </a:r>
            <a:r>
              <a:rPr lang="en-GB" b="1" baseline="0" noProof="0" dirty="0"/>
              <a:t> presentation (slides 9-19)</a:t>
            </a:r>
            <a:endParaRPr lang="en-GB" b="1" noProof="0" dirty="0"/>
          </a:p>
          <a:p>
            <a:endParaRPr lang="es-ES" dirty="0"/>
          </a:p>
          <a:p>
            <a:r>
              <a:rPr lang="en-US" b="1" dirty="0"/>
              <a:t>Timing: </a:t>
            </a:r>
            <a:r>
              <a:rPr lang="en-US" b="0" dirty="0"/>
              <a:t>3</a:t>
            </a:r>
            <a:r>
              <a:rPr lang="en-US" b="0" baseline="0" dirty="0"/>
              <a:t> minutes</a:t>
            </a:r>
            <a:endParaRPr lang="en-US" b="0" dirty="0"/>
          </a:p>
          <a:p>
            <a:endParaRPr lang="en-US" b="1" dirty="0"/>
          </a:p>
          <a:p>
            <a:r>
              <a:rPr lang="en-US" b="1" dirty="0"/>
              <a:t>Aim: </a:t>
            </a:r>
            <a:r>
              <a:rPr lang="en-US" b="0" dirty="0"/>
              <a:t>to present</a:t>
            </a:r>
            <a:r>
              <a:rPr lang="en-US" b="0" baseline="0" dirty="0"/>
              <a:t> the new nouns and prompt students to recognise their gender</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noProof="0" dirty="0"/>
              <a:t>1.</a:t>
            </a:r>
            <a:r>
              <a:rPr lang="en-GB" baseline="0" noProof="0" dirty="0"/>
              <a:t> Last week, students were introduced to the singular indefinite article (un/una) and a set of nouns with regular gender marking.  The nouns taught this week also have regular gender marking, so students should be able to guess whether they take ‘un’ or ‘una’. A click reveals which indefinite article is correct.</a:t>
            </a:r>
          </a:p>
          <a:p>
            <a:endParaRPr lang="es-ES" dirty="0"/>
          </a:p>
          <a:p>
            <a:r>
              <a:rPr lang="es-ES" dirty="0" err="1"/>
              <a:t>Image</a:t>
            </a:r>
            <a:r>
              <a:rPr lang="es-ES" dirty="0"/>
              <a:t> </a:t>
            </a:r>
            <a:r>
              <a:rPr lang="es-ES" dirty="0" err="1"/>
              <a:t>retrieved</a:t>
            </a:r>
            <a:r>
              <a:rPr lang="es-ES" dirty="0"/>
              <a:t> </a:t>
            </a:r>
            <a:r>
              <a:rPr lang="es-ES" dirty="0" err="1"/>
              <a:t>from</a:t>
            </a:r>
            <a:r>
              <a:rPr lang="es-ES" dirty="0"/>
              <a:t> </a:t>
            </a:r>
            <a:r>
              <a:rPr lang="en-GB" dirty="0">
                <a:hlinkClick r:id="rId3"/>
              </a:rPr>
              <a:t>https://unsplash.com/</a:t>
            </a:r>
            <a:r>
              <a:rPr lang="en-GB" dirty="0"/>
              <a:t> (freely</a:t>
            </a:r>
            <a:r>
              <a:rPr lang="en-GB" baseline="0" dirty="0"/>
              <a:t> usable images)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dirty="0"/>
              <a:t>amigo [210]; periódico [1026]; caballo [907]; teléfono [866]; planta [768]; botella [1878]; revista [920]; pregunta [507]; palabra [192]; tarea [995]; también [49]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Image</a:t>
            </a:r>
            <a:r>
              <a:rPr lang="es-ES" dirty="0"/>
              <a:t> </a:t>
            </a:r>
            <a:r>
              <a:rPr lang="es-ES" dirty="0" err="1"/>
              <a:t>retrieved</a:t>
            </a:r>
            <a:r>
              <a:rPr lang="es-ES" dirty="0"/>
              <a:t> </a:t>
            </a:r>
            <a:r>
              <a:rPr lang="es-ES" dirty="0" err="1"/>
              <a:t>from</a:t>
            </a:r>
            <a:r>
              <a:rPr lang="es-ES" dirty="0"/>
              <a:t> </a:t>
            </a:r>
            <a:r>
              <a:rPr lang="en-GB" dirty="0">
                <a:hlinkClick r:id="rId3"/>
              </a:rPr>
              <a:t>https://unsplash.com/</a:t>
            </a:r>
            <a:r>
              <a:rPr lang="en-GB" dirty="0"/>
              <a:t> (freely</a:t>
            </a:r>
            <a:r>
              <a:rPr lang="en-GB" baseline="0" dirty="0"/>
              <a:t> usable images)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Image</a:t>
            </a:r>
            <a:r>
              <a:rPr lang="es-ES" dirty="0"/>
              <a:t> </a:t>
            </a:r>
            <a:r>
              <a:rPr lang="es-ES" dirty="0" err="1"/>
              <a:t>retrieved</a:t>
            </a:r>
            <a:r>
              <a:rPr lang="es-ES" dirty="0"/>
              <a:t> </a:t>
            </a:r>
            <a:r>
              <a:rPr lang="es-ES" dirty="0" err="1"/>
              <a:t>from</a:t>
            </a:r>
            <a:r>
              <a:rPr lang="es-ES" dirty="0"/>
              <a:t> </a:t>
            </a:r>
            <a:r>
              <a:rPr lang="en-GB" dirty="0" err="1"/>
              <a:t>pixabay.com</a:t>
            </a:r>
            <a:r>
              <a:rPr lang="en-GB" dirty="0"/>
              <a:t> (freely usable image)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(https://</a:t>
            </a:r>
            <a:r>
              <a:rPr lang="en-GB" baseline="0" dirty="0" err="1"/>
              <a:t>pixabay.com</a:t>
            </a:r>
            <a:r>
              <a:rPr lang="en-GB" baseline="0" dirty="0"/>
              <a:t>/</a:t>
            </a:r>
            <a:r>
              <a:rPr lang="en-GB" baseline="0" dirty="0" err="1"/>
              <a:t>es</a:t>
            </a:r>
            <a:r>
              <a:rPr lang="en-GB" baseline="0" dirty="0"/>
              <a:t>/photos/peri%C3%B3dico-noticias-espa%C3%B1a-rey-378900/)</a:t>
            </a:r>
          </a:p>
          <a:p>
            <a:endParaRPr lang="en-GB" dirty="0"/>
          </a:p>
          <a:p>
            <a:r>
              <a:rPr lang="en-GB" b="1" dirty="0"/>
              <a:t>Notes:</a:t>
            </a:r>
          </a:p>
          <a:p>
            <a:r>
              <a:rPr lang="en-GB" b="0" dirty="0"/>
              <a:t>There</a:t>
            </a:r>
            <a:r>
              <a:rPr lang="en-GB" b="0" baseline="0" dirty="0"/>
              <a:t> is a callout on this slide about El País.</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31827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Image</a:t>
            </a:r>
            <a:r>
              <a:rPr lang="es-ES" dirty="0"/>
              <a:t> </a:t>
            </a:r>
            <a:r>
              <a:rPr lang="es-ES" dirty="0" err="1"/>
              <a:t>retrieved</a:t>
            </a:r>
            <a:r>
              <a:rPr lang="es-ES" dirty="0"/>
              <a:t> </a:t>
            </a:r>
            <a:r>
              <a:rPr lang="es-ES" dirty="0" err="1"/>
              <a:t>from</a:t>
            </a:r>
            <a:r>
              <a:rPr lang="es-ES" dirty="0"/>
              <a:t> </a:t>
            </a:r>
            <a:r>
              <a:rPr lang="en-GB" dirty="0">
                <a:hlinkClick r:id="rId3"/>
              </a:rPr>
              <a:t>https://unsplash.com/</a:t>
            </a:r>
            <a:r>
              <a:rPr lang="en-GB" dirty="0"/>
              <a:t> (freely</a:t>
            </a:r>
            <a:r>
              <a:rPr lang="en-GB" baseline="0" dirty="0"/>
              <a:t> usable images)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50127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Image</a:t>
            </a:r>
            <a:r>
              <a:rPr lang="es-ES" dirty="0"/>
              <a:t> </a:t>
            </a:r>
            <a:r>
              <a:rPr lang="es-ES" dirty="0" err="1"/>
              <a:t>retrieved</a:t>
            </a:r>
            <a:r>
              <a:rPr lang="es-ES" dirty="0"/>
              <a:t> </a:t>
            </a:r>
            <a:r>
              <a:rPr lang="es-ES" dirty="0" err="1"/>
              <a:t>from</a:t>
            </a:r>
            <a:r>
              <a:rPr lang="es-ES" dirty="0"/>
              <a:t> </a:t>
            </a:r>
            <a:r>
              <a:rPr lang="en-GB" dirty="0">
                <a:hlinkClick r:id="rId3"/>
              </a:rPr>
              <a:t>https://unsplash.com/</a:t>
            </a:r>
            <a:r>
              <a:rPr lang="en-GB" dirty="0"/>
              <a:t> (freely</a:t>
            </a:r>
            <a:r>
              <a:rPr lang="en-GB" baseline="0" dirty="0"/>
              <a:t> usable images)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197555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Image</a:t>
            </a:r>
            <a:r>
              <a:rPr lang="es-ES" dirty="0"/>
              <a:t> </a:t>
            </a:r>
            <a:r>
              <a:rPr lang="es-ES" dirty="0" err="1"/>
              <a:t>retrieved</a:t>
            </a:r>
            <a:r>
              <a:rPr lang="es-ES" dirty="0"/>
              <a:t> </a:t>
            </a:r>
            <a:r>
              <a:rPr lang="es-ES" dirty="0" err="1"/>
              <a:t>from</a:t>
            </a:r>
            <a:r>
              <a:rPr lang="es-ES" dirty="0"/>
              <a:t> </a:t>
            </a:r>
            <a:r>
              <a:rPr lang="en-GB" dirty="0">
                <a:hlinkClick r:id="rId3"/>
              </a:rPr>
              <a:t>https://unsplash.com/</a:t>
            </a:r>
            <a:r>
              <a:rPr lang="en-GB" dirty="0"/>
              <a:t> (freely</a:t>
            </a:r>
            <a:r>
              <a:rPr lang="en-GB" baseline="0" dirty="0"/>
              <a:t> usable images)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00737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Image</a:t>
            </a:r>
            <a:r>
              <a:rPr lang="es-ES" dirty="0"/>
              <a:t> </a:t>
            </a:r>
            <a:r>
              <a:rPr lang="es-ES" dirty="0" err="1"/>
              <a:t>retrieved</a:t>
            </a:r>
            <a:r>
              <a:rPr lang="es-ES" dirty="0"/>
              <a:t> </a:t>
            </a:r>
            <a:r>
              <a:rPr lang="es-ES" dirty="0" err="1"/>
              <a:t>from</a:t>
            </a:r>
            <a:r>
              <a:rPr lang="es-ES" dirty="0"/>
              <a:t> </a:t>
            </a:r>
            <a:r>
              <a:rPr lang="en-GB" dirty="0">
                <a:hlinkClick r:id="rId3"/>
              </a:rPr>
              <a:t>https://unsplash.com/</a:t>
            </a:r>
            <a:r>
              <a:rPr lang="en-GB" dirty="0"/>
              <a:t> (freely</a:t>
            </a:r>
            <a:r>
              <a:rPr lang="en-GB" baseline="0" dirty="0"/>
              <a:t> usable images)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14314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retrieved from </a:t>
            </a:r>
            <a:r>
              <a:rPr lang="en-GB" dirty="0">
                <a:hlinkClick r:id="rId3"/>
              </a:rPr>
              <a:t>http://www.clker.com/</a:t>
            </a:r>
            <a:r>
              <a:rPr lang="en-GB" dirty="0"/>
              <a:t>  </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85201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[ca]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[ca] </a:t>
            </a:r>
            <a:r>
              <a:rPr lang="en-GB" baseline="0" dirty="0"/>
              <a:t>and then the </a:t>
            </a:r>
            <a:r>
              <a:rPr lang="en-GB" b="1" baseline="0" dirty="0"/>
              <a:t>source</a:t>
            </a:r>
            <a:r>
              <a:rPr lang="en-GB" baseline="0" dirty="0"/>
              <a:t> word again ‘</a:t>
            </a:r>
            <a:r>
              <a:rPr lang="en-GB" b="1" baseline="0" dirty="0"/>
              <a:t>casa</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casa [106], </a:t>
            </a:r>
            <a:r>
              <a:rPr lang="en-GB" baseline="0" dirty="0" err="1"/>
              <a:t>cantar</a:t>
            </a:r>
            <a:r>
              <a:rPr lang="en-GB" baseline="0" dirty="0"/>
              <a:t> [717], </a:t>
            </a:r>
            <a:r>
              <a:rPr lang="en-GB" baseline="0" dirty="0" err="1"/>
              <a:t>calle</a:t>
            </a:r>
            <a:r>
              <a:rPr lang="en-GB" baseline="0" dirty="0"/>
              <a:t> [269]</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8316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68259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69961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922726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Grammar presentation slide</a:t>
            </a:r>
          </a:p>
          <a:p>
            <a:endParaRPr lang="en-GB" dirty="0"/>
          </a:p>
          <a:p>
            <a:r>
              <a:rPr lang="en-US" b="1" dirty="0"/>
              <a:t>Timing</a:t>
            </a:r>
            <a:r>
              <a:rPr lang="en-US" b="0" dirty="0"/>
              <a:t>: 2 minutes</a:t>
            </a:r>
          </a:p>
          <a:p>
            <a:endParaRPr lang="en-US" b="1" dirty="0"/>
          </a:p>
          <a:p>
            <a:r>
              <a:rPr lang="en-US" b="1" dirty="0"/>
              <a:t>Aim: </a:t>
            </a:r>
            <a:r>
              <a:rPr lang="en-US" b="0" dirty="0"/>
              <a:t>to</a:t>
            </a:r>
            <a:r>
              <a:rPr lang="en-US" b="0" baseline="0" dirty="0"/>
              <a:t> introduce the new grammar features (plural ‘s’ on nouns and plural indefinite articles)</a:t>
            </a:r>
            <a:endParaRPr lang="en-US" b="1" dirty="0"/>
          </a:p>
          <a:p>
            <a:endParaRPr lang="en-US" b="1" dirty="0"/>
          </a:p>
          <a:p>
            <a:r>
              <a:rPr lang="en-US" b="1" dirty="0"/>
              <a:t>Procedure:</a:t>
            </a:r>
          </a:p>
          <a:p>
            <a:r>
              <a:rPr lang="en-US" b="0" dirty="0"/>
              <a:t>1. Click to</a:t>
            </a:r>
            <a:r>
              <a:rPr lang="en-US" b="0" baseline="0" dirty="0"/>
              <a:t> bring up each new part of the explanation</a:t>
            </a:r>
            <a:endParaRPr lang="en-US" b="0" dirty="0"/>
          </a:p>
          <a:p>
            <a:r>
              <a:rPr lang="en-US" b="0" dirty="0"/>
              <a:t>2.</a:t>
            </a:r>
            <a:r>
              <a:rPr lang="en-GB" dirty="0"/>
              <a:t> Interactive elicitation: Try</a:t>
            </a:r>
            <a:r>
              <a:rPr lang="en-GB" baseline="0" dirty="0"/>
              <a:t> to elicit the English meaning in each of the example sentences. </a:t>
            </a:r>
          </a:p>
          <a:p>
            <a:r>
              <a:rPr lang="en-GB" baseline="0" dirty="0"/>
              <a:t>After showing the examples (and before showing the final line of text), ask students why it’s ‘</a:t>
            </a:r>
            <a:r>
              <a:rPr lang="en-GB" u="sng" baseline="0" dirty="0"/>
              <a:t>unos</a:t>
            </a:r>
            <a:r>
              <a:rPr lang="en-GB" baseline="0" dirty="0"/>
              <a:t> </a:t>
            </a:r>
            <a:r>
              <a:rPr lang="en-GB" baseline="0" dirty="0" err="1"/>
              <a:t>libros</a:t>
            </a:r>
            <a:r>
              <a:rPr lang="en-GB" baseline="0" dirty="0"/>
              <a:t>’ but ‘</a:t>
            </a:r>
            <a:r>
              <a:rPr lang="en-GB" u="sng" baseline="0" dirty="0" err="1"/>
              <a:t>unas</a:t>
            </a:r>
            <a:r>
              <a:rPr lang="en-GB" u="none" baseline="0" dirty="0"/>
              <a:t> </a:t>
            </a:r>
            <a:r>
              <a:rPr lang="en-GB" baseline="0" dirty="0" err="1"/>
              <a:t>monedas</a:t>
            </a:r>
            <a:r>
              <a:rPr lang="en-GB" baseline="0" dirty="0"/>
              <a:t>’ to elicit 1) nouns have gender 2) </a:t>
            </a:r>
            <a:r>
              <a:rPr lang="en-GB" baseline="0" dirty="0" err="1"/>
              <a:t>libro</a:t>
            </a:r>
            <a:r>
              <a:rPr lang="en-GB" baseline="0" dirty="0"/>
              <a:t> is masculine and </a:t>
            </a:r>
            <a:r>
              <a:rPr lang="en-GB" baseline="0" dirty="0" err="1"/>
              <a:t>moneda</a:t>
            </a:r>
            <a:r>
              <a:rPr lang="en-GB" baseline="0" dirty="0"/>
              <a:t> is feminine.</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a:t>
            </a:r>
            <a:r>
              <a:rPr lang="en-GB" baseline="0" dirty="0"/>
              <a:t>After showing the examples (and before showing the final line of text), ask students why it’s ‘</a:t>
            </a:r>
            <a:r>
              <a:rPr lang="en-GB" u="sng" baseline="0" dirty="0"/>
              <a:t>unos</a:t>
            </a:r>
            <a:r>
              <a:rPr lang="en-GB" baseline="0" dirty="0"/>
              <a:t> </a:t>
            </a:r>
            <a:r>
              <a:rPr lang="en-GB" baseline="0" dirty="0" err="1"/>
              <a:t>libros</a:t>
            </a:r>
            <a:r>
              <a:rPr lang="en-GB" baseline="0" dirty="0"/>
              <a:t>’ but ‘</a:t>
            </a:r>
            <a:r>
              <a:rPr lang="en-GB" u="sng" baseline="0" dirty="0" err="1"/>
              <a:t>unas</a:t>
            </a:r>
            <a:r>
              <a:rPr lang="en-GB" u="none" baseline="0" dirty="0"/>
              <a:t> </a:t>
            </a:r>
            <a:r>
              <a:rPr lang="en-GB" baseline="0" dirty="0" err="1"/>
              <a:t>monedas</a:t>
            </a:r>
            <a:r>
              <a:rPr lang="en-GB" baseline="0" dirty="0"/>
              <a:t>’ to elicit 1) nouns have gender 2) </a:t>
            </a:r>
            <a:r>
              <a:rPr lang="en-GB" baseline="0" dirty="0" err="1"/>
              <a:t>libro</a:t>
            </a:r>
            <a:r>
              <a:rPr lang="en-GB" baseline="0" dirty="0"/>
              <a:t> is masculine and </a:t>
            </a:r>
            <a:r>
              <a:rPr lang="en-GB" baseline="0" dirty="0" err="1"/>
              <a:t>moneda</a:t>
            </a:r>
            <a:r>
              <a:rPr lang="en-GB" baseline="0" dirty="0"/>
              <a:t> is feminine.</a:t>
            </a:r>
          </a:p>
          <a:p>
            <a:r>
              <a:rPr lang="en-US" b="0" dirty="0"/>
              <a:t>4. </a:t>
            </a:r>
            <a:r>
              <a:rPr lang="en-GB" dirty="0"/>
              <a:t>Ask students if they can think of any other words that could take ‘unos’ or ‘</a:t>
            </a:r>
            <a:r>
              <a:rPr lang="en-GB" dirty="0" err="1"/>
              <a:t>unas</a:t>
            </a:r>
            <a:endParaRPr lang="en-GB" dirty="0"/>
          </a:p>
          <a:p>
            <a:r>
              <a:rPr lang="en-GB" dirty="0"/>
              <a:t>Last week’s vocabulary: unos (</a:t>
            </a:r>
            <a:r>
              <a:rPr lang="en-GB" dirty="0" err="1"/>
              <a:t>gatos</a:t>
            </a:r>
            <a:r>
              <a:rPr lang="en-GB" dirty="0"/>
              <a:t>, </a:t>
            </a:r>
            <a:r>
              <a:rPr lang="en-GB" dirty="0" err="1"/>
              <a:t>barcos</a:t>
            </a:r>
            <a:r>
              <a:rPr lang="en-GB" dirty="0"/>
              <a:t>, </a:t>
            </a:r>
            <a:r>
              <a:rPr lang="en-GB" dirty="0" err="1"/>
              <a:t>bolígrafos</a:t>
            </a:r>
            <a:r>
              <a:rPr lang="en-GB" dirty="0"/>
              <a:t>)</a:t>
            </a:r>
            <a:r>
              <a:rPr lang="en-GB" baseline="0" dirty="0"/>
              <a:t>; </a:t>
            </a:r>
            <a:r>
              <a:rPr lang="en-GB" baseline="0" dirty="0" err="1"/>
              <a:t>unas</a:t>
            </a:r>
            <a:r>
              <a:rPr lang="en-GB" baseline="0" dirty="0"/>
              <a:t> (camas, </a:t>
            </a:r>
            <a:r>
              <a:rPr lang="en-GB" baseline="0" dirty="0" err="1"/>
              <a:t>cámaras</a:t>
            </a:r>
            <a:r>
              <a:rPr lang="en-GB" baseline="0" dirty="0"/>
              <a:t>, </a:t>
            </a:r>
            <a:r>
              <a:rPr lang="en-GB" baseline="0" dirty="0" err="1"/>
              <a:t>bicicletas</a:t>
            </a:r>
            <a:r>
              <a:rPr lang="en-GB" baseline="0" dirty="0"/>
              <a:t>, casas)</a:t>
            </a:r>
          </a:p>
          <a:p>
            <a:r>
              <a:rPr lang="en-GB" baseline="0" dirty="0"/>
              <a:t>This week’s </a:t>
            </a:r>
            <a:r>
              <a:rPr lang="en-GB" dirty="0"/>
              <a:t>vocabulary</a:t>
            </a:r>
            <a:r>
              <a:rPr lang="en-GB" baseline="0" dirty="0"/>
              <a:t>: unos (amigos, </a:t>
            </a:r>
            <a:r>
              <a:rPr lang="en-GB" baseline="0" dirty="0" err="1"/>
              <a:t>caballos</a:t>
            </a:r>
            <a:r>
              <a:rPr lang="en-GB" baseline="0" dirty="0"/>
              <a:t>, </a:t>
            </a:r>
            <a:r>
              <a:rPr lang="en-GB" baseline="0" dirty="0" err="1"/>
              <a:t>periódicos</a:t>
            </a:r>
            <a:r>
              <a:rPr lang="en-GB" baseline="0" dirty="0"/>
              <a:t>); </a:t>
            </a:r>
            <a:r>
              <a:rPr lang="en-GB" baseline="0" dirty="0" err="1"/>
              <a:t>unas</a:t>
            </a:r>
            <a:r>
              <a:rPr lang="en-GB" baseline="0" dirty="0"/>
              <a:t> (palabras, </a:t>
            </a:r>
            <a:r>
              <a:rPr lang="en-GB" baseline="0" dirty="0" err="1"/>
              <a:t>revistas</a:t>
            </a:r>
            <a:r>
              <a:rPr lang="en-GB" baseline="0" dirty="0"/>
              <a:t>, </a:t>
            </a:r>
            <a:r>
              <a:rPr lang="en-GB" baseline="0" dirty="0" err="1"/>
              <a:t>plantas</a:t>
            </a:r>
            <a:r>
              <a:rPr lang="en-GB" baseline="0" dirty="0"/>
              <a:t>, </a:t>
            </a:r>
            <a:r>
              <a:rPr lang="en-GB" baseline="0" dirty="0" err="1"/>
              <a:t>tareas</a:t>
            </a:r>
            <a:r>
              <a:rPr lang="en-GB" baseline="0" dirty="0"/>
              <a:t>, </a:t>
            </a:r>
            <a:r>
              <a:rPr lang="en-GB" baseline="0" dirty="0" err="1"/>
              <a:t>botellas</a:t>
            </a:r>
            <a:r>
              <a:rPr lang="en-GB" baseline="0" dirty="0"/>
              <a:t>, </a:t>
            </a:r>
            <a:r>
              <a:rPr lang="en-GB" baseline="0" dirty="0" err="1"/>
              <a:t>preguntas</a:t>
            </a:r>
            <a:r>
              <a:rPr lang="en-GB" baseline="0"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dirty="0"/>
              <a:t>‘Dos’ is</a:t>
            </a:r>
            <a:r>
              <a:rPr lang="en-GB" baseline="0" dirty="0"/>
              <a:t> a phonics cluster word, so should be familiar already. Barco, </a:t>
            </a:r>
            <a:r>
              <a:rPr lang="en-GB" baseline="0" dirty="0" err="1"/>
              <a:t>libro</a:t>
            </a:r>
            <a:r>
              <a:rPr lang="en-GB" baseline="0" dirty="0"/>
              <a:t> and </a:t>
            </a:r>
            <a:r>
              <a:rPr lang="en-GB" baseline="0" dirty="0" err="1"/>
              <a:t>moneda</a:t>
            </a:r>
            <a:r>
              <a:rPr lang="en-GB" baseline="0" dirty="0"/>
              <a:t> were all taught last week.</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Grammar practice activity (listening)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aseline="0"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practise distinguishing between singular and plural indefinite articles; to practise recalling the meaning of vocabulary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Elicit the meaning of ‘</a:t>
            </a:r>
            <a:r>
              <a:rPr lang="en-GB" sz="1200" b="0" dirty="0">
                <a:solidFill>
                  <a:srgbClr val="002060"/>
                </a:solidFill>
                <a:latin typeface="Century Gothic" panose="020B0502020202020204" pitchFamily="34" charset="0"/>
              </a:rPr>
              <a:t>¿</a:t>
            </a:r>
            <a:r>
              <a:rPr lang="en-GB" sz="1200" b="0" dirty="0" err="1">
                <a:solidFill>
                  <a:srgbClr val="002060"/>
                </a:solidFill>
                <a:latin typeface="Century Gothic" panose="020B0502020202020204" pitchFamily="34" charset="0"/>
              </a:rPr>
              <a:t>Qué</a:t>
            </a:r>
            <a:r>
              <a:rPr lang="en-GB" sz="1200" b="0" dirty="0">
                <a:solidFill>
                  <a:srgbClr val="002060"/>
                </a:solidFill>
                <a:latin typeface="Century Gothic" panose="020B0502020202020204" pitchFamily="34" charset="0"/>
              </a:rPr>
              <a:t> </a:t>
            </a:r>
            <a:r>
              <a:rPr lang="en-GB" sz="1200" b="0" dirty="0" err="1">
                <a:solidFill>
                  <a:srgbClr val="002060"/>
                </a:solidFill>
                <a:latin typeface="Century Gothic" panose="020B0502020202020204" pitchFamily="34" charset="0"/>
              </a:rPr>
              <a:t>tiene</a:t>
            </a:r>
            <a:r>
              <a:rPr lang="en-GB" sz="1200" b="0" dirty="0">
                <a:solidFill>
                  <a:srgbClr val="002060"/>
                </a:solidFill>
                <a:latin typeface="Century Gothic" panose="020B0502020202020204" pitchFamily="34" charset="0"/>
              </a:rPr>
              <a:t> Ana?’ (</a:t>
            </a:r>
            <a:r>
              <a:rPr lang="en-GB" sz="1200" b="0" dirty="0" err="1">
                <a:solidFill>
                  <a:srgbClr val="002060"/>
                </a:solidFill>
                <a:latin typeface="Century Gothic" panose="020B0502020202020204" pitchFamily="34" charset="0"/>
              </a:rPr>
              <a:t>qué</a:t>
            </a:r>
            <a:r>
              <a:rPr lang="en-GB" sz="1200" b="0" dirty="0">
                <a:solidFill>
                  <a:srgbClr val="002060"/>
                </a:solidFill>
                <a:latin typeface="Century Gothic" panose="020B0502020202020204" pitchFamily="34" charset="0"/>
              </a:rPr>
              <a:t> was introduced last week)</a:t>
            </a:r>
            <a:endParaRPr lang="en-GB" baseline="0" dirty="0"/>
          </a:p>
          <a:p>
            <a:pPr marL="0" indent="0">
              <a:buNone/>
            </a:pPr>
            <a:r>
              <a:rPr lang="en-GB" baseline="0" dirty="0"/>
              <a:t>2. Students can write 1-10 in their books, ‘has one’, ‘has more than one’ with space to the right hand side for writing.</a:t>
            </a:r>
          </a:p>
          <a:p>
            <a:pPr marL="0" indent="0">
              <a:buNone/>
            </a:pPr>
            <a:r>
              <a:rPr lang="en-GB" baseline="0" dirty="0"/>
              <a:t>3. Students listen to each item twice (e.g., listening the first time for ‘has one’ vs ‘has more than one’, then again for the lexical item in the third column. </a:t>
            </a:r>
          </a:p>
          <a:p>
            <a:pPr marL="0" indent="0">
              <a:buNone/>
            </a:pPr>
            <a:r>
              <a:rPr lang="en-GB" baseline="0" dirty="0"/>
              <a:t>The writing part of the activity can either be transcription (to focus on sound-spelling correspondences) OR translation into English (to focus on meaning).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NB ‘De’ hasn’t been formally taught in SoW yet, but see what students think it could mean in context (they’re likely to guess here).</a:t>
            </a:r>
          </a:p>
          <a:p>
            <a:pPr marL="0" indent="0">
              <a:buNone/>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make students think about meaning (e.g. if they have transcribed, but not translated into English) ask them if any of these words seem strange in this context (‘</a:t>
            </a:r>
            <a:r>
              <a:rPr lang="en-GB" baseline="0" dirty="0" err="1"/>
              <a:t>tareas</a:t>
            </a:r>
            <a:r>
              <a:rPr lang="en-GB" baseline="0" dirty="0"/>
              <a:t>’, ‘</a:t>
            </a:r>
            <a:r>
              <a:rPr lang="en-GB" baseline="0" dirty="0" err="1"/>
              <a:t>preguntas</a:t>
            </a:r>
            <a:r>
              <a:rPr lang="en-GB" baseline="0" dirty="0"/>
              <a:t>’, ‘palabras’ – not normal to </a:t>
            </a:r>
            <a:r>
              <a:rPr lang="en-GB" i="1" baseline="0" dirty="0"/>
              <a:t>brag</a:t>
            </a:r>
            <a:r>
              <a:rPr lang="en-GB" baseline="0" dirty="0"/>
              <a:t> about these things).</a:t>
            </a:r>
          </a:p>
          <a:p>
            <a:endParaRPr lang="en-US" b="0" dirty="0"/>
          </a:p>
          <a:p>
            <a:r>
              <a:rPr lang="en-US" b="1" dirty="0"/>
              <a:t>Transcript:</a:t>
            </a:r>
          </a:p>
          <a:p>
            <a:pPr marL="228600" indent="-228600">
              <a:buAutoNum type="arabicPeriod"/>
            </a:pPr>
            <a:r>
              <a:rPr lang="en-US" b="0" dirty="0" err="1"/>
              <a:t>Tengo</a:t>
            </a:r>
            <a:r>
              <a:rPr lang="en-US" b="0" dirty="0"/>
              <a:t> un </a:t>
            </a:r>
            <a:r>
              <a:rPr kumimoji="0" lang="en-GB" sz="1200" b="0" i="0" u="none" strike="noStrike" kern="0" cap="none" spc="0" normalizeH="0" baseline="0" noProof="0" dirty="0" err="1">
                <a:ln>
                  <a:noFill/>
                </a:ln>
                <a:solidFill>
                  <a:srgbClr val="002060"/>
                </a:solidFill>
                <a:effectLst/>
                <a:uLnTx/>
                <a:uFillTx/>
              </a:rPr>
              <a:t>bolígrafo</a:t>
            </a:r>
            <a:endParaRPr lang="en-US" b="0" dirty="0"/>
          </a:p>
          <a:p>
            <a:pPr marL="228600" indent="-228600">
              <a:buAutoNum type="arabicPeriod"/>
            </a:pPr>
            <a:r>
              <a:rPr lang="en-US" b="0" dirty="0"/>
              <a:t>Tengo </a:t>
            </a:r>
            <a:r>
              <a:rPr lang="en-US" b="0" dirty="0" err="1"/>
              <a:t>unas</a:t>
            </a:r>
            <a:r>
              <a:rPr lang="en-US" b="0" dirty="0"/>
              <a:t> </a:t>
            </a:r>
            <a:r>
              <a:rPr lang="en-US" b="0" dirty="0" err="1"/>
              <a:t>plantas</a:t>
            </a:r>
            <a:endParaRPr lang="en-US" b="0" dirty="0"/>
          </a:p>
          <a:p>
            <a:pPr marL="228600" indent="-228600">
              <a:buAutoNum type="arabicPeriod"/>
            </a:pPr>
            <a:r>
              <a:rPr lang="en-US" b="0" dirty="0"/>
              <a:t>Tengo una </a:t>
            </a:r>
            <a:r>
              <a:rPr lang="en-US" b="0" dirty="0" err="1"/>
              <a:t>revista</a:t>
            </a:r>
            <a:endParaRPr lang="en-US" b="0" dirty="0"/>
          </a:p>
          <a:p>
            <a:pPr marL="228600" indent="-228600">
              <a:buAutoNum type="arabicPeriod"/>
            </a:pPr>
            <a:r>
              <a:rPr lang="en-US" b="0" dirty="0"/>
              <a:t>Tengo </a:t>
            </a:r>
            <a:r>
              <a:rPr lang="en-US" b="0" dirty="0" err="1"/>
              <a:t>unas</a:t>
            </a:r>
            <a:r>
              <a:rPr lang="en-US" b="0" dirty="0"/>
              <a:t> </a:t>
            </a:r>
            <a:r>
              <a:rPr lang="en-US" b="0" dirty="0" err="1"/>
              <a:t>tareas</a:t>
            </a:r>
            <a:endParaRPr lang="en-US" b="0" dirty="0"/>
          </a:p>
          <a:p>
            <a:pPr marL="228600" indent="-228600">
              <a:buAutoNum type="arabicPeriod"/>
            </a:pPr>
            <a:r>
              <a:rPr lang="en-US" b="0" dirty="0"/>
              <a:t>Tengo </a:t>
            </a:r>
            <a:r>
              <a:rPr lang="en-US" b="0" dirty="0" err="1"/>
              <a:t>unos</a:t>
            </a:r>
            <a:r>
              <a:rPr lang="en-US" b="0" dirty="0"/>
              <a:t> caballos </a:t>
            </a:r>
            <a:r>
              <a:rPr lang="en-US" b="0" dirty="0" err="1"/>
              <a:t>en</a:t>
            </a:r>
            <a:r>
              <a:rPr lang="en-US" b="0" dirty="0"/>
              <a:t> </a:t>
            </a:r>
            <a:r>
              <a:rPr lang="en-US" b="0" dirty="0" err="1"/>
              <a:t>Inglaterra</a:t>
            </a:r>
            <a:endParaRPr lang="en-US" b="0" dirty="0"/>
          </a:p>
          <a:p>
            <a:pPr marL="228600" indent="-228600">
              <a:buAutoNum type="arabicPeriod"/>
            </a:pPr>
            <a:r>
              <a:rPr lang="en-US" b="0" dirty="0"/>
              <a:t>Tengo una </a:t>
            </a:r>
            <a:r>
              <a:rPr lang="en-US" b="0" dirty="0" err="1"/>
              <a:t>botella</a:t>
            </a:r>
            <a:r>
              <a:rPr lang="en-US" b="0" dirty="0"/>
              <a:t> de Coca-Cola</a:t>
            </a:r>
          </a:p>
          <a:p>
            <a:pPr marL="228600" indent="-228600">
              <a:buAutoNum type="arabicPeriod"/>
            </a:pPr>
            <a:r>
              <a:rPr lang="en-US" b="0" dirty="0"/>
              <a:t>Tengo </a:t>
            </a:r>
            <a:r>
              <a:rPr lang="en-US" b="0" dirty="0" err="1"/>
              <a:t>unos</a:t>
            </a:r>
            <a:r>
              <a:rPr lang="en-US" b="0" dirty="0"/>
              <a:t> amigos </a:t>
            </a:r>
            <a:r>
              <a:rPr lang="en-US" b="0" dirty="0" err="1"/>
              <a:t>en</a:t>
            </a:r>
            <a:r>
              <a:rPr lang="en-US" b="0" dirty="0"/>
              <a:t> el sur</a:t>
            </a:r>
          </a:p>
          <a:p>
            <a:pPr marL="228600" indent="-228600">
              <a:buAutoNum type="arabicPeriod"/>
            </a:pPr>
            <a:r>
              <a:rPr lang="en-US" b="0" dirty="0"/>
              <a:t>Tengo un </a:t>
            </a:r>
            <a:r>
              <a:rPr kumimoji="0" lang="en-GB" sz="1200" b="0" i="0" u="none" strike="noStrike" kern="0" cap="none" spc="0" normalizeH="0" baseline="0" noProof="0" dirty="0" err="1">
                <a:ln>
                  <a:noFill/>
                </a:ln>
                <a:solidFill>
                  <a:srgbClr val="002060"/>
                </a:solidFill>
                <a:effectLst/>
                <a:uLnTx/>
                <a:uFillTx/>
              </a:rPr>
              <a:t>periódico</a:t>
            </a:r>
            <a:endParaRPr lang="en-US" b="0" dirty="0"/>
          </a:p>
          <a:p>
            <a:pPr marL="228600" indent="-228600">
              <a:buAutoNum type="arabicPeriod"/>
            </a:pPr>
            <a:r>
              <a:rPr lang="en-US" b="0" dirty="0"/>
              <a:t>Tengo </a:t>
            </a:r>
            <a:r>
              <a:rPr lang="en-US" b="0" dirty="0" err="1"/>
              <a:t>unas</a:t>
            </a:r>
            <a:r>
              <a:rPr lang="en-US" b="0" dirty="0"/>
              <a:t> </a:t>
            </a:r>
            <a:r>
              <a:rPr lang="en-US" b="0" dirty="0" err="1"/>
              <a:t>preguntas</a:t>
            </a:r>
            <a:endParaRPr lang="en-US" b="0" dirty="0"/>
          </a:p>
          <a:p>
            <a:pPr marL="228600" indent="-228600">
              <a:buAutoNum type="arabicPeriod"/>
            </a:pPr>
            <a:r>
              <a:rPr lang="en-US" b="0" dirty="0"/>
              <a:t>Tengo </a:t>
            </a:r>
            <a:r>
              <a:rPr lang="en-US" b="0" dirty="0" err="1"/>
              <a:t>unas</a:t>
            </a:r>
            <a:r>
              <a:rPr lang="en-US" b="0" dirty="0"/>
              <a:t> palabras</a:t>
            </a:r>
          </a:p>
          <a:p>
            <a:pPr marL="228600" indent="-228600">
              <a:buAutoNum type="arabicPeriod"/>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kumimoji="0" lang="en-GB" sz="1200" b="0" i="0" u="none" strike="noStrike" kern="0" cap="none" spc="0" normalizeH="0" baseline="0" noProof="0" dirty="0" err="1">
                <a:ln>
                  <a:noFill/>
                </a:ln>
                <a:solidFill>
                  <a:srgbClr val="002060"/>
                </a:solidFill>
                <a:effectLst/>
                <a:uLnTx/>
                <a:uFillTx/>
              </a:rPr>
              <a:t>bolígrafo</a:t>
            </a:r>
            <a:r>
              <a:rPr kumimoji="0" lang="en-GB" sz="1200" b="0" i="0" u="none" strike="noStrike" kern="0" cap="none" spc="0" normalizeH="0" baseline="0" noProof="0" dirty="0">
                <a:ln>
                  <a:noFill/>
                </a:ln>
                <a:solidFill>
                  <a:srgbClr val="002060"/>
                </a:solidFill>
                <a:effectLst/>
                <a:uLnTx/>
                <a:uFillTx/>
              </a:rPr>
              <a:t> [&gt;5000], planta [768], </a:t>
            </a:r>
            <a:r>
              <a:rPr kumimoji="0" lang="en-GB" sz="1200" b="0" i="0" u="none" strike="noStrike" kern="0" cap="none" spc="0" normalizeH="0" baseline="0" noProof="0" dirty="0" err="1">
                <a:ln>
                  <a:noFill/>
                </a:ln>
                <a:solidFill>
                  <a:srgbClr val="002060"/>
                </a:solidFill>
                <a:effectLst/>
                <a:uLnTx/>
                <a:uFillTx/>
              </a:rPr>
              <a:t>revista</a:t>
            </a:r>
            <a:r>
              <a:rPr kumimoji="0" lang="en-GB" sz="1200" b="0" i="0" u="none" strike="noStrike" kern="0" cap="none" spc="0" normalizeH="0" baseline="0" noProof="0" dirty="0">
                <a:ln>
                  <a:noFill/>
                </a:ln>
                <a:solidFill>
                  <a:srgbClr val="002060"/>
                </a:solidFill>
                <a:effectLst/>
                <a:uLnTx/>
                <a:uFillTx/>
              </a:rPr>
              <a:t> [920], </a:t>
            </a:r>
            <a:r>
              <a:rPr kumimoji="0" lang="en-GB" sz="1200" b="0" i="0" u="none" strike="noStrike" kern="0" cap="none" spc="0" normalizeH="0" baseline="0" noProof="0" dirty="0" err="1">
                <a:ln>
                  <a:noFill/>
                </a:ln>
                <a:solidFill>
                  <a:srgbClr val="002060"/>
                </a:solidFill>
                <a:effectLst/>
                <a:uLnTx/>
                <a:uFillTx/>
              </a:rPr>
              <a:t>tarea</a:t>
            </a:r>
            <a:r>
              <a:rPr kumimoji="0" lang="en-GB" sz="1200" b="0" i="0" u="none" strike="noStrike" kern="0" cap="none" spc="0" normalizeH="0" baseline="0" noProof="0" dirty="0">
                <a:ln>
                  <a:noFill/>
                </a:ln>
                <a:solidFill>
                  <a:srgbClr val="002060"/>
                </a:solidFill>
                <a:effectLst/>
                <a:uLnTx/>
                <a:uFillTx/>
              </a:rPr>
              <a:t> [995], caballo [907], </a:t>
            </a:r>
            <a:r>
              <a:rPr kumimoji="0" lang="en-GB" sz="1200" b="0" i="0" u="none" strike="noStrike" kern="0" cap="none" spc="0" normalizeH="0" baseline="0" noProof="0" dirty="0" err="1">
                <a:ln>
                  <a:noFill/>
                </a:ln>
                <a:solidFill>
                  <a:srgbClr val="002060"/>
                </a:solidFill>
                <a:effectLst/>
                <a:uLnTx/>
                <a:uFillTx/>
              </a:rPr>
              <a:t>botella</a:t>
            </a:r>
            <a:r>
              <a:rPr kumimoji="0" lang="en-GB" sz="1200" b="0" i="0" u="none" strike="noStrike" kern="0" cap="none" spc="0" normalizeH="0" baseline="0" noProof="0" dirty="0">
                <a:ln>
                  <a:noFill/>
                </a:ln>
                <a:solidFill>
                  <a:srgbClr val="002060"/>
                </a:solidFill>
                <a:effectLst/>
                <a:uLnTx/>
                <a:uFillTx/>
              </a:rPr>
              <a:t> [1878], amigo [210], </a:t>
            </a:r>
            <a:r>
              <a:rPr kumimoji="0" lang="en-GB" sz="1200" b="0" i="0" u="none" strike="noStrike" kern="0" cap="none" spc="0" normalizeH="0" baseline="0" noProof="0" dirty="0" err="1">
                <a:ln>
                  <a:noFill/>
                </a:ln>
                <a:solidFill>
                  <a:srgbClr val="002060"/>
                </a:solidFill>
                <a:effectLst/>
                <a:uLnTx/>
                <a:uFillTx/>
              </a:rPr>
              <a:t>periódico</a:t>
            </a:r>
            <a:r>
              <a:rPr kumimoji="0" lang="en-GB" sz="1200" b="0" i="0" u="none" strike="noStrike" kern="0" cap="none" spc="0" normalizeH="0" baseline="0" noProof="0" dirty="0">
                <a:ln>
                  <a:noFill/>
                </a:ln>
                <a:solidFill>
                  <a:srgbClr val="002060"/>
                </a:solidFill>
                <a:effectLst/>
                <a:uLnTx/>
                <a:uFillTx/>
              </a:rPr>
              <a:t> [1026], </a:t>
            </a:r>
            <a:r>
              <a:rPr kumimoji="0" lang="en-GB" sz="1200" b="0" i="0" u="none" strike="noStrike" kern="0" cap="none" spc="0" normalizeH="0" baseline="0" noProof="0" dirty="0" err="1">
                <a:ln>
                  <a:noFill/>
                </a:ln>
                <a:solidFill>
                  <a:srgbClr val="002060"/>
                </a:solidFill>
                <a:effectLst/>
                <a:uLnTx/>
                <a:uFillTx/>
              </a:rPr>
              <a:t>pregunta</a:t>
            </a:r>
            <a:r>
              <a:rPr kumimoji="0" lang="en-GB" sz="1200" b="0" i="0" u="none" strike="noStrike" kern="0" cap="none" spc="0" normalizeH="0" baseline="0" noProof="0" dirty="0">
                <a:ln>
                  <a:noFill/>
                </a:ln>
                <a:solidFill>
                  <a:srgbClr val="002060"/>
                </a:solidFill>
                <a:effectLst/>
                <a:uLnTx/>
                <a:uFillTx/>
              </a:rPr>
              <a:t> [507], palabra [192]</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 practice activity (reading)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US" b="1" dirty="0"/>
              <a:t>Timing: </a:t>
            </a:r>
            <a:r>
              <a:rPr lang="en-US" b="0" dirty="0"/>
              <a:t>7 minutes (slides 22-23)</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GB" baseline="0" dirty="0"/>
              <a:t>to practise distinguishing between the indefinite articles of a different gender or number; to practise distinguishing between the meanings of ‘</a:t>
            </a:r>
            <a:r>
              <a:rPr lang="en-GB" baseline="0" dirty="0" err="1"/>
              <a:t>tengo</a:t>
            </a:r>
            <a:r>
              <a:rPr lang="en-GB" baseline="0" dirty="0"/>
              <a:t>’ and ‘</a:t>
            </a:r>
            <a:r>
              <a:rPr lang="en-GB" baseline="0" dirty="0" err="1"/>
              <a:t>tiene</a:t>
            </a:r>
            <a:r>
              <a:rPr lang="en-GB" baseline="0" dirty="0"/>
              <a:t>’ </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Ask students</a:t>
            </a:r>
            <a:r>
              <a:rPr lang="en-US" b="0" baseline="0" dirty="0"/>
              <a:t> to write 1-8 (the activity will continue over two slides)</a:t>
            </a:r>
            <a:endParaRPr lang="en-US" b="0" dirty="0"/>
          </a:p>
          <a:p>
            <a:r>
              <a:rPr lang="en-US" b="0" dirty="0"/>
              <a:t>2. Ask them to read</a:t>
            </a:r>
            <a:r>
              <a:rPr lang="en-US" b="0" baseline="0" dirty="0"/>
              <a:t> the sentences and decide who the verb refers to, then write the person’s name.</a:t>
            </a:r>
            <a:endParaRPr lang="en-US" b="0" dirty="0"/>
          </a:p>
          <a:p>
            <a:r>
              <a:rPr lang="en-US" b="0" dirty="0"/>
              <a:t>3. Then,</a:t>
            </a:r>
            <a:r>
              <a:rPr lang="en-US" b="0" baseline="0" dirty="0"/>
              <a:t> students write the missing noun. For this, they must pay attention to the gender of the indefinite article (in items 1-4).</a:t>
            </a:r>
            <a:endParaRPr lang="en-US" b="0" dirty="0"/>
          </a:p>
          <a:p>
            <a:endParaRPr lang="en-US" b="0" dirty="0"/>
          </a:p>
          <a:p>
            <a:r>
              <a:rPr lang="en-US" b="1"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a:t>
            </a:r>
            <a:r>
              <a:rPr lang="en-GB" baseline="0" dirty="0"/>
              <a:t>. To challenge higher attaining students, ask them to then translate the full sentences into English.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The activity could also be made more challenging by adding a ‘neither’ option to the multiple choice answers.</a:t>
            </a:r>
          </a:p>
          <a:p>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kumimoji="0" lang="en-GB" sz="1200" b="0" i="0" u="none" strike="noStrike" kern="0" cap="none" spc="0" normalizeH="0" baseline="0" noProof="0" dirty="0">
                <a:ln>
                  <a:noFill/>
                </a:ln>
                <a:solidFill>
                  <a:srgbClr val="002060"/>
                </a:solidFill>
                <a:effectLst/>
                <a:uLnTx/>
                <a:uFillTx/>
              </a:rPr>
              <a:t>planta [768], </a:t>
            </a:r>
            <a:r>
              <a:rPr kumimoji="0" lang="en-GB" sz="1200" b="0" i="0" u="none" strike="noStrike" kern="0" cap="none" spc="0" normalizeH="0" baseline="0" noProof="0" dirty="0" err="1">
                <a:ln>
                  <a:noFill/>
                </a:ln>
                <a:solidFill>
                  <a:srgbClr val="002060"/>
                </a:solidFill>
                <a:effectLst/>
                <a:uLnTx/>
                <a:uFillTx/>
              </a:rPr>
              <a:t>revista</a:t>
            </a:r>
            <a:r>
              <a:rPr kumimoji="0" lang="en-GB" sz="1200" b="0" i="0" u="none" strike="noStrike" kern="0" cap="none" spc="0" normalizeH="0" baseline="0" noProof="0" dirty="0">
                <a:ln>
                  <a:noFill/>
                </a:ln>
                <a:solidFill>
                  <a:srgbClr val="002060"/>
                </a:solidFill>
                <a:effectLst/>
                <a:uLnTx/>
                <a:uFillTx/>
              </a:rPr>
              <a:t> [920], </a:t>
            </a:r>
            <a:r>
              <a:rPr kumimoji="0" lang="en-GB" sz="1200" b="0" i="0" u="none" strike="noStrike" kern="0" cap="none" spc="0" normalizeH="0" baseline="0" noProof="0" dirty="0" err="1">
                <a:ln>
                  <a:noFill/>
                </a:ln>
                <a:solidFill>
                  <a:srgbClr val="002060"/>
                </a:solidFill>
                <a:effectLst/>
                <a:uLnTx/>
                <a:uFillTx/>
              </a:rPr>
              <a:t>botella</a:t>
            </a:r>
            <a:r>
              <a:rPr kumimoji="0" lang="en-GB" sz="1200" b="0" i="0" u="none" strike="noStrike" kern="0" cap="none" spc="0" normalizeH="0" baseline="0" noProof="0" dirty="0">
                <a:ln>
                  <a:noFill/>
                </a:ln>
                <a:solidFill>
                  <a:srgbClr val="002060"/>
                </a:solidFill>
                <a:effectLst/>
                <a:uLnTx/>
                <a:uFillTx/>
              </a:rPr>
              <a:t> [1878], </a:t>
            </a:r>
            <a:r>
              <a:rPr kumimoji="0" lang="en-GB" sz="1200" b="0" i="0" u="none" strike="noStrike" kern="0" cap="none" spc="0" normalizeH="0" baseline="0" noProof="0" dirty="0" err="1">
                <a:ln>
                  <a:noFill/>
                </a:ln>
                <a:solidFill>
                  <a:srgbClr val="002060"/>
                </a:solidFill>
                <a:effectLst/>
                <a:uLnTx/>
                <a:uFillTx/>
              </a:rPr>
              <a:t>periódico</a:t>
            </a:r>
            <a:r>
              <a:rPr kumimoji="0" lang="en-GB" sz="1200" b="0" i="0" u="none" strike="noStrike" kern="0" cap="none" spc="0" normalizeH="0" baseline="0" noProof="0" dirty="0">
                <a:ln>
                  <a:noFill/>
                </a:ln>
                <a:solidFill>
                  <a:srgbClr val="002060"/>
                </a:solidFill>
                <a:effectLst/>
                <a:uLnTx/>
                <a:uFillTx/>
              </a:rPr>
              <a:t> [1026], </a:t>
            </a:r>
            <a:r>
              <a:rPr kumimoji="0" lang="en-GB" sz="1200" b="0" i="0" u="none" strike="noStrike" kern="0" cap="none" spc="0" normalizeH="0" baseline="0" noProof="0" dirty="0" err="1">
                <a:ln>
                  <a:noFill/>
                </a:ln>
                <a:solidFill>
                  <a:srgbClr val="002060"/>
                </a:solidFill>
                <a:effectLst/>
                <a:uLnTx/>
                <a:uFillTx/>
              </a:rPr>
              <a:t>bicicleta</a:t>
            </a:r>
            <a:r>
              <a:rPr kumimoji="0" lang="en-GB" sz="1200" b="0" i="0" u="none" strike="noStrike" kern="0" cap="none" spc="0" normalizeH="0" baseline="0" noProof="0" dirty="0">
                <a:ln>
                  <a:noFill/>
                </a:ln>
                <a:solidFill>
                  <a:srgbClr val="002060"/>
                </a:solidFill>
                <a:effectLst/>
                <a:uLnTx/>
                <a:uFillTx/>
              </a:rPr>
              <a:t> [3684], </a:t>
            </a:r>
            <a:r>
              <a:rPr kumimoji="0" lang="en-GB" sz="1200" b="0" i="0" u="none" strike="noStrike" kern="0" cap="none" spc="0" normalizeH="0" baseline="0" noProof="0" dirty="0" err="1">
                <a:ln>
                  <a:noFill/>
                </a:ln>
                <a:solidFill>
                  <a:srgbClr val="002060"/>
                </a:solidFill>
                <a:effectLst/>
                <a:uLnTx/>
                <a:uFillTx/>
              </a:rPr>
              <a:t>libro</a:t>
            </a:r>
            <a:r>
              <a:rPr kumimoji="0" lang="en-GB" sz="1200" b="0" i="0" u="none" strike="noStrike" kern="0" cap="none" spc="0" normalizeH="0" baseline="0" noProof="0" dirty="0">
                <a:ln>
                  <a:noFill/>
                </a:ln>
                <a:solidFill>
                  <a:srgbClr val="002060"/>
                </a:solidFill>
                <a:effectLst/>
                <a:uLnTx/>
                <a:uFillTx/>
              </a:rPr>
              <a:t> [230], casa [106], </a:t>
            </a:r>
            <a:r>
              <a:rPr kumimoji="0" lang="en-GB" sz="1200" b="0" i="0" u="none" strike="noStrike" kern="0" cap="none" spc="0" normalizeH="0" baseline="0" noProof="0" dirty="0" err="1">
                <a:ln>
                  <a:noFill/>
                </a:ln>
                <a:solidFill>
                  <a:srgbClr val="002060"/>
                </a:solidFill>
                <a:effectLst/>
                <a:uLnTx/>
                <a:uFillTx/>
              </a:rPr>
              <a:t>barco</a:t>
            </a:r>
            <a:r>
              <a:rPr kumimoji="0" lang="en-GB" sz="1200" b="0" i="0" u="none" strike="noStrike" kern="0" cap="none" spc="0" normalizeH="0" baseline="0" noProof="0" dirty="0">
                <a:ln>
                  <a:noFill/>
                </a:ln>
                <a:solidFill>
                  <a:srgbClr val="002060"/>
                </a:solidFill>
                <a:effectLst/>
                <a:uLnTx/>
                <a:uFillTx/>
              </a:rPr>
              <a:t> [1384]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Grammar practice activity (reading) cont.</a:t>
            </a:r>
          </a:p>
          <a:p>
            <a:endParaRPr lang="en-US" b="1" dirty="0"/>
          </a:p>
          <a:p>
            <a:r>
              <a:rPr lang="en-US" b="1"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Items 5-8 items</a:t>
            </a:r>
            <a:r>
              <a:rPr lang="en-GB" baseline="0" dirty="0"/>
              <a:t> require attention to number (the options are matched for gender)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In item 8, there is no verb before the indefinite article. Students have to look back to the start of the sentence to identify the subject of the verb. This is a point of cross-linguistic similarity between Spanish and English, so shouldn’t cause too many problems.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kumimoji="0" lang="en-GB" sz="1200" b="0" i="0" u="none" strike="noStrike" kern="0" cap="none" spc="0" normalizeH="0" baseline="0" noProof="0" dirty="0" err="1">
                <a:ln>
                  <a:noFill/>
                </a:ln>
                <a:solidFill>
                  <a:srgbClr val="002060"/>
                </a:solidFill>
                <a:effectLst/>
                <a:uLnTx/>
                <a:uFillTx/>
              </a:rPr>
              <a:t>bolígrafo</a:t>
            </a:r>
            <a:r>
              <a:rPr kumimoji="0" lang="en-GB" sz="1200" b="0" i="0" u="none" strike="noStrike" kern="0" cap="none" spc="0" normalizeH="0" baseline="0" noProof="0" dirty="0">
                <a:ln>
                  <a:noFill/>
                </a:ln>
                <a:solidFill>
                  <a:srgbClr val="002060"/>
                </a:solidFill>
                <a:effectLst/>
                <a:uLnTx/>
                <a:uFillTx/>
              </a:rPr>
              <a:t> [&gt;5000], planta [768], amigo [210], </a:t>
            </a:r>
            <a:r>
              <a:rPr kumimoji="0" lang="en-GB" sz="1200" b="0" i="0" u="none" strike="noStrike" kern="0" cap="none" spc="0" normalizeH="0" baseline="0" noProof="0" dirty="0" err="1">
                <a:ln>
                  <a:noFill/>
                </a:ln>
                <a:solidFill>
                  <a:srgbClr val="002060"/>
                </a:solidFill>
                <a:effectLst/>
                <a:uLnTx/>
                <a:uFillTx/>
              </a:rPr>
              <a:t>periódico</a:t>
            </a:r>
            <a:r>
              <a:rPr kumimoji="0" lang="en-GB" sz="1200" b="0" i="0" u="none" strike="noStrike" kern="0" cap="none" spc="0" normalizeH="0" baseline="0" noProof="0" dirty="0">
                <a:ln>
                  <a:noFill/>
                </a:ln>
                <a:solidFill>
                  <a:srgbClr val="002060"/>
                </a:solidFill>
                <a:effectLst/>
                <a:uLnTx/>
                <a:uFillTx/>
              </a:rPr>
              <a:t> [1026], </a:t>
            </a:r>
            <a:r>
              <a:rPr lang="en-GB" sz="1200" b="0" dirty="0" err="1">
                <a:solidFill>
                  <a:srgbClr val="002060"/>
                </a:solidFill>
                <a:latin typeface="Century Gothic" panose="020B0502020202020204" pitchFamily="34" charset="0"/>
              </a:rPr>
              <a:t>cámara</a:t>
            </a:r>
            <a:r>
              <a:rPr lang="en-GB" sz="1200" b="0" dirty="0">
                <a:solidFill>
                  <a:srgbClr val="002060"/>
                </a:solidFill>
                <a:latin typeface="Century Gothic" panose="020B0502020202020204" pitchFamily="34" charset="0"/>
              </a:rPr>
              <a:t> [903], </a:t>
            </a:r>
            <a:r>
              <a:rPr lang="en-GB" sz="1200" b="0" dirty="0" err="1">
                <a:solidFill>
                  <a:srgbClr val="002060"/>
                </a:solidFill>
                <a:latin typeface="Century Gothic" panose="020B0502020202020204" pitchFamily="34" charset="0"/>
              </a:rPr>
              <a:t>moneda</a:t>
            </a:r>
            <a:r>
              <a:rPr lang="en-GB" sz="1200" b="0" dirty="0">
                <a:solidFill>
                  <a:srgbClr val="002060"/>
                </a:solidFill>
                <a:latin typeface="Century Gothic" panose="020B0502020202020204" pitchFamily="34" charset="0"/>
              </a:rPr>
              <a:t> [1577], </a:t>
            </a:r>
            <a:r>
              <a:rPr lang="en-GB" sz="1200" b="0" dirty="0" err="1">
                <a:solidFill>
                  <a:srgbClr val="002060"/>
                </a:solidFill>
                <a:latin typeface="Century Gothic" panose="020B0502020202020204" pitchFamily="34" charset="0"/>
              </a:rPr>
              <a:t>teléfono</a:t>
            </a:r>
            <a:r>
              <a:rPr lang="en-GB" sz="1200" b="0" dirty="0">
                <a:solidFill>
                  <a:srgbClr val="002060"/>
                </a:solidFill>
                <a:latin typeface="Century Gothic" panose="020B0502020202020204" pitchFamily="34" charset="0"/>
              </a:rPr>
              <a:t> [866], </a:t>
            </a:r>
            <a:r>
              <a:rPr lang="en-GB" sz="1200" b="0" dirty="0" err="1">
                <a:solidFill>
                  <a:srgbClr val="002060"/>
                </a:solidFill>
                <a:latin typeface="Century Gothic" panose="020B0502020202020204" pitchFamily="34" charset="0"/>
              </a:rPr>
              <a:t>cama</a:t>
            </a:r>
            <a:r>
              <a:rPr lang="en-GB" sz="1200" b="0" dirty="0">
                <a:solidFill>
                  <a:srgbClr val="002060"/>
                </a:solidFill>
                <a:latin typeface="Century Gothic" panose="020B0502020202020204" pitchFamily="34" charset="0"/>
              </a:rPr>
              <a:t> [609]</a:t>
            </a:r>
            <a:endParaRPr kumimoji="0" lang="en-GB" sz="1200" b="0" i="0" u="none" strike="noStrike" kern="0" cap="none" spc="0" normalizeH="0" baseline="0" noProof="0" dirty="0">
              <a:ln>
                <a:noFill/>
              </a:ln>
              <a:solidFill>
                <a:srgbClr val="002060"/>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479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Paired speaking/listening</a:t>
            </a:r>
            <a:endParaRPr lang="en-GB" baseline="0" dirty="0"/>
          </a:p>
          <a:p>
            <a:r>
              <a:rPr lang="en-GB" baseline="0" dirty="0"/>
              <a:t>Display this slide on board for whole class.</a:t>
            </a:r>
          </a:p>
          <a:p>
            <a:endParaRPr lang="en-GB" baseline="0" dirty="0"/>
          </a:p>
          <a:p>
            <a:r>
              <a:rPr lang="en-US" b="1" dirty="0"/>
              <a:t>Timing: </a:t>
            </a:r>
            <a:r>
              <a:rPr lang="en-US" b="0" dirty="0"/>
              <a:t>10-12</a:t>
            </a:r>
            <a:r>
              <a:rPr lang="en-US" b="0" baseline="0" dirty="0"/>
              <a:t> mins (slides 24-5)</a:t>
            </a:r>
            <a:endParaRPr lang="en-US" b="0" dirty="0"/>
          </a:p>
          <a:p>
            <a:endParaRPr lang="en-US" b="1" dirty="0"/>
          </a:p>
          <a:p>
            <a:r>
              <a:rPr lang="en-US" b="1" dirty="0"/>
              <a:t>Aim: </a:t>
            </a:r>
            <a:r>
              <a:rPr lang="en-GB" u="none" baseline="0" dirty="0"/>
              <a:t>to identify the card which your partner is describing; to practise using indefinite articles and question vs statement intonation</a:t>
            </a:r>
          </a:p>
          <a:p>
            <a:endParaRPr lang="en-US" b="1" dirty="0"/>
          </a:p>
          <a:p>
            <a:r>
              <a:rPr lang="en-US" b="1" dirty="0"/>
              <a:t>Procedure:</a:t>
            </a:r>
          </a:p>
          <a:p>
            <a:r>
              <a:rPr lang="en-US" b="0" dirty="0"/>
              <a:t>1.</a:t>
            </a:r>
            <a:r>
              <a:rPr lang="en-GB" u="none" baseline="0" dirty="0"/>
              <a:t> Students work in pairs. Each student chooses a card, but doesn’t tell their partner which one. </a:t>
            </a:r>
            <a:endParaRPr lang="en-US" b="0" dirty="0"/>
          </a:p>
          <a:p>
            <a:r>
              <a:rPr lang="en-US" b="0" dirty="0"/>
              <a:t>2.</a:t>
            </a:r>
            <a:r>
              <a:rPr lang="en-GB" u="none" baseline="0" dirty="0"/>
              <a:t> They take turns to give a statement about the card (e.g. Tengo unos </a:t>
            </a:r>
            <a:r>
              <a:rPr lang="en-GB" u="none" baseline="0" dirty="0" err="1"/>
              <a:t>gatos</a:t>
            </a:r>
            <a:r>
              <a:rPr lang="en-GB" u="none" baseline="0" dirty="0"/>
              <a:t>) AND ask their partner a question about their person (e.g., ¿</a:t>
            </a:r>
            <a:r>
              <a:rPr lang="en-GB" u="none" baseline="0" dirty="0" err="1"/>
              <a:t>Tienes</a:t>
            </a:r>
            <a:r>
              <a:rPr lang="en-GB" u="none" baseline="0" dirty="0"/>
              <a:t> una casa?) to which the partner can just reply ‘</a:t>
            </a:r>
            <a:r>
              <a:rPr lang="en-GB" u="none" baseline="0" dirty="0" err="1"/>
              <a:t>sí</a:t>
            </a:r>
            <a:r>
              <a:rPr lang="en-GB" u="none" baseline="0" dirty="0"/>
              <a:t>’ or correct them with ‘no’ and the singular/plural indefinite article &amp; noun (e.g., ‘No. Tengo </a:t>
            </a:r>
            <a:r>
              <a:rPr lang="en-GB" u="sng" baseline="0" dirty="0" err="1"/>
              <a:t>unas</a:t>
            </a:r>
            <a:r>
              <a:rPr lang="en-GB" u="none" baseline="0" dirty="0"/>
              <a:t> casa</a:t>
            </a:r>
            <a:r>
              <a:rPr lang="en-GB" u="sng" baseline="0" dirty="0"/>
              <a:t>s</a:t>
            </a:r>
            <a:r>
              <a:rPr lang="en-GB" u="none" baseline="0" dirty="0"/>
              <a:t>’ – emphasis is important here to communicate the correct meaning!.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u="none" baseline="0" dirty="0"/>
              <a:t> After several exchanges, students can ask each other, e.g., ‘¿</a:t>
            </a:r>
            <a:r>
              <a:rPr lang="en-GB" u="sng" baseline="0" dirty="0" err="1"/>
              <a:t>Eres</a:t>
            </a:r>
            <a:r>
              <a:rPr lang="en-GB" u="none" baseline="0" dirty="0"/>
              <a:t> persona…A?’. Students then do the same with the vocab items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u="none" baseline="0" dirty="0"/>
              <a:t>Students then do the same with the vocab items on the next slide.</a:t>
            </a:r>
            <a:endParaRPr lang="en-US" b="0" dirty="0"/>
          </a:p>
          <a:p>
            <a:endParaRPr lang="en-US" b="0" dirty="0"/>
          </a:p>
          <a:p>
            <a:r>
              <a:rPr lang="en-US" b="1"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US" b="0" baseline="0" dirty="0"/>
              <a:t> </a:t>
            </a:r>
            <a:r>
              <a:rPr lang="en-GB" u="none" baseline="0" dirty="0"/>
              <a:t>If your students are likely to struggle to recall vocabulary in the speaking task, give them a few minutes to </a:t>
            </a:r>
            <a:r>
              <a:rPr lang="en-GB" b="1" i="1" u="none" baseline="0" dirty="0"/>
              <a:t>write</a:t>
            </a:r>
            <a:r>
              <a:rPr lang="en-GB" i="1" u="none" baseline="0" dirty="0"/>
              <a:t> </a:t>
            </a:r>
            <a:r>
              <a:rPr lang="en-GB" i="0" u="none" baseline="0" dirty="0"/>
              <a:t>their character descriptions first. The help slide (slide 26) could be displayed when they have doubts.</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kumimoji="0" lang="en-GB" sz="1200" b="0" i="0" u="none" strike="noStrike" kern="0" cap="none" spc="0" normalizeH="0" baseline="0" noProof="0" dirty="0" err="1">
                <a:ln>
                  <a:noFill/>
                </a:ln>
                <a:solidFill>
                  <a:srgbClr val="002060"/>
                </a:solidFill>
                <a:effectLst/>
                <a:uLnTx/>
                <a:uFillTx/>
              </a:rPr>
              <a:t>revista</a:t>
            </a:r>
            <a:r>
              <a:rPr kumimoji="0" lang="en-GB" sz="1200" b="0" i="0" u="none" strike="noStrike" kern="0" cap="none" spc="0" normalizeH="0" baseline="0" noProof="0" dirty="0">
                <a:ln>
                  <a:noFill/>
                </a:ln>
                <a:solidFill>
                  <a:srgbClr val="002060"/>
                </a:solidFill>
                <a:effectLst/>
                <a:uLnTx/>
                <a:uFillTx/>
              </a:rPr>
              <a:t> [920], caballo [907], </a:t>
            </a:r>
            <a:r>
              <a:rPr kumimoji="0" lang="en-GB" sz="1200" b="0" i="0" u="none" strike="noStrike" kern="0" cap="none" spc="0" normalizeH="0" baseline="0" noProof="0" dirty="0" err="1">
                <a:ln>
                  <a:noFill/>
                </a:ln>
                <a:solidFill>
                  <a:srgbClr val="002060"/>
                </a:solidFill>
                <a:effectLst/>
                <a:uLnTx/>
                <a:uFillTx/>
              </a:rPr>
              <a:t>botella</a:t>
            </a:r>
            <a:r>
              <a:rPr kumimoji="0" lang="en-GB" sz="1200" b="0" i="0" u="none" strike="noStrike" kern="0" cap="none" spc="0" normalizeH="0" baseline="0" noProof="0" dirty="0">
                <a:ln>
                  <a:noFill/>
                </a:ln>
                <a:solidFill>
                  <a:srgbClr val="002060"/>
                </a:solidFill>
                <a:effectLst/>
                <a:uLnTx/>
                <a:uFillTx/>
              </a:rPr>
              <a:t> [1878], </a:t>
            </a:r>
            <a:r>
              <a:rPr kumimoji="0" lang="en-GB" sz="1200" b="0" i="0" u="none" strike="noStrike" kern="0" cap="none" spc="0" normalizeH="0" baseline="0" noProof="0" dirty="0" err="1">
                <a:ln>
                  <a:noFill/>
                </a:ln>
                <a:solidFill>
                  <a:srgbClr val="002060"/>
                </a:solidFill>
                <a:effectLst/>
                <a:uLnTx/>
                <a:uFillTx/>
              </a:rPr>
              <a:t>bicicleta</a:t>
            </a:r>
            <a:r>
              <a:rPr kumimoji="0" lang="en-GB" sz="1200" b="0" i="0" u="none" strike="noStrike" kern="0" cap="none" spc="0" normalizeH="0" baseline="0" noProof="0" dirty="0">
                <a:ln>
                  <a:noFill/>
                </a:ln>
                <a:solidFill>
                  <a:srgbClr val="002060"/>
                </a:solidFill>
                <a:effectLst/>
                <a:uLnTx/>
                <a:uFillTx/>
              </a:rPr>
              <a:t> [3684], </a:t>
            </a:r>
            <a:r>
              <a:rPr kumimoji="0" lang="en-GB" sz="1200" b="0" i="0" u="none" strike="noStrike" kern="0" cap="none" spc="0" normalizeH="0" baseline="0" noProof="0" dirty="0" err="1">
                <a:ln>
                  <a:noFill/>
                </a:ln>
                <a:solidFill>
                  <a:srgbClr val="002060"/>
                </a:solidFill>
                <a:effectLst/>
                <a:uLnTx/>
                <a:uFillTx/>
              </a:rPr>
              <a:t>libro</a:t>
            </a:r>
            <a:r>
              <a:rPr kumimoji="0" lang="en-GB" sz="1200" b="0" i="0" u="none" strike="noStrike" kern="0" cap="none" spc="0" normalizeH="0" baseline="0" noProof="0" dirty="0">
                <a:ln>
                  <a:noFill/>
                </a:ln>
                <a:solidFill>
                  <a:srgbClr val="002060"/>
                </a:solidFill>
                <a:effectLst/>
                <a:uLnTx/>
                <a:uFillTx/>
              </a:rPr>
              <a:t> [230], casa [106], </a:t>
            </a:r>
            <a:r>
              <a:rPr kumimoji="0" lang="en-GB" sz="1200" b="0" i="0" u="none" strike="noStrike" kern="0" cap="none" spc="0" normalizeH="0" baseline="0" noProof="0" dirty="0" err="1">
                <a:ln>
                  <a:noFill/>
                </a:ln>
                <a:solidFill>
                  <a:srgbClr val="002060"/>
                </a:solidFill>
                <a:effectLst/>
                <a:uLnTx/>
                <a:uFillTx/>
              </a:rPr>
              <a:t>gato</a:t>
            </a:r>
            <a:r>
              <a:rPr kumimoji="0" lang="en-GB" sz="1200" b="0" i="0" u="none" strike="noStrike" kern="0" cap="none" spc="0" normalizeH="0" baseline="0" noProof="0" dirty="0">
                <a:ln>
                  <a:noFill/>
                </a:ln>
                <a:solidFill>
                  <a:srgbClr val="002060"/>
                </a:solidFill>
                <a:effectLst/>
                <a:uLnTx/>
                <a:uFillTx/>
              </a:rPr>
              <a:t> [1728]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u="none" dirty="0"/>
              <a:t>Students change roles and practise</a:t>
            </a:r>
            <a:r>
              <a:rPr lang="en-GB" u="none" baseline="0" dirty="0"/>
              <a:t> with other lexical items from this week and last week.</a:t>
            </a:r>
          </a:p>
          <a:p>
            <a:r>
              <a:rPr lang="en-GB" u="none" baseline="0" dirty="0"/>
              <a:t>Note: challenge higher attaining students by asking them to write their notes in Spanish, rather than English.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kumimoji="0" lang="en-GB" sz="1200" b="0" i="0" u="none" strike="noStrike" kern="0" cap="none" spc="0" normalizeH="0" baseline="0" noProof="0" dirty="0" err="1">
                <a:ln>
                  <a:noFill/>
                </a:ln>
                <a:solidFill>
                  <a:srgbClr val="002060"/>
                </a:solidFill>
                <a:effectLst/>
                <a:uLnTx/>
                <a:uFillTx/>
              </a:rPr>
              <a:t>bolígrafo</a:t>
            </a:r>
            <a:r>
              <a:rPr kumimoji="0" lang="en-GB" sz="1200" b="0" i="0" u="none" strike="noStrike" kern="0" cap="none" spc="0" normalizeH="0" baseline="0" noProof="0" dirty="0">
                <a:ln>
                  <a:noFill/>
                </a:ln>
                <a:solidFill>
                  <a:srgbClr val="002060"/>
                </a:solidFill>
                <a:effectLst/>
                <a:uLnTx/>
                <a:uFillTx/>
              </a:rPr>
              <a:t> [&gt;5000], planta [768], amigo [210], </a:t>
            </a:r>
            <a:r>
              <a:rPr kumimoji="0" lang="en-GB" sz="1200" b="0" i="0" u="none" strike="noStrike" kern="0" cap="none" spc="0" normalizeH="0" baseline="0" noProof="0" dirty="0" err="1">
                <a:ln>
                  <a:noFill/>
                </a:ln>
                <a:solidFill>
                  <a:srgbClr val="002060"/>
                </a:solidFill>
                <a:effectLst/>
                <a:uLnTx/>
                <a:uFillTx/>
              </a:rPr>
              <a:t>periódico</a:t>
            </a:r>
            <a:r>
              <a:rPr kumimoji="0" lang="en-GB" sz="1200" b="0" i="0" u="none" strike="noStrike" kern="0" cap="none" spc="0" normalizeH="0" baseline="0" noProof="0" dirty="0">
                <a:ln>
                  <a:noFill/>
                </a:ln>
                <a:solidFill>
                  <a:srgbClr val="002060"/>
                </a:solidFill>
                <a:effectLst/>
                <a:uLnTx/>
                <a:uFillTx/>
              </a:rPr>
              <a:t> [1026], </a:t>
            </a:r>
            <a:r>
              <a:rPr lang="en-GB" sz="1200" b="0" dirty="0" err="1">
                <a:solidFill>
                  <a:srgbClr val="002060"/>
                </a:solidFill>
                <a:latin typeface="Century Gothic" panose="020B0502020202020204" pitchFamily="34" charset="0"/>
              </a:rPr>
              <a:t>moneda</a:t>
            </a:r>
            <a:r>
              <a:rPr lang="en-GB" sz="1200" b="0" dirty="0">
                <a:solidFill>
                  <a:srgbClr val="002060"/>
                </a:solidFill>
                <a:latin typeface="Century Gothic" panose="020B0502020202020204" pitchFamily="34" charset="0"/>
              </a:rPr>
              <a:t> [1577], </a:t>
            </a:r>
            <a:r>
              <a:rPr lang="en-GB" sz="1200" b="0" dirty="0" err="1">
                <a:solidFill>
                  <a:srgbClr val="002060"/>
                </a:solidFill>
                <a:latin typeface="Century Gothic" panose="020B0502020202020204" pitchFamily="34" charset="0"/>
              </a:rPr>
              <a:t>teléfono</a:t>
            </a:r>
            <a:r>
              <a:rPr lang="en-GB" sz="1200" b="0" dirty="0">
                <a:solidFill>
                  <a:srgbClr val="002060"/>
                </a:solidFill>
                <a:latin typeface="Century Gothic" panose="020B0502020202020204" pitchFamily="34" charset="0"/>
              </a:rPr>
              <a:t> [866], </a:t>
            </a:r>
            <a:r>
              <a:rPr kumimoji="0" lang="en-GB" sz="1200" b="0" i="0" u="none" strike="noStrike" kern="0" cap="none" spc="0" normalizeH="0" baseline="0" noProof="0" dirty="0" err="1">
                <a:ln>
                  <a:noFill/>
                </a:ln>
                <a:solidFill>
                  <a:srgbClr val="002060"/>
                </a:solidFill>
                <a:effectLst/>
                <a:uLnTx/>
                <a:uFillTx/>
              </a:rPr>
              <a:t>barco</a:t>
            </a:r>
            <a:r>
              <a:rPr kumimoji="0" lang="en-GB" sz="1200" b="0" i="0" u="none" strike="noStrike" kern="0" cap="none" spc="0" normalizeH="0" baseline="0" noProof="0" dirty="0">
                <a:ln>
                  <a:noFill/>
                </a:ln>
                <a:solidFill>
                  <a:srgbClr val="002060"/>
                </a:solidFill>
                <a:effectLst/>
                <a:uLnTx/>
                <a:uFillTx/>
              </a:rPr>
              <a:t> [1384]</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3613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Click to</a:t>
            </a:r>
            <a:r>
              <a:rPr lang="en-GB" baseline="0" dirty="0"/>
              <a:t> reveal each set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406679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 of SSC [ca]/[co]/[cu]</a:t>
            </a:r>
            <a:br>
              <a:rPr lang="en-GB" b="1" dirty="0"/>
            </a:br>
            <a:r>
              <a:rPr lang="en-GB" b="0" dirty="0"/>
              <a:t>Consolidation</a:t>
            </a:r>
            <a:r>
              <a:rPr lang="en-GB" b="0" baseline="0" dirty="0"/>
              <a:t> of</a:t>
            </a:r>
            <a:r>
              <a:rPr lang="en-GB" b="0" dirty="0"/>
              <a:t> </a:t>
            </a:r>
            <a:r>
              <a:rPr lang="en-GB" sz="1200" b="0" dirty="0">
                <a:solidFill>
                  <a:prstClr val="white"/>
                </a:solidFill>
              </a:rPr>
              <a:t>indefinite articles</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b="0" dirty="0"/>
              <a:t> </a:t>
            </a:r>
            <a:r>
              <a:rPr lang="en-US" sz="1200" b="0" dirty="0">
                <a:solidFill>
                  <a:schemeClr val="bg1"/>
                </a:solidFill>
              </a:rPr>
              <a:t>plural nouns with ‘-s’</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b="0" dirty="0"/>
              <a:t> </a:t>
            </a:r>
            <a:r>
              <a:rPr lang="en-GB" sz="1200" b="0" dirty="0">
                <a:solidFill>
                  <a:prstClr val="white"/>
                </a:solidFill>
              </a:rPr>
              <a:t>tener</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Consolidation</a:t>
            </a:r>
            <a:r>
              <a:rPr lang="en-GB" b="0" baseline="0" dirty="0"/>
              <a:t> of</a:t>
            </a:r>
            <a:r>
              <a:rPr lang="en-GB" b="0" dirty="0"/>
              <a:t> yes/no questions with raised intonation</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7.1.1.5 (introduce) </a:t>
            </a:r>
            <a:r>
              <a:rPr lang="es-ES" b="1" dirty="0"/>
              <a:t>amigo [210]; periódico [1026]; caballo [907]; teléfono [866]; planta [768]; botella [1878]; revista [920]; pregunta [507]; palabra [192]; tarea [995]; también [49]</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a:t>7.1.1.2 (</a:t>
            </a:r>
            <a:r>
              <a:rPr lang="es-ES" b="1" dirty="0" err="1"/>
              <a:t>revisit</a:t>
            </a:r>
            <a:r>
              <a:rPr lang="es-ES" b="1" dirty="0"/>
              <a:t>) nervioso [1521]; tranquilo [1073]; serio [856]; raro¹ [1005]; tonto [2379]; blanco [372]; ¿cómo? [151]; muy [43]; hoy [167]; ¿Cómo se dice […] en inglés/español?; ¿Cómo se escribe?; seguro [407]; listo [1684]; sí [45]; no [11]</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9637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Phonics practice</a:t>
            </a:r>
            <a:r>
              <a:rPr lang="en-GB" sz="1200" b="1" kern="1200" baseline="0" dirty="0">
                <a:solidFill>
                  <a:schemeClr val="tx1"/>
                </a:solidFill>
                <a:effectLst/>
                <a:latin typeface="+mn-lt"/>
                <a:ea typeface="+mn-ea"/>
                <a:cs typeface="+mn-cs"/>
              </a:rPr>
              <a:t> activity: </a:t>
            </a:r>
            <a:r>
              <a:rPr lang="en-GB" sz="1200" b="1" kern="1200" dirty="0">
                <a:solidFill>
                  <a:schemeClr val="tx1"/>
                </a:solidFill>
                <a:effectLst/>
                <a:latin typeface="+mn-lt"/>
                <a:ea typeface="+mn-ea"/>
                <a:cs typeface="+mn-cs"/>
              </a:rPr>
              <a:t>Pairwork ‘tennis’</a:t>
            </a:r>
            <a:endParaRPr lang="en-US" b="1" dirty="0"/>
          </a:p>
          <a:p>
            <a:endParaRPr lang="en-US" b="1" dirty="0"/>
          </a:p>
          <a:p>
            <a:r>
              <a:rPr lang="en-US" b="1" dirty="0"/>
              <a:t>Timing: </a:t>
            </a:r>
            <a:r>
              <a:rPr lang="en-US" b="0" dirty="0"/>
              <a:t>1</a:t>
            </a:r>
            <a:r>
              <a:rPr lang="en-US" b="0" baseline="0" dirty="0"/>
              <a:t> minute</a:t>
            </a:r>
            <a:endParaRPr lang="en-US" b="0" dirty="0"/>
          </a:p>
          <a:p>
            <a:endParaRPr lang="en-US" b="1" dirty="0"/>
          </a:p>
          <a:p>
            <a:r>
              <a:rPr lang="en-US" b="1" dirty="0"/>
              <a:t>Aim: </a:t>
            </a:r>
            <a:r>
              <a:rPr lang="en-US" b="0" dirty="0"/>
              <a:t>to practise</a:t>
            </a:r>
            <a:r>
              <a:rPr lang="en-US" b="0" baseline="0" dirty="0"/>
              <a:t> with SSCs [ca], [co], [cu] at speed</a:t>
            </a:r>
            <a:endParaRPr lang="en-US" b="0"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a:t>
            </a:r>
            <a:r>
              <a:rPr lang="en-GB" sz="1200" kern="1200" dirty="0">
                <a:solidFill>
                  <a:schemeClr val="tx1"/>
                </a:solidFill>
                <a:effectLst/>
                <a:latin typeface="+mn-lt"/>
                <a:ea typeface="+mn-ea"/>
                <a:cs typeface="+mn-cs"/>
              </a:rPr>
              <a:t> Click on INICIO </a:t>
            </a:r>
            <a:r>
              <a:rPr lang="en-GB" sz="1200" kern="1200" baseline="0" dirty="0">
                <a:solidFill>
                  <a:schemeClr val="tx1"/>
                </a:solidFill>
                <a:effectLst/>
                <a:latin typeface="+mn-lt"/>
                <a:ea typeface="+mn-ea"/>
                <a:cs typeface="+mn-cs"/>
              </a:rPr>
              <a:t>to start a one minute timer on the screen.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2. Pupils say the words alternately out loud with a partner, building up speed, over 1 minute’s intensive practice.  </a:t>
            </a:r>
          </a:p>
          <a:p>
            <a:r>
              <a:rPr lang="en-GB" sz="1200" kern="1200" dirty="0">
                <a:solidFill>
                  <a:schemeClr val="tx1"/>
                </a:solidFill>
                <a:effectLst/>
                <a:latin typeface="+mn-lt"/>
                <a:ea typeface="+mn-ea"/>
                <a:cs typeface="+mn-cs"/>
              </a:rPr>
              <a:t>3. They call in any order they like, pupils are not allowed to repeat the one they said in their last turn.</a:t>
            </a:r>
          </a:p>
          <a:p>
            <a:r>
              <a:rPr lang="en-GB" sz="1200" kern="1200" dirty="0">
                <a:solidFill>
                  <a:schemeClr val="tx1"/>
                </a:solidFill>
                <a:effectLst/>
                <a:latin typeface="+mn-lt"/>
                <a:ea typeface="+mn-ea"/>
                <a:cs typeface="+mn-cs"/>
              </a:rPr>
              <a:t>4. Teacher can circulate to listen into their SSC knowledge.</a:t>
            </a:r>
            <a:br>
              <a:rPr lang="en-GB" sz="1200" kern="1200" dirty="0">
                <a:solidFill>
                  <a:schemeClr val="tx1"/>
                </a:solidFill>
                <a:effectLst/>
                <a:latin typeface="+mn-lt"/>
                <a:ea typeface="+mn-ea"/>
                <a:cs typeface="+mn-cs"/>
              </a:rPr>
            </a:b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a:t>casa [106], </a:t>
            </a:r>
            <a:r>
              <a:rPr lang="en-GB" baseline="0" dirty="0" err="1"/>
              <a:t>cantar</a:t>
            </a:r>
            <a:r>
              <a:rPr lang="en-GB" baseline="0" dirty="0"/>
              <a:t> [717], </a:t>
            </a:r>
            <a:r>
              <a:rPr lang="en-GB" baseline="0" dirty="0" err="1"/>
              <a:t>calle</a:t>
            </a:r>
            <a:r>
              <a:rPr lang="en-GB" baseline="0" dirty="0"/>
              <a:t> [269], </a:t>
            </a:r>
            <a:r>
              <a:rPr lang="en-GB" b="0" baseline="0" dirty="0"/>
              <a:t>comer [347], con [14], coche [1190], </a:t>
            </a:r>
            <a:r>
              <a:rPr lang="en-GB" baseline="0" dirty="0" err="1"/>
              <a:t>escuchar</a:t>
            </a:r>
            <a:r>
              <a:rPr lang="en-GB" baseline="0" dirty="0"/>
              <a:t> [281], </a:t>
            </a:r>
            <a:r>
              <a:rPr lang="en-GB" baseline="0" dirty="0" err="1"/>
              <a:t>cultura</a:t>
            </a:r>
            <a:r>
              <a:rPr lang="en-GB" baseline="0" dirty="0"/>
              <a:t> [469], </a:t>
            </a:r>
            <a:r>
              <a:rPr lang="en-GB" baseline="0" dirty="0" err="1"/>
              <a:t>documento</a:t>
            </a:r>
            <a:r>
              <a:rPr lang="en-GB" baseline="0" dirty="0"/>
              <a:t> [996]</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3624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Quick recap of vocabulary seen last lesson – try to elicit the indefinite article (un/una</a:t>
            </a:r>
            <a:r>
              <a:rPr lang="en-GB" baseline="0" dirty="0"/>
              <a:t>) with the nouns</a:t>
            </a:r>
          </a:p>
          <a:p>
            <a:r>
              <a:rPr lang="en-GB" baseline="0" dirty="0"/>
              <a:t>The vocabulary changes position on each slide so that students can’t guess based on the position of previous nouns.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94409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16974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605429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204794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477302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8967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79092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Without the images or sound, students have to pronounce the words themselves.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962278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353741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7013366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Make sure that students correctly stress this word</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2984920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Grammar practice</a:t>
            </a:r>
            <a:r>
              <a:rPr lang="en-GB" b="1" baseline="0" dirty="0"/>
              <a:t> slide (listening)</a:t>
            </a:r>
            <a:endParaRPr lang="en-GB" b="1" dirty="0"/>
          </a:p>
          <a:p>
            <a:endParaRPr lang="en-US" b="1" dirty="0"/>
          </a:p>
          <a:p>
            <a:r>
              <a:rPr lang="en-US" b="1" dirty="0"/>
              <a:t>Timing: </a:t>
            </a:r>
            <a:r>
              <a:rPr lang="en-US" b="0" dirty="0"/>
              <a:t>8 mins</a:t>
            </a:r>
          </a:p>
          <a:p>
            <a:endParaRPr lang="en-US" b="1" dirty="0"/>
          </a:p>
          <a:p>
            <a:r>
              <a:rPr lang="en-US" b="1" dirty="0"/>
              <a:t>Aim: </a:t>
            </a:r>
            <a:r>
              <a:rPr lang="en-US" b="0" dirty="0"/>
              <a:t>to use gender marking on nouns (-o, -a, -os, -as) to work out which </a:t>
            </a:r>
            <a:r>
              <a:rPr lang="en-US" b="0" baseline="0" dirty="0"/>
              <a:t>indefinite article is needed; to consolidate use of correct punctuation for questions in Spanish</a:t>
            </a:r>
            <a:r>
              <a:rPr lang="en-US" b="0" dirty="0"/>
              <a:t> </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dirty="0"/>
              <a:t>Elicit</a:t>
            </a:r>
            <a:r>
              <a:rPr lang="en-GB" baseline="0" dirty="0"/>
              <a:t> the meaning of the </a:t>
            </a:r>
            <a:r>
              <a:rPr lang="en-GB" sz="1200" dirty="0">
                <a:solidFill>
                  <a:srgbClr val="002060"/>
                </a:solidFill>
                <a:latin typeface="Century Gothic" panose="020B0502020202020204" pitchFamily="34" charset="0"/>
              </a:rPr>
              <a:t>¿</a:t>
            </a:r>
            <a:r>
              <a:rPr lang="en-GB" sz="1200" dirty="0" err="1">
                <a:solidFill>
                  <a:srgbClr val="002060"/>
                </a:solidFill>
                <a:latin typeface="Century Gothic" panose="020B0502020202020204" pitchFamily="34" charset="0"/>
              </a:rPr>
              <a:t>Qué</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tiene</a:t>
            </a:r>
            <a:r>
              <a:rPr lang="en-GB" sz="1200" dirty="0">
                <a:solidFill>
                  <a:srgbClr val="002060"/>
                </a:solidFill>
                <a:latin typeface="Century Gothic" panose="020B0502020202020204" pitchFamily="34" charset="0"/>
              </a:rPr>
              <a:t>? </a:t>
            </a:r>
            <a:r>
              <a:rPr lang="en-GB" baseline="0" dirty="0"/>
              <a:t>to draw attention to the question word introduced last lesson.</a:t>
            </a:r>
            <a:endParaRPr lang="en-US" b="0" dirty="0"/>
          </a:p>
          <a:p>
            <a:r>
              <a:rPr lang="en-US" b="0" dirty="0"/>
              <a:t>2. Tell students</a:t>
            </a:r>
            <a:r>
              <a:rPr lang="en-US" b="0" baseline="0" dirty="0"/>
              <a:t> they will have to </a:t>
            </a:r>
            <a:r>
              <a:rPr lang="en-GB" baseline="0" dirty="0"/>
              <a:t>pay attention to the </a:t>
            </a:r>
            <a:r>
              <a:rPr lang="en-GB" i="0" baseline="0" dirty="0"/>
              <a:t>noun</a:t>
            </a:r>
            <a:r>
              <a:rPr lang="en-GB" baseline="0" dirty="0"/>
              <a:t> in order to work out which indefinite article is missing in the audio.</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a:t>
            </a:r>
            <a:r>
              <a:rPr lang="en-GB" baseline="0" dirty="0"/>
              <a:t> They also have the to pay attention to question vs statement intonation (taught in week 3) and so decide whether to include ‘¿?’ in the transcription or not.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a:t>
            </a:r>
            <a:r>
              <a:rPr lang="en-GB" baseline="0" dirty="0"/>
              <a:t> It is best to do this in two stages: 1) listen and write the noun and question marks (if needed); 2) look at the nouns and decide what the missing articles should be.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Notes: </a:t>
            </a:r>
            <a:r>
              <a:rPr lang="en-GB" baseline="0" dirty="0"/>
              <a:t>The animations first reveal the missing noun, then the indefinite article.</a:t>
            </a:r>
            <a:endParaRPr lang="en-US" b="0" dirty="0"/>
          </a:p>
          <a:p>
            <a:endParaRPr lang="en-US" b="0"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2"/>
                </a:solidFill>
                <a:latin typeface="Century Gothic" panose="020B0502020202020204" pitchFamily="34" charset="0"/>
              </a:rPr>
              <a:t>¿Tiene un coche?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2"/>
                </a:solidFill>
                <a:latin typeface="Century Gothic" panose="020B0502020202020204" pitchFamily="34" charset="0"/>
              </a:rPr>
              <a:t>Tiene una casa.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2"/>
                </a:solidFill>
                <a:latin typeface="Century Gothic" panose="020B0502020202020204" pitchFamily="34" charset="0"/>
              </a:rPr>
              <a:t>Tiene unos amigos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2"/>
                </a:solidFill>
                <a:latin typeface="Century Gothic" panose="020B0502020202020204" pitchFamily="34" charset="0"/>
              </a:rPr>
              <a:t>¿Tiene</a:t>
            </a:r>
            <a:r>
              <a:rPr lang="en-GB" sz="1200" baseline="0" dirty="0">
                <a:solidFill>
                  <a:schemeClr val="accent2"/>
                </a:solidFill>
                <a:latin typeface="Century Gothic" panose="020B0502020202020204" pitchFamily="34" charset="0"/>
              </a:rPr>
              <a:t> </a:t>
            </a:r>
            <a:r>
              <a:rPr lang="en-GB" sz="1200" baseline="0" dirty="0" err="1">
                <a:solidFill>
                  <a:schemeClr val="accent2"/>
                </a:solidFill>
                <a:latin typeface="Century Gothic" panose="020B0502020202020204" pitchFamily="34" charset="0"/>
              </a:rPr>
              <a:t>unas</a:t>
            </a:r>
            <a:r>
              <a:rPr lang="en-GB" sz="1200" baseline="0" dirty="0">
                <a:solidFill>
                  <a:schemeClr val="accent2"/>
                </a:solidFill>
                <a:latin typeface="Century Gothic" panose="020B0502020202020204" pitchFamily="34" charset="0"/>
              </a:rPr>
              <a:t> </a:t>
            </a:r>
            <a:r>
              <a:rPr lang="en-GB" sz="1200" baseline="0" dirty="0" err="1">
                <a:solidFill>
                  <a:schemeClr val="accent2"/>
                </a:solidFill>
                <a:latin typeface="Century Gothic" panose="020B0502020202020204" pitchFamily="34" charset="0"/>
              </a:rPr>
              <a:t>monedas</a:t>
            </a:r>
            <a:r>
              <a:rPr lang="en-GB" sz="1200" baseline="0" dirty="0">
                <a:solidFill>
                  <a:schemeClr val="accent2"/>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aseline="0" dirty="0">
                <a:solidFill>
                  <a:schemeClr val="accent2"/>
                </a:solidFill>
                <a:latin typeface="Century Gothic" panose="020B0502020202020204" pitchFamily="34" charset="0"/>
              </a:rPr>
              <a:t>Tiene unos </a:t>
            </a:r>
            <a:r>
              <a:rPr lang="en-GB" sz="1200" baseline="0" dirty="0" err="1">
                <a:solidFill>
                  <a:schemeClr val="accent2"/>
                </a:solidFill>
                <a:latin typeface="Century Gothic" panose="020B0502020202020204" pitchFamily="34" charset="0"/>
              </a:rPr>
              <a:t>documentos</a:t>
            </a:r>
            <a:r>
              <a:rPr lang="en-GB" sz="1200" baseline="0" dirty="0">
                <a:solidFill>
                  <a:schemeClr val="accent2"/>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2"/>
                </a:solidFill>
                <a:latin typeface="Century Gothic" panose="020B0502020202020204" pitchFamily="34" charset="0"/>
              </a:rPr>
              <a:t>¿Tiene</a:t>
            </a:r>
            <a:r>
              <a:rPr lang="en-GB" sz="1200" baseline="0" dirty="0">
                <a:solidFill>
                  <a:schemeClr val="accent2"/>
                </a:solidFill>
                <a:latin typeface="Century Gothic" panose="020B0502020202020204" pitchFamily="34" charset="0"/>
              </a:rPr>
              <a:t> unos caballos?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aseline="0" dirty="0">
                <a:solidFill>
                  <a:schemeClr val="accent2"/>
                </a:solidFill>
                <a:latin typeface="Century Gothic" panose="020B0502020202020204" pitchFamily="34" charset="0"/>
              </a:rPr>
              <a:t>Tiene una </a:t>
            </a:r>
            <a:r>
              <a:rPr lang="en-GB" sz="1200" baseline="0" dirty="0" err="1">
                <a:solidFill>
                  <a:schemeClr val="accent2"/>
                </a:solidFill>
                <a:latin typeface="Century Gothic" panose="020B0502020202020204" pitchFamily="34" charset="0"/>
              </a:rPr>
              <a:t>revista</a:t>
            </a:r>
            <a:r>
              <a:rPr lang="en-GB" sz="1200" baseline="0" dirty="0">
                <a:solidFill>
                  <a:schemeClr val="accent2"/>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aseline="0" dirty="0">
                <a:solidFill>
                  <a:schemeClr val="accent2"/>
                </a:solidFill>
                <a:latin typeface="Century Gothic" panose="020B0502020202020204" pitchFamily="34" charset="0"/>
              </a:rPr>
              <a:t>Tiene unos </a:t>
            </a:r>
            <a:r>
              <a:rPr lang="en-GB" sz="1200" baseline="0" dirty="0" err="1">
                <a:solidFill>
                  <a:schemeClr val="accent2"/>
                </a:solidFill>
                <a:latin typeface="Century Gothic" panose="020B0502020202020204" pitchFamily="34" charset="0"/>
              </a:rPr>
              <a:t>barcos</a:t>
            </a:r>
            <a:r>
              <a:rPr lang="en-GB" sz="1200" baseline="0" dirty="0">
                <a:solidFill>
                  <a:schemeClr val="accent2"/>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2"/>
                </a:solidFill>
                <a:latin typeface="Century Gothic" panose="020B0502020202020204" pitchFamily="34" charset="0"/>
              </a:rPr>
              <a:t>¿Tiene</a:t>
            </a:r>
            <a:r>
              <a:rPr lang="en-GB" sz="1200" baseline="0" dirty="0">
                <a:solidFill>
                  <a:schemeClr val="accent2"/>
                </a:solidFill>
                <a:latin typeface="Century Gothic" panose="020B0502020202020204" pitchFamily="34" charset="0"/>
              </a:rPr>
              <a:t> unos </a:t>
            </a:r>
            <a:r>
              <a:rPr lang="en-GB" sz="1200" baseline="0" dirty="0" err="1">
                <a:solidFill>
                  <a:schemeClr val="accent2"/>
                </a:solidFill>
                <a:latin typeface="Century Gothic" panose="020B0502020202020204" pitchFamily="34" charset="0"/>
              </a:rPr>
              <a:t>teléfonos</a:t>
            </a:r>
            <a:r>
              <a:rPr lang="en-GB" sz="1200" baseline="0" dirty="0">
                <a:solidFill>
                  <a:schemeClr val="accent2"/>
                </a:solidFill>
                <a:latin typeface="Century Gothic" panose="020B0502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solidFill>
                  <a:schemeClr val="accent2"/>
                </a:solidFill>
                <a:latin typeface="Century Gothic" panose="020B0502020202020204" pitchFamily="34" charset="0"/>
              </a:rPr>
              <a:t>¿Tien</a:t>
            </a:r>
            <a:r>
              <a:rPr lang="en-GB" sz="1200" baseline="0" dirty="0">
                <a:solidFill>
                  <a:schemeClr val="accent2"/>
                </a:solidFill>
                <a:latin typeface="Century Gothic" panose="020B0502020202020204" pitchFamily="34" charset="0"/>
              </a:rPr>
              <a:t>e un </a:t>
            </a:r>
            <a:r>
              <a:rPr lang="en-GB" sz="1200" baseline="0" dirty="0" err="1">
                <a:solidFill>
                  <a:schemeClr val="accent2"/>
                </a:solidFill>
                <a:latin typeface="Century Gothic" panose="020B0502020202020204" pitchFamily="34" charset="0"/>
              </a:rPr>
              <a:t>gato</a:t>
            </a:r>
            <a:r>
              <a:rPr lang="en-GB" sz="1200" baseline="0" dirty="0">
                <a:solidFill>
                  <a:schemeClr val="accent2"/>
                </a:solidFill>
                <a:latin typeface="Century Gothic" panose="020B0502020202020204" pitchFamily="34" charset="0"/>
              </a:rPr>
              <a:t>?</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kumimoji="0" lang="en-GB" sz="1200" b="0" i="0" u="none" strike="noStrike" kern="0" cap="none" spc="0" normalizeH="0" baseline="0" noProof="0" dirty="0" err="1">
                <a:ln>
                  <a:noFill/>
                </a:ln>
                <a:solidFill>
                  <a:srgbClr val="002060"/>
                </a:solidFill>
                <a:effectLst/>
                <a:uLnTx/>
                <a:uFillTx/>
              </a:rPr>
              <a:t>revista</a:t>
            </a:r>
            <a:r>
              <a:rPr kumimoji="0" lang="en-GB" sz="1200" b="0" i="0" u="none" strike="noStrike" kern="0" cap="none" spc="0" normalizeH="0" baseline="0" noProof="0" dirty="0">
                <a:ln>
                  <a:noFill/>
                </a:ln>
                <a:solidFill>
                  <a:srgbClr val="002060"/>
                </a:solidFill>
                <a:effectLst/>
                <a:uLnTx/>
                <a:uFillTx/>
              </a:rPr>
              <a:t> [920], caballo [907], casa [106], </a:t>
            </a:r>
            <a:r>
              <a:rPr kumimoji="0" lang="en-GB" sz="1200" b="0" i="0" u="none" strike="noStrike" kern="0" cap="none" spc="0" normalizeH="0" baseline="0" noProof="0" dirty="0" err="1">
                <a:ln>
                  <a:noFill/>
                </a:ln>
                <a:solidFill>
                  <a:srgbClr val="002060"/>
                </a:solidFill>
                <a:effectLst/>
                <a:uLnTx/>
                <a:uFillTx/>
              </a:rPr>
              <a:t>gato</a:t>
            </a:r>
            <a:r>
              <a:rPr kumimoji="0" lang="en-GB" sz="1200" b="0" i="0" u="none" strike="noStrike" kern="0" cap="none" spc="0" normalizeH="0" baseline="0" noProof="0" dirty="0">
                <a:ln>
                  <a:noFill/>
                </a:ln>
                <a:solidFill>
                  <a:srgbClr val="002060"/>
                </a:solidFill>
                <a:effectLst/>
                <a:uLnTx/>
                <a:uFillTx/>
              </a:rPr>
              <a:t> [1728], amigo [210], </a:t>
            </a:r>
            <a:r>
              <a:rPr lang="en-GB" sz="1200" b="0" dirty="0" err="1">
                <a:solidFill>
                  <a:srgbClr val="002060"/>
                </a:solidFill>
                <a:latin typeface="Century Gothic" panose="020B0502020202020204" pitchFamily="34" charset="0"/>
              </a:rPr>
              <a:t>moneda</a:t>
            </a:r>
            <a:r>
              <a:rPr lang="en-GB" sz="1200" b="0" dirty="0">
                <a:solidFill>
                  <a:srgbClr val="002060"/>
                </a:solidFill>
                <a:latin typeface="Century Gothic" panose="020B0502020202020204" pitchFamily="34" charset="0"/>
              </a:rPr>
              <a:t> [1577], </a:t>
            </a:r>
            <a:r>
              <a:rPr lang="en-GB" sz="1200" b="0" dirty="0" err="1">
                <a:solidFill>
                  <a:srgbClr val="002060"/>
                </a:solidFill>
                <a:latin typeface="Century Gothic" panose="020B0502020202020204" pitchFamily="34" charset="0"/>
              </a:rPr>
              <a:t>teléfono</a:t>
            </a:r>
            <a:r>
              <a:rPr lang="en-GB" sz="1200" b="0" dirty="0">
                <a:solidFill>
                  <a:srgbClr val="002060"/>
                </a:solidFill>
                <a:latin typeface="Century Gothic" panose="020B0502020202020204" pitchFamily="34" charset="0"/>
              </a:rPr>
              <a:t> [866], </a:t>
            </a:r>
            <a:r>
              <a:rPr kumimoji="0" lang="en-GB" sz="1200" b="0" i="0" u="none" strike="noStrike" kern="0" cap="none" spc="0" normalizeH="0" baseline="0" noProof="0" dirty="0" err="1">
                <a:ln>
                  <a:noFill/>
                </a:ln>
                <a:solidFill>
                  <a:srgbClr val="002060"/>
                </a:solidFill>
                <a:effectLst/>
                <a:uLnTx/>
                <a:uFillTx/>
              </a:rPr>
              <a:t>barco</a:t>
            </a:r>
            <a:r>
              <a:rPr kumimoji="0" lang="en-GB" sz="1200" b="0" i="0" u="none" strike="noStrike" kern="0" cap="none" spc="0" normalizeH="0" baseline="0" noProof="0" dirty="0">
                <a:ln>
                  <a:noFill/>
                </a:ln>
                <a:solidFill>
                  <a:srgbClr val="002060"/>
                </a:solidFill>
                <a:effectLst/>
                <a:uLnTx/>
                <a:uFillTx/>
              </a:rPr>
              <a:t> [1384], </a:t>
            </a:r>
            <a:r>
              <a:rPr lang="en-GB" b="0" baseline="0" dirty="0"/>
              <a:t>coche [1190], </a:t>
            </a:r>
            <a:r>
              <a:rPr lang="en-GB" baseline="0" dirty="0" err="1"/>
              <a:t>documento</a:t>
            </a:r>
            <a:r>
              <a:rPr lang="en-GB" baseline="0" dirty="0"/>
              <a:t> [996]</a:t>
            </a:r>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5706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Vocabulary/grammar task (reading)</a:t>
            </a:r>
          </a:p>
          <a:p>
            <a:endParaRPr lang="en-GB" dirty="0"/>
          </a:p>
          <a:p>
            <a:r>
              <a:rPr lang="en-US" b="1" dirty="0"/>
              <a:t>Timing: 7</a:t>
            </a:r>
            <a:r>
              <a:rPr lang="en-US" b="1" baseline="0" dirty="0"/>
              <a:t> minutes </a:t>
            </a:r>
            <a:r>
              <a:rPr lang="en-US" b="0" baseline="0" dirty="0"/>
              <a:t>(slides 41-2)</a:t>
            </a:r>
            <a:endParaRPr lang="en-US" b="0" dirty="0"/>
          </a:p>
          <a:p>
            <a:endParaRPr lang="en-US" b="1" dirty="0"/>
          </a:p>
          <a:p>
            <a:r>
              <a:rPr lang="en-US" b="1" dirty="0"/>
              <a:t>Aim: </a:t>
            </a:r>
            <a:r>
              <a:rPr lang="en-US" b="0" dirty="0"/>
              <a:t>to</a:t>
            </a:r>
            <a:r>
              <a:rPr lang="en-US" b="0" baseline="0" dirty="0"/>
              <a:t> complete the short text. </a:t>
            </a:r>
            <a:r>
              <a:rPr lang="en-GB" dirty="0"/>
              <a:t>The</a:t>
            </a:r>
            <a:r>
              <a:rPr lang="en-GB" baseline="0" dirty="0"/>
              <a:t> idea here is to integrate question words (qué, </a:t>
            </a:r>
            <a:r>
              <a:rPr lang="en-GB" baseline="0" dirty="0" err="1"/>
              <a:t>cómo</a:t>
            </a:r>
            <a:r>
              <a:rPr lang="en-GB" baseline="0" dirty="0"/>
              <a:t>, </a:t>
            </a:r>
            <a:r>
              <a:rPr lang="en-GB" baseline="0" dirty="0" err="1"/>
              <a:t>dónde</a:t>
            </a:r>
            <a:r>
              <a:rPr lang="en-GB" baseline="0" dirty="0"/>
              <a:t>) and previous grammar features (</a:t>
            </a:r>
            <a:r>
              <a:rPr lang="en-GB" baseline="0" dirty="0" err="1"/>
              <a:t>es</a:t>
            </a:r>
            <a:r>
              <a:rPr lang="en-GB" baseline="0" dirty="0"/>
              <a:t>/</a:t>
            </a:r>
            <a:r>
              <a:rPr lang="en-GB" baseline="0" dirty="0" err="1"/>
              <a:t>está</a:t>
            </a:r>
            <a:r>
              <a:rPr lang="en-GB" baseline="0" dirty="0"/>
              <a:t>) with the work done in weeks 4 &amp; 5 on tener and indefinite articles. </a:t>
            </a:r>
            <a:endParaRPr lang="en-US" b="1" dirty="0"/>
          </a:p>
          <a:p>
            <a:endParaRPr lang="en-US" b="1" dirty="0"/>
          </a:p>
          <a:p>
            <a:r>
              <a:rPr lang="en-US" b="1" dirty="0"/>
              <a:t>Procedure:</a:t>
            </a:r>
          </a:p>
          <a:p>
            <a:pPr marL="228600" indent="-228600">
              <a:buAutoNum type="arabicPeriod"/>
            </a:pPr>
            <a:r>
              <a:rPr lang="en-GB" baseline="0" dirty="0"/>
              <a:t>Students read, then complete with an appropriate missing word.</a:t>
            </a:r>
          </a:p>
          <a:p>
            <a:pPr marL="228600" indent="-228600">
              <a:buAutoNum type="arabicPeriod"/>
            </a:pPr>
            <a:r>
              <a:rPr lang="en-GB" b="0" baseline="0" dirty="0"/>
              <a:t>They then do the same on the following slide</a:t>
            </a:r>
          </a:p>
          <a:p>
            <a:pPr marL="228600" indent="-228600">
              <a:buAutoNum type="arabicPeriod"/>
            </a:pPr>
            <a:r>
              <a:rPr lang="en-GB" b="0" baseline="0" dirty="0"/>
              <a:t>Students practise saying the texts aloud in pairs. This will help build confidence and consolidate SSC knowledge e.g. [ca] in </a:t>
            </a:r>
            <a:r>
              <a:rPr lang="en-GB" b="0" baseline="0" dirty="0" err="1"/>
              <a:t>cámara</a:t>
            </a:r>
            <a:r>
              <a:rPr lang="en-GB" b="0" baseline="0" dirty="0"/>
              <a:t>.</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a:t>
            </a:r>
            <a:r>
              <a:rPr lang="en-GB" dirty="0"/>
              <a:t>Depending</a:t>
            </a:r>
            <a:r>
              <a:rPr lang="en-GB" baseline="0" dirty="0"/>
              <a:t> on students’ ability, this could either be a blank gap fill (with the options deleted) or a multiple choice activity.</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u="none" baseline="0" dirty="0"/>
              <a:t>Free writing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u="none" baseline="0" dirty="0"/>
              <a:t>This could be done in class or at home, depending on the time available.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none" baseline="0" dirty="0"/>
          </a:p>
          <a:p>
            <a:r>
              <a:rPr lang="en-US" b="1" dirty="0"/>
              <a:t>Timing: </a:t>
            </a:r>
            <a:r>
              <a:rPr lang="en-US" b="0" dirty="0"/>
              <a:t>10 minutes</a:t>
            </a:r>
          </a:p>
          <a:p>
            <a:endParaRPr lang="en-US" b="1" dirty="0"/>
          </a:p>
          <a:p>
            <a:r>
              <a:rPr lang="en-US" b="1" dirty="0"/>
              <a:t>Aim: </a:t>
            </a:r>
            <a:r>
              <a:rPr lang="en-US" b="0" dirty="0"/>
              <a:t>to practise using indefinite articles and nouns in a freer written production activity</a:t>
            </a:r>
          </a:p>
          <a:p>
            <a:endParaRPr lang="en-US" b="1" dirty="0"/>
          </a:p>
          <a:p>
            <a:r>
              <a:rPr lang="en-US" b="1" dirty="0"/>
              <a:t>Procedure:</a:t>
            </a:r>
          </a:p>
          <a:p>
            <a:r>
              <a:rPr lang="en-US" b="0" dirty="0"/>
              <a:t>1. Explain</a:t>
            </a:r>
            <a:r>
              <a:rPr lang="en-US" b="0" baseline="0" dirty="0"/>
              <a:t> to students the context and the need to use ‘</a:t>
            </a:r>
            <a:r>
              <a:rPr lang="en-US" b="0" baseline="0" dirty="0" err="1"/>
              <a:t>tengo</a:t>
            </a:r>
            <a:r>
              <a:rPr lang="en-US" b="0" baseline="0" dirty="0"/>
              <a:t>’ and ‘</a:t>
            </a:r>
            <a:r>
              <a:rPr lang="en-US" b="0" baseline="0" dirty="0" err="1"/>
              <a:t>tiene</a:t>
            </a:r>
            <a:r>
              <a:rPr lang="en-US" b="0" baseline="0" dirty="0"/>
              <a:t>’ (depending on who has what)</a:t>
            </a:r>
            <a:endParaRPr lang="en-US" b="0" dirty="0"/>
          </a:p>
          <a:p>
            <a:r>
              <a:rPr lang="en-US" b="0" dirty="0"/>
              <a:t>2. Students write their own sets of sentences</a:t>
            </a:r>
            <a:r>
              <a:rPr lang="en-US" b="0" baseline="0" dirty="0"/>
              <a:t> in pairs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3. Students could then report back to the class, comparing what they have (</a:t>
            </a:r>
            <a:r>
              <a:rPr lang="en-GB" baseline="0" dirty="0" err="1"/>
              <a:t>tengo</a:t>
            </a:r>
            <a:r>
              <a:rPr lang="en-GB" baseline="0" dirty="0"/>
              <a:t>) and what their partner has (</a:t>
            </a:r>
            <a:r>
              <a:rPr lang="en-GB" baseline="0" dirty="0" err="1"/>
              <a:t>tiene</a:t>
            </a:r>
            <a:r>
              <a:rPr lang="en-GB" baseline="0" dirty="0"/>
              <a:t>).</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a:t>
            </a:r>
            <a:r>
              <a:rPr lang="en-US" b="0" baseline="0" dirty="0"/>
              <a:t> </a:t>
            </a:r>
            <a:r>
              <a:rPr lang="en-GB" dirty="0"/>
              <a:t>After</a:t>
            </a:r>
            <a:r>
              <a:rPr lang="en-GB" baseline="0" dirty="0"/>
              <a:t> they have done this, students could re-read what they have written and see how many SSCs they can spot (e.g. L or LL, CA, CO, CU, A, O, E, I, U]. They could also practise reading the text aloud with their partner (this would be less daunting than reading to the group). The teacher can go around the classroom and listen as they do this. </a:t>
            </a:r>
            <a:endParaRPr lang="en-US" b="0"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Notes:</a:t>
            </a:r>
            <a:r>
              <a:rPr lang="en-US" b="1" baseline="0" dirty="0"/>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u="none" baseline="0" dirty="0"/>
              <a:t>S</a:t>
            </a:r>
            <a:r>
              <a:rPr lang="en-GB" b="0" u="none" baseline="0" dirty="0" err="1"/>
              <a:t>tudents</a:t>
            </a:r>
            <a:r>
              <a:rPr lang="en-GB" b="0" u="none" baseline="0" dirty="0"/>
              <a:t> </a:t>
            </a:r>
            <a:r>
              <a:rPr lang="en-GB" u="none" baseline="0" dirty="0"/>
              <a:t>haven’t yet been taught that some nouns pluralise with –</a:t>
            </a:r>
            <a:r>
              <a:rPr lang="en-GB" u="none" baseline="0" dirty="0" err="1"/>
              <a:t>es</a:t>
            </a:r>
            <a:r>
              <a:rPr lang="en-GB" u="none" baseline="0" dirty="0"/>
              <a:t>. This comes in term 1.2, week 2. They might therefore be best advised to look for nouns that pluralise with –s here.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See next slide for ideas that students could be given.</a:t>
            </a: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07209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Word frequency:</a:t>
            </a:r>
            <a:r>
              <a:rPr lang="en-GB" baseline="0" dirty="0"/>
              <a:t> </a:t>
            </a:r>
            <a:r>
              <a:rPr lang="en-GB" dirty="0"/>
              <a:t>sombrero [2289]; </a:t>
            </a:r>
            <a:r>
              <a:rPr lang="en-GB" dirty="0" err="1"/>
              <a:t>billete</a:t>
            </a:r>
            <a:r>
              <a:rPr lang="en-GB" dirty="0"/>
              <a:t> [2992]; </a:t>
            </a:r>
            <a:r>
              <a:rPr lang="en-GB" dirty="0" err="1"/>
              <a:t>tarjeta</a:t>
            </a:r>
            <a:r>
              <a:rPr lang="en-GB" dirty="0"/>
              <a:t> [1958]; llave [1853]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OPTIONAL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are optional slides</a:t>
            </a:r>
            <a:r>
              <a:rPr lang="en-GB" baseline="0" dirty="0"/>
              <a:t> for extra speaking or writing practice, if desired.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picture combinations</a:t>
            </a:r>
            <a:r>
              <a:rPr lang="en-GB" baseline="0" dirty="0"/>
              <a:t> can be used for speed recall of the three forms of tener and questions / statements, with vocabulary from the past two weeks.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This could be used for a whole class, pair or individual speaking (or writing) activity.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Where the target sentence is a question, elicit the English translation to raise awareness of the difference between English and Spanish (English requires auxiliary verb ‘do in these questions; Spanish just uses the main verb).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3885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[co] </a:t>
            </a:r>
            <a:r>
              <a:rPr lang="en-GB" baseline="0" dirty="0"/>
              <a:t>and then the </a:t>
            </a:r>
            <a:r>
              <a:rPr lang="en-GB" b="1" baseline="0" dirty="0"/>
              <a:t>source</a:t>
            </a:r>
            <a:r>
              <a:rPr lang="en-GB" baseline="0" dirty="0"/>
              <a:t> word again ‘</a:t>
            </a:r>
            <a:r>
              <a:rPr lang="en-GB" b="1" baseline="0" dirty="0"/>
              <a:t>comer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0" baseline="0" dirty="0"/>
              <a:t>comer [347], con [14], coche [1190]</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83169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can be contrasted with the previous slide</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258806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735677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137930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0306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830265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387313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534737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9022047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02060"/>
                </a:solidFill>
                <a:latin typeface="Century Gothic" panose="020B0502020202020204" pitchFamily="34" charset="0"/>
                <a:cs typeface="Arial"/>
                <a:sym typeface="Arial"/>
              </a:rPr>
              <a:t>Students 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502699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dirty="0">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30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Without the images or sound, students have to pronounce the words themselves.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52764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[cu]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a:t>
            </a:r>
            <a:r>
              <a:rPr lang="en-GB" baseline="0" dirty="0"/>
              <a:t> and elicit the pronunciation of the </a:t>
            </a:r>
            <a:r>
              <a:rPr lang="en-GB" b="1" baseline="0" dirty="0"/>
              <a:t>individual SSC [cu] </a:t>
            </a:r>
            <a:r>
              <a:rPr lang="en-GB" baseline="0" dirty="0"/>
              <a:t>and then the </a:t>
            </a:r>
            <a:r>
              <a:rPr lang="en-GB" b="1" baseline="0" dirty="0"/>
              <a:t>source</a:t>
            </a:r>
            <a:r>
              <a:rPr lang="en-GB" baseline="0" dirty="0"/>
              <a:t> word again ‘</a:t>
            </a:r>
            <a:r>
              <a:rPr lang="en-GB" b="1" baseline="0" dirty="0" err="1"/>
              <a:t>escuchar</a:t>
            </a:r>
            <a:r>
              <a:rPr lang="en-GB" baseline="0" dirty="0"/>
              <a:t>’ (with gesture, if using).</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Then present and elicit the pronunciation of the two </a:t>
            </a:r>
            <a:r>
              <a:rPr lang="en-GB" b="1" baseline="0" dirty="0"/>
              <a:t>cluster</a:t>
            </a:r>
            <a:r>
              <a:rPr lang="en-GB" baseline="0" dirty="0"/>
              <a:t> words.</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Spanish): </a:t>
            </a:r>
            <a:br>
              <a:rPr lang="en-GB" baseline="0" dirty="0"/>
            </a:br>
            <a:r>
              <a:rPr lang="en-GB" baseline="0" dirty="0" err="1"/>
              <a:t>escuchar</a:t>
            </a:r>
            <a:r>
              <a:rPr lang="en-GB" baseline="0" dirty="0"/>
              <a:t> [281], </a:t>
            </a:r>
            <a:r>
              <a:rPr lang="en-GB" baseline="0" dirty="0" err="1"/>
              <a:t>cultura</a:t>
            </a:r>
            <a:r>
              <a:rPr lang="en-GB" baseline="0" dirty="0"/>
              <a:t> [469], </a:t>
            </a:r>
            <a:r>
              <a:rPr lang="en-GB" baseline="0" dirty="0" err="1"/>
              <a:t>documento</a:t>
            </a:r>
            <a:r>
              <a:rPr lang="en-GB" baseline="0" dirty="0"/>
              <a:t> [996]</a:t>
            </a:r>
            <a:br>
              <a:rPr lang="en-GB" baseline="0" dirty="0"/>
            </a:b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183169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93359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856321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95607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5941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82269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2127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867362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0601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969059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62371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08/07/2021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789761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519962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5691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217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21435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79430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13919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16231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6980720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78399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28522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606809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08/07/2021</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512017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57836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307254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4773094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33331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968474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708786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866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398084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20584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44347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53103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61301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2841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79825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951515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598022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15163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81641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3447952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322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26677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96300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392834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10344594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32034874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27831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9.jpeg"/><Relationship Id="rId3" Type="http://schemas.openxmlformats.org/officeDocument/2006/relationships/audio" Target="../media/audio8.wav"/><Relationship Id="rId7" Type="http://schemas.openxmlformats.org/officeDocument/2006/relationships/audio" Target="../media/audio3.wav"/><Relationship Id="rId12" Type="http://schemas.openxmlformats.org/officeDocument/2006/relationships/audio" Target="../media/audio4.wav"/><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audio" Target="../media/audio6.wav"/><Relationship Id="rId11" Type="http://schemas.openxmlformats.org/officeDocument/2006/relationships/image" Target="../media/image6.png"/><Relationship Id="rId5" Type="http://schemas.openxmlformats.org/officeDocument/2006/relationships/audio" Target="../media/audio2.wav"/><Relationship Id="rId10" Type="http://schemas.openxmlformats.org/officeDocument/2006/relationships/image" Target="../media/image18.PNG"/><Relationship Id="rId4" Type="http://schemas.openxmlformats.org/officeDocument/2006/relationships/audio" Target="../media/audio11.wav"/><Relationship Id="rId9" Type="http://schemas.openxmlformats.org/officeDocument/2006/relationships/image" Target="../media/image8.png"/><Relationship Id="rId1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8.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audio" Target="../media/audio23.wav"/><Relationship Id="rId3" Type="http://schemas.openxmlformats.org/officeDocument/2006/relationships/image" Target="../media/image31.png"/><Relationship Id="rId7" Type="http://schemas.openxmlformats.org/officeDocument/2006/relationships/audio" Target="../media/audio17.wav"/><Relationship Id="rId12" Type="http://schemas.openxmlformats.org/officeDocument/2006/relationships/audio" Target="../media/audio22.wav"/><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0" Type="http://schemas.openxmlformats.org/officeDocument/2006/relationships/audio" Target="../media/audio20.wav"/><Relationship Id="rId4" Type="http://schemas.openxmlformats.org/officeDocument/2006/relationships/audio" Target="../media/audio14.wav"/><Relationship Id="rId9" Type="http://schemas.openxmlformats.org/officeDocument/2006/relationships/audio" Target="../media/audio19.wav"/></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18" Type="http://schemas.openxmlformats.org/officeDocument/2006/relationships/image" Target="../media/image48.png"/><Relationship Id="rId26" Type="http://schemas.openxmlformats.org/officeDocument/2006/relationships/image" Target="../media/image56.png"/><Relationship Id="rId3" Type="http://schemas.openxmlformats.org/officeDocument/2006/relationships/image" Target="../media/image33.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notesSlide" Target="../notesSlides/notesSlide27.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36.jpeg"/><Relationship Id="rId11" Type="http://schemas.openxmlformats.org/officeDocument/2006/relationships/image" Target="../media/image41.png"/><Relationship Id="rId24" Type="http://schemas.openxmlformats.org/officeDocument/2006/relationships/image" Target="../media/image54.png"/><Relationship Id="rId5" Type="http://schemas.openxmlformats.org/officeDocument/2006/relationships/image" Target="../media/image35.jpeg"/><Relationship Id="rId15" Type="http://schemas.openxmlformats.org/officeDocument/2006/relationships/image" Target="../media/image45.jpeg"/><Relationship Id="rId23" Type="http://schemas.openxmlformats.org/officeDocument/2006/relationships/image" Target="../media/image53.png"/><Relationship Id="rId10" Type="http://schemas.openxmlformats.org/officeDocument/2006/relationships/image" Target="../media/image40.png"/><Relationship Id="rId19" Type="http://schemas.openxmlformats.org/officeDocument/2006/relationships/image" Target="../media/image49.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 Id="rId22" Type="http://schemas.openxmlformats.org/officeDocument/2006/relationships/image" Target="../media/image52.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pn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6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5.png"/><Relationship Id="rId5" Type="http://schemas.microsoft.com/office/2007/relationships/hdphoto" Target="../media/hdphoto1.wdp"/><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8.xml"/><Relationship Id="rId5" Type="http://schemas.openxmlformats.org/officeDocument/2006/relationships/image" Target="../media/image30.jpe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3.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7.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8.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image" Target="../media/image24.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0.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2.xml"/><Relationship Id="rId1" Type="http://schemas.openxmlformats.org/officeDocument/2006/relationships/slideLayout" Target="../slideLayouts/slideLayout28.xml"/><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audio" Target="../media/audio32.wav"/><Relationship Id="rId3" Type="http://schemas.openxmlformats.org/officeDocument/2006/relationships/image" Target="../media/image67.png"/><Relationship Id="rId7" Type="http://schemas.openxmlformats.org/officeDocument/2006/relationships/audio" Target="../media/audio26.wav"/><Relationship Id="rId12" Type="http://schemas.openxmlformats.org/officeDocument/2006/relationships/audio" Target="../media/audio31.wav"/><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audio" Target="../media/audio24.wav"/><Relationship Id="rId10" Type="http://schemas.openxmlformats.org/officeDocument/2006/relationships/audio" Target="../media/audio29.wav"/><Relationship Id="rId4" Type="http://schemas.openxmlformats.org/officeDocument/2006/relationships/image" Target="../media/image68.png"/><Relationship Id="rId9" Type="http://schemas.openxmlformats.org/officeDocument/2006/relationships/audio" Target="../media/audio28.wav"/><Relationship Id="rId14" Type="http://schemas.openxmlformats.org/officeDocument/2006/relationships/audio" Target="../media/audio33.wav"/></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audio" Target="../media/audio34.wav"/><Relationship Id="rId7" Type="http://schemas.openxmlformats.org/officeDocument/2006/relationships/image" Target="../media/image73.png"/><Relationship Id="rId2" Type="http://schemas.openxmlformats.org/officeDocument/2006/relationships/notesSlide" Target="../notesSlides/notesSlide47.xml"/><Relationship Id="rId1" Type="http://schemas.openxmlformats.org/officeDocument/2006/relationships/slideLayout" Target="../slideLayouts/slideLayout28.xml"/><Relationship Id="rId6" Type="http://schemas.openxmlformats.org/officeDocument/2006/relationships/image" Target="../media/image6.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13.jpe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5.wav"/><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audio" Target="../media/audio8.wav"/><Relationship Id="rId11" Type="http://schemas.openxmlformats.org/officeDocument/2006/relationships/image" Target="../media/image13.jpeg"/><Relationship Id="rId5" Type="http://schemas.openxmlformats.org/officeDocument/2006/relationships/audio" Target="../media/audio7.wav"/><Relationship Id="rId10" Type="http://schemas.openxmlformats.org/officeDocument/2006/relationships/image" Target="../media/image12.png"/><Relationship Id="rId4" Type="http://schemas.openxmlformats.org/officeDocument/2006/relationships/audio" Target="../media/audio6.wav"/><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0.xml"/><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image" Target="../media/image78.png"/></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1.xml"/><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image" Target="../media/image40.png"/></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3.xml"/><Relationship Id="rId1" Type="http://schemas.openxmlformats.org/officeDocument/2006/relationships/slideLayout" Target="../slideLayouts/slideLayout28.xml"/><Relationship Id="rId6" Type="http://schemas.openxmlformats.org/officeDocument/2006/relationships/image" Target="../media/image21.png"/><Relationship Id="rId5" Type="http://schemas.openxmlformats.org/officeDocument/2006/relationships/image" Target="../media/image80.png"/><Relationship Id="rId4"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54.xml"/><Relationship Id="rId1" Type="http://schemas.openxmlformats.org/officeDocument/2006/relationships/slideLayout" Target="../slideLayouts/slideLayout28.xml"/><Relationship Id="rId6" Type="http://schemas.openxmlformats.org/officeDocument/2006/relationships/image" Target="../media/image80.png"/><Relationship Id="rId5" Type="http://schemas.openxmlformats.org/officeDocument/2006/relationships/image" Target="../media/image48.png"/><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5.xml"/><Relationship Id="rId1" Type="http://schemas.openxmlformats.org/officeDocument/2006/relationships/slideLayout" Target="../slideLayouts/slideLayout28.xml"/><Relationship Id="rId5" Type="http://schemas.openxmlformats.org/officeDocument/2006/relationships/image" Target="../media/image21.png"/><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28.xml"/><Relationship Id="rId6" Type="http://schemas.openxmlformats.org/officeDocument/2006/relationships/image" Target="../media/image24.jpg"/><Relationship Id="rId5" Type="http://schemas.openxmlformats.org/officeDocument/2006/relationships/image" Target="../media/image21.png"/><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7.xml"/><Relationship Id="rId1" Type="http://schemas.openxmlformats.org/officeDocument/2006/relationships/slideLayout" Target="../slideLayouts/slideLayout28.xml"/><Relationship Id="rId6" Type="http://schemas.openxmlformats.org/officeDocument/2006/relationships/image" Target="../media/image21.png"/><Relationship Id="rId5" Type="http://schemas.openxmlformats.org/officeDocument/2006/relationships/image" Target="../media/image80.png"/><Relationship Id="rId4" Type="http://schemas.openxmlformats.org/officeDocument/2006/relationships/image" Target="../media/image77.png"/></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39.xml"/><Relationship Id="rId5" Type="http://schemas.openxmlformats.org/officeDocument/2006/relationships/image" Target="../media/image81.png"/><Relationship Id="rId4" Type="http://schemas.openxmlformats.org/officeDocument/2006/relationships/hyperlink" Target="https://www.gaminggrammar.com/"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gaminggrammar.com/" TargetMode="External"/><Relationship Id="rId2" Type="http://schemas.openxmlformats.org/officeDocument/2006/relationships/notesSlide" Target="../notesSlides/notesSlide59.xml"/><Relationship Id="rId1" Type="http://schemas.openxmlformats.org/officeDocument/2006/relationships/slideLayout" Target="../slideLayouts/slideLayout28.xml"/><Relationship Id="rId5" Type="http://schemas.openxmlformats.org/officeDocument/2006/relationships/image" Target="../media/image82.png"/><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audio" Target="../media/audio8.wav"/><Relationship Id="rId5" Type="http://schemas.openxmlformats.org/officeDocument/2006/relationships/audio" Target="../media/audio7.wav"/><Relationship Id="rId4" Type="http://schemas.openxmlformats.org/officeDocument/2006/relationships/audio" Target="../media/audio6.wav"/></Relationships>
</file>

<file path=ppt/slides/_rels/slide60.xml.rels><?xml version="1.0" encoding="UTF-8" standalone="yes"?>
<Relationships xmlns="http://schemas.openxmlformats.org/package/2006/relationships"><Relationship Id="rId8" Type="http://schemas.openxmlformats.org/officeDocument/2006/relationships/hyperlink" Target="https://resources.ncelp.org/concern/resources/3r074v526?locale=en" TargetMode="External"/><Relationship Id="rId3" Type="http://schemas.openxmlformats.org/officeDocument/2006/relationships/image" Target="../media/image21.png"/><Relationship Id="rId7" Type="http://schemas.openxmlformats.org/officeDocument/2006/relationships/hyperlink" Target="https://drive.google.com/file/d/1umau3-4MCkFR4CLLhhQDAZiKdB89zDBd/view?usp=sharing"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hyperlink" Target="https://quizlet.com/gb/422587107/year-7-spanish-term-11-week-3-flash-cards/" TargetMode="External"/><Relationship Id="rId10" Type="http://schemas.openxmlformats.org/officeDocument/2006/relationships/image" Target="../media/image85.png"/><Relationship Id="rId4" Type="http://schemas.openxmlformats.org/officeDocument/2006/relationships/image" Target="../media/image83.png"/><Relationship Id="rId9" Type="http://schemas.openxmlformats.org/officeDocument/2006/relationships/hyperlink" Target="https://quizlet.com/gb/429101846/year-7-spanish-term-11-week-6-flash-card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9.wav"/><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audio" Target="../media/audio12.wav"/><Relationship Id="rId5" Type="http://schemas.openxmlformats.org/officeDocument/2006/relationships/audio" Target="../media/audio11.wav"/><Relationship Id="rId10" Type="http://schemas.openxmlformats.org/officeDocument/2006/relationships/image" Target="../media/image17.png"/><Relationship Id="rId4" Type="http://schemas.openxmlformats.org/officeDocument/2006/relationships/audio" Target="../media/audio10.wav"/><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audio" Target="../media/audio9.wav"/><Relationship Id="rId7" Type="http://schemas.openxmlformats.org/officeDocument/2006/relationships/audio" Target="../media/audio13.wav"/><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audio" Target="../media/audio12.wav"/><Relationship Id="rId5" Type="http://schemas.openxmlformats.org/officeDocument/2006/relationships/audio" Target="../media/audio11.wav"/><Relationship Id="rId4" Type="http://schemas.openxmlformats.org/officeDocument/2006/relationships/audio" Target="../media/audio10.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65707" y="1896450"/>
            <a:ext cx="5940052" cy="879475"/>
          </a:xfrm>
        </p:spPr>
        <p:txBody>
          <a:bodyPr>
            <a:normAutofit fontScale="90000"/>
          </a:bodyPr>
          <a:lstStyle/>
          <a:p>
            <a:pPr algn="l"/>
            <a:r>
              <a:rPr lang="en-GB" sz="4000" b="1" dirty="0">
                <a:solidFill>
                  <a:prstClr val="white"/>
                </a:solidFill>
              </a:rPr>
              <a:t>Saying what people have</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65707" y="2863243"/>
            <a:ext cx="9045297" cy="2742405"/>
          </a:xfrm>
        </p:spPr>
        <p:txBody>
          <a:bodyPr>
            <a:normAutofit/>
          </a:bodyPr>
          <a:lstStyle/>
          <a:p>
            <a:pPr algn="l"/>
            <a:r>
              <a:rPr lang="en-GB" sz="2800" dirty="0">
                <a:solidFill>
                  <a:prstClr val="white"/>
                </a:solidFill>
              </a:rPr>
              <a:t>Plural indefinite articles (unos/</a:t>
            </a:r>
            <a:r>
              <a:rPr lang="en-GB" sz="2800" dirty="0" err="1">
                <a:solidFill>
                  <a:prstClr val="white"/>
                </a:solidFill>
              </a:rPr>
              <a:t>unas</a:t>
            </a:r>
            <a:r>
              <a:rPr lang="en-GB" sz="2800" dirty="0">
                <a:solidFill>
                  <a:prstClr val="white"/>
                </a:solidFill>
              </a:rPr>
              <a:t>)</a:t>
            </a:r>
          </a:p>
          <a:p>
            <a:pPr algn="l"/>
            <a:r>
              <a:rPr lang="en-US" sz="2800" dirty="0">
                <a:solidFill>
                  <a:schemeClr val="bg1"/>
                </a:solidFill>
              </a:rPr>
              <a:t>Plural nouns with ‘-s’</a:t>
            </a:r>
          </a:p>
          <a:p>
            <a:pPr algn="l"/>
            <a:endParaRPr lang="en-US" sz="2800" dirty="0">
              <a:solidFill>
                <a:schemeClr val="bg1"/>
              </a:solidFill>
            </a:endParaRPr>
          </a:p>
          <a:p>
            <a:pPr algn="l"/>
            <a:endParaRPr lang="en-US" sz="2800" dirty="0">
              <a:solidFill>
                <a:schemeClr val="bg1"/>
              </a:solidFill>
            </a:endParaRPr>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65707" y="3841312"/>
            <a:ext cx="5784971" cy="68654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white"/>
                </a:solidFill>
                <a:effectLst/>
                <a:uLnTx/>
                <a:uFillTx/>
              </a:rPr>
              <a:t>SSCs </a:t>
            </a:r>
            <a:r>
              <a:rPr lang="en-GB" sz="2800" dirty="0">
                <a:solidFill>
                  <a:prstClr val="white"/>
                </a:solidFill>
              </a:rPr>
              <a:t>[ca], [co], [cu]</a:t>
            </a:r>
            <a:endParaRPr kumimoji="0" lang="en-US" sz="2800" b="0" i="0" u="none" strike="noStrike" kern="1200" cap="none" spc="0" normalizeH="0" baseline="0" noProof="0" dirty="0">
              <a:ln>
                <a:noFill/>
              </a:ln>
              <a:solidFill>
                <a:srgbClr val="4472C4">
                  <a:lumMod val="50000"/>
                </a:srgbClr>
              </a:solidFill>
              <a:effectLst/>
              <a:uLnTx/>
              <a:uFillTx/>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25242" y="491478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dirty="0">
                <a:solidFill>
                  <a:prstClr val="white"/>
                </a:solidFill>
                <a:latin typeface="Century Gothic" panose="020B0502020202020204" pitchFamily="34" charset="0"/>
              </a:rPr>
              <a:t>1.1</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9</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Nick Avery</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noProof="0" dirty="0">
                <a:solidFill>
                  <a:prstClr val="white"/>
                </a:solidFill>
                <a:latin typeface="Century Gothic" panose="020B0502020202020204" pitchFamily="34" charset="0"/>
              </a:rPr>
              <a:t>08</a:t>
            </a:r>
            <a:r>
              <a:rPr lang="en-GB" sz="1400" dirty="0">
                <a:solidFill>
                  <a:prstClr val="white"/>
                </a:solidFill>
                <a:latin typeface="Century Gothic" panose="020B0502020202020204" pitchFamily="34" charset="0"/>
              </a:rPr>
              <a:t>/07/21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5">
            <a:extLst>
              <a:ext uri="{FF2B5EF4-FFF2-40B4-BE49-F238E27FC236}">
                <a16:creationId xmlns:a16="http://schemas.microsoft.com/office/drawing/2014/main" id="{1BF0CAF1-FFBD-46D8-AF0E-30393D436BFE}"/>
              </a:ext>
            </a:extLst>
          </p:cNvPr>
          <p:cNvSpPr/>
          <p:nvPr/>
        </p:nvSpPr>
        <p:spPr>
          <a:xfrm>
            <a:off x="4017322" y="2470501"/>
            <a:ext cx="4569731" cy="1688785"/>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TextBox 19">
            <a:extLst>
              <a:ext uri="{FF2B5EF4-FFF2-40B4-BE49-F238E27FC236}">
                <a16:creationId xmlns:a16="http://schemas.microsoft.com/office/drawing/2014/main" id="{F4FD68A4-170A-4BEB-A265-85C446979699}"/>
              </a:ext>
            </a:extLst>
          </p:cNvPr>
          <p:cNvSpPr txBox="1"/>
          <p:nvPr/>
        </p:nvSpPr>
        <p:spPr>
          <a:xfrm>
            <a:off x="866993" y="1660429"/>
            <a:ext cx="4108535" cy="1200329"/>
          </a:xfrm>
          <a:prstGeom prst="rect">
            <a:avLst/>
          </a:prstGeom>
          <a:noFill/>
        </p:spPr>
        <p:txBody>
          <a:bodyPr wrap="square" rtlCol="0">
            <a:spAutoFit/>
          </a:bodyPr>
          <a:lstStyle/>
          <a:p>
            <a:r>
              <a:rPr lang="es-CO" sz="7200" dirty="0">
                <a:solidFill>
                  <a:schemeClr val="accent2"/>
                </a:solidFill>
                <a:latin typeface="Century Gothic" panose="020B0502020202020204" pitchFamily="34" charset="0"/>
                <a:cs typeface="Calibri" panose="020F0502020204030204" pitchFamily="34" charset="0"/>
              </a:rPr>
              <a:t>cu</a:t>
            </a:r>
            <a:r>
              <a:rPr lang="es-CO" sz="7200" dirty="0">
                <a:solidFill>
                  <a:schemeClr val="accent1">
                    <a:lumMod val="50000"/>
                  </a:schemeClr>
                </a:solidFill>
                <a:latin typeface="Century Gothic" panose="020B0502020202020204" pitchFamily="34" charset="0"/>
                <a:cs typeface="Calibri" panose="020F0502020204030204" pitchFamily="34" charset="0"/>
              </a:rPr>
              <a:t>ltura</a:t>
            </a:r>
          </a:p>
        </p:txBody>
      </p:sp>
      <p:sp>
        <p:nvSpPr>
          <p:cNvPr id="22" name="TextBox 21">
            <a:hlinkClick r:id="" action="ppaction://noaction">
              <a:snd r:embed="rId3" name="DOCUMENTO.wav"/>
            </a:hlinkClick>
            <a:extLst>
              <a:ext uri="{FF2B5EF4-FFF2-40B4-BE49-F238E27FC236}">
                <a16:creationId xmlns:a16="http://schemas.microsoft.com/office/drawing/2014/main" id="{50E11E1F-02C9-4019-95AC-B3EF66D8AE80}"/>
              </a:ext>
            </a:extLst>
          </p:cNvPr>
          <p:cNvSpPr txBox="1"/>
          <p:nvPr/>
        </p:nvSpPr>
        <p:spPr>
          <a:xfrm>
            <a:off x="6703400" y="4308158"/>
            <a:ext cx="5488600" cy="1200329"/>
          </a:xfrm>
          <a:prstGeom prst="rect">
            <a:avLst/>
          </a:prstGeom>
          <a:noFill/>
        </p:spPr>
        <p:txBody>
          <a:bodyPr wrap="square" rtlCol="0">
            <a:spAutoFit/>
          </a:bodyPr>
          <a:lstStyle/>
          <a:p>
            <a:r>
              <a:rPr lang="es-CO" sz="7200" dirty="0">
                <a:solidFill>
                  <a:schemeClr val="accent1">
                    <a:lumMod val="50000"/>
                  </a:schemeClr>
                </a:solidFill>
                <a:latin typeface="Century Gothic" panose="020B0502020202020204" pitchFamily="34" charset="0"/>
                <a:cs typeface="Calibri" panose="020F0502020204030204" pitchFamily="34" charset="0"/>
              </a:rPr>
              <a:t>do</a:t>
            </a:r>
            <a:r>
              <a:rPr lang="es-CO" sz="7200" dirty="0">
                <a:solidFill>
                  <a:schemeClr val="accent2"/>
                </a:solidFill>
                <a:latin typeface="Century Gothic" panose="020B0502020202020204" pitchFamily="34" charset="0"/>
                <a:cs typeface="Calibri" panose="020F0502020204030204" pitchFamily="34" charset="0"/>
              </a:rPr>
              <a:t>cu</a:t>
            </a:r>
            <a:r>
              <a:rPr lang="es-CO" sz="7200" dirty="0">
                <a:solidFill>
                  <a:schemeClr val="accent1">
                    <a:lumMod val="50000"/>
                  </a:schemeClr>
                </a:solidFill>
                <a:latin typeface="Century Gothic" panose="020B0502020202020204" pitchFamily="34" charset="0"/>
                <a:cs typeface="Calibri" panose="020F0502020204030204" pitchFamily="34" charset="0"/>
              </a:rPr>
              <a:t>mento</a:t>
            </a:r>
          </a:p>
        </p:txBody>
      </p:sp>
      <p:sp>
        <p:nvSpPr>
          <p:cNvPr id="23" name="TextBox 22">
            <a:extLst>
              <a:ext uri="{FF2B5EF4-FFF2-40B4-BE49-F238E27FC236}">
                <a16:creationId xmlns:a16="http://schemas.microsoft.com/office/drawing/2014/main" id="{ACEF505A-7C05-4762-8715-1FE18602A8B5}"/>
              </a:ext>
            </a:extLst>
          </p:cNvPr>
          <p:cNvSpPr txBox="1"/>
          <p:nvPr/>
        </p:nvSpPr>
        <p:spPr>
          <a:xfrm>
            <a:off x="4913178" y="202477"/>
            <a:ext cx="2778017"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CU</a:t>
            </a:r>
          </a:p>
        </p:txBody>
      </p:sp>
      <p:sp>
        <p:nvSpPr>
          <p:cNvPr id="26" name="TextBox 25">
            <a:extLst>
              <a:ext uri="{FF2B5EF4-FFF2-40B4-BE49-F238E27FC236}">
                <a16:creationId xmlns:a16="http://schemas.microsoft.com/office/drawing/2014/main" id="{50397C58-6EE6-4DD0-B564-F99AEF7D8D55}"/>
              </a:ext>
            </a:extLst>
          </p:cNvPr>
          <p:cNvSpPr txBox="1"/>
          <p:nvPr/>
        </p:nvSpPr>
        <p:spPr>
          <a:xfrm>
            <a:off x="4284855" y="2813448"/>
            <a:ext cx="4302198" cy="1107996"/>
          </a:xfrm>
          <a:prstGeom prst="rect">
            <a:avLst/>
          </a:prstGeom>
          <a:noFill/>
        </p:spPr>
        <p:txBody>
          <a:bodyPr wrap="square" rtlCol="0">
            <a:spAutoFit/>
          </a:bodyPr>
          <a:lstStyle/>
          <a:p>
            <a:r>
              <a:rPr lang="es-CO" sz="6600" dirty="0">
                <a:solidFill>
                  <a:schemeClr val="accent1">
                    <a:lumMod val="50000"/>
                  </a:schemeClr>
                </a:solidFill>
                <a:latin typeface="Century Gothic" panose="020B0502020202020204" pitchFamily="34" charset="0"/>
                <a:cs typeface="Calibri" panose="020F0502020204030204" pitchFamily="34" charset="0"/>
              </a:rPr>
              <a:t>es</a:t>
            </a:r>
            <a:r>
              <a:rPr lang="es-CO" sz="6600" dirty="0">
                <a:solidFill>
                  <a:srgbClr val="E87D1E"/>
                </a:solidFill>
                <a:latin typeface="Century Gothic" panose="020B0502020202020204" pitchFamily="34" charset="0"/>
                <a:cs typeface="Calibri" panose="020F0502020204030204" pitchFamily="34" charset="0"/>
              </a:rPr>
              <a:t>cu</a:t>
            </a:r>
            <a:r>
              <a:rPr lang="es-CO" sz="6600" dirty="0">
                <a:solidFill>
                  <a:schemeClr val="accent1">
                    <a:lumMod val="50000"/>
                  </a:schemeClr>
                </a:solidFill>
                <a:latin typeface="Century Gothic" panose="020B0502020202020204" pitchFamily="34" charset="0"/>
                <a:cs typeface="Calibri" panose="020F0502020204030204" pitchFamily="34" charset="0"/>
              </a:rPr>
              <a:t>char</a:t>
            </a:r>
            <a:endParaRPr lang="es-CO"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12" name="Title 11">
            <a:extLst>
              <a:ext uri="{FF2B5EF4-FFF2-40B4-BE49-F238E27FC236}">
                <a16:creationId xmlns:a16="http://schemas.microsoft.com/office/drawing/2014/main" id="{459AEB29-48BC-4048-A092-F010EBBCF900}"/>
              </a:ext>
            </a:extLst>
          </p:cNvPr>
          <p:cNvSpPr>
            <a:spLocks noGrp="1"/>
          </p:cNvSpPr>
          <p:nvPr>
            <p:ph type="title"/>
          </p:nvPr>
        </p:nvSpPr>
        <p:spPr>
          <a:xfrm>
            <a:off x="47843" y="6858001"/>
            <a:ext cx="599857" cy="533400"/>
          </a:xfrm>
        </p:spPr>
        <p:txBody>
          <a:bodyPr/>
          <a:lstStyle/>
          <a:p>
            <a:r>
              <a:rPr lang="en-GB" sz="100" dirty="0">
                <a:solidFill>
                  <a:schemeClr val="bg1"/>
                </a:solidFill>
              </a:rPr>
              <a:t>cu</a:t>
            </a:r>
          </a:p>
        </p:txBody>
      </p:sp>
    </p:spTree>
    <p:extLst>
      <p:ext uri="{BB962C8B-B14F-4D97-AF65-F5344CB8AC3E}">
        <p14:creationId xmlns:p14="http://schemas.microsoft.com/office/powerpoint/2010/main" val="327837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2" grpId="0"/>
      <p:bldP spid="23"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8" name="Action Button: Custom 3">
            <a:hlinkClick r:id="" action="ppaction://noaction" highlightClick="1">
              <a:snd r:embed="rId3" name="coche.wav"/>
            </a:hlinkClick>
            <a:extLst>
              <a:ext uri="{FF2B5EF4-FFF2-40B4-BE49-F238E27FC236}">
                <a16:creationId xmlns:a16="http://schemas.microsoft.com/office/drawing/2014/main" id="{3EA786E2-6782-436A-AC7B-10E1278A29DE}"/>
              </a:ext>
            </a:extLst>
          </p:cNvPr>
          <p:cNvSpPr/>
          <p:nvPr/>
        </p:nvSpPr>
        <p:spPr>
          <a:xfrm>
            <a:off x="609616" y="682631"/>
            <a:ext cx="643467" cy="632178"/>
          </a:xfrm>
          <a:prstGeom prst="actionButtonBlank">
            <a:avLst/>
          </a:prstGeom>
          <a:solidFill>
            <a:srgbClr val="E65D00"/>
          </a:solidFill>
          <a:ln w="12700" cap="flat" cmpd="sng" algn="ctr">
            <a:solidFill>
              <a:srgbClr val="E65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39" name="Action Button: Custom 4">
            <a:hlinkClick r:id="" action="ppaction://noaction" highlightClick="1">
              <a:snd r:embed="rId4" name="cultura.wav"/>
            </a:hlinkClick>
            <a:extLst>
              <a:ext uri="{FF2B5EF4-FFF2-40B4-BE49-F238E27FC236}">
                <a16:creationId xmlns:a16="http://schemas.microsoft.com/office/drawing/2014/main" id="{6D035055-C1EF-47FE-8147-0D3D6C04749F}"/>
              </a:ext>
            </a:extLst>
          </p:cNvPr>
          <p:cNvSpPr/>
          <p:nvPr/>
        </p:nvSpPr>
        <p:spPr>
          <a:xfrm>
            <a:off x="620906" y="1635280"/>
            <a:ext cx="643467" cy="632178"/>
          </a:xfrm>
          <a:prstGeom prst="actionButtonBlank">
            <a:avLst/>
          </a:prstGeom>
          <a:solidFill>
            <a:srgbClr val="E65D00"/>
          </a:solidFill>
          <a:ln w="12700" cap="flat" cmpd="sng" algn="ctr">
            <a:solidFill>
              <a:srgbClr val="E65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40" name="Action Button: Custom 5">
            <a:hlinkClick r:id="" action="ppaction://noaction" highlightClick="1">
              <a:snd r:embed="rId5" name="casa.wav"/>
            </a:hlinkClick>
            <a:extLst>
              <a:ext uri="{FF2B5EF4-FFF2-40B4-BE49-F238E27FC236}">
                <a16:creationId xmlns:a16="http://schemas.microsoft.com/office/drawing/2014/main" id="{3EA39631-1AA2-4BEB-B194-CE22BA5D492A}"/>
              </a:ext>
            </a:extLst>
          </p:cNvPr>
          <p:cNvSpPr/>
          <p:nvPr/>
        </p:nvSpPr>
        <p:spPr>
          <a:xfrm>
            <a:off x="621174" y="2618774"/>
            <a:ext cx="643467" cy="632178"/>
          </a:xfrm>
          <a:prstGeom prst="actionButtonBlank">
            <a:avLst/>
          </a:prstGeom>
          <a:solidFill>
            <a:srgbClr val="E65D00"/>
          </a:solidFill>
          <a:ln w="12700" cap="flat" cmpd="sng" algn="ctr">
            <a:solidFill>
              <a:srgbClr val="E65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41" name="Action Button: Custom 6">
            <a:hlinkClick r:id="" action="ppaction://noaction" highlightClick="1">
              <a:snd r:embed="rId6" name="comer.wav"/>
            </a:hlinkClick>
            <a:extLst>
              <a:ext uri="{FF2B5EF4-FFF2-40B4-BE49-F238E27FC236}">
                <a16:creationId xmlns:a16="http://schemas.microsoft.com/office/drawing/2014/main" id="{993AE84D-5D10-4028-BD2F-E16BDCC98B22}"/>
              </a:ext>
            </a:extLst>
          </p:cNvPr>
          <p:cNvSpPr/>
          <p:nvPr/>
        </p:nvSpPr>
        <p:spPr>
          <a:xfrm>
            <a:off x="620906" y="3571872"/>
            <a:ext cx="643467" cy="632178"/>
          </a:xfrm>
          <a:prstGeom prst="actionButtonBlank">
            <a:avLst/>
          </a:prstGeom>
          <a:solidFill>
            <a:srgbClr val="E65D00"/>
          </a:solidFill>
          <a:ln w="12700" cap="flat" cmpd="sng" algn="ctr">
            <a:solidFill>
              <a:srgbClr val="E65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42" name="Action Button: Custom 7">
            <a:hlinkClick r:id="" action="ppaction://noaction" highlightClick="1">
              <a:snd r:embed="rId7" name="cantar.wav"/>
            </a:hlinkClick>
            <a:extLst>
              <a:ext uri="{FF2B5EF4-FFF2-40B4-BE49-F238E27FC236}">
                <a16:creationId xmlns:a16="http://schemas.microsoft.com/office/drawing/2014/main" id="{C9ADBACD-21A5-45FF-816B-5CE44D472524}"/>
              </a:ext>
            </a:extLst>
          </p:cNvPr>
          <p:cNvSpPr/>
          <p:nvPr/>
        </p:nvSpPr>
        <p:spPr>
          <a:xfrm>
            <a:off x="609615" y="4555366"/>
            <a:ext cx="643467" cy="632178"/>
          </a:xfrm>
          <a:prstGeom prst="actionButtonBlank">
            <a:avLst/>
          </a:prstGeom>
          <a:solidFill>
            <a:srgbClr val="E65D00"/>
          </a:solidFill>
          <a:ln w="12700" cap="flat" cmpd="sng" algn="ctr">
            <a:solidFill>
              <a:srgbClr val="E65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43" name="TextBox 6">
            <a:extLst>
              <a:ext uri="{FF2B5EF4-FFF2-40B4-BE49-F238E27FC236}">
                <a16:creationId xmlns:a16="http://schemas.microsoft.com/office/drawing/2014/main" id="{58057C19-C6B2-4E8D-9112-D6CD399543DD}"/>
              </a:ext>
            </a:extLst>
          </p:cNvPr>
          <p:cNvSpPr txBox="1"/>
          <p:nvPr/>
        </p:nvSpPr>
        <p:spPr>
          <a:xfrm>
            <a:off x="1627071" y="1379946"/>
            <a:ext cx="2803274" cy="1015663"/>
          </a:xfrm>
          <a:prstGeom prst="rect">
            <a:avLst/>
          </a:prstGeom>
          <a:noFill/>
        </p:spPr>
        <p:txBody>
          <a:bodyPr wrap="square" rtlCol="0">
            <a:spAutoFit/>
          </a:bodyPr>
          <a:lstStyle/>
          <a:p>
            <a:r>
              <a:rPr lang="en-GB" sz="6000" dirty="0">
                <a:solidFill>
                  <a:srgbClr val="ED7D31"/>
                </a:solidFill>
                <a:cs typeface="Calibri" panose="020F0502020204030204" pitchFamily="34" charset="0"/>
              </a:rPr>
              <a:t>cu</a:t>
            </a:r>
            <a:r>
              <a:rPr lang="en-GB" sz="6000" dirty="0">
                <a:solidFill>
                  <a:srgbClr val="4472C4">
                    <a:lumMod val="50000"/>
                  </a:srgbClr>
                </a:solidFill>
                <a:cs typeface="Calibri" panose="020F0502020204030204" pitchFamily="34" charset="0"/>
              </a:rPr>
              <a:t>ltura</a:t>
            </a:r>
          </a:p>
        </p:txBody>
      </p:sp>
      <p:sp>
        <p:nvSpPr>
          <p:cNvPr id="44" name="TextBox 8">
            <a:extLst>
              <a:ext uri="{FF2B5EF4-FFF2-40B4-BE49-F238E27FC236}">
                <a16:creationId xmlns:a16="http://schemas.microsoft.com/office/drawing/2014/main" id="{3511A4EB-23F6-439A-9026-41095E0334E9}"/>
              </a:ext>
            </a:extLst>
          </p:cNvPr>
          <p:cNvSpPr txBox="1"/>
          <p:nvPr/>
        </p:nvSpPr>
        <p:spPr>
          <a:xfrm>
            <a:off x="1627071" y="2356864"/>
            <a:ext cx="2611870" cy="1015663"/>
          </a:xfrm>
          <a:prstGeom prst="rect">
            <a:avLst/>
          </a:prstGeom>
          <a:noFill/>
        </p:spPr>
        <p:txBody>
          <a:bodyPr wrap="square" rtlCol="0">
            <a:spAutoFit/>
          </a:bodyPr>
          <a:lstStyle/>
          <a:p>
            <a:r>
              <a:rPr lang="en-GB" sz="6000" dirty="0">
                <a:solidFill>
                  <a:srgbClr val="ED7D31"/>
                </a:solidFill>
                <a:cs typeface="Calibri" panose="020F0502020204030204" pitchFamily="34" charset="0"/>
              </a:rPr>
              <a:t>ca</a:t>
            </a:r>
            <a:r>
              <a:rPr lang="en-GB" sz="6000" dirty="0">
                <a:solidFill>
                  <a:srgbClr val="4472C4">
                    <a:lumMod val="50000"/>
                  </a:srgbClr>
                </a:solidFill>
                <a:cs typeface="Calibri" panose="020F0502020204030204" pitchFamily="34" charset="0"/>
              </a:rPr>
              <a:t>sa</a:t>
            </a:r>
          </a:p>
        </p:txBody>
      </p:sp>
      <p:sp>
        <p:nvSpPr>
          <p:cNvPr id="45" name="TextBox 44">
            <a:extLst>
              <a:ext uri="{FF2B5EF4-FFF2-40B4-BE49-F238E27FC236}">
                <a16:creationId xmlns:a16="http://schemas.microsoft.com/office/drawing/2014/main" id="{7681B3EF-AD4F-4504-A481-DFB60C0ADAF1}"/>
              </a:ext>
            </a:extLst>
          </p:cNvPr>
          <p:cNvSpPr txBox="1"/>
          <p:nvPr/>
        </p:nvSpPr>
        <p:spPr>
          <a:xfrm>
            <a:off x="1627071" y="3336386"/>
            <a:ext cx="2942748" cy="1015663"/>
          </a:xfrm>
          <a:prstGeom prst="rect">
            <a:avLst/>
          </a:prstGeom>
          <a:noFill/>
        </p:spPr>
        <p:txBody>
          <a:bodyPr wrap="square" rtlCol="0">
            <a:spAutoFit/>
          </a:bodyPr>
          <a:lstStyle/>
          <a:p>
            <a:r>
              <a:rPr lang="en-GB" sz="6000" dirty="0">
                <a:solidFill>
                  <a:srgbClr val="ED7D31"/>
                </a:solidFill>
                <a:cs typeface="Calibri" panose="020F0502020204030204" pitchFamily="34" charset="0"/>
              </a:rPr>
              <a:t>co</a:t>
            </a:r>
            <a:r>
              <a:rPr lang="en-GB" sz="6000" dirty="0">
                <a:solidFill>
                  <a:srgbClr val="4472C4">
                    <a:lumMod val="50000"/>
                  </a:srgbClr>
                </a:solidFill>
                <a:cs typeface="Calibri" panose="020F0502020204030204" pitchFamily="34" charset="0"/>
              </a:rPr>
              <a:t>mer</a:t>
            </a:r>
          </a:p>
        </p:txBody>
      </p:sp>
      <p:sp>
        <p:nvSpPr>
          <p:cNvPr id="46" name="TextBox 9">
            <a:extLst>
              <a:ext uri="{FF2B5EF4-FFF2-40B4-BE49-F238E27FC236}">
                <a16:creationId xmlns:a16="http://schemas.microsoft.com/office/drawing/2014/main" id="{02C454B2-C752-435B-B2C0-0185B9948818}"/>
              </a:ext>
            </a:extLst>
          </p:cNvPr>
          <p:cNvSpPr txBox="1"/>
          <p:nvPr/>
        </p:nvSpPr>
        <p:spPr>
          <a:xfrm>
            <a:off x="1627071" y="453083"/>
            <a:ext cx="3108074" cy="1015663"/>
          </a:xfrm>
          <a:prstGeom prst="rect">
            <a:avLst/>
          </a:prstGeom>
          <a:noFill/>
        </p:spPr>
        <p:txBody>
          <a:bodyPr wrap="square" rtlCol="0">
            <a:spAutoFit/>
          </a:bodyPr>
          <a:lstStyle/>
          <a:p>
            <a:r>
              <a:rPr lang="en-GB" sz="6000" dirty="0">
                <a:solidFill>
                  <a:srgbClr val="ED7D31"/>
                </a:solidFill>
                <a:cs typeface="Calibri" panose="020F0502020204030204" pitchFamily="34" charset="0"/>
              </a:rPr>
              <a:t>co</a:t>
            </a:r>
            <a:r>
              <a:rPr lang="en-GB" sz="6000" dirty="0">
                <a:solidFill>
                  <a:srgbClr val="4472C4">
                    <a:lumMod val="50000"/>
                  </a:srgbClr>
                </a:solidFill>
                <a:cs typeface="Calibri" panose="020F0502020204030204" pitchFamily="34" charset="0"/>
              </a:rPr>
              <a:t>che</a:t>
            </a:r>
          </a:p>
        </p:txBody>
      </p:sp>
      <p:sp>
        <p:nvSpPr>
          <p:cNvPr id="47" name="TextBox 46">
            <a:extLst>
              <a:ext uri="{FF2B5EF4-FFF2-40B4-BE49-F238E27FC236}">
                <a16:creationId xmlns:a16="http://schemas.microsoft.com/office/drawing/2014/main" id="{769F8ECD-FE25-47AE-9EE3-5A53857735AE}"/>
              </a:ext>
            </a:extLst>
          </p:cNvPr>
          <p:cNvSpPr txBox="1"/>
          <p:nvPr/>
        </p:nvSpPr>
        <p:spPr>
          <a:xfrm>
            <a:off x="1627071" y="5292826"/>
            <a:ext cx="2942748" cy="1015663"/>
          </a:xfrm>
          <a:prstGeom prst="rect">
            <a:avLst/>
          </a:prstGeom>
          <a:noFill/>
        </p:spPr>
        <p:txBody>
          <a:bodyPr wrap="square" rtlCol="0">
            <a:spAutoFit/>
          </a:bodyPr>
          <a:lstStyle/>
          <a:p>
            <a:r>
              <a:rPr lang="en-GB" sz="6000" dirty="0">
                <a:solidFill>
                  <a:srgbClr val="ED7D31"/>
                </a:solidFill>
                <a:cs typeface="Calibri" panose="020F0502020204030204" pitchFamily="34" charset="0"/>
              </a:rPr>
              <a:t>ca</a:t>
            </a:r>
            <a:r>
              <a:rPr lang="en-GB" sz="6000" dirty="0">
                <a:solidFill>
                  <a:srgbClr val="4472C4">
                    <a:lumMod val="50000"/>
                  </a:srgbClr>
                </a:solidFill>
                <a:cs typeface="Calibri" panose="020F0502020204030204" pitchFamily="34" charset="0"/>
              </a:rPr>
              <a:t>lle</a:t>
            </a:r>
          </a:p>
        </p:txBody>
      </p:sp>
      <p:pic>
        <p:nvPicPr>
          <p:cNvPr id="48" name="Picture 5" descr="car">
            <a:extLst>
              <a:ext uri="{FF2B5EF4-FFF2-40B4-BE49-F238E27FC236}">
                <a16:creationId xmlns:a16="http://schemas.microsoft.com/office/drawing/2014/main" id="{E6C3F8CA-E47C-4F14-8DB5-C97EB34A479B}"/>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39688" y="3140064"/>
            <a:ext cx="1913927" cy="13077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0" name="Picture 9">
            <a:extLst>
              <a:ext uri="{FF2B5EF4-FFF2-40B4-BE49-F238E27FC236}">
                <a16:creationId xmlns:a16="http://schemas.microsoft.com/office/drawing/2014/main" id="{E1E253BB-318F-4F8A-8B71-DC2EC51E555C}"/>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89737" y="973663"/>
            <a:ext cx="2331884" cy="15346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0691C63E-D8AA-47F9-BFCD-E103B43A525C}"/>
              </a:ext>
            </a:extLst>
          </p:cNvPr>
          <p:cNvPicPr>
            <a:picLocks noChangeAspect="1"/>
          </p:cNvPicPr>
          <p:nvPr/>
        </p:nvPicPr>
        <p:blipFill rotWithShape="1">
          <a:blip r:embed="rId10">
            <a:extLst>
              <a:ext uri="{28A0092B-C50C-407E-A947-70E740481C1C}">
                <a14:useLocalDpi xmlns:a14="http://schemas.microsoft.com/office/drawing/2010/main" val="0"/>
              </a:ext>
            </a:extLst>
          </a:blip>
          <a:srcRect l="14876" r="16346"/>
          <a:stretch/>
        </p:blipFill>
        <p:spPr>
          <a:xfrm>
            <a:off x="10206021" y="1060459"/>
            <a:ext cx="1140509" cy="1658239"/>
          </a:xfrm>
          <a:prstGeom prst="rect">
            <a:avLst/>
          </a:prstGeom>
        </p:spPr>
      </p:pic>
      <p:pic>
        <p:nvPicPr>
          <p:cNvPr id="52" name="Picture 2" descr="http://www.clker.com/cliparts/w/d/u/B/w/V/stamp1-md.png">
            <a:extLst>
              <a:ext uri="{FF2B5EF4-FFF2-40B4-BE49-F238E27FC236}">
                <a16:creationId xmlns:a16="http://schemas.microsoft.com/office/drawing/2014/main" id="{BB1C31D4-0E89-41C3-97BB-68B662DD065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745032">
            <a:off x="9308418" y="5049498"/>
            <a:ext cx="1611811" cy="1460367"/>
          </a:xfrm>
          <a:prstGeom prst="rect">
            <a:avLst/>
          </a:prstGeom>
          <a:noFill/>
          <a:extLst>
            <a:ext uri="{909E8E84-426E-40dd-AFC4-6F175D3DCCD1}">
              <a14:hiddenFill xmlns=""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73544AC1-C1D2-41AF-B333-8982B44CAF4D}"/>
              </a:ext>
            </a:extLst>
          </p:cNvPr>
          <p:cNvSpPr txBox="1"/>
          <p:nvPr/>
        </p:nvSpPr>
        <p:spPr>
          <a:xfrm rot="21349562">
            <a:off x="9458146" y="5499644"/>
            <a:ext cx="1410324" cy="523220"/>
          </a:xfrm>
          <a:prstGeom prst="rect">
            <a:avLst/>
          </a:prstGeom>
          <a:noFill/>
        </p:spPr>
        <p:txBody>
          <a:bodyPr wrap="square" rtlCol="0">
            <a:spAutoFit/>
          </a:bodyPr>
          <a:lstStyle/>
          <a:p>
            <a:r>
              <a:rPr lang="en-GB" sz="2800" dirty="0">
                <a:solidFill>
                  <a:prstClr val="black"/>
                </a:solidFill>
                <a:latin typeface="Calibri" panose="020F0502020204030204" pitchFamily="34" charset="0"/>
                <a:cs typeface="Calibri" panose="020F0502020204030204" pitchFamily="34" charset="0"/>
              </a:rPr>
              <a:t>[street]</a:t>
            </a:r>
          </a:p>
        </p:txBody>
      </p:sp>
      <p:sp>
        <p:nvSpPr>
          <p:cNvPr id="54" name="Action Button: Custom 28">
            <a:hlinkClick r:id="" action="ppaction://noaction" highlightClick="1">
              <a:snd r:embed="rId12" name="calle.wav"/>
            </a:hlinkClick>
            <a:extLst>
              <a:ext uri="{FF2B5EF4-FFF2-40B4-BE49-F238E27FC236}">
                <a16:creationId xmlns:a16="http://schemas.microsoft.com/office/drawing/2014/main" id="{AD46798A-E8EA-45C3-8B34-2BC155CD43C2}"/>
              </a:ext>
            </a:extLst>
          </p:cNvPr>
          <p:cNvSpPr/>
          <p:nvPr/>
        </p:nvSpPr>
        <p:spPr>
          <a:xfrm>
            <a:off x="609614" y="5533017"/>
            <a:ext cx="643467" cy="632178"/>
          </a:xfrm>
          <a:prstGeom prst="actionButtonBlank">
            <a:avLst/>
          </a:prstGeom>
          <a:solidFill>
            <a:srgbClr val="E65D00"/>
          </a:solidFill>
          <a:ln w="12700" cap="flat" cmpd="sng" algn="ctr">
            <a:solidFill>
              <a:srgbClr val="E65D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4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55" name="TextBox 54">
            <a:extLst>
              <a:ext uri="{FF2B5EF4-FFF2-40B4-BE49-F238E27FC236}">
                <a16:creationId xmlns:a16="http://schemas.microsoft.com/office/drawing/2014/main" id="{39D64D3D-A62D-45CB-9BC4-82D59C7D618A}"/>
              </a:ext>
            </a:extLst>
          </p:cNvPr>
          <p:cNvSpPr txBox="1"/>
          <p:nvPr/>
        </p:nvSpPr>
        <p:spPr>
          <a:xfrm>
            <a:off x="1583933" y="4260645"/>
            <a:ext cx="2942748" cy="1015663"/>
          </a:xfrm>
          <a:prstGeom prst="rect">
            <a:avLst/>
          </a:prstGeom>
          <a:noFill/>
        </p:spPr>
        <p:txBody>
          <a:bodyPr wrap="square" rtlCol="0">
            <a:spAutoFit/>
          </a:bodyPr>
          <a:lstStyle/>
          <a:p>
            <a:r>
              <a:rPr lang="en-GB" sz="6000" dirty="0">
                <a:solidFill>
                  <a:srgbClr val="ED7D31"/>
                </a:solidFill>
                <a:cs typeface="Calibri" panose="020F0502020204030204" pitchFamily="34" charset="0"/>
              </a:rPr>
              <a:t>ca</a:t>
            </a:r>
            <a:r>
              <a:rPr lang="en-GB" sz="6000" dirty="0">
                <a:solidFill>
                  <a:srgbClr val="4472C4">
                    <a:lumMod val="50000"/>
                  </a:srgbClr>
                </a:solidFill>
                <a:cs typeface="Calibri" panose="020F0502020204030204" pitchFamily="34" charset="0"/>
              </a:rPr>
              <a:t>ntar</a:t>
            </a:r>
          </a:p>
        </p:txBody>
      </p:sp>
      <p:pic>
        <p:nvPicPr>
          <p:cNvPr id="56" name="Picture 55">
            <a:extLst>
              <a:ext uri="{FF2B5EF4-FFF2-40B4-BE49-F238E27FC236}">
                <a16:creationId xmlns:a16="http://schemas.microsoft.com/office/drawing/2014/main" id="{B9924FF4-0772-4454-9A1F-735A757670C8}"/>
              </a:ext>
            </a:extLst>
          </p:cNvPr>
          <p:cNvPicPr>
            <a:picLocks noChangeAspect="1"/>
          </p:cNvPicPr>
          <p:nvPr/>
        </p:nvPicPr>
        <p:blipFill rotWithShape="1">
          <a:blip r:embed="rId13" cstate="print">
            <a:clrChange>
              <a:clrFrom>
                <a:srgbClr val="FCFAFB"/>
              </a:clrFrom>
              <a:clrTo>
                <a:srgbClr val="FCFAFB">
                  <a:alpha val="0"/>
                </a:srgbClr>
              </a:clrTo>
            </a:clrChange>
            <a:extLst>
              <a:ext uri="{28A0092B-C50C-407E-A947-70E740481C1C}">
                <a14:useLocalDpi xmlns:a14="http://schemas.microsoft.com/office/drawing/2010/main" val="0"/>
              </a:ext>
            </a:extLst>
          </a:blip>
          <a:srcRect l="24788" r="19743"/>
          <a:stretch/>
        </p:blipFill>
        <p:spPr>
          <a:xfrm>
            <a:off x="6677418" y="4838051"/>
            <a:ext cx="1517468" cy="1538841"/>
          </a:xfrm>
          <a:prstGeom prst="rect">
            <a:avLst/>
          </a:prstGeom>
        </p:spPr>
      </p:pic>
      <p:sp>
        <p:nvSpPr>
          <p:cNvPr id="57" name="TextBox 56">
            <a:extLst>
              <a:ext uri="{FF2B5EF4-FFF2-40B4-BE49-F238E27FC236}">
                <a16:creationId xmlns:a16="http://schemas.microsoft.com/office/drawing/2014/main" id="{D6AE8FE5-8620-4205-A093-8162C232E2E5}"/>
              </a:ext>
            </a:extLst>
          </p:cNvPr>
          <p:cNvSpPr txBox="1"/>
          <p:nvPr/>
        </p:nvSpPr>
        <p:spPr>
          <a:xfrm>
            <a:off x="5107302" y="728433"/>
            <a:ext cx="86997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A)</a:t>
            </a:r>
          </a:p>
        </p:txBody>
      </p:sp>
      <p:sp>
        <p:nvSpPr>
          <p:cNvPr id="58" name="TextBox 57">
            <a:extLst>
              <a:ext uri="{FF2B5EF4-FFF2-40B4-BE49-F238E27FC236}">
                <a16:creationId xmlns:a16="http://schemas.microsoft.com/office/drawing/2014/main" id="{F176A90E-E611-42C4-B391-7D62A35BEDCE}"/>
              </a:ext>
            </a:extLst>
          </p:cNvPr>
          <p:cNvSpPr txBox="1"/>
          <p:nvPr/>
        </p:nvSpPr>
        <p:spPr>
          <a:xfrm>
            <a:off x="8736187" y="659084"/>
            <a:ext cx="62636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B)</a:t>
            </a:r>
          </a:p>
        </p:txBody>
      </p:sp>
      <p:sp>
        <p:nvSpPr>
          <p:cNvPr id="59" name="TextBox 58">
            <a:extLst>
              <a:ext uri="{FF2B5EF4-FFF2-40B4-BE49-F238E27FC236}">
                <a16:creationId xmlns:a16="http://schemas.microsoft.com/office/drawing/2014/main" id="{BE858E7D-4BFF-4478-AEFA-ADB217A28626}"/>
              </a:ext>
            </a:extLst>
          </p:cNvPr>
          <p:cNvSpPr txBox="1"/>
          <p:nvPr/>
        </p:nvSpPr>
        <p:spPr>
          <a:xfrm>
            <a:off x="5107302" y="2635338"/>
            <a:ext cx="62636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C)</a:t>
            </a:r>
          </a:p>
        </p:txBody>
      </p:sp>
      <p:sp>
        <p:nvSpPr>
          <p:cNvPr id="60" name="TextBox 59">
            <a:extLst>
              <a:ext uri="{FF2B5EF4-FFF2-40B4-BE49-F238E27FC236}">
                <a16:creationId xmlns:a16="http://schemas.microsoft.com/office/drawing/2014/main" id="{3ABA5021-86E3-462B-B424-F212F92B18BA}"/>
              </a:ext>
            </a:extLst>
          </p:cNvPr>
          <p:cNvSpPr txBox="1"/>
          <p:nvPr/>
        </p:nvSpPr>
        <p:spPr>
          <a:xfrm>
            <a:off x="8719162" y="2635338"/>
            <a:ext cx="62636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D)</a:t>
            </a:r>
          </a:p>
        </p:txBody>
      </p:sp>
      <p:sp>
        <p:nvSpPr>
          <p:cNvPr id="61" name="TextBox 60">
            <a:extLst>
              <a:ext uri="{FF2B5EF4-FFF2-40B4-BE49-F238E27FC236}">
                <a16:creationId xmlns:a16="http://schemas.microsoft.com/office/drawing/2014/main" id="{C9F52E39-6AEC-42A8-BBA6-6DB22195B029}"/>
              </a:ext>
            </a:extLst>
          </p:cNvPr>
          <p:cNvSpPr txBox="1"/>
          <p:nvPr/>
        </p:nvSpPr>
        <p:spPr>
          <a:xfrm>
            <a:off x="5118932" y="4819464"/>
            <a:ext cx="80082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E)</a:t>
            </a:r>
          </a:p>
        </p:txBody>
      </p:sp>
      <p:sp>
        <p:nvSpPr>
          <p:cNvPr id="62" name="TextBox 61">
            <a:extLst>
              <a:ext uri="{FF2B5EF4-FFF2-40B4-BE49-F238E27FC236}">
                <a16:creationId xmlns:a16="http://schemas.microsoft.com/office/drawing/2014/main" id="{AFFA8C73-86D4-4441-AB36-E3852B995C07}"/>
              </a:ext>
            </a:extLst>
          </p:cNvPr>
          <p:cNvSpPr txBox="1"/>
          <p:nvPr/>
        </p:nvSpPr>
        <p:spPr>
          <a:xfrm>
            <a:off x="8725387" y="4868262"/>
            <a:ext cx="62636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002060"/>
                </a:solidFill>
                <a:effectLst/>
                <a:uLnTx/>
                <a:uFillTx/>
              </a:rPr>
              <a:t>F)</a:t>
            </a:r>
          </a:p>
        </p:txBody>
      </p:sp>
      <p:sp>
        <p:nvSpPr>
          <p:cNvPr id="63" name="TextBox 62">
            <a:extLst>
              <a:ext uri="{FF2B5EF4-FFF2-40B4-BE49-F238E27FC236}">
                <a16:creationId xmlns:a16="http://schemas.microsoft.com/office/drawing/2014/main" id="{59C495E7-1985-48CE-87CD-937057A36478}"/>
              </a:ext>
            </a:extLst>
          </p:cNvPr>
          <p:cNvSpPr txBox="1"/>
          <p:nvPr/>
        </p:nvSpPr>
        <p:spPr>
          <a:xfrm>
            <a:off x="5608600" y="744934"/>
            <a:ext cx="1913262"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rPr>
              <a:t>ca</a:t>
            </a:r>
            <a:r>
              <a:rPr kumimoji="0" lang="en-GB" sz="2800" b="1" i="0" u="none" strike="noStrike" kern="0" cap="none" spc="0" normalizeH="0" baseline="0" noProof="0" dirty="0">
                <a:ln>
                  <a:noFill/>
                </a:ln>
                <a:solidFill>
                  <a:srgbClr val="002060"/>
                </a:solidFill>
                <a:effectLst/>
                <a:uLnTx/>
                <a:uFillTx/>
              </a:rPr>
              <a:t>sa</a:t>
            </a:r>
          </a:p>
        </p:txBody>
      </p:sp>
      <p:sp>
        <p:nvSpPr>
          <p:cNvPr id="64" name="TextBox 63">
            <a:extLst>
              <a:ext uri="{FF2B5EF4-FFF2-40B4-BE49-F238E27FC236}">
                <a16:creationId xmlns:a16="http://schemas.microsoft.com/office/drawing/2014/main" id="{C4AADB5C-D940-4A72-81AA-1F79439DC644}"/>
              </a:ext>
            </a:extLst>
          </p:cNvPr>
          <p:cNvSpPr txBox="1"/>
          <p:nvPr/>
        </p:nvSpPr>
        <p:spPr>
          <a:xfrm>
            <a:off x="9202415" y="661068"/>
            <a:ext cx="1778119"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rPr>
              <a:t>co</a:t>
            </a:r>
            <a:r>
              <a:rPr kumimoji="0" lang="en-GB" sz="2800" b="1" i="0" u="none" strike="noStrike" kern="0" cap="none" spc="0" normalizeH="0" baseline="0" noProof="0" dirty="0">
                <a:ln>
                  <a:noFill/>
                </a:ln>
                <a:solidFill>
                  <a:srgbClr val="002060"/>
                </a:solidFill>
                <a:effectLst/>
                <a:uLnTx/>
                <a:uFillTx/>
              </a:rPr>
              <a:t>mer</a:t>
            </a:r>
          </a:p>
        </p:txBody>
      </p:sp>
      <p:sp>
        <p:nvSpPr>
          <p:cNvPr id="65" name="TextBox 64">
            <a:extLst>
              <a:ext uri="{FF2B5EF4-FFF2-40B4-BE49-F238E27FC236}">
                <a16:creationId xmlns:a16="http://schemas.microsoft.com/office/drawing/2014/main" id="{18CAF486-7270-4597-BEBE-93F632AF7246}"/>
              </a:ext>
            </a:extLst>
          </p:cNvPr>
          <p:cNvSpPr txBox="1"/>
          <p:nvPr/>
        </p:nvSpPr>
        <p:spPr>
          <a:xfrm>
            <a:off x="5602152" y="2635338"/>
            <a:ext cx="1745677"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ED7D31"/>
                </a:solidFill>
                <a:effectLst/>
                <a:uLnTx/>
                <a:uFillTx/>
              </a:rPr>
              <a:t>cu</a:t>
            </a:r>
            <a:r>
              <a:rPr kumimoji="0" lang="en-GB" sz="2800" b="1" i="0" u="none" strike="noStrike" kern="0" cap="none" spc="0" normalizeH="0" baseline="0" noProof="0" dirty="0" err="1">
                <a:ln>
                  <a:noFill/>
                </a:ln>
                <a:solidFill>
                  <a:srgbClr val="002060"/>
                </a:solidFill>
                <a:effectLst/>
                <a:uLnTx/>
                <a:uFillTx/>
              </a:rPr>
              <a:t>ltura</a:t>
            </a:r>
            <a:endParaRPr kumimoji="0" lang="en-GB" sz="2800" b="1" i="0" u="none" strike="noStrike" kern="0" cap="none" spc="0" normalizeH="0" baseline="0" noProof="0" dirty="0">
              <a:ln>
                <a:noFill/>
              </a:ln>
              <a:solidFill>
                <a:srgbClr val="002060"/>
              </a:solidFill>
              <a:effectLst/>
              <a:uLnTx/>
              <a:uFillTx/>
            </a:endParaRPr>
          </a:p>
        </p:txBody>
      </p:sp>
      <p:sp>
        <p:nvSpPr>
          <p:cNvPr id="66" name="TextBox 65">
            <a:extLst>
              <a:ext uri="{FF2B5EF4-FFF2-40B4-BE49-F238E27FC236}">
                <a16:creationId xmlns:a16="http://schemas.microsoft.com/office/drawing/2014/main" id="{8DC10A0A-C070-48CF-8E2C-A37BAB2F8224}"/>
              </a:ext>
            </a:extLst>
          </p:cNvPr>
          <p:cNvSpPr txBox="1"/>
          <p:nvPr/>
        </p:nvSpPr>
        <p:spPr>
          <a:xfrm>
            <a:off x="9201284" y="2635338"/>
            <a:ext cx="216939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rPr>
              <a:t>co</a:t>
            </a:r>
            <a:r>
              <a:rPr kumimoji="0" lang="en-GB" sz="2800" b="1" i="0" u="none" strike="noStrike" kern="0" cap="none" spc="0" normalizeH="0" baseline="0" noProof="0" dirty="0">
                <a:ln>
                  <a:noFill/>
                </a:ln>
                <a:solidFill>
                  <a:srgbClr val="002060"/>
                </a:solidFill>
                <a:effectLst/>
                <a:uLnTx/>
                <a:uFillTx/>
              </a:rPr>
              <a:t>che</a:t>
            </a:r>
          </a:p>
        </p:txBody>
      </p:sp>
      <p:sp>
        <p:nvSpPr>
          <p:cNvPr id="67" name="TextBox 66">
            <a:extLst>
              <a:ext uri="{FF2B5EF4-FFF2-40B4-BE49-F238E27FC236}">
                <a16:creationId xmlns:a16="http://schemas.microsoft.com/office/drawing/2014/main" id="{F8689D2B-8E3F-46AC-BB5E-94C81188A762}"/>
              </a:ext>
            </a:extLst>
          </p:cNvPr>
          <p:cNvSpPr txBox="1"/>
          <p:nvPr/>
        </p:nvSpPr>
        <p:spPr>
          <a:xfrm>
            <a:off x="5608600" y="4823840"/>
            <a:ext cx="144328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err="1">
                <a:ln>
                  <a:noFill/>
                </a:ln>
                <a:solidFill>
                  <a:srgbClr val="ED7D31"/>
                </a:solidFill>
                <a:effectLst/>
                <a:uLnTx/>
                <a:uFillTx/>
              </a:rPr>
              <a:t>ca</a:t>
            </a:r>
            <a:r>
              <a:rPr kumimoji="0" lang="en-GB" sz="2800" b="1" i="0" u="none" strike="noStrike" kern="0" cap="none" spc="0" normalizeH="0" baseline="0" noProof="0" dirty="0" err="1">
                <a:ln>
                  <a:noFill/>
                </a:ln>
                <a:solidFill>
                  <a:srgbClr val="002060"/>
                </a:solidFill>
                <a:effectLst/>
                <a:uLnTx/>
                <a:uFillTx/>
              </a:rPr>
              <a:t>ntar</a:t>
            </a:r>
            <a:endParaRPr kumimoji="0" lang="en-GB" sz="2800" b="1" i="0" u="none" strike="noStrike" kern="0" cap="none" spc="0" normalizeH="0" baseline="0" noProof="0" dirty="0">
              <a:ln>
                <a:noFill/>
              </a:ln>
              <a:solidFill>
                <a:srgbClr val="002060"/>
              </a:solidFill>
              <a:effectLst/>
              <a:uLnTx/>
              <a:uFillTx/>
            </a:endParaRPr>
          </a:p>
        </p:txBody>
      </p:sp>
      <p:sp>
        <p:nvSpPr>
          <p:cNvPr id="68" name="TextBox 67">
            <a:extLst>
              <a:ext uri="{FF2B5EF4-FFF2-40B4-BE49-F238E27FC236}">
                <a16:creationId xmlns:a16="http://schemas.microsoft.com/office/drawing/2014/main" id="{D13CC45C-C2A3-48F4-8A18-440EB2C4EFD2}"/>
              </a:ext>
            </a:extLst>
          </p:cNvPr>
          <p:cNvSpPr txBox="1"/>
          <p:nvPr/>
        </p:nvSpPr>
        <p:spPr>
          <a:xfrm>
            <a:off x="9112585" y="4868262"/>
            <a:ext cx="1093436"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1" i="0" u="none" strike="noStrike" kern="0" cap="none" spc="0" normalizeH="0" baseline="0" noProof="0" dirty="0">
                <a:ln>
                  <a:noFill/>
                </a:ln>
                <a:solidFill>
                  <a:srgbClr val="ED7D31"/>
                </a:solidFill>
                <a:effectLst/>
                <a:uLnTx/>
                <a:uFillTx/>
              </a:rPr>
              <a:t>ca</a:t>
            </a:r>
            <a:r>
              <a:rPr kumimoji="0" lang="en-GB" sz="2800" b="1" i="0" u="none" strike="noStrike" kern="0" cap="none" spc="0" normalizeH="0" baseline="0" noProof="0" dirty="0">
                <a:ln>
                  <a:noFill/>
                </a:ln>
                <a:solidFill>
                  <a:srgbClr val="002060"/>
                </a:solidFill>
                <a:effectLst/>
                <a:uLnTx/>
                <a:uFillTx/>
              </a:rPr>
              <a:t>lle</a:t>
            </a:r>
          </a:p>
        </p:txBody>
      </p:sp>
      <p:pic>
        <p:nvPicPr>
          <p:cNvPr id="49" name="Picture 12" descr="http://www.clker.com/cliparts/D/t/f/k/q/o/mona-lisa-md.png">
            <a:extLst>
              <a:ext uri="{FF2B5EF4-FFF2-40B4-BE49-F238E27FC236}">
                <a16:creationId xmlns:a16="http://schemas.microsoft.com/office/drawing/2014/main" id="{5D8E73F9-A14E-48A3-8714-95D23B80B57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189151" y="3336386"/>
            <a:ext cx="980722" cy="14859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1" name="Title 70">
            <a:extLst>
              <a:ext uri="{FF2B5EF4-FFF2-40B4-BE49-F238E27FC236}">
                <a16:creationId xmlns:a16="http://schemas.microsoft.com/office/drawing/2014/main" id="{115FCBDF-0FAA-40C1-B3B1-CE1C46A64C5A}"/>
              </a:ext>
            </a:extLst>
          </p:cNvPr>
          <p:cNvSpPr>
            <a:spLocks noGrp="1"/>
          </p:cNvSpPr>
          <p:nvPr>
            <p:ph type="title"/>
          </p:nvPr>
        </p:nvSpPr>
        <p:spPr>
          <a:xfrm>
            <a:off x="9391788" y="-186703"/>
            <a:ext cx="2760617" cy="1325563"/>
          </a:xfrm>
        </p:spPr>
        <p:txBody>
          <a:bodyPr/>
          <a:lstStyle/>
          <a:p>
            <a:pPr rtl="0" eaLnBrk="1" fontAlgn="auto" latinLnBrk="0" hangingPunct="1"/>
            <a:r>
              <a:rPr lang="en-GB" sz="2000" b="1" i="0" kern="1200" spc="0" baseline="0" dirty="0" err="1">
                <a:ln>
                  <a:noFill/>
                </a:ln>
                <a:solidFill>
                  <a:srgbClr val="FFFFFF"/>
                </a:solidFill>
                <a:effectLst/>
                <a:latin typeface="Century Gothic" panose="020B0502020202020204" pitchFamily="34" charset="0"/>
                <a:ea typeface="+mn-ea"/>
                <a:cs typeface="+mn-cs"/>
              </a:rPr>
              <a:t>escuchar</a:t>
            </a:r>
            <a:r>
              <a:rPr lang="en-GB" sz="2000" b="1" i="0" kern="1200" spc="0" baseline="0" dirty="0">
                <a:ln>
                  <a:noFill/>
                </a:ln>
                <a:solidFill>
                  <a:srgbClr val="FFFFFF"/>
                </a:solidFill>
                <a:effectLst/>
                <a:latin typeface="Century Gothic" panose="020B0502020202020204" pitchFamily="34" charset="0"/>
                <a:ea typeface="+mn-ea"/>
                <a:cs typeface="+mn-cs"/>
              </a:rPr>
              <a:t> / </a:t>
            </a:r>
            <a:r>
              <a:rPr lang="en-GB" sz="2000" b="1" i="0" kern="1200" spc="0" baseline="0" dirty="0" err="1">
                <a:ln>
                  <a:noFill/>
                </a:ln>
                <a:solidFill>
                  <a:srgbClr val="FFFFFF"/>
                </a:solidFill>
                <a:effectLst/>
                <a:latin typeface="Century Gothic" panose="020B0502020202020204" pitchFamily="34" charset="0"/>
                <a:ea typeface="+mn-ea"/>
                <a:cs typeface="+mn-cs"/>
              </a:rPr>
              <a:t>escribir</a:t>
            </a:r>
            <a:endParaRPr lang="en-GB" dirty="0">
              <a:effectLst/>
            </a:endParaRPr>
          </a:p>
        </p:txBody>
      </p:sp>
    </p:spTree>
    <p:extLst>
      <p:ext uri="{BB962C8B-B14F-4D97-AF65-F5344CB8AC3E}">
        <p14:creationId xmlns:p14="http://schemas.microsoft.com/office/powerpoint/2010/main" val="10706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6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7"/>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6" grpId="0"/>
      <p:bldP spid="47" grpId="0"/>
      <p:bldP spid="53" grpId="0"/>
      <p:bldP spid="55" grpId="0"/>
      <p:bldP spid="57" grpId="0"/>
      <p:bldP spid="58" grpId="0"/>
      <p:bldP spid="59" grpId="0"/>
      <p:bldP spid="60" grpId="0"/>
      <p:bldP spid="61" grpId="0"/>
      <p:bldP spid="62" grpId="0"/>
      <p:bldP spid="63" grpId="0"/>
      <p:bldP spid="64" grpId="0"/>
      <p:bldP spid="65" grpId="0"/>
      <p:bldP spid="66" grpId="0"/>
      <p:bldP spid="67" grpId="0"/>
      <p:bldP spid="6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6" name="Picture 2" descr="grayscale photography of two boys hugging while laughing">
            <a:extLst>
              <a:ext uri="{FF2B5EF4-FFF2-40B4-BE49-F238E27FC236}">
                <a16:creationId xmlns:a16="http://schemas.microsoft.com/office/drawing/2014/main" id="{776E1D67-3D1B-4854-92B2-2BBC3CF4A9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7511" y="1670304"/>
            <a:ext cx="4440129" cy="2952686"/>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71DF92B-D4C2-4419-9494-3F28CB8265F8}"/>
              </a:ext>
            </a:extLst>
          </p:cNvPr>
          <p:cNvSpPr txBox="1"/>
          <p:nvPr/>
        </p:nvSpPr>
        <p:spPr>
          <a:xfrm>
            <a:off x="7165075" y="2669312"/>
            <a:ext cx="4681488" cy="1200329"/>
          </a:xfrm>
          <a:prstGeom prst="rect">
            <a:avLst/>
          </a:prstGeom>
          <a:noFill/>
        </p:spPr>
        <p:txBody>
          <a:bodyPr wrap="square" rtlCol="0">
            <a:spAutoFit/>
          </a:bodyPr>
          <a:lstStyle/>
          <a:p>
            <a:r>
              <a:rPr lang="es-CO" sz="7200" dirty="0">
                <a:solidFill>
                  <a:srgbClr val="002060"/>
                </a:solidFill>
                <a:cs typeface="Calibri" panose="020F0502020204030204" pitchFamily="34" charset="0"/>
              </a:rPr>
              <a:t>amigo</a:t>
            </a:r>
          </a:p>
        </p:txBody>
      </p:sp>
      <p:sp>
        <p:nvSpPr>
          <p:cNvPr id="9" name="TextBox 8">
            <a:extLst>
              <a:ext uri="{FF2B5EF4-FFF2-40B4-BE49-F238E27FC236}">
                <a16:creationId xmlns:a16="http://schemas.microsoft.com/office/drawing/2014/main" id="{86358BD9-C0F8-4BEA-B470-96CB01AF8C66}"/>
              </a:ext>
            </a:extLst>
          </p:cNvPr>
          <p:cNvSpPr txBox="1"/>
          <p:nvPr/>
        </p:nvSpPr>
        <p:spPr>
          <a:xfrm>
            <a:off x="6418201" y="4503761"/>
            <a:ext cx="99628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un</a:t>
            </a:r>
          </a:p>
        </p:txBody>
      </p:sp>
      <p:sp>
        <p:nvSpPr>
          <p:cNvPr id="10" name="TextBox 9">
            <a:extLst>
              <a:ext uri="{FF2B5EF4-FFF2-40B4-BE49-F238E27FC236}">
                <a16:creationId xmlns:a16="http://schemas.microsoft.com/office/drawing/2014/main" id="{1ABE229C-F588-497D-B072-782EC5199F6E}"/>
              </a:ext>
            </a:extLst>
          </p:cNvPr>
          <p:cNvSpPr txBox="1"/>
          <p:nvPr/>
        </p:nvSpPr>
        <p:spPr>
          <a:xfrm>
            <a:off x="10217623" y="4503761"/>
            <a:ext cx="1260144"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4000" b="0" i="0" u="none" strike="noStrike" kern="0" cap="none" spc="0" normalizeH="0" baseline="0" noProof="0" dirty="0">
                <a:ln>
                  <a:noFill/>
                </a:ln>
                <a:solidFill>
                  <a:srgbClr val="4472C4">
                    <a:lumMod val="50000"/>
                  </a:srgbClr>
                </a:solidFill>
                <a:effectLst/>
                <a:uLnTx/>
                <a:uFillTx/>
              </a:rPr>
              <a:t>una</a:t>
            </a:r>
          </a:p>
        </p:txBody>
      </p:sp>
      <p:sp>
        <p:nvSpPr>
          <p:cNvPr id="11" name="Oval 10">
            <a:extLst>
              <a:ext uri="{FF2B5EF4-FFF2-40B4-BE49-F238E27FC236}">
                <a16:creationId xmlns:a16="http://schemas.microsoft.com/office/drawing/2014/main" id="{66C055E3-623E-4196-B99B-90040A712524}"/>
              </a:ext>
            </a:extLst>
          </p:cNvPr>
          <p:cNvSpPr/>
          <p:nvPr/>
        </p:nvSpPr>
        <p:spPr>
          <a:xfrm>
            <a:off x="6234698" y="4310893"/>
            <a:ext cx="1214651" cy="1147312"/>
          </a:xfrm>
          <a:prstGeom prst="ellipse">
            <a:avLst/>
          </a:prstGeom>
          <a:noFill/>
          <a:ln w="381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70713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6F7349-38CE-49D9-AD1C-8FEAB56073E0}"/>
              </a:ext>
            </a:extLst>
          </p:cNvPr>
          <p:cNvSpPr>
            <a:spLocks noGrp="1"/>
          </p:cNvSpPr>
          <p:nvPr>
            <p:ph type="title"/>
          </p:nvPr>
        </p:nvSpPr>
        <p:spPr>
          <a:xfrm>
            <a:off x="7475058" y="2452166"/>
            <a:ext cx="3817406" cy="1325563"/>
          </a:xfrm>
        </p:spPr>
        <p:txBody>
          <a:bodyPr>
            <a:normAutofit/>
          </a:bodyPr>
          <a:lstStyle/>
          <a:p>
            <a:pPr rtl="0" eaLnBrk="1" latinLnBrk="0" hangingPunct="1"/>
            <a:r>
              <a:rPr lang="es-CO" sz="7200" kern="1200" dirty="0">
                <a:solidFill>
                  <a:srgbClr val="002060"/>
                </a:solidFill>
                <a:effectLst/>
                <a:latin typeface="Century Gothic" panose="020B0502020202020204" pitchFamily="34" charset="0"/>
                <a:ea typeface="+mn-ea"/>
                <a:cs typeface="Calibri" panose="020F0502020204030204" pitchFamily="34" charset="0"/>
              </a:rPr>
              <a:t>botella</a:t>
            </a:r>
            <a:endParaRPr lang="en-GB" dirty="0">
              <a:effectLst/>
            </a:endParaRPr>
          </a:p>
        </p:txBody>
      </p:sp>
      <p:pic>
        <p:nvPicPr>
          <p:cNvPr id="6" name="Picture 4" descr="left person's hand holding flavored juice bottle">
            <a:extLst>
              <a:ext uri="{FF2B5EF4-FFF2-40B4-BE49-F238E27FC236}">
                <a16:creationId xmlns:a16="http://schemas.microsoft.com/office/drawing/2014/main" id="{A8285912-FED4-425C-8A29-9AE316A226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295" y="1415771"/>
            <a:ext cx="5282057" cy="352313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E42F90-A391-4BA3-B6CA-7D4B46F77359}"/>
              </a:ext>
            </a:extLst>
          </p:cNvPr>
          <p:cNvSpPr txBox="1"/>
          <p:nvPr/>
        </p:nvSpPr>
        <p:spPr>
          <a:xfrm>
            <a:off x="6418201" y="4503761"/>
            <a:ext cx="996287"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t>
            </a:r>
          </a:p>
        </p:txBody>
      </p:sp>
      <p:sp>
        <p:nvSpPr>
          <p:cNvPr id="9" name="TextBox 8">
            <a:extLst>
              <a:ext uri="{FF2B5EF4-FFF2-40B4-BE49-F238E27FC236}">
                <a16:creationId xmlns:a16="http://schemas.microsoft.com/office/drawing/2014/main" id="{5F4D9130-5D6D-46EB-A9A9-FCF68FE74DA8}"/>
              </a:ext>
            </a:extLst>
          </p:cNvPr>
          <p:cNvSpPr txBox="1"/>
          <p:nvPr/>
        </p:nvSpPr>
        <p:spPr>
          <a:xfrm>
            <a:off x="10217623" y="4503761"/>
            <a:ext cx="1260144"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a:t>
            </a:r>
          </a:p>
        </p:txBody>
      </p:sp>
      <p:sp>
        <p:nvSpPr>
          <p:cNvPr id="10" name="Oval 9">
            <a:extLst>
              <a:ext uri="{FF2B5EF4-FFF2-40B4-BE49-F238E27FC236}">
                <a16:creationId xmlns:a16="http://schemas.microsoft.com/office/drawing/2014/main" id="{E49FEA0C-6433-447C-A717-7B18C9A438F6}"/>
              </a:ext>
            </a:extLst>
          </p:cNvPr>
          <p:cNvSpPr/>
          <p:nvPr/>
        </p:nvSpPr>
        <p:spPr>
          <a:xfrm>
            <a:off x="10165465" y="4284048"/>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3"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Vocabulario</a:t>
            </a:r>
          </a:p>
        </p:txBody>
      </p:sp>
    </p:spTree>
    <p:extLst>
      <p:ext uri="{BB962C8B-B14F-4D97-AF65-F5344CB8AC3E}">
        <p14:creationId xmlns:p14="http://schemas.microsoft.com/office/powerpoint/2010/main" val="259935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19BFB7E-49DC-48D2-A4B6-CA7F200A1109}"/>
              </a:ext>
            </a:extLst>
          </p:cNvPr>
          <p:cNvSpPr>
            <a:spLocks noGrp="1"/>
          </p:cNvSpPr>
          <p:nvPr>
            <p:ph type="title"/>
          </p:nvPr>
        </p:nvSpPr>
        <p:spPr>
          <a:xfrm>
            <a:off x="6427922" y="2596657"/>
            <a:ext cx="5764078" cy="1325563"/>
          </a:xfrm>
        </p:spPr>
        <p:txBody>
          <a:bodyPr/>
          <a:lstStyle/>
          <a:p>
            <a:pPr rtl="0" eaLnBrk="1" latinLnBrk="0" hangingPunct="1"/>
            <a:r>
              <a:rPr lang="es-CO" sz="7200" kern="1200" dirty="0">
                <a:solidFill>
                  <a:srgbClr val="002060"/>
                </a:solidFill>
                <a:effectLst/>
                <a:latin typeface="Century Gothic" panose="020B0502020202020204" pitchFamily="34" charset="0"/>
                <a:ea typeface="+mn-ea"/>
                <a:cs typeface="Calibri" panose="020F0502020204030204" pitchFamily="34" charset="0"/>
              </a:rPr>
              <a:t>periódico</a:t>
            </a:r>
            <a:endParaRPr lang="en-GB" dirty="0">
              <a:effectLst/>
            </a:endParaRPr>
          </a:p>
        </p:txBody>
      </p:sp>
      <p:sp>
        <p:nvSpPr>
          <p:cNvPr id="4" name="TextBox 3">
            <a:extLst>
              <a:ext uri="{FF2B5EF4-FFF2-40B4-BE49-F238E27FC236}">
                <a16:creationId xmlns:a16="http://schemas.microsoft.com/office/drawing/2014/main" id="{5ADF1978-46FC-410D-ADB9-66A23DE9C8FA}"/>
              </a:ext>
            </a:extLst>
          </p:cNvPr>
          <p:cNvSpPr txBox="1"/>
          <p:nvPr/>
        </p:nvSpPr>
        <p:spPr>
          <a:xfrm>
            <a:off x="6418201" y="4503761"/>
            <a:ext cx="996287"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t>
            </a:r>
          </a:p>
        </p:txBody>
      </p:sp>
      <p:sp>
        <p:nvSpPr>
          <p:cNvPr id="5" name="TextBox 4">
            <a:extLst>
              <a:ext uri="{FF2B5EF4-FFF2-40B4-BE49-F238E27FC236}">
                <a16:creationId xmlns:a16="http://schemas.microsoft.com/office/drawing/2014/main" id="{3D1F8E97-33B1-4922-B70D-88066A195050}"/>
              </a:ext>
            </a:extLst>
          </p:cNvPr>
          <p:cNvSpPr txBox="1"/>
          <p:nvPr/>
        </p:nvSpPr>
        <p:spPr>
          <a:xfrm>
            <a:off x="10217623" y="4503761"/>
            <a:ext cx="1260144"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a:t>
            </a:r>
          </a:p>
        </p:txBody>
      </p:sp>
      <p:sp>
        <p:nvSpPr>
          <p:cNvPr id="6" name="Oval 5">
            <a:extLst>
              <a:ext uri="{FF2B5EF4-FFF2-40B4-BE49-F238E27FC236}">
                <a16:creationId xmlns:a16="http://schemas.microsoft.com/office/drawing/2014/main" id="{6FB81912-D20C-4037-AA22-24C70A960269}"/>
              </a:ext>
            </a:extLst>
          </p:cNvPr>
          <p:cNvSpPr/>
          <p:nvPr/>
        </p:nvSpPr>
        <p:spPr>
          <a:xfrm>
            <a:off x="6165717" y="4352736"/>
            <a:ext cx="1501253" cy="1009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C2BC9338-1214-4D32-B31A-BDA0EBED38BF}"/>
              </a:ext>
            </a:extLst>
          </p:cNvPr>
          <p:cNvSpPr/>
          <p:nvPr/>
        </p:nvSpPr>
        <p:spPr>
          <a:xfrm>
            <a:off x="6234698" y="4310893"/>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2"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Vocabulario</a:t>
            </a:r>
          </a:p>
        </p:txBody>
      </p:sp>
      <p:pic>
        <p:nvPicPr>
          <p:cNvPr id="3" name="Picture 2" descr="periódic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1952" y="1462055"/>
            <a:ext cx="3459921" cy="4613228"/>
          </a:xfrm>
          <a:prstGeom prst="rect">
            <a:avLst/>
          </a:prstGeom>
        </p:spPr>
      </p:pic>
      <p:sp>
        <p:nvSpPr>
          <p:cNvPr id="9" name="Oval Callout 8"/>
          <p:cNvSpPr/>
          <p:nvPr/>
        </p:nvSpPr>
        <p:spPr>
          <a:xfrm>
            <a:off x="4725438" y="1343910"/>
            <a:ext cx="4356264" cy="1240531"/>
          </a:xfrm>
          <a:prstGeom prst="wedgeEllipseCallout">
            <a:avLst>
              <a:gd name="adj1" fmla="val -49308"/>
              <a:gd name="adj2" fmla="val 112500"/>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El País is one of the most important Spanish national newspapers.</a:t>
            </a:r>
          </a:p>
        </p:txBody>
      </p:sp>
    </p:spTree>
    <p:extLst>
      <p:ext uri="{BB962C8B-B14F-4D97-AF65-F5344CB8AC3E}">
        <p14:creationId xmlns:p14="http://schemas.microsoft.com/office/powerpoint/2010/main" val="3559347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707EB0E-0AB3-48FB-8576-35172A36C91B}"/>
              </a:ext>
            </a:extLst>
          </p:cNvPr>
          <p:cNvSpPr>
            <a:spLocks noGrp="1"/>
          </p:cNvSpPr>
          <p:nvPr>
            <p:ph type="title"/>
          </p:nvPr>
        </p:nvSpPr>
        <p:spPr>
          <a:xfrm>
            <a:off x="6719154" y="2768299"/>
            <a:ext cx="5132566" cy="1200328"/>
          </a:xfrm>
        </p:spPr>
        <p:txBody>
          <a:bodyPr>
            <a:normAutofit/>
          </a:bodyPr>
          <a:lstStyle/>
          <a:p>
            <a:pPr rtl="0" eaLnBrk="1" latinLnBrk="0" hangingPunct="1"/>
            <a:r>
              <a:rPr lang="es-CO" sz="7200" kern="1200" dirty="0">
                <a:solidFill>
                  <a:srgbClr val="002060"/>
                </a:solidFill>
                <a:effectLst/>
                <a:latin typeface="Century Gothic" panose="020B0502020202020204" pitchFamily="34" charset="0"/>
                <a:ea typeface="+mn-ea"/>
                <a:cs typeface="Calibri" panose="020F0502020204030204" pitchFamily="34" charset="0"/>
              </a:rPr>
              <a:t>caballo</a:t>
            </a:r>
            <a:endParaRPr lang="en-GB" dirty="0">
              <a:effectLst/>
            </a:endParaRPr>
          </a:p>
        </p:txBody>
      </p:sp>
      <p:pic>
        <p:nvPicPr>
          <p:cNvPr id="2" name="Picture 1">
            <a:extLst>
              <a:ext uri="{FF2B5EF4-FFF2-40B4-BE49-F238E27FC236}">
                <a16:creationId xmlns:a16="http://schemas.microsoft.com/office/drawing/2014/main" id="{66021A41-3942-4195-BC76-E441367880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777" y="1752600"/>
            <a:ext cx="2777931" cy="3983736"/>
          </a:xfrm>
          <a:prstGeom prst="rect">
            <a:avLst/>
          </a:prstGeom>
        </p:spPr>
      </p:pic>
      <p:sp>
        <p:nvSpPr>
          <p:cNvPr id="4" name="TextBox 3">
            <a:extLst>
              <a:ext uri="{FF2B5EF4-FFF2-40B4-BE49-F238E27FC236}">
                <a16:creationId xmlns:a16="http://schemas.microsoft.com/office/drawing/2014/main" id="{35B501D7-A55F-4A55-8E07-DAA57A7D6B5C}"/>
              </a:ext>
            </a:extLst>
          </p:cNvPr>
          <p:cNvSpPr txBox="1"/>
          <p:nvPr/>
        </p:nvSpPr>
        <p:spPr>
          <a:xfrm>
            <a:off x="6418201" y="4503761"/>
            <a:ext cx="996287"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t>
            </a:r>
          </a:p>
        </p:txBody>
      </p:sp>
      <p:sp>
        <p:nvSpPr>
          <p:cNvPr id="5" name="TextBox 4">
            <a:extLst>
              <a:ext uri="{FF2B5EF4-FFF2-40B4-BE49-F238E27FC236}">
                <a16:creationId xmlns:a16="http://schemas.microsoft.com/office/drawing/2014/main" id="{CA6367E8-DB1A-4356-952D-5A1C93E760BA}"/>
              </a:ext>
            </a:extLst>
          </p:cNvPr>
          <p:cNvSpPr txBox="1"/>
          <p:nvPr/>
        </p:nvSpPr>
        <p:spPr>
          <a:xfrm>
            <a:off x="10217623" y="4503761"/>
            <a:ext cx="1260144"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a:t>
            </a:r>
          </a:p>
        </p:txBody>
      </p:sp>
      <p:sp>
        <p:nvSpPr>
          <p:cNvPr id="6" name="Oval 5">
            <a:extLst>
              <a:ext uri="{FF2B5EF4-FFF2-40B4-BE49-F238E27FC236}">
                <a16:creationId xmlns:a16="http://schemas.microsoft.com/office/drawing/2014/main" id="{EC3169BA-8409-44E1-859D-568C91275CEA}"/>
              </a:ext>
            </a:extLst>
          </p:cNvPr>
          <p:cNvSpPr/>
          <p:nvPr/>
        </p:nvSpPr>
        <p:spPr>
          <a:xfrm>
            <a:off x="6165717" y="4352736"/>
            <a:ext cx="1501253" cy="1009935"/>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EF4AA5A9-4BF4-415E-805C-1D69A7251AB3}"/>
              </a:ext>
            </a:extLst>
          </p:cNvPr>
          <p:cNvSpPr/>
          <p:nvPr/>
        </p:nvSpPr>
        <p:spPr>
          <a:xfrm>
            <a:off x="6234698" y="4310893"/>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2"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Vocabulario</a:t>
            </a:r>
          </a:p>
        </p:txBody>
      </p:sp>
    </p:spTree>
    <p:extLst>
      <p:ext uri="{BB962C8B-B14F-4D97-AF65-F5344CB8AC3E}">
        <p14:creationId xmlns:p14="http://schemas.microsoft.com/office/powerpoint/2010/main" val="1764746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10A4E6-8C2B-42EC-8631-9DCE4644DBE1}"/>
              </a:ext>
            </a:extLst>
          </p:cNvPr>
          <p:cNvSpPr>
            <a:spLocks noGrp="1"/>
          </p:cNvSpPr>
          <p:nvPr>
            <p:ph type="title"/>
          </p:nvPr>
        </p:nvSpPr>
        <p:spPr>
          <a:xfrm>
            <a:off x="7475057" y="2452166"/>
            <a:ext cx="3268851" cy="1325563"/>
          </a:xfrm>
        </p:spPr>
        <p:txBody>
          <a:bodyPr/>
          <a:lstStyle/>
          <a:p>
            <a:pPr rtl="0" eaLnBrk="1" latinLnBrk="0" hangingPunct="1"/>
            <a:r>
              <a:rPr lang="es-CO" sz="7200" kern="1200" dirty="0">
                <a:solidFill>
                  <a:srgbClr val="002060"/>
                </a:solidFill>
                <a:effectLst/>
                <a:latin typeface="Century Gothic" panose="020B0502020202020204" pitchFamily="34" charset="0"/>
                <a:ea typeface="+mn-ea"/>
                <a:cs typeface="Calibri" panose="020F0502020204030204" pitchFamily="34" charset="0"/>
              </a:rPr>
              <a:t>revista</a:t>
            </a:r>
            <a:endParaRPr lang="en-GB" dirty="0">
              <a:effectLst/>
            </a:endParaRPr>
          </a:p>
        </p:txBody>
      </p:sp>
      <p:pic>
        <p:nvPicPr>
          <p:cNvPr id="2" name="Picture 2" descr="man reading New Scientist book">
            <a:extLst>
              <a:ext uri="{FF2B5EF4-FFF2-40B4-BE49-F238E27FC236}">
                <a16:creationId xmlns:a16="http://schemas.microsoft.com/office/drawing/2014/main" id="{C26D664C-30C2-424A-888A-04CC0CA339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419" y="1622426"/>
            <a:ext cx="5741276" cy="382943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CFF61CE-988E-4AF7-BBE2-4A7FE601DB9B}"/>
              </a:ext>
            </a:extLst>
          </p:cNvPr>
          <p:cNvSpPr txBox="1"/>
          <p:nvPr/>
        </p:nvSpPr>
        <p:spPr>
          <a:xfrm>
            <a:off x="6976914" y="4503761"/>
            <a:ext cx="996287"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t>
            </a:r>
          </a:p>
        </p:txBody>
      </p:sp>
      <p:sp>
        <p:nvSpPr>
          <p:cNvPr id="5" name="TextBox 4">
            <a:extLst>
              <a:ext uri="{FF2B5EF4-FFF2-40B4-BE49-F238E27FC236}">
                <a16:creationId xmlns:a16="http://schemas.microsoft.com/office/drawing/2014/main" id="{22C08EB0-14FA-499F-AE6E-808900BDC05B}"/>
              </a:ext>
            </a:extLst>
          </p:cNvPr>
          <p:cNvSpPr txBox="1"/>
          <p:nvPr/>
        </p:nvSpPr>
        <p:spPr>
          <a:xfrm>
            <a:off x="10217623" y="4503761"/>
            <a:ext cx="1260144"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a:t>
            </a:r>
          </a:p>
        </p:txBody>
      </p:sp>
      <p:sp>
        <p:nvSpPr>
          <p:cNvPr id="6" name="Oval 5">
            <a:extLst>
              <a:ext uri="{FF2B5EF4-FFF2-40B4-BE49-F238E27FC236}">
                <a16:creationId xmlns:a16="http://schemas.microsoft.com/office/drawing/2014/main" id="{E41A8CE1-C298-476F-8955-405E228AD3A3}"/>
              </a:ext>
            </a:extLst>
          </p:cNvPr>
          <p:cNvSpPr/>
          <p:nvPr/>
        </p:nvSpPr>
        <p:spPr>
          <a:xfrm>
            <a:off x="10165465" y="4284048"/>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1"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Vocabulario</a:t>
            </a:r>
          </a:p>
        </p:txBody>
      </p:sp>
    </p:spTree>
    <p:extLst>
      <p:ext uri="{BB962C8B-B14F-4D97-AF65-F5344CB8AC3E}">
        <p14:creationId xmlns:p14="http://schemas.microsoft.com/office/powerpoint/2010/main" val="311867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8E6B5AD-D5AD-4A34-9262-BD4839A00C32}"/>
              </a:ext>
            </a:extLst>
          </p:cNvPr>
          <p:cNvSpPr>
            <a:spLocks noGrp="1"/>
          </p:cNvSpPr>
          <p:nvPr>
            <p:ph type="title"/>
          </p:nvPr>
        </p:nvSpPr>
        <p:spPr>
          <a:xfrm>
            <a:off x="6719154" y="2692786"/>
            <a:ext cx="4183251" cy="1325563"/>
          </a:xfrm>
        </p:spPr>
        <p:txBody>
          <a:bodyPr/>
          <a:lstStyle/>
          <a:p>
            <a:pPr rtl="0" eaLnBrk="1" latinLnBrk="0" hangingPunct="1"/>
            <a:r>
              <a:rPr lang="es-CO" sz="7200" kern="1200" dirty="0">
                <a:solidFill>
                  <a:srgbClr val="002060"/>
                </a:solidFill>
                <a:effectLst/>
                <a:latin typeface="Century Gothic" panose="020B0502020202020204" pitchFamily="34" charset="0"/>
                <a:ea typeface="+mn-ea"/>
                <a:cs typeface="Calibri" panose="020F0502020204030204" pitchFamily="34" charset="0"/>
              </a:rPr>
              <a:t>teléfono</a:t>
            </a:r>
            <a:endParaRPr lang="en-GB" dirty="0">
              <a:effectLst/>
            </a:endParaRPr>
          </a:p>
        </p:txBody>
      </p:sp>
      <p:pic>
        <p:nvPicPr>
          <p:cNvPr id="2" name="Picture 2" descr="https://images.unsplash.com/photo-1563975946821-bdc0cd12b8fa?ixlib=rb-1.2.1&amp;ixid=eyJhcHBfaWQiOjEyMDd9&amp;auto=format&amp;fit=crop&amp;w=1000&amp;q=80">
            <a:extLst>
              <a:ext uri="{FF2B5EF4-FFF2-40B4-BE49-F238E27FC236}">
                <a16:creationId xmlns:a16="http://schemas.microsoft.com/office/drawing/2014/main" id="{5DA978D9-A79D-4571-9A82-D563F52E07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639" y="1804415"/>
            <a:ext cx="5173483" cy="3440367"/>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9A326B7-BCBA-41CB-B930-417C8E7150D2}"/>
              </a:ext>
            </a:extLst>
          </p:cNvPr>
          <p:cNvSpPr txBox="1"/>
          <p:nvPr/>
        </p:nvSpPr>
        <p:spPr>
          <a:xfrm>
            <a:off x="6976914" y="4503761"/>
            <a:ext cx="996287"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t>
            </a:r>
          </a:p>
        </p:txBody>
      </p:sp>
      <p:sp>
        <p:nvSpPr>
          <p:cNvPr id="5" name="TextBox 4">
            <a:extLst>
              <a:ext uri="{FF2B5EF4-FFF2-40B4-BE49-F238E27FC236}">
                <a16:creationId xmlns:a16="http://schemas.microsoft.com/office/drawing/2014/main" id="{3BB0959E-5C6D-4CCD-9E0B-BFC1F9C40FF3}"/>
              </a:ext>
            </a:extLst>
          </p:cNvPr>
          <p:cNvSpPr txBox="1"/>
          <p:nvPr/>
        </p:nvSpPr>
        <p:spPr>
          <a:xfrm>
            <a:off x="10217623" y="4503761"/>
            <a:ext cx="1260144"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a:t>
            </a:r>
          </a:p>
        </p:txBody>
      </p:sp>
      <p:sp>
        <p:nvSpPr>
          <p:cNvPr id="6" name="Oval 5">
            <a:extLst>
              <a:ext uri="{FF2B5EF4-FFF2-40B4-BE49-F238E27FC236}">
                <a16:creationId xmlns:a16="http://schemas.microsoft.com/office/drawing/2014/main" id="{9AB1B767-A7F2-4D07-8332-45A83A1095B3}"/>
              </a:ext>
            </a:extLst>
          </p:cNvPr>
          <p:cNvSpPr/>
          <p:nvPr/>
        </p:nvSpPr>
        <p:spPr>
          <a:xfrm>
            <a:off x="6758550" y="4284048"/>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1"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Vocabulario</a:t>
            </a:r>
          </a:p>
        </p:txBody>
      </p:sp>
    </p:spTree>
    <p:extLst>
      <p:ext uri="{BB962C8B-B14F-4D97-AF65-F5344CB8AC3E}">
        <p14:creationId xmlns:p14="http://schemas.microsoft.com/office/powerpoint/2010/main" val="364169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2C8AFC7-57E7-436F-A6EB-B9AB2F6ED3D6}"/>
              </a:ext>
            </a:extLst>
          </p:cNvPr>
          <p:cNvSpPr>
            <a:spLocks noGrp="1"/>
          </p:cNvSpPr>
          <p:nvPr>
            <p:ph type="title"/>
          </p:nvPr>
        </p:nvSpPr>
        <p:spPr>
          <a:xfrm>
            <a:off x="7475057" y="2452166"/>
            <a:ext cx="3563319" cy="1325563"/>
          </a:xfrm>
        </p:spPr>
        <p:txBody>
          <a:bodyPr/>
          <a:lstStyle/>
          <a:p>
            <a:pPr rtl="0" eaLnBrk="1" latinLnBrk="0" hangingPunct="1"/>
            <a:r>
              <a:rPr lang="es-CO" sz="7200" kern="1200" dirty="0">
                <a:solidFill>
                  <a:srgbClr val="002060"/>
                </a:solidFill>
                <a:effectLst/>
                <a:latin typeface="Century Gothic" panose="020B0502020202020204" pitchFamily="34" charset="0"/>
                <a:ea typeface="+mn-ea"/>
                <a:cs typeface="Calibri" panose="020F0502020204030204" pitchFamily="34" charset="0"/>
              </a:rPr>
              <a:t>planta</a:t>
            </a:r>
            <a:endParaRPr lang="en-GB" dirty="0">
              <a:effectLst/>
            </a:endParaRPr>
          </a:p>
        </p:txBody>
      </p:sp>
      <p:pic>
        <p:nvPicPr>
          <p:cNvPr id="2" name="Picture 2" descr="green plant">
            <a:extLst>
              <a:ext uri="{FF2B5EF4-FFF2-40B4-BE49-F238E27FC236}">
                <a16:creationId xmlns:a16="http://schemas.microsoft.com/office/drawing/2014/main" id="{1855EB2C-2E61-452D-811E-56956615DE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247" y="1385216"/>
            <a:ext cx="4998847" cy="3334231"/>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B49710-605E-4918-91D0-86C5AD3E42EB}"/>
              </a:ext>
            </a:extLst>
          </p:cNvPr>
          <p:cNvSpPr txBox="1"/>
          <p:nvPr/>
        </p:nvSpPr>
        <p:spPr>
          <a:xfrm>
            <a:off x="6976914" y="4503761"/>
            <a:ext cx="996287"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t>
            </a:r>
          </a:p>
        </p:txBody>
      </p:sp>
      <p:sp>
        <p:nvSpPr>
          <p:cNvPr id="5" name="TextBox 4">
            <a:extLst>
              <a:ext uri="{FF2B5EF4-FFF2-40B4-BE49-F238E27FC236}">
                <a16:creationId xmlns:a16="http://schemas.microsoft.com/office/drawing/2014/main" id="{88F1F83A-B550-4CC6-826E-FC7F3886A4A0}"/>
              </a:ext>
            </a:extLst>
          </p:cNvPr>
          <p:cNvSpPr txBox="1"/>
          <p:nvPr/>
        </p:nvSpPr>
        <p:spPr>
          <a:xfrm>
            <a:off x="10217623" y="4503761"/>
            <a:ext cx="1260144"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a:t>
            </a:r>
          </a:p>
        </p:txBody>
      </p:sp>
      <p:sp>
        <p:nvSpPr>
          <p:cNvPr id="6" name="Oval 5">
            <a:extLst>
              <a:ext uri="{FF2B5EF4-FFF2-40B4-BE49-F238E27FC236}">
                <a16:creationId xmlns:a16="http://schemas.microsoft.com/office/drawing/2014/main" id="{81B1BFEC-8C9B-4C68-B94B-7E136075962D}"/>
              </a:ext>
            </a:extLst>
          </p:cNvPr>
          <p:cNvSpPr/>
          <p:nvPr/>
        </p:nvSpPr>
        <p:spPr>
          <a:xfrm>
            <a:off x="10217623" y="4284048"/>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1"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Vocabulario</a:t>
            </a:r>
          </a:p>
        </p:txBody>
      </p:sp>
    </p:spTree>
    <p:extLst>
      <p:ext uri="{BB962C8B-B14F-4D97-AF65-F5344CB8AC3E}">
        <p14:creationId xmlns:p14="http://schemas.microsoft.com/office/powerpoint/2010/main" val="127428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FA7D740-E994-4AFD-B02B-F1085D401D6C}"/>
              </a:ext>
            </a:extLst>
          </p:cNvPr>
          <p:cNvSpPr>
            <a:spLocks noGrp="1"/>
          </p:cNvSpPr>
          <p:nvPr>
            <p:ph type="title"/>
          </p:nvPr>
        </p:nvSpPr>
        <p:spPr>
          <a:xfrm>
            <a:off x="6658194" y="2507451"/>
            <a:ext cx="4725692" cy="1325563"/>
          </a:xfrm>
        </p:spPr>
        <p:txBody>
          <a:bodyPr/>
          <a:lstStyle/>
          <a:p>
            <a:pPr rtl="0" eaLnBrk="1" latinLnBrk="0" hangingPunct="1"/>
            <a:r>
              <a:rPr lang="es-CO" sz="7200" kern="1200" dirty="0">
                <a:solidFill>
                  <a:srgbClr val="002060"/>
                </a:solidFill>
                <a:effectLst/>
                <a:latin typeface="Century Gothic" panose="020B0502020202020204" pitchFamily="34" charset="0"/>
                <a:ea typeface="+mn-ea"/>
                <a:cs typeface="Calibri" panose="020F0502020204030204" pitchFamily="34" charset="0"/>
              </a:rPr>
              <a:t>pregunta</a:t>
            </a:r>
            <a:endParaRPr lang="en-GB" dirty="0">
              <a:effectLst/>
            </a:endParaRPr>
          </a:p>
        </p:txBody>
      </p:sp>
      <p:sp>
        <p:nvSpPr>
          <p:cNvPr id="4" name="TextBox 3">
            <a:extLst>
              <a:ext uri="{FF2B5EF4-FFF2-40B4-BE49-F238E27FC236}">
                <a16:creationId xmlns:a16="http://schemas.microsoft.com/office/drawing/2014/main" id="{E7DF9463-6B44-46A3-A6E2-1664DE8B08E8}"/>
              </a:ext>
            </a:extLst>
          </p:cNvPr>
          <p:cNvSpPr txBox="1"/>
          <p:nvPr/>
        </p:nvSpPr>
        <p:spPr>
          <a:xfrm>
            <a:off x="6976914" y="4503761"/>
            <a:ext cx="996287"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t>
            </a:r>
          </a:p>
        </p:txBody>
      </p:sp>
      <p:sp>
        <p:nvSpPr>
          <p:cNvPr id="5" name="TextBox 4">
            <a:extLst>
              <a:ext uri="{FF2B5EF4-FFF2-40B4-BE49-F238E27FC236}">
                <a16:creationId xmlns:a16="http://schemas.microsoft.com/office/drawing/2014/main" id="{3F088B0D-1488-4CE7-880F-F78FFF7296D4}"/>
              </a:ext>
            </a:extLst>
          </p:cNvPr>
          <p:cNvSpPr txBox="1"/>
          <p:nvPr/>
        </p:nvSpPr>
        <p:spPr>
          <a:xfrm>
            <a:off x="10217623" y="4503761"/>
            <a:ext cx="1260144"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a:t>
            </a:r>
          </a:p>
        </p:txBody>
      </p:sp>
      <p:sp>
        <p:nvSpPr>
          <p:cNvPr id="6" name="Oval 5">
            <a:extLst>
              <a:ext uri="{FF2B5EF4-FFF2-40B4-BE49-F238E27FC236}">
                <a16:creationId xmlns:a16="http://schemas.microsoft.com/office/drawing/2014/main" id="{9ED22A33-1787-4558-A926-834046E71EFC}"/>
              </a:ext>
            </a:extLst>
          </p:cNvPr>
          <p:cNvSpPr/>
          <p:nvPr/>
        </p:nvSpPr>
        <p:spPr>
          <a:xfrm>
            <a:off x="10217623" y="4284048"/>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1"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Vocabulario</a:t>
            </a:r>
          </a:p>
        </p:txBody>
      </p:sp>
      <p:pic>
        <p:nvPicPr>
          <p:cNvPr id="2" name="Picture 1" descr="question mark upside down.jpe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6034" y="2274307"/>
            <a:ext cx="2268469" cy="2858271"/>
          </a:xfrm>
          <a:prstGeom prst="rect">
            <a:avLst/>
          </a:prstGeom>
        </p:spPr>
      </p:pic>
      <p:pic>
        <p:nvPicPr>
          <p:cNvPr id="8" name="Picture 7" descr="question mark.jpe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952680" y="2244771"/>
            <a:ext cx="2149509" cy="2782359"/>
          </a:xfrm>
          <a:prstGeom prst="rect">
            <a:avLst/>
          </a:prstGeom>
        </p:spPr>
      </p:pic>
      <p:sp>
        <p:nvSpPr>
          <p:cNvPr id="9" name="TextBox 8"/>
          <p:cNvSpPr txBox="1"/>
          <p:nvPr/>
        </p:nvSpPr>
        <p:spPr>
          <a:xfrm>
            <a:off x="3263505" y="4179411"/>
            <a:ext cx="1447165" cy="830997"/>
          </a:xfrm>
          <a:prstGeom prst="rect">
            <a:avLst/>
          </a:prstGeom>
          <a:noFill/>
        </p:spPr>
        <p:txBody>
          <a:bodyPr wrap="square" rtlCol="0">
            <a:spAutoFit/>
          </a:bodyPr>
          <a:lstStyle/>
          <a:p>
            <a:r>
              <a:rPr lang="is-IS" sz="4800" dirty="0"/>
              <a:t>…</a:t>
            </a:r>
            <a:endParaRPr lang="en-US" sz="4800" dirty="0"/>
          </a:p>
        </p:txBody>
      </p:sp>
    </p:spTree>
    <p:extLst>
      <p:ext uri="{BB962C8B-B14F-4D97-AF65-F5344CB8AC3E}">
        <p14:creationId xmlns:p14="http://schemas.microsoft.com/office/powerpoint/2010/main" val="336270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5E65802-D6E0-45BA-9EB1-D75D577D0063}"/>
              </a:ext>
            </a:extLst>
          </p:cNvPr>
          <p:cNvSpPr txBox="1"/>
          <p:nvPr/>
        </p:nvSpPr>
        <p:spPr>
          <a:xfrm>
            <a:off x="907130" y="1679864"/>
            <a:ext cx="3388333" cy="1200329"/>
          </a:xfrm>
          <a:prstGeom prst="rect">
            <a:avLst/>
          </a:prstGeom>
          <a:noFill/>
        </p:spPr>
        <p:txBody>
          <a:bodyPr wrap="square" rtlCol="0">
            <a:spAutoFit/>
          </a:bodyPr>
          <a:lstStyle/>
          <a:p>
            <a:r>
              <a:rPr lang="es-CO" sz="7200" dirty="0">
                <a:solidFill>
                  <a:schemeClr val="accent2"/>
                </a:solidFill>
                <a:latin typeface="Century Gothic" panose="020B0502020202020204" pitchFamily="34" charset="0"/>
                <a:cs typeface="Calibri" panose="020F0502020204030204" pitchFamily="34" charset="0"/>
              </a:rPr>
              <a:t>ca</a:t>
            </a:r>
            <a:r>
              <a:rPr lang="es-CO" sz="7200" dirty="0">
                <a:solidFill>
                  <a:schemeClr val="accent5">
                    <a:lumMod val="75000"/>
                  </a:schemeClr>
                </a:solidFill>
                <a:latin typeface="Century Gothic" panose="020B0502020202020204" pitchFamily="34" charset="0"/>
                <a:cs typeface="Calibri" panose="020F0502020204030204" pitchFamily="34" charset="0"/>
              </a:rPr>
              <a:t>ntar</a:t>
            </a:r>
          </a:p>
        </p:txBody>
      </p:sp>
      <p:grpSp>
        <p:nvGrpSpPr>
          <p:cNvPr id="20" name="Group 19">
            <a:extLst>
              <a:ext uri="{FF2B5EF4-FFF2-40B4-BE49-F238E27FC236}">
                <a16:creationId xmlns:a16="http://schemas.microsoft.com/office/drawing/2014/main" id="{5B31F302-7B61-450D-8FBF-88282C1ADBD4}"/>
              </a:ext>
            </a:extLst>
          </p:cNvPr>
          <p:cNvGrpSpPr/>
          <p:nvPr/>
        </p:nvGrpSpPr>
        <p:grpSpPr>
          <a:xfrm>
            <a:off x="8808403" y="1407017"/>
            <a:ext cx="2280320" cy="1913676"/>
            <a:chOff x="9072435" y="1417191"/>
            <a:chExt cx="1717754" cy="1556356"/>
          </a:xfrm>
        </p:grpSpPr>
        <p:pic>
          <p:nvPicPr>
            <p:cNvPr id="21" name="Picture 2" descr="http://www.clker.com/cliparts/w/d/u/B/w/V/stamp1-md.png">
              <a:extLst>
                <a:ext uri="{FF2B5EF4-FFF2-40B4-BE49-F238E27FC236}">
                  <a16:creationId xmlns:a16="http://schemas.microsoft.com/office/drawing/2014/main" id="{810D809B-040B-479C-B36F-FE54143F7E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45032">
              <a:off x="9072435" y="1417191"/>
              <a:ext cx="1717754" cy="1556356"/>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F35223D-C868-4C71-85B6-110E7CA5DB7B}"/>
                </a:ext>
              </a:extLst>
            </p:cNvPr>
            <p:cNvSpPr txBox="1"/>
            <p:nvPr/>
          </p:nvSpPr>
          <p:spPr>
            <a:xfrm rot="21219978">
              <a:off x="9354706" y="1957575"/>
              <a:ext cx="1410324" cy="475586"/>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cs typeface="Calibri" panose="020F0502020204030204" pitchFamily="34" charset="0"/>
                </a:rPr>
                <a:t>[street]</a:t>
              </a:r>
            </a:p>
          </p:txBody>
        </p:sp>
      </p:grpSp>
      <p:pic>
        <p:nvPicPr>
          <p:cNvPr id="23" name="Picture 22">
            <a:extLst>
              <a:ext uri="{FF2B5EF4-FFF2-40B4-BE49-F238E27FC236}">
                <a16:creationId xmlns:a16="http://schemas.microsoft.com/office/drawing/2014/main" id="{AD865DBC-E3FF-464F-A4AA-8ABF20EA11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0465" y="2984449"/>
            <a:ext cx="1589314" cy="15893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4" name="TextBox 23">
            <a:extLst>
              <a:ext uri="{FF2B5EF4-FFF2-40B4-BE49-F238E27FC236}">
                <a16:creationId xmlns:a16="http://schemas.microsoft.com/office/drawing/2014/main" id="{089E8C41-E16F-485C-AC10-B70D1CD96703}"/>
              </a:ext>
            </a:extLst>
          </p:cNvPr>
          <p:cNvSpPr txBox="1"/>
          <p:nvPr/>
        </p:nvSpPr>
        <p:spPr>
          <a:xfrm>
            <a:off x="8806888" y="2792150"/>
            <a:ext cx="2376576" cy="1200329"/>
          </a:xfrm>
          <a:prstGeom prst="rect">
            <a:avLst/>
          </a:prstGeom>
          <a:noFill/>
        </p:spPr>
        <p:txBody>
          <a:bodyPr wrap="square" rtlCol="0">
            <a:spAutoFit/>
          </a:bodyPr>
          <a:lstStyle/>
          <a:p>
            <a:pPr algn="ctr"/>
            <a:r>
              <a:rPr lang="es-CO" sz="7200" dirty="0">
                <a:solidFill>
                  <a:srgbClr val="E87D1E"/>
                </a:solidFill>
                <a:latin typeface="Century Gothic" panose="020B0502020202020204" pitchFamily="34" charset="0"/>
                <a:cs typeface="Calibri" panose="020F0502020204030204" pitchFamily="34" charset="0"/>
              </a:rPr>
              <a:t>ca</a:t>
            </a:r>
            <a:r>
              <a:rPr lang="es-CO" sz="7200" dirty="0">
                <a:solidFill>
                  <a:srgbClr val="115076"/>
                </a:solidFill>
                <a:latin typeface="Century Gothic" panose="020B0502020202020204" pitchFamily="34" charset="0"/>
                <a:cs typeface="Calibri" panose="020F0502020204030204" pitchFamily="34" charset="0"/>
              </a:rPr>
              <a:t>lle</a:t>
            </a:r>
          </a:p>
        </p:txBody>
      </p:sp>
      <p:sp>
        <p:nvSpPr>
          <p:cNvPr id="25" name="TextBox 24">
            <a:extLst>
              <a:ext uri="{FF2B5EF4-FFF2-40B4-BE49-F238E27FC236}">
                <a16:creationId xmlns:a16="http://schemas.microsoft.com/office/drawing/2014/main" id="{2E0072C7-A942-4501-BD70-8B8B9A057CCC}"/>
              </a:ext>
            </a:extLst>
          </p:cNvPr>
          <p:cNvSpPr txBox="1"/>
          <p:nvPr/>
        </p:nvSpPr>
        <p:spPr>
          <a:xfrm>
            <a:off x="4829905" y="341037"/>
            <a:ext cx="2778017"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CA</a:t>
            </a:r>
          </a:p>
        </p:txBody>
      </p:sp>
      <p:sp>
        <p:nvSpPr>
          <p:cNvPr id="26" name="Rounded Rectangle 20">
            <a:extLst>
              <a:ext uri="{FF2B5EF4-FFF2-40B4-BE49-F238E27FC236}">
                <a16:creationId xmlns:a16="http://schemas.microsoft.com/office/drawing/2014/main" id="{82059A9D-A514-42DB-B0F8-4D23F0844810}"/>
              </a:ext>
            </a:extLst>
          </p:cNvPr>
          <p:cNvSpPr/>
          <p:nvPr/>
        </p:nvSpPr>
        <p:spPr>
          <a:xfrm>
            <a:off x="4835779" y="2506570"/>
            <a:ext cx="2902226" cy="261623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7" name="TextBox 26">
            <a:extLst>
              <a:ext uri="{FF2B5EF4-FFF2-40B4-BE49-F238E27FC236}">
                <a16:creationId xmlns:a16="http://schemas.microsoft.com/office/drawing/2014/main" id="{C5025E11-85A2-45C6-8380-BCF935FB3ECC}"/>
              </a:ext>
            </a:extLst>
          </p:cNvPr>
          <p:cNvSpPr txBox="1"/>
          <p:nvPr/>
        </p:nvSpPr>
        <p:spPr>
          <a:xfrm>
            <a:off x="5160595" y="3992479"/>
            <a:ext cx="234867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sa</a:t>
            </a:r>
          </a:p>
        </p:txBody>
      </p:sp>
      <p:pic>
        <p:nvPicPr>
          <p:cNvPr id="28" name="Picture 9">
            <a:extLst>
              <a:ext uri="{FF2B5EF4-FFF2-40B4-BE49-F238E27FC236}">
                <a16:creationId xmlns:a16="http://schemas.microsoft.com/office/drawing/2014/main" id="{CFD72825-A82A-460E-809C-5D2DD6B92E3D}"/>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74726" y="2628382"/>
            <a:ext cx="2115550" cy="13923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itle 14">
            <a:extLst>
              <a:ext uri="{FF2B5EF4-FFF2-40B4-BE49-F238E27FC236}">
                <a16:creationId xmlns:a16="http://schemas.microsoft.com/office/drawing/2014/main" id="{7134487F-DB22-4A25-B334-3B4213EDD10C}"/>
              </a:ext>
            </a:extLst>
          </p:cNvPr>
          <p:cNvSpPr>
            <a:spLocks noGrp="1"/>
          </p:cNvSpPr>
          <p:nvPr>
            <p:ph type="title"/>
          </p:nvPr>
        </p:nvSpPr>
        <p:spPr>
          <a:xfrm>
            <a:off x="0" y="7162800"/>
            <a:ext cx="507481" cy="583991"/>
          </a:xfrm>
        </p:spPr>
        <p:txBody>
          <a:bodyPr>
            <a:normAutofit/>
          </a:bodyPr>
          <a:lstStyle/>
          <a:p>
            <a:r>
              <a:rPr lang="en-GB" sz="100" dirty="0">
                <a:solidFill>
                  <a:schemeClr val="bg1"/>
                </a:solidFill>
              </a:rPr>
              <a:t>ca</a:t>
            </a:r>
          </a:p>
        </p:txBody>
      </p:sp>
    </p:spTree>
    <p:extLst>
      <p:ext uri="{BB962C8B-B14F-4D97-AF65-F5344CB8AC3E}">
        <p14:creationId xmlns:p14="http://schemas.microsoft.com/office/powerpoint/2010/main" val="1391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4" name="cas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casa.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canta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subTnLst>
                                    <p:audio>
                                      <p:cMediaNode>
                                        <p:cTn display="0" masterRel="sameClick">
                                          <p:stCondLst>
                                            <p:cond evt="begin" delay="0">
                                              <p:tn val="26"/>
                                            </p:cond>
                                          </p:stCondLst>
                                          <p:endCondLst>
                                            <p:cond evt="onStopAudio" delay="0">
                                              <p:tgtEl>
                                                <p:sldTgt/>
                                              </p:tgtEl>
                                            </p:cond>
                                          </p:endCondLst>
                                        </p:cTn>
                                        <p:tgtEl>
                                          <p:sndTgt r:embed="rId5" name="canta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subTnLst>
                                    <p:audio>
                                      <p:cMediaNode>
                                        <p:cTn display="0" masterRel="sameClick">
                                          <p:stCondLst>
                                            <p:cond evt="begin" delay="0">
                                              <p:tn val="31"/>
                                            </p:cond>
                                          </p:stCondLst>
                                          <p:endCondLst>
                                            <p:cond evt="onStopAudio" delay="0">
                                              <p:tgtEl>
                                                <p:sldTgt/>
                                              </p:tgtEl>
                                            </p:cond>
                                          </p:endCondLst>
                                        </p:cTn>
                                        <p:tgtEl>
                                          <p:sndTgt r:embed="rId6" name="cal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subTnLst>
                                    <p:audio>
                                      <p:cMediaNode>
                                        <p:cTn display="0" masterRel="sameClick">
                                          <p:stCondLst>
                                            <p:cond evt="begin" delay="0">
                                              <p:tn val="36"/>
                                            </p:cond>
                                          </p:stCondLst>
                                          <p:endCondLst>
                                            <p:cond evt="onStopAudio" delay="0">
                                              <p:tgtEl>
                                                <p:sldTgt/>
                                              </p:tgtEl>
                                            </p:cond>
                                          </p:endCondLst>
                                        </p:cTn>
                                        <p:tgtEl>
                                          <p:sndTgt r:embed="rId6" name="ca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5" grpId="0"/>
      <p:bldP spid="26" grpId="0" animBg="1"/>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5941126-FAE0-4428-BC04-E403A603F4BA}"/>
              </a:ext>
            </a:extLst>
          </p:cNvPr>
          <p:cNvSpPr>
            <a:spLocks noGrp="1"/>
          </p:cNvSpPr>
          <p:nvPr>
            <p:ph type="title"/>
          </p:nvPr>
        </p:nvSpPr>
        <p:spPr>
          <a:xfrm>
            <a:off x="7475057" y="2301101"/>
            <a:ext cx="3780295" cy="1325563"/>
          </a:xfrm>
        </p:spPr>
        <p:txBody>
          <a:bodyPr>
            <a:normAutofit/>
          </a:bodyPr>
          <a:lstStyle/>
          <a:p>
            <a:r>
              <a:rPr lang="es-CO" sz="7200" kern="1200" dirty="0">
                <a:solidFill>
                  <a:srgbClr val="002060"/>
                </a:solidFill>
                <a:effectLst/>
                <a:latin typeface="Century Gothic" panose="020B0502020202020204" pitchFamily="34" charset="0"/>
                <a:ea typeface="+mn-ea"/>
                <a:cs typeface="Calibri" panose="020F0502020204030204" pitchFamily="34" charset="0"/>
              </a:rPr>
              <a:t>palabra</a:t>
            </a:r>
            <a:endParaRPr lang="en-GB" dirty="0"/>
          </a:p>
        </p:txBody>
      </p:sp>
      <p:pic>
        <p:nvPicPr>
          <p:cNvPr id="3" name="Picture 2" descr="http://www.clker.com/cliparts/w/d/u/B/w/V/stamp1-md.png">
            <a:extLst>
              <a:ext uri="{FF2B5EF4-FFF2-40B4-BE49-F238E27FC236}">
                <a16:creationId xmlns:a16="http://schemas.microsoft.com/office/drawing/2014/main" id="{6DAC6F71-9721-4A1D-B26B-FDF6EF8290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1827463" y="2062489"/>
            <a:ext cx="2226710" cy="201749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B9D0734-30AB-4969-A871-DB24FF8525C4}"/>
              </a:ext>
            </a:extLst>
          </p:cNvPr>
          <p:cNvSpPr txBox="1"/>
          <p:nvPr/>
        </p:nvSpPr>
        <p:spPr>
          <a:xfrm rot="21229203">
            <a:off x="2035569" y="2609940"/>
            <a:ext cx="2025043" cy="707886"/>
          </a:xfrm>
          <a:prstGeom prst="rect">
            <a:avLst/>
          </a:prstGeom>
          <a:noFill/>
        </p:spPr>
        <p:txBody>
          <a:bodyPr wrap="square" rtlCol="0">
            <a:spAutoFit/>
          </a:bodyPr>
          <a:lstStyle/>
          <a:p>
            <a:r>
              <a:rPr lang="en-GB" sz="4000" dirty="0">
                <a:latin typeface="Century Gothic" panose="020B0502020202020204" pitchFamily="34" charset="0"/>
                <a:cs typeface="Calibri" panose="020F0502020204030204" pitchFamily="34" charset="0"/>
              </a:rPr>
              <a:t>[word]</a:t>
            </a:r>
          </a:p>
        </p:txBody>
      </p:sp>
      <p:sp>
        <p:nvSpPr>
          <p:cNvPr id="5" name="TextBox 4">
            <a:extLst>
              <a:ext uri="{FF2B5EF4-FFF2-40B4-BE49-F238E27FC236}">
                <a16:creationId xmlns:a16="http://schemas.microsoft.com/office/drawing/2014/main" id="{501D2920-23FB-4461-9CF4-10D849D588A8}"/>
              </a:ext>
            </a:extLst>
          </p:cNvPr>
          <p:cNvSpPr txBox="1"/>
          <p:nvPr/>
        </p:nvSpPr>
        <p:spPr>
          <a:xfrm>
            <a:off x="6976914" y="4503761"/>
            <a:ext cx="996287"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t>
            </a:r>
          </a:p>
        </p:txBody>
      </p:sp>
      <p:sp>
        <p:nvSpPr>
          <p:cNvPr id="6" name="TextBox 5">
            <a:extLst>
              <a:ext uri="{FF2B5EF4-FFF2-40B4-BE49-F238E27FC236}">
                <a16:creationId xmlns:a16="http://schemas.microsoft.com/office/drawing/2014/main" id="{54753237-0BA3-4745-BDDF-A3F91EB41543}"/>
              </a:ext>
            </a:extLst>
          </p:cNvPr>
          <p:cNvSpPr txBox="1"/>
          <p:nvPr/>
        </p:nvSpPr>
        <p:spPr>
          <a:xfrm>
            <a:off x="10217623" y="4503761"/>
            <a:ext cx="1260144"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a:t>
            </a:r>
          </a:p>
        </p:txBody>
      </p:sp>
      <p:sp>
        <p:nvSpPr>
          <p:cNvPr id="7" name="Oval 6">
            <a:extLst>
              <a:ext uri="{FF2B5EF4-FFF2-40B4-BE49-F238E27FC236}">
                <a16:creationId xmlns:a16="http://schemas.microsoft.com/office/drawing/2014/main" id="{55B2C7B0-498C-486A-8942-EEDD666C7460}"/>
              </a:ext>
            </a:extLst>
          </p:cNvPr>
          <p:cNvSpPr/>
          <p:nvPr/>
        </p:nvSpPr>
        <p:spPr>
          <a:xfrm>
            <a:off x="10217623" y="4284048"/>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2"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Vocabulario</a:t>
            </a:r>
          </a:p>
        </p:txBody>
      </p:sp>
    </p:spTree>
    <p:extLst>
      <p:ext uri="{BB962C8B-B14F-4D97-AF65-F5344CB8AC3E}">
        <p14:creationId xmlns:p14="http://schemas.microsoft.com/office/powerpoint/2010/main" val="178696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1092B8C-22E1-4EF1-9E94-DDAA1EDB329A}"/>
              </a:ext>
            </a:extLst>
          </p:cNvPr>
          <p:cNvSpPr>
            <a:spLocks noGrp="1"/>
          </p:cNvSpPr>
          <p:nvPr>
            <p:ph type="title"/>
          </p:nvPr>
        </p:nvSpPr>
        <p:spPr>
          <a:xfrm>
            <a:off x="7328754" y="2409094"/>
            <a:ext cx="2757407" cy="1325563"/>
          </a:xfrm>
        </p:spPr>
        <p:txBody>
          <a:bodyPr/>
          <a:lstStyle/>
          <a:p>
            <a:r>
              <a:rPr lang="es-CO" sz="7200" kern="1200" dirty="0">
                <a:solidFill>
                  <a:srgbClr val="002060"/>
                </a:solidFill>
                <a:effectLst/>
                <a:latin typeface="Century Gothic" panose="020B0502020202020204" pitchFamily="34" charset="0"/>
                <a:ea typeface="+mn-ea"/>
                <a:cs typeface="Calibri" panose="020F0502020204030204" pitchFamily="34" charset="0"/>
              </a:rPr>
              <a:t>tarea</a:t>
            </a:r>
            <a:endParaRPr lang="en-GB" dirty="0"/>
          </a:p>
        </p:txBody>
      </p:sp>
      <p:pic>
        <p:nvPicPr>
          <p:cNvPr id="3" name="Picture 2" descr="http://www.clker.com/cliparts/w/d/u/B/w/V/stamp1-md.png">
            <a:extLst>
              <a:ext uri="{FF2B5EF4-FFF2-40B4-BE49-F238E27FC236}">
                <a16:creationId xmlns:a16="http://schemas.microsoft.com/office/drawing/2014/main" id="{85CCB306-E5D1-4FD3-B33A-6DE53CA66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1803079" y="2062486"/>
            <a:ext cx="2226710" cy="2017492"/>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785BD4E-998D-468F-80D6-767B6A845B37}"/>
              </a:ext>
            </a:extLst>
          </p:cNvPr>
          <p:cNvSpPr txBox="1"/>
          <p:nvPr/>
        </p:nvSpPr>
        <p:spPr>
          <a:xfrm rot="21229203">
            <a:off x="2011185" y="2609937"/>
            <a:ext cx="2025043" cy="707886"/>
          </a:xfrm>
          <a:prstGeom prst="rect">
            <a:avLst/>
          </a:prstGeom>
          <a:noFill/>
        </p:spPr>
        <p:txBody>
          <a:bodyPr wrap="square" rtlCol="0">
            <a:spAutoFit/>
          </a:bodyPr>
          <a:lstStyle/>
          <a:p>
            <a:r>
              <a:rPr lang="en-GB" sz="4000" dirty="0">
                <a:latin typeface="Century Gothic" panose="020B0502020202020204" pitchFamily="34" charset="0"/>
                <a:cs typeface="Calibri" panose="020F0502020204030204" pitchFamily="34" charset="0"/>
              </a:rPr>
              <a:t>[task]</a:t>
            </a:r>
          </a:p>
        </p:txBody>
      </p:sp>
      <p:sp>
        <p:nvSpPr>
          <p:cNvPr id="5" name="TextBox 4">
            <a:extLst>
              <a:ext uri="{FF2B5EF4-FFF2-40B4-BE49-F238E27FC236}">
                <a16:creationId xmlns:a16="http://schemas.microsoft.com/office/drawing/2014/main" id="{A5F6C96E-7EDE-49C0-947D-5724D63A0EB9}"/>
              </a:ext>
            </a:extLst>
          </p:cNvPr>
          <p:cNvSpPr txBox="1"/>
          <p:nvPr/>
        </p:nvSpPr>
        <p:spPr>
          <a:xfrm>
            <a:off x="6976914" y="4503761"/>
            <a:ext cx="996287"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t>
            </a:r>
          </a:p>
        </p:txBody>
      </p:sp>
      <p:sp>
        <p:nvSpPr>
          <p:cNvPr id="6" name="TextBox 5">
            <a:extLst>
              <a:ext uri="{FF2B5EF4-FFF2-40B4-BE49-F238E27FC236}">
                <a16:creationId xmlns:a16="http://schemas.microsoft.com/office/drawing/2014/main" id="{0D8FF2A7-FE79-4DB8-B270-9D0749537DE0}"/>
              </a:ext>
            </a:extLst>
          </p:cNvPr>
          <p:cNvSpPr txBox="1"/>
          <p:nvPr/>
        </p:nvSpPr>
        <p:spPr>
          <a:xfrm>
            <a:off x="10217623" y="4503761"/>
            <a:ext cx="1260144" cy="707886"/>
          </a:xfrm>
          <a:prstGeom prst="rect">
            <a:avLst/>
          </a:prstGeom>
          <a:noFill/>
        </p:spPr>
        <p:txBody>
          <a:bodyPr wrap="square" rtlCol="0">
            <a:spAutoFit/>
          </a:bodyPr>
          <a:lstStyle/>
          <a:p>
            <a:r>
              <a:rPr lang="en-GB" sz="4000" dirty="0">
                <a:solidFill>
                  <a:schemeClr val="accent5">
                    <a:lumMod val="50000"/>
                  </a:schemeClr>
                </a:solidFill>
                <a:latin typeface="Century Gothic" panose="020B0502020202020204" pitchFamily="34" charset="0"/>
              </a:rPr>
              <a:t>una</a:t>
            </a:r>
          </a:p>
        </p:txBody>
      </p:sp>
      <p:sp>
        <p:nvSpPr>
          <p:cNvPr id="7" name="Oval 6">
            <a:extLst>
              <a:ext uri="{FF2B5EF4-FFF2-40B4-BE49-F238E27FC236}">
                <a16:creationId xmlns:a16="http://schemas.microsoft.com/office/drawing/2014/main" id="{F74D8BB7-5400-4D6C-B705-93576250BAB7}"/>
              </a:ext>
            </a:extLst>
          </p:cNvPr>
          <p:cNvSpPr/>
          <p:nvPr/>
        </p:nvSpPr>
        <p:spPr>
          <a:xfrm>
            <a:off x="10217623" y="4284048"/>
            <a:ext cx="1214651" cy="11473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15076"/>
              </a:solidFill>
            </a:endParaRPr>
          </a:p>
        </p:txBody>
      </p:sp>
      <p:pic>
        <p:nvPicPr>
          <p:cNvPr id="11" name="Picture 10"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2"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Vocabulario</a:t>
            </a:r>
          </a:p>
        </p:txBody>
      </p:sp>
    </p:spTree>
    <p:extLst>
      <p:ext uri="{BB962C8B-B14F-4D97-AF65-F5344CB8AC3E}">
        <p14:creationId xmlns:p14="http://schemas.microsoft.com/office/powerpoint/2010/main" val="34498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14EC1F3-21EA-4BAC-AA61-3C7DA9477A9A}"/>
              </a:ext>
            </a:extLst>
          </p:cNvPr>
          <p:cNvSpPr>
            <a:spLocks noGrp="1"/>
          </p:cNvSpPr>
          <p:nvPr>
            <p:ph type="title"/>
          </p:nvPr>
        </p:nvSpPr>
        <p:spPr>
          <a:xfrm>
            <a:off x="6803136" y="2409094"/>
            <a:ext cx="4474578" cy="1325563"/>
          </a:xfrm>
        </p:spPr>
        <p:txBody>
          <a:bodyPr>
            <a:normAutofit/>
          </a:bodyPr>
          <a:lstStyle/>
          <a:p>
            <a:r>
              <a:rPr lang="es-CO" sz="7200" kern="1200" dirty="0">
                <a:solidFill>
                  <a:srgbClr val="002060"/>
                </a:solidFill>
                <a:effectLst/>
                <a:latin typeface="Century Gothic" panose="020B0502020202020204" pitchFamily="34" charset="0"/>
                <a:ea typeface="+mn-ea"/>
                <a:cs typeface="Calibri" panose="020F0502020204030204" pitchFamily="34" charset="0"/>
              </a:rPr>
              <a:t>también</a:t>
            </a:r>
            <a:endParaRPr lang="en-GB" dirty="0"/>
          </a:p>
        </p:txBody>
      </p:sp>
      <p:pic>
        <p:nvPicPr>
          <p:cNvPr id="5" name="Picture 2" descr="http://www.clker.com/cliparts/w/d/u/B/w/V/stamp1-md.png">
            <a:extLst>
              <a:ext uri="{FF2B5EF4-FFF2-40B4-BE49-F238E27FC236}">
                <a16:creationId xmlns:a16="http://schemas.microsoft.com/office/drawing/2014/main" id="{4B25639C-D50A-4949-886A-44E5F8966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1536155" y="1530737"/>
            <a:ext cx="3263691" cy="295704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A4C89F1-1D0D-41B2-B661-B9F4EA86409A}"/>
              </a:ext>
            </a:extLst>
          </p:cNvPr>
          <p:cNvSpPr txBox="1"/>
          <p:nvPr/>
        </p:nvSpPr>
        <p:spPr>
          <a:xfrm rot="21288482">
            <a:off x="1874789" y="2591994"/>
            <a:ext cx="2811434" cy="707886"/>
          </a:xfrm>
          <a:prstGeom prst="rect">
            <a:avLst/>
          </a:prstGeom>
          <a:noFill/>
        </p:spPr>
        <p:txBody>
          <a:bodyPr wrap="square" rtlCol="0">
            <a:spAutoFit/>
          </a:bodyPr>
          <a:lstStyle/>
          <a:p>
            <a:r>
              <a:rPr lang="en-GB" sz="4000" dirty="0">
                <a:latin typeface="Century Gothic" panose="020B0502020202020204" pitchFamily="34" charset="0"/>
                <a:cs typeface="Calibri" panose="020F0502020204030204" pitchFamily="34" charset="0"/>
              </a:rPr>
              <a:t>[also; too]</a:t>
            </a:r>
          </a:p>
        </p:txBody>
      </p:sp>
      <p:pic>
        <p:nvPicPr>
          <p:cNvPr id="10" name="Picture 9"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1"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Vocabulario</a:t>
            </a:r>
          </a:p>
        </p:txBody>
      </p:sp>
    </p:spTree>
    <p:extLst>
      <p:ext uri="{BB962C8B-B14F-4D97-AF65-F5344CB8AC3E}">
        <p14:creationId xmlns:p14="http://schemas.microsoft.com/office/powerpoint/2010/main" val="39963114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6798F41E-20BC-494C-99FE-EAF39F936460}"/>
              </a:ext>
            </a:extLst>
          </p:cNvPr>
          <p:cNvSpPr>
            <a:spLocks noGrp="1"/>
          </p:cNvSpPr>
          <p:nvPr>
            <p:ph type="title"/>
          </p:nvPr>
        </p:nvSpPr>
        <p:spPr>
          <a:xfrm>
            <a:off x="300038" y="338225"/>
            <a:ext cx="5265384" cy="707849"/>
          </a:xfrm>
        </p:spPr>
        <p:txBody>
          <a:bodyPr>
            <a:normAutofit/>
          </a:bodyPr>
          <a:lstStyle/>
          <a:p>
            <a:r>
              <a:rPr lang="en-GB" sz="3600" b="1" dirty="0">
                <a:solidFill>
                  <a:schemeClr val="bg1"/>
                </a:solidFill>
              </a:rPr>
              <a:t>Gender in Spanish</a:t>
            </a:r>
          </a:p>
        </p:txBody>
      </p:sp>
      <p:sp>
        <p:nvSpPr>
          <p:cNvPr id="7" name="TextBox 6">
            <a:extLst>
              <a:ext uri="{FF2B5EF4-FFF2-40B4-BE49-F238E27FC236}">
                <a16:creationId xmlns:a16="http://schemas.microsoft.com/office/drawing/2014/main" id="{89775BE9-3D6A-460F-A98D-74314AF75BE9}"/>
              </a:ext>
            </a:extLst>
          </p:cNvPr>
          <p:cNvSpPr txBox="1"/>
          <p:nvPr/>
        </p:nvSpPr>
        <p:spPr>
          <a:xfrm>
            <a:off x="320158" y="1333441"/>
            <a:ext cx="11379200" cy="830997"/>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talk about something in the plural (more than one), Spanish often adds an ‘s’ to the end of the noun</a:t>
            </a:r>
            <a:r>
              <a:rPr lang="en-GB" sz="2400" i="1" dirty="0">
                <a:solidFill>
                  <a:srgbClr val="002060"/>
                </a:solidFill>
                <a:latin typeface="Century Gothic" panose="020B0502020202020204" pitchFamily="34" charset="0"/>
              </a:rPr>
              <a:t>.</a:t>
            </a:r>
          </a:p>
        </p:txBody>
      </p:sp>
      <p:pic>
        <p:nvPicPr>
          <p:cNvPr id="8" name="Picture 7">
            <a:extLst>
              <a:ext uri="{FF2B5EF4-FFF2-40B4-BE49-F238E27FC236}">
                <a16:creationId xmlns:a16="http://schemas.microsoft.com/office/drawing/2014/main" id="{7594A184-B656-46A2-B372-C641FA42B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4334"/>
            <a:ext cx="7258756" cy="867128"/>
          </a:xfrm>
          <a:prstGeom prst="rect">
            <a:avLst/>
          </a:prstGeom>
        </p:spPr>
      </p:pic>
      <p:sp>
        <p:nvSpPr>
          <p:cNvPr id="9" name="Title 1">
            <a:extLst>
              <a:ext uri="{FF2B5EF4-FFF2-40B4-BE49-F238E27FC236}">
                <a16:creationId xmlns:a16="http://schemas.microsoft.com/office/drawing/2014/main" id="{C4BFF352-88EA-4F23-9151-3EA2680FBEEB}"/>
              </a:ext>
            </a:extLst>
          </p:cNvPr>
          <p:cNvSpPr txBox="1">
            <a:spLocks/>
          </p:cNvSpPr>
          <p:nvPr/>
        </p:nvSpPr>
        <p:spPr>
          <a:xfrm>
            <a:off x="0" y="181697"/>
            <a:ext cx="7341306" cy="798797"/>
          </a:xfrm>
          <a:prstGeom prst="rect">
            <a:avLst/>
          </a:prstGeom>
        </p:spPr>
        <p:txBody>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r>
              <a:rPr lang="en-GB" sz="2800" b="1" dirty="0">
                <a:solidFill>
                  <a:prstClr val="white"/>
                </a:solidFill>
                <a:latin typeface="Century Gothic" panose="020B0502020202020204" pitchFamily="34" charset="0"/>
              </a:rPr>
              <a:t>Talking about things in the plural:</a:t>
            </a:r>
          </a:p>
          <a:p>
            <a:r>
              <a:rPr lang="en-GB" sz="2000" b="1" dirty="0">
                <a:solidFill>
                  <a:prstClr val="white"/>
                </a:solidFill>
                <a:latin typeface="Century Gothic" panose="020B0502020202020204" pitchFamily="34" charset="0"/>
              </a:rPr>
              <a:t>Plural nouns and indefinite articles (unos/unas)</a:t>
            </a:r>
          </a:p>
          <a:p>
            <a:endParaRPr lang="en-GB" sz="2000" b="1" dirty="0">
              <a:solidFill>
                <a:prstClr val="white"/>
              </a:solidFill>
              <a:latin typeface="Century Gothic" panose="020B0502020202020204" pitchFamily="34" charset="0"/>
            </a:endParaRPr>
          </a:p>
        </p:txBody>
      </p:sp>
      <p:sp>
        <p:nvSpPr>
          <p:cNvPr id="10" name="TextBox 9">
            <a:extLst>
              <a:ext uri="{FF2B5EF4-FFF2-40B4-BE49-F238E27FC236}">
                <a16:creationId xmlns:a16="http://schemas.microsoft.com/office/drawing/2014/main" id="{2965EACE-6EA9-4F5E-B4CD-F75BF8E6A1E0}"/>
              </a:ext>
            </a:extLst>
          </p:cNvPr>
          <p:cNvSpPr txBox="1"/>
          <p:nvPr/>
        </p:nvSpPr>
        <p:spPr>
          <a:xfrm>
            <a:off x="320158" y="3952850"/>
            <a:ext cx="1137920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 say </a:t>
            </a:r>
            <a:r>
              <a:rPr lang="en-GB" sz="2400" b="1" dirty="0">
                <a:solidFill>
                  <a:srgbClr val="002060"/>
                </a:solidFill>
                <a:latin typeface="Century Gothic" panose="020B0502020202020204" pitchFamily="34" charset="0"/>
              </a:rPr>
              <a:t>‘some’</a:t>
            </a:r>
            <a:r>
              <a:rPr lang="en-GB" sz="2400" dirty="0">
                <a:solidFill>
                  <a:srgbClr val="002060"/>
                </a:solidFill>
                <a:latin typeface="Century Gothic" panose="020B0502020202020204" pitchFamily="34" charset="0"/>
              </a:rPr>
              <a:t> before a plural noun, use </a:t>
            </a:r>
            <a:r>
              <a:rPr lang="en-GB" sz="2400" b="1" i="1" dirty="0">
                <a:solidFill>
                  <a:srgbClr val="002060"/>
                </a:solidFill>
                <a:latin typeface="Century Gothic" panose="020B0502020202020204" pitchFamily="34" charset="0"/>
              </a:rPr>
              <a:t>unos</a:t>
            </a:r>
            <a:r>
              <a:rPr lang="en-GB" sz="2400" dirty="0">
                <a:solidFill>
                  <a:srgbClr val="002060"/>
                </a:solidFill>
                <a:latin typeface="Century Gothic" panose="020B0502020202020204" pitchFamily="34" charset="0"/>
              </a:rPr>
              <a:t> or </a:t>
            </a:r>
            <a:r>
              <a:rPr lang="en-GB" sz="2400" b="1" i="1" dirty="0">
                <a:solidFill>
                  <a:srgbClr val="002060"/>
                </a:solidFill>
                <a:latin typeface="Century Gothic" panose="020B0502020202020204" pitchFamily="34" charset="0"/>
              </a:rPr>
              <a:t>unas</a:t>
            </a:r>
            <a:r>
              <a:rPr lang="en-GB" sz="2400" i="1" dirty="0">
                <a:solidFill>
                  <a:srgbClr val="002060"/>
                </a:solidFill>
                <a:latin typeface="Century Gothic" panose="020B0502020202020204" pitchFamily="34" charset="0"/>
              </a:rPr>
              <a:t>.</a:t>
            </a:r>
          </a:p>
        </p:txBody>
      </p:sp>
      <p:sp>
        <p:nvSpPr>
          <p:cNvPr id="12" name="TextBox 11">
            <a:extLst>
              <a:ext uri="{FF2B5EF4-FFF2-40B4-BE49-F238E27FC236}">
                <a16:creationId xmlns:a16="http://schemas.microsoft.com/office/drawing/2014/main" id="{339B590C-E92F-4251-906F-AB629907A9EF}"/>
              </a:ext>
            </a:extLst>
          </p:cNvPr>
          <p:cNvSpPr txBox="1"/>
          <p:nvPr/>
        </p:nvSpPr>
        <p:spPr>
          <a:xfrm>
            <a:off x="411530" y="2797017"/>
            <a:ext cx="2612572"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Tengo un barco. </a:t>
            </a:r>
          </a:p>
        </p:txBody>
      </p:sp>
      <p:sp>
        <p:nvSpPr>
          <p:cNvPr id="13" name="TextBox 12">
            <a:extLst>
              <a:ext uri="{FF2B5EF4-FFF2-40B4-BE49-F238E27FC236}">
                <a16:creationId xmlns:a16="http://schemas.microsoft.com/office/drawing/2014/main" id="{42504701-73EF-4EA2-A567-813CA6FAC9A4}"/>
              </a:ext>
            </a:extLst>
          </p:cNvPr>
          <p:cNvSpPr txBox="1"/>
          <p:nvPr/>
        </p:nvSpPr>
        <p:spPr>
          <a:xfrm>
            <a:off x="411530" y="3354933"/>
            <a:ext cx="2699805"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Tengo dos barco</a:t>
            </a:r>
            <a:r>
              <a:rPr lang="en-GB" sz="2200" b="1" dirty="0">
                <a:solidFill>
                  <a:srgbClr val="002060"/>
                </a:solidFill>
                <a:latin typeface="Century Gothic" panose="020B0502020202020204" pitchFamily="34" charset="0"/>
              </a:rPr>
              <a:t>s</a:t>
            </a:r>
            <a:r>
              <a:rPr lang="en-GB" sz="2200" dirty="0">
                <a:solidFill>
                  <a:srgbClr val="002060"/>
                </a:solidFill>
                <a:latin typeface="Century Gothic" panose="020B0502020202020204" pitchFamily="34" charset="0"/>
              </a:rPr>
              <a:t>.</a:t>
            </a:r>
          </a:p>
        </p:txBody>
      </p:sp>
      <p:sp>
        <p:nvSpPr>
          <p:cNvPr id="14" name="TextBox 13">
            <a:extLst>
              <a:ext uri="{FF2B5EF4-FFF2-40B4-BE49-F238E27FC236}">
                <a16:creationId xmlns:a16="http://schemas.microsoft.com/office/drawing/2014/main" id="{E8CDF48A-FE81-4BAC-BF99-BA23B7880CDA}"/>
              </a:ext>
            </a:extLst>
          </p:cNvPr>
          <p:cNvSpPr txBox="1"/>
          <p:nvPr/>
        </p:nvSpPr>
        <p:spPr>
          <a:xfrm>
            <a:off x="300038" y="4492284"/>
            <a:ext cx="7604314"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Tengo un libro.</a:t>
            </a:r>
          </a:p>
        </p:txBody>
      </p:sp>
      <p:sp>
        <p:nvSpPr>
          <p:cNvPr id="15" name="TextBox 14">
            <a:extLst>
              <a:ext uri="{FF2B5EF4-FFF2-40B4-BE49-F238E27FC236}">
                <a16:creationId xmlns:a16="http://schemas.microsoft.com/office/drawing/2014/main" id="{439EF6E3-7AF6-4852-BA06-F34119071395}"/>
              </a:ext>
            </a:extLst>
          </p:cNvPr>
          <p:cNvSpPr txBox="1"/>
          <p:nvPr/>
        </p:nvSpPr>
        <p:spPr>
          <a:xfrm>
            <a:off x="300038" y="5004554"/>
            <a:ext cx="4326725"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Tengo unos libros.</a:t>
            </a:r>
          </a:p>
        </p:txBody>
      </p:sp>
      <p:sp>
        <p:nvSpPr>
          <p:cNvPr id="16" name="TextBox 15">
            <a:extLst>
              <a:ext uri="{FF2B5EF4-FFF2-40B4-BE49-F238E27FC236}">
                <a16:creationId xmlns:a16="http://schemas.microsoft.com/office/drawing/2014/main" id="{C2776B07-1465-4304-87BB-FC83278DB68F}"/>
              </a:ext>
            </a:extLst>
          </p:cNvPr>
          <p:cNvSpPr txBox="1"/>
          <p:nvPr/>
        </p:nvSpPr>
        <p:spPr>
          <a:xfrm>
            <a:off x="3451612" y="2797017"/>
            <a:ext cx="2612572"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I have a boat.</a:t>
            </a:r>
          </a:p>
        </p:txBody>
      </p:sp>
      <p:sp>
        <p:nvSpPr>
          <p:cNvPr id="17" name="TextBox 16">
            <a:extLst>
              <a:ext uri="{FF2B5EF4-FFF2-40B4-BE49-F238E27FC236}">
                <a16:creationId xmlns:a16="http://schemas.microsoft.com/office/drawing/2014/main" id="{6AA70F7B-3927-419F-98EC-6F7F25DA7F42}"/>
              </a:ext>
            </a:extLst>
          </p:cNvPr>
          <p:cNvSpPr txBox="1"/>
          <p:nvPr/>
        </p:nvSpPr>
        <p:spPr>
          <a:xfrm>
            <a:off x="2849841" y="4523969"/>
            <a:ext cx="3313215"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I have a book.</a:t>
            </a:r>
          </a:p>
        </p:txBody>
      </p:sp>
      <p:sp>
        <p:nvSpPr>
          <p:cNvPr id="18" name="TextBox 17">
            <a:extLst>
              <a:ext uri="{FF2B5EF4-FFF2-40B4-BE49-F238E27FC236}">
                <a16:creationId xmlns:a16="http://schemas.microsoft.com/office/drawing/2014/main" id="{4349D225-C6EE-4ABB-8489-A7C22BD2EB4E}"/>
              </a:ext>
            </a:extLst>
          </p:cNvPr>
          <p:cNvSpPr txBox="1"/>
          <p:nvPr/>
        </p:nvSpPr>
        <p:spPr>
          <a:xfrm>
            <a:off x="3451612" y="3380235"/>
            <a:ext cx="4088820"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I have two boat</a:t>
            </a:r>
            <a:r>
              <a:rPr lang="en-GB" sz="2200" b="1" dirty="0">
                <a:solidFill>
                  <a:srgbClr val="002060"/>
                </a:solidFill>
                <a:latin typeface="Century Gothic" panose="020B0502020202020204" pitchFamily="34" charset="0"/>
              </a:rPr>
              <a:t>s</a:t>
            </a:r>
            <a:r>
              <a:rPr lang="en-GB" sz="2200" dirty="0">
                <a:solidFill>
                  <a:srgbClr val="002060"/>
                </a:solidFill>
                <a:latin typeface="Century Gothic" panose="020B0502020202020204" pitchFamily="34" charset="0"/>
              </a:rPr>
              <a:t>.</a:t>
            </a:r>
          </a:p>
        </p:txBody>
      </p:sp>
      <p:sp>
        <p:nvSpPr>
          <p:cNvPr id="19" name="TextBox 18">
            <a:extLst>
              <a:ext uri="{FF2B5EF4-FFF2-40B4-BE49-F238E27FC236}">
                <a16:creationId xmlns:a16="http://schemas.microsoft.com/office/drawing/2014/main" id="{7064E7B4-78E8-488F-B90D-B1ED17F86BA8}"/>
              </a:ext>
            </a:extLst>
          </p:cNvPr>
          <p:cNvSpPr txBox="1"/>
          <p:nvPr/>
        </p:nvSpPr>
        <p:spPr>
          <a:xfrm>
            <a:off x="2849841" y="5033239"/>
            <a:ext cx="3313215"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I have some books.</a:t>
            </a:r>
          </a:p>
        </p:txBody>
      </p:sp>
      <p:sp>
        <p:nvSpPr>
          <p:cNvPr id="20" name="TextBox 19">
            <a:extLst>
              <a:ext uri="{FF2B5EF4-FFF2-40B4-BE49-F238E27FC236}">
                <a16:creationId xmlns:a16="http://schemas.microsoft.com/office/drawing/2014/main" id="{C1EDF5C9-0CC4-40D5-BC57-AFA07324664D}"/>
              </a:ext>
            </a:extLst>
          </p:cNvPr>
          <p:cNvSpPr txBox="1"/>
          <p:nvPr/>
        </p:nvSpPr>
        <p:spPr>
          <a:xfrm>
            <a:off x="320158" y="2261923"/>
            <a:ext cx="2612572"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Compare:</a:t>
            </a:r>
          </a:p>
        </p:txBody>
      </p:sp>
      <p:sp>
        <p:nvSpPr>
          <p:cNvPr id="21" name="TextBox 20">
            <a:extLst>
              <a:ext uri="{FF2B5EF4-FFF2-40B4-BE49-F238E27FC236}">
                <a16:creationId xmlns:a16="http://schemas.microsoft.com/office/drawing/2014/main" id="{4EAB31B2-260E-4500-8817-4C817CC53067}"/>
              </a:ext>
            </a:extLst>
          </p:cNvPr>
          <p:cNvSpPr txBox="1"/>
          <p:nvPr/>
        </p:nvSpPr>
        <p:spPr>
          <a:xfrm>
            <a:off x="300038" y="5663011"/>
            <a:ext cx="1169935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For plural </a:t>
            </a:r>
            <a:r>
              <a:rPr lang="en-GB" sz="2400" i="1" dirty="0">
                <a:solidFill>
                  <a:srgbClr val="002060"/>
                </a:solidFill>
                <a:latin typeface="Century Gothic" panose="020B0502020202020204" pitchFamily="34" charset="0"/>
              </a:rPr>
              <a:t>masculine</a:t>
            </a:r>
            <a:r>
              <a:rPr lang="en-GB" sz="2400" dirty="0">
                <a:solidFill>
                  <a:srgbClr val="002060"/>
                </a:solidFill>
                <a:latin typeface="Century Gothic" panose="020B0502020202020204" pitchFamily="34" charset="0"/>
              </a:rPr>
              <a:t> nouns, use _____. For plural </a:t>
            </a:r>
            <a:r>
              <a:rPr lang="en-GB" sz="2400" i="1" dirty="0">
                <a:solidFill>
                  <a:srgbClr val="002060"/>
                </a:solidFill>
                <a:latin typeface="Century Gothic" panose="020B0502020202020204" pitchFamily="34" charset="0"/>
              </a:rPr>
              <a:t>feminine</a:t>
            </a:r>
            <a:r>
              <a:rPr lang="en-GB" sz="2400" dirty="0">
                <a:solidFill>
                  <a:srgbClr val="002060"/>
                </a:solidFill>
                <a:latin typeface="Century Gothic" panose="020B0502020202020204" pitchFamily="34" charset="0"/>
              </a:rPr>
              <a:t> nouns, use ______.</a:t>
            </a:r>
            <a:endParaRPr lang="en-GB" sz="2400" i="1" dirty="0">
              <a:solidFill>
                <a:srgbClr val="002060"/>
              </a:solidFill>
              <a:latin typeface="Century Gothic" panose="020B0502020202020204" pitchFamily="34" charset="0"/>
            </a:endParaRPr>
          </a:p>
        </p:txBody>
      </p:sp>
      <p:sp>
        <p:nvSpPr>
          <p:cNvPr id="22" name="TextBox 21">
            <a:extLst>
              <a:ext uri="{FF2B5EF4-FFF2-40B4-BE49-F238E27FC236}">
                <a16:creationId xmlns:a16="http://schemas.microsoft.com/office/drawing/2014/main" id="{ADA17366-549F-4292-812E-D6153F69CCF9}"/>
              </a:ext>
            </a:extLst>
          </p:cNvPr>
          <p:cNvSpPr txBox="1"/>
          <p:nvPr/>
        </p:nvSpPr>
        <p:spPr>
          <a:xfrm>
            <a:off x="4965969" y="5600305"/>
            <a:ext cx="1016216"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unos</a:t>
            </a:r>
          </a:p>
        </p:txBody>
      </p:sp>
      <p:sp>
        <p:nvSpPr>
          <p:cNvPr id="23" name="TextBox 22">
            <a:extLst>
              <a:ext uri="{FF2B5EF4-FFF2-40B4-BE49-F238E27FC236}">
                <a16:creationId xmlns:a16="http://schemas.microsoft.com/office/drawing/2014/main" id="{2D02E8FA-79D7-4A2F-A6ED-E15D859796F5}"/>
              </a:ext>
            </a:extLst>
          </p:cNvPr>
          <p:cNvSpPr txBox="1"/>
          <p:nvPr/>
        </p:nvSpPr>
        <p:spPr>
          <a:xfrm>
            <a:off x="10343210" y="5613726"/>
            <a:ext cx="1016216" cy="461665"/>
          </a:xfrm>
          <a:prstGeom prst="rect">
            <a:avLst/>
          </a:prstGeom>
          <a:noFill/>
        </p:spPr>
        <p:txBody>
          <a:bodyPr wrap="square" rtlCol="0">
            <a:spAutoFit/>
          </a:bodyPr>
          <a:lstStyle/>
          <a:p>
            <a:r>
              <a:rPr lang="en-GB" sz="2400" b="1" dirty="0">
                <a:solidFill>
                  <a:schemeClr val="accent2"/>
                </a:solidFill>
                <a:latin typeface="Century Gothic" panose="020B0502020202020204" pitchFamily="34" charset="0"/>
              </a:rPr>
              <a:t>unas</a:t>
            </a:r>
          </a:p>
        </p:txBody>
      </p:sp>
      <p:sp>
        <p:nvSpPr>
          <p:cNvPr id="24" name="TextBox 23">
            <a:extLst>
              <a:ext uri="{FF2B5EF4-FFF2-40B4-BE49-F238E27FC236}">
                <a16:creationId xmlns:a16="http://schemas.microsoft.com/office/drawing/2014/main" id="{D8754840-A6A5-4535-B847-9ECFB6E087B3}"/>
              </a:ext>
            </a:extLst>
          </p:cNvPr>
          <p:cNvSpPr txBox="1"/>
          <p:nvPr/>
        </p:nvSpPr>
        <p:spPr>
          <a:xfrm>
            <a:off x="5935828" y="4502984"/>
            <a:ext cx="3029134"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Tengo una moneda.</a:t>
            </a:r>
          </a:p>
        </p:txBody>
      </p:sp>
      <p:sp>
        <p:nvSpPr>
          <p:cNvPr id="25" name="TextBox 24">
            <a:extLst>
              <a:ext uri="{FF2B5EF4-FFF2-40B4-BE49-F238E27FC236}">
                <a16:creationId xmlns:a16="http://schemas.microsoft.com/office/drawing/2014/main" id="{A4855622-B4F8-4509-A264-46B9C86B2852}"/>
              </a:ext>
            </a:extLst>
          </p:cNvPr>
          <p:cNvSpPr txBox="1"/>
          <p:nvPr/>
        </p:nvSpPr>
        <p:spPr>
          <a:xfrm>
            <a:off x="9336751" y="4514281"/>
            <a:ext cx="3029134"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I have a coin.</a:t>
            </a:r>
          </a:p>
        </p:txBody>
      </p:sp>
      <p:sp>
        <p:nvSpPr>
          <p:cNvPr id="26" name="TextBox 25">
            <a:extLst>
              <a:ext uri="{FF2B5EF4-FFF2-40B4-BE49-F238E27FC236}">
                <a16:creationId xmlns:a16="http://schemas.microsoft.com/office/drawing/2014/main" id="{5BAC7C1B-6709-4D1E-B854-51CE0F7C45DB}"/>
              </a:ext>
            </a:extLst>
          </p:cNvPr>
          <p:cNvSpPr txBox="1"/>
          <p:nvPr/>
        </p:nvSpPr>
        <p:spPr>
          <a:xfrm>
            <a:off x="5982185" y="5022799"/>
            <a:ext cx="3354566"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Tengo unas monedas.</a:t>
            </a:r>
          </a:p>
        </p:txBody>
      </p:sp>
      <p:sp>
        <p:nvSpPr>
          <p:cNvPr id="27" name="TextBox 26">
            <a:extLst>
              <a:ext uri="{FF2B5EF4-FFF2-40B4-BE49-F238E27FC236}">
                <a16:creationId xmlns:a16="http://schemas.microsoft.com/office/drawing/2014/main" id="{CB319B8A-E896-4B5C-A041-D98D7EA8BB19}"/>
              </a:ext>
            </a:extLst>
          </p:cNvPr>
          <p:cNvSpPr txBox="1"/>
          <p:nvPr/>
        </p:nvSpPr>
        <p:spPr>
          <a:xfrm>
            <a:off x="9336751" y="5019817"/>
            <a:ext cx="3029134" cy="430887"/>
          </a:xfrm>
          <a:prstGeom prst="rect">
            <a:avLst/>
          </a:prstGeom>
          <a:noFill/>
        </p:spPr>
        <p:txBody>
          <a:bodyPr wrap="square" rtlCol="0">
            <a:spAutoFit/>
          </a:bodyPr>
          <a:lstStyle/>
          <a:p>
            <a:r>
              <a:rPr lang="en-GB" sz="2200" dirty="0">
                <a:solidFill>
                  <a:srgbClr val="002060"/>
                </a:solidFill>
                <a:latin typeface="Century Gothic" panose="020B0502020202020204" pitchFamily="34" charset="0"/>
              </a:rPr>
              <a:t>I have some coins.</a:t>
            </a:r>
          </a:p>
        </p:txBody>
      </p:sp>
    </p:spTree>
    <p:extLst>
      <p:ext uri="{BB962C8B-B14F-4D97-AF65-F5344CB8AC3E}">
        <p14:creationId xmlns:p14="http://schemas.microsoft.com/office/powerpoint/2010/main" val="164930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a:extLst>
              <a:ext uri="{FF2B5EF4-FFF2-40B4-BE49-F238E27FC236}">
                <a16:creationId xmlns:a16="http://schemas.microsoft.com/office/drawing/2014/main" id="{E89D83F4-E6FC-4283-8AEB-AAC88D9A5011}"/>
              </a:ext>
            </a:extLst>
          </p:cNvPr>
          <p:cNvGraphicFramePr>
            <a:graphicFrameLocks noGrp="1"/>
          </p:cNvGraphicFramePr>
          <p:nvPr>
            <p:extLst>
              <p:ext uri="{D42A27DB-BD31-4B8C-83A1-F6EECF244321}">
                <p14:modId xmlns:p14="http://schemas.microsoft.com/office/powerpoint/2010/main" val="930222798"/>
              </p:ext>
            </p:extLst>
          </p:nvPr>
        </p:nvGraphicFramePr>
        <p:xfrm>
          <a:off x="737272" y="1347097"/>
          <a:ext cx="10723861" cy="5029200"/>
        </p:xfrm>
        <a:graphic>
          <a:graphicData uri="http://schemas.openxmlformats.org/drawingml/2006/table">
            <a:tbl>
              <a:tblPr firstRow="1" bandRow="1"/>
              <a:tblGrid>
                <a:gridCol w="2519712">
                  <a:extLst>
                    <a:ext uri="{9D8B030D-6E8A-4147-A177-3AD203B41FA5}">
                      <a16:colId xmlns:a16="http://schemas.microsoft.com/office/drawing/2014/main" val="2637824710"/>
                    </a:ext>
                  </a:extLst>
                </a:gridCol>
                <a:gridCol w="3499945">
                  <a:extLst>
                    <a:ext uri="{9D8B030D-6E8A-4147-A177-3AD203B41FA5}">
                      <a16:colId xmlns:a16="http://schemas.microsoft.com/office/drawing/2014/main" val="907253324"/>
                    </a:ext>
                  </a:extLst>
                </a:gridCol>
                <a:gridCol w="4704204">
                  <a:extLst>
                    <a:ext uri="{9D8B030D-6E8A-4147-A177-3AD203B41FA5}">
                      <a16:colId xmlns:a16="http://schemas.microsoft.com/office/drawing/2014/main" val="1800712544"/>
                    </a:ext>
                  </a:extLst>
                </a:gridCol>
              </a:tblGrid>
              <a:tr h="370840">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0" dirty="0">
                          <a:solidFill>
                            <a:srgbClr val="002060"/>
                          </a:solidFill>
                          <a:latin typeface="Century Gothic" panose="020B0502020202020204" pitchFamily="34" charset="0"/>
                        </a:rPr>
                        <a:t>Has one</a:t>
                      </a:r>
                      <a:endParaRPr lang="en-GB" sz="2400" b="0"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0" dirty="0">
                          <a:solidFill>
                            <a:srgbClr val="002060"/>
                          </a:solidFill>
                          <a:latin typeface="Century Gothic" panose="020B0502020202020204" pitchFamily="34" charset="0"/>
                        </a:rPr>
                        <a:t>Has more than one</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0" dirty="0">
                          <a:solidFill>
                            <a:srgbClr val="002060"/>
                          </a:solidFill>
                          <a:latin typeface="Century Gothic" panose="020B0502020202020204" pitchFamily="34" charset="0"/>
                        </a:rPr>
                        <a:t>¿Qué tiene Ana?</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833764784"/>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72667682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847184719"/>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77925644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976587370"/>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4213933167"/>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41256024"/>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96360515"/>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4293945235"/>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898776898"/>
                  </a:ext>
                </a:extLst>
              </a:tr>
              <a:tr h="37084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sz="2400" b="1" dirty="0">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4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819243964"/>
                  </a:ext>
                </a:extLst>
              </a:tr>
            </a:tbl>
          </a:graphicData>
        </a:graphic>
      </p:graphicFrame>
      <p:pic>
        <p:nvPicPr>
          <p:cNvPr id="8" name="Picture 2" descr="http://www.clker.com/cliparts/j/p/l/D/8/K/green-tick-md.png">
            <a:extLst>
              <a:ext uri="{FF2B5EF4-FFF2-40B4-BE49-F238E27FC236}">
                <a16:creationId xmlns:a16="http://schemas.microsoft.com/office/drawing/2014/main" id="{9D0DA59A-0BE4-4A03-8323-6733B3A4C91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8849" y="1814109"/>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3D074C4-8E64-492B-997F-A37D45C7D475}"/>
              </a:ext>
            </a:extLst>
          </p:cNvPr>
          <p:cNvSpPr txBox="1"/>
          <p:nvPr/>
        </p:nvSpPr>
        <p:spPr>
          <a:xfrm>
            <a:off x="0" y="599537"/>
            <a:ext cx="10406724" cy="7694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rPr>
              <a:t>Listen and tick ‘Has one’ or ‘Has more than one’. Then write what she has in Spanish.</a:t>
            </a:r>
          </a:p>
        </p:txBody>
      </p:sp>
      <p:sp>
        <p:nvSpPr>
          <p:cNvPr id="10" name="TextBox 9">
            <a:extLst>
              <a:ext uri="{FF2B5EF4-FFF2-40B4-BE49-F238E27FC236}">
                <a16:creationId xmlns:a16="http://schemas.microsoft.com/office/drawing/2014/main" id="{DB240B05-7D2F-4DA2-B8F0-F099A80ED320}"/>
              </a:ext>
            </a:extLst>
          </p:cNvPr>
          <p:cNvSpPr txBox="1"/>
          <p:nvPr/>
        </p:nvSpPr>
        <p:spPr>
          <a:xfrm>
            <a:off x="0" y="-82417"/>
            <a:ext cx="10406724" cy="80021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a:t>
            </a:r>
            <a:r>
              <a:rPr kumimoji="0" lang="en-GB" sz="2400" b="1" i="0" u="none" strike="noStrike" kern="0" cap="none" spc="0" normalizeH="0" baseline="0" noProof="0" dirty="0" err="1">
                <a:ln>
                  <a:noFill/>
                </a:ln>
                <a:solidFill>
                  <a:srgbClr val="002060"/>
                </a:solidFill>
                <a:effectLst/>
                <a:uLnTx/>
                <a:uFillTx/>
              </a:rPr>
              <a:t>Qué</a:t>
            </a:r>
            <a:r>
              <a:rPr kumimoji="0" lang="en-GB" sz="2400" b="1" i="0" u="none" strike="noStrike" kern="0" cap="none" spc="0" normalizeH="0" baseline="0" noProof="0" dirty="0">
                <a:ln>
                  <a:noFill/>
                </a:ln>
                <a:solidFill>
                  <a:srgbClr val="002060"/>
                </a:solidFill>
                <a:effectLst/>
                <a:uLnTx/>
                <a:uFillTx/>
              </a:rPr>
              <a:t> </a:t>
            </a:r>
            <a:r>
              <a:rPr kumimoji="0" lang="en-GB" sz="2400" b="1" i="0" u="none" strike="noStrike" kern="0" cap="none" spc="0" normalizeH="0" baseline="0" noProof="0" dirty="0" err="1">
                <a:ln>
                  <a:noFill/>
                </a:ln>
                <a:solidFill>
                  <a:srgbClr val="002060"/>
                </a:solidFill>
                <a:effectLst/>
                <a:uLnTx/>
                <a:uFillTx/>
              </a:rPr>
              <a:t>tiene</a:t>
            </a:r>
            <a:r>
              <a:rPr kumimoji="0" lang="en-GB" sz="2400" b="1" i="0" u="none" strike="noStrike" kern="0" cap="none" spc="0" normalizeH="0" baseline="0" noProof="0" dirty="0">
                <a:ln>
                  <a:noFill/>
                </a:ln>
                <a:solidFill>
                  <a:srgbClr val="002060"/>
                </a:solidFill>
                <a:effectLst/>
                <a:uLnTx/>
                <a:uFillTx/>
              </a:rPr>
              <a:t> Ana? </a:t>
            </a:r>
            <a:r>
              <a:rPr kumimoji="0" lang="en-GB" sz="2200" b="0" i="0" u="none" strike="noStrike" kern="0" cap="none" spc="0" normalizeH="0" baseline="0" noProof="0" dirty="0">
                <a:ln>
                  <a:noFill/>
                </a:ln>
                <a:solidFill>
                  <a:srgbClr val="002060"/>
                </a:solidFill>
                <a:effectLst/>
                <a:uLnTx/>
                <a:uFillTx/>
              </a:rPr>
              <a:t>Ana is a bragger! She’s telling a classmate about all the things she has. </a:t>
            </a:r>
          </a:p>
        </p:txBody>
      </p:sp>
      <p:pic>
        <p:nvPicPr>
          <p:cNvPr id="11" name="Picture 2" descr="http://www.clker.com/cliparts/j/p/l/D/8/K/green-tick-md.png">
            <a:extLst>
              <a:ext uri="{FF2B5EF4-FFF2-40B4-BE49-F238E27FC236}">
                <a16:creationId xmlns:a16="http://schemas.microsoft.com/office/drawing/2014/main" id="{87FBCC37-3A8B-418C-905B-5A60DF981F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5259" y="2254156"/>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 descr="http://www.clker.com/cliparts/j/p/l/D/8/K/green-tick-md.png">
            <a:extLst>
              <a:ext uri="{FF2B5EF4-FFF2-40B4-BE49-F238E27FC236}">
                <a16:creationId xmlns:a16="http://schemas.microsoft.com/office/drawing/2014/main" id="{920B4056-E8C8-4582-A54E-BC87A4C719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3380" y="2729543"/>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2" descr="http://www.clker.com/cliparts/j/p/l/D/8/K/green-tick-md.png">
            <a:extLst>
              <a:ext uri="{FF2B5EF4-FFF2-40B4-BE49-F238E27FC236}">
                <a16:creationId xmlns:a16="http://schemas.microsoft.com/office/drawing/2014/main" id="{EFC39A52-F006-46FC-9B57-68B0147682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5259" y="3172663"/>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2" descr="http://www.clker.com/cliparts/j/p/l/D/8/K/green-tick-md.png">
            <a:extLst>
              <a:ext uri="{FF2B5EF4-FFF2-40B4-BE49-F238E27FC236}">
                <a16:creationId xmlns:a16="http://schemas.microsoft.com/office/drawing/2014/main" id="{71F5CFBC-A203-49CA-AC4F-40F945CC82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5259" y="358376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2" descr="http://www.clker.com/cliparts/j/p/l/D/8/K/green-tick-md.png">
            <a:extLst>
              <a:ext uri="{FF2B5EF4-FFF2-40B4-BE49-F238E27FC236}">
                <a16:creationId xmlns:a16="http://schemas.microsoft.com/office/drawing/2014/main" id="{1E8DF092-104A-4EF8-ABC3-DBB9EB84CB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2842" y="4121192"/>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2" descr="http://www.clker.com/cliparts/j/p/l/D/8/K/green-tick-md.png">
            <a:extLst>
              <a:ext uri="{FF2B5EF4-FFF2-40B4-BE49-F238E27FC236}">
                <a16:creationId xmlns:a16="http://schemas.microsoft.com/office/drawing/2014/main" id="{2D155E04-0D7B-4EFE-8862-C3D24E38B0D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5259" y="454314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7" name="Picture 2" descr="http://www.clker.com/cliparts/j/p/l/D/8/K/green-tick-md.png">
            <a:extLst>
              <a:ext uri="{FF2B5EF4-FFF2-40B4-BE49-F238E27FC236}">
                <a16:creationId xmlns:a16="http://schemas.microsoft.com/office/drawing/2014/main" id="{6001F62E-160F-4719-A2D2-A6727CA955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8849" y="5018175"/>
            <a:ext cx="422268" cy="440047"/>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2" descr="http://www.clker.com/cliparts/j/p/l/D/8/K/green-tick-md.png">
            <a:extLst>
              <a:ext uri="{FF2B5EF4-FFF2-40B4-BE49-F238E27FC236}">
                <a16:creationId xmlns:a16="http://schemas.microsoft.com/office/drawing/2014/main" id="{D379663F-E9B8-44DB-BD04-A80A75461A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5259" y="5458222"/>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C8745BD6-56C0-48DC-9FB9-5F0D054C6B38}"/>
              </a:ext>
            </a:extLst>
          </p:cNvPr>
          <p:cNvSpPr txBox="1"/>
          <p:nvPr/>
        </p:nvSpPr>
        <p:spPr>
          <a:xfrm>
            <a:off x="8066274" y="1778282"/>
            <a:ext cx="208146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un bolígrafo</a:t>
            </a:r>
          </a:p>
        </p:txBody>
      </p:sp>
      <p:sp>
        <p:nvSpPr>
          <p:cNvPr id="20" name="TextBox 19">
            <a:extLst>
              <a:ext uri="{FF2B5EF4-FFF2-40B4-BE49-F238E27FC236}">
                <a16:creationId xmlns:a16="http://schemas.microsoft.com/office/drawing/2014/main" id="{86D487B8-E7A3-47F4-BEF4-1DA3D049E513}"/>
              </a:ext>
            </a:extLst>
          </p:cNvPr>
          <p:cNvSpPr txBox="1"/>
          <p:nvPr/>
        </p:nvSpPr>
        <p:spPr>
          <a:xfrm>
            <a:off x="8066274" y="2231261"/>
            <a:ext cx="208146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unas plantas</a:t>
            </a:r>
          </a:p>
        </p:txBody>
      </p:sp>
      <p:sp>
        <p:nvSpPr>
          <p:cNvPr id="21" name="TextBox 20">
            <a:extLst>
              <a:ext uri="{FF2B5EF4-FFF2-40B4-BE49-F238E27FC236}">
                <a16:creationId xmlns:a16="http://schemas.microsoft.com/office/drawing/2014/main" id="{F52DA99B-6D89-4E0A-BC23-6C312036BDE4}"/>
              </a:ext>
            </a:extLst>
          </p:cNvPr>
          <p:cNvSpPr txBox="1"/>
          <p:nvPr/>
        </p:nvSpPr>
        <p:spPr>
          <a:xfrm>
            <a:off x="8208833" y="2731547"/>
            <a:ext cx="409046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una revista</a:t>
            </a:r>
          </a:p>
        </p:txBody>
      </p:sp>
      <p:sp>
        <p:nvSpPr>
          <p:cNvPr id="22" name="TextBox 21">
            <a:extLst>
              <a:ext uri="{FF2B5EF4-FFF2-40B4-BE49-F238E27FC236}">
                <a16:creationId xmlns:a16="http://schemas.microsoft.com/office/drawing/2014/main" id="{81D6D57C-95B1-4992-B472-69DE0BE0E045}"/>
              </a:ext>
            </a:extLst>
          </p:cNvPr>
          <p:cNvSpPr txBox="1"/>
          <p:nvPr/>
        </p:nvSpPr>
        <p:spPr>
          <a:xfrm>
            <a:off x="8066273" y="3141431"/>
            <a:ext cx="208146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unas tareas</a:t>
            </a:r>
          </a:p>
        </p:txBody>
      </p:sp>
      <p:sp>
        <p:nvSpPr>
          <p:cNvPr id="23" name="TextBox 22">
            <a:extLst>
              <a:ext uri="{FF2B5EF4-FFF2-40B4-BE49-F238E27FC236}">
                <a16:creationId xmlns:a16="http://schemas.microsoft.com/office/drawing/2014/main" id="{3C6EBD64-8416-49AC-8B31-F134779DAF60}"/>
              </a:ext>
            </a:extLst>
          </p:cNvPr>
          <p:cNvSpPr txBox="1"/>
          <p:nvPr/>
        </p:nvSpPr>
        <p:spPr>
          <a:xfrm>
            <a:off x="7019234" y="3623082"/>
            <a:ext cx="452356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unos caballos en Inglaterra</a:t>
            </a:r>
          </a:p>
        </p:txBody>
      </p:sp>
      <p:sp>
        <p:nvSpPr>
          <p:cNvPr id="24" name="TextBox 23">
            <a:extLst>
              <a:ext uri="{FF2B5EF4-FFF2-40B4-BE49-F238E27FC236}">
                <a16:creationId xmlns:a16="http://schemas.microsoft.com/office/drawing/2014/main" id="{0FE0AC64-E963-49A5-B3F1-669B550A0254}"/>
              </a:ext>
            </a:extLst>
          </p:cNvPr>
          <p:cNvSpPr txBox="1"/>
          <p:nvPr/>
        </p:nvSpPr>
        <p:spPr>
          <a:xfrm>
            <a:off x="7019234" y="4063901"/>
            <a:ext cx="4329561"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una botella de Coca-Cola</a:t>
            </a:r>
          </a:p>
        </p:txBody>
      </p:sp>
      <p:sp>
        <p:nvSpPr>
          <p:cNvPr id="25" name="TextBox 24">
            <a:extLst>
              <a:ext uri="{FF2B5EF4-FFF2-40B4-BE49-F238E27FC236}">
                <a16:creationId xmlns:a16="http://schemas.microsoft.com/office/drawing/2014/main" id="{90240597-25E1-410C-B148-35F303F7B761}"/>
              </a:ext>
            </a:extLst>
          </p:cNvPr>
          <p:cNvSpPr txBox="1"/>
          <p:nvPr/>
        </p:nvSpPr>
        <p:spPr>
          <a:xfrm>
            <a:off x="7409617" y="4538220"/>
            <a:ext cx="405151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unos amigos en el sur</a:t>
            </a:r>
          </a:p>
        </p:txBody>
      </p:sp>
      <p:sp>
        <p:nvSpPr>
          <p:cNvPr id="26" name="TextBox 25">
            <a:extLst>
              <a:ext uri="{FF2B5EF4-FFF2-40B4-BE49-F238E27FC236}">
                <a16:creationId xmlns:a16="http://schemas.microsoft.com/office/drawing/2014/main" id="{F40B4764-2466-4606-9124-AC3BD23C609D}"/>
              </a:ext>
            </a:extLst>
          </p:cNvPr>
          <p:cNvSpPr txBox="1"/>
          <p:nvPr/>
        </p:nvSpPr>
        <p:spPr>
          <a:xfrm>
            <a:off x="8062279" y="4985317"/>
            <a:ext cx="234444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un periódico</a:t>
            </a:r>
          </a:p>
        </p:txBody>
      </p:sp>
      <p:sp>
        <p:nvSpPr>
          <p:cNvPr id="27" name="TextBox 26">
            <a:extLst>
              <a:ext uri="{FF2B5EF4-FFF2-40B4-BE49-F238E27FC236}">
                <a16:creationId xmlns:a16="http://schemas.microsoft.com/office/drawing/2014/main" id="{0ACD9303-3D6C-4610-8D0B-F74235EBFBD8}"/>
              </a:ext>
            </a:extLst>
          </p:cNvPr>
          <p:cNvSpPr txBox="1"/>
          <p:nvPr/>
        </p:nvSpPr>
        <p:spPr>
          <a:xfrm>
            <a:off x="8054705" y="5908715"/>
            <a:ext cx="253464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unas palabras</a:t>
            </a:r>
            <a:endParaRPr kumimoji="0" lang="en-GB" sz="2000" b="0" i="0" u="none" strike="noStrike" kern="0" cap="none" spc="0" normalizeH="0" baseline="0" noProof="0" dirty="0">
              <a:ln>
                <a:noFill/>
              </a:ln>
              <a:solidFill>
                <a:srgbClr val="002060"/>
              </a:solidFill>
              <a:effectLst/>
              <a:uLnTx/>
              <a:uFillTx/>
            </a:endParaRPr>
          </a:p>
        </p:txBody>
      </p:sp>
      <p:grpSp>
        <p:nvGrpSpPr>
          <p:cNvPr id="28" name="Group 27">
            <a:extLst>
              <a:ext uri="{FF2B5EF4-FFF2-40B4-BE49-F238E27FC236}">
                <a16:creationId xmlns:a16="http://schemas.microsoft.com/office/drawing/2014/main" id="{71163C29-B1AD-4D25-BBC9-BFD57E4F6E74}"/>
              </a:ext>
            </a:extLst>
          </p:cNvPr>
          <p:cNvGrpSpPr/>
          <p:nvPr/>
        </p:nvGrpSpPr>
        <p:grpSpPr>
          <a:xfrm>
            <a:off x="295383" y="1848074"/>
            <a:ext cx="388266" cy="4439044"/>
            <a:chOff x="401709" y="1518755"/>
            <a:chExt cx="388266" cy="4439044"/>
          </a:xfrm>
        </p:grpSpPr>
        <p:sp>
          <p:nvSpPr>
            <p:cNvPr id="29" name="Action Button: Custom 6">
              <a:hlinkClick r:id="" action="ppaction://noaction" highlightClick="1">
                <a:snd r:embed="rId4" name="(1).wav"/>
              </a:hlinkClick>
              <a:extLst>
                <a:ext uri="{FF2B5EF4-FFF2-40B4-BE49-F238E27FC236}">
                  <a16:creationId xmlns:a16="http://schemas.microsoft.com/office/drawing/2014/main" id="{948E169D-CD18-415D-B9C6-564397AFD5F8}"/>
                </a:ext>
              </a:extLst>
            </p:cNvPr>
            <p:cNvSpPr/>
            <p:nvPr/>
          </p:nvSpPr>
          <p:spPr>
            <a:xfrm>
              <a:off x="434972" y="151875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30" name="Action Button: Custom 7">
              <a:hlinkClick r:id="" action="ppaction://noaction" highlightClick="1">
                <a:snd r:embed="rId5" name="(2).wav"/>
              </a:hlinkClick>
              <a:extLst>
                <a:ext uri="{FF2B5EF4-FFF2-40B4-BE49-F238E27FC236}">
                  <a16:creationId xmlns:a16="http://schemas.microsoft.com/office/drawing/2014/main" id="{B17B4FF7-C4A3-4629-9589-2271854C86B9}"/>
                </a:ext>
              </a:extLst>
            </p:cNvPr>
            <p:cNvSpPr/>
            <p:nvPr/>
          </p:nvSpPr>
          <p:spPr>
            <a:xfrm>
              <a:off x="432675" y="198473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31" name="Action Button: Custom 8">
              <a:hlinkClick r:id="" action="ppaction://noaction" highlightClick="1">
                <a:snd r:embed="rId6" name="(3).wav"/>
              </a:hlinkClick>
              <a:extLst>
                <a:ext uri="{FF2B5EF4-FFF2-40B4-BE49-F238E27FC236}">
                  <a16:creationId xmlns:a16="http://schemas.microsoft.com/office/drawing/2014/main" id="{A05ED93A-33D5-46E8-B4D3-875BC650B5E8}"/>
                </a:ext>
              </a:extLst>
            </p:cNvPr>
            <p:cNvSpPr/>
            <p:nvPr/>
          </p:nvSpPr>
          <p:spPr>
            <a:xfrm>
              <a:off x="419608" y="244625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32" name="Action Button: Custom 9">
              <a:hlinkClick r:id="" action="ppaction://noaction" highlightClick="1">
                <a:snd r:embed="rId7" name="(4).wav"/>
              </a:hlinkClick>
              <a:extLst>
                <a:ext uri="{FF2B5EF4-FFF2-40B4-BE49-F238E27FC236}">
                  <a16:creationId xmlns:a16="http://schemas.microsoft.com/office/drawing/2014/main" id="{9E435A1A-029C-4198-9F0A-FBFD683B865C}"/>
                </a:ext>
              </a:extLst>
            </p:cNvPr>
            <p:cNvSpPr/>
            <p:nvPr/>
          </p:nvSpPr>
          <p:spPr>
            <a:xfrm>
              <a:off x="419607" y="288281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33" name="Action Button: Custom 10">
              <a:hlinkClick r:id="" action="ppaction://noaction" highlightClick="1">
                <a:snd r:embed="rId8" name="(5).wav"/>
              </a:hlinkClick>
              <a:extLst>
                <a:ext uri="{FF2B5EF4-FFF2-40B4-BE49-F238E27FC236}">
                  <a16:creationId xmlns:a16="http://schemas.microsoft.com/office/drawing/2014/main" id="{3F5B21C9-7635-4160-B15C-BD53CBEFA19B}"/>
                </a:ext>
              </a:extLst>
            </p:cNvPr>
            <p:cNvSpPr/>
            <p:nvPr/>
          </p:nvSpPr>
          <p:spPr>
            <a:xfrm>
              <a:off x="406448" y="3354116"/>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34" name="Action Button: Custom 11">
              <a:hlinkClick r:id="" action="ppaction://noaction" highlightClick="1">
                <a:snd r:embed="rId9" name="(6).wav"/>
              </a:hlinkClick>
              <a:extLst>
                <a:ext uri="{FF2B5EF4-FFF2-40B4-BE49-F238E27FC236}">
                  <a16:creationId xmlns:a16="http://schemas.microsoft.com/office/drawing/2014/main" id="{6370D642-6C5F-4817-9585-7BEC732E2925}"/>
                </a:ext>
              </a:extLst>
            </p:cNvPr>
            <p:cNvSpPr/>
            <p:nvPr/>
          </p:nvSpPr>
          <p:spPr>
            <a:xfrm>
              <a:off x="406448" y="3825414"/>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35" name="Action Button: Custom 12">
              <a:hlinkClick r:id="" action="ppaction://noaction" highlightClick="1">
                <a:snd r:embed="rId10" name="(7).wav"/>
              </a:hlinkClick>
              <a:extLst>
                <a:ext uri="{FF2B5EF4-FFF2-40B4-BE49-F238E27FC236}">
                  <a16:creationId xmlns:a16="http://schemas.microsoft.com/office/drawing/2014/main" id="{62D4483E-9686-429A-B85E-EF3E4055890F}"/>
                </a:ext>
              </a:extLst>
            </p:cNvPr>
            <p:cNvSpPr/>
            <p:nvPr/>
          </p:nvSpPr>
          <p:spPr>
            <a:xfrm>
              <a:off x="406447" y="426197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36" name="Action Button: Custom 13">
              <a:hlinkClick r:id="" action="ppaction://noaction" highlightClick="1">
                <a:snd r:embed="rId11" name="(8).wav"/>
              </a:hlinkClick>
              <a:extLst>
                <a:ext uri="{FF2B5EF4-FFF2-40B4-BE49-F238E27FC236}">
                  <a16:creationId xmlns:a16="http://schemas.microsoft.com/office/drawing/2014/main" id="{1A81C92E-C77F-4CD9-A5BE-AA595BD72A5B}"/>
                </a:ext>
              </a:extLst>
            </p:cNvPr>
            <p:cNvSpPr/>
            <p:nvPr/>
          </p:nvSpPr>
          <p:spPr>
            <a:xfrm>
              <a:off x="406446" y="473327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37" name="Action Button: Custom 38">
              <a:hlinkClick r:id="" action="ppaction://noaction" highlightClick="1">
                <a:snd r:embed="rId12" name="(9).wav"/>
              </a:hlinkClick>
              <a:extLst>
                <a:ext uri="{FF2B5EF4-FFF2-40B4-BE49-F238E27FC236}">
                  <a16:creationId xmlns:a16="http://schemas.microsoft.com/office/drawing/2014/main" id="{968A318B-4A19-45CB-BC57-D01837B8618B}"/>
                </a:ext>
              </a:extLst>
            </p:cNvPr>
            <p:cNvSpPr/>
            <p:nvPr/>
          </p:nvSpPr>
          <p:spPr>
            <a:xfrm>
              <a:off x="406445" y="520098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9</a:t>
              </a:r>
            </a:p>
          </p:txBody>
        </p:sp>
        <p:sp>
          <p:nvSpPr>
            <p:cNvPr id="38" name="Action Button: Custom 39">
              <a:hlinkClick r:id="" action="ppaction://noaction" highlightClick="1">
                <a:snd r:embed="rId13" name="(10).wav"/>
              </a:hlinkClick>
              <a:extLst>
                <a:ext uri="{FF2B5EF4-FFF2-40B4-BE49-F238E27FC236}">
                  <a16:creationId xmlns:a16="http://schemas.microsoft.com/office/drawing/2014/main" id="{AAD67E29-1986-4085-BE97-CF5A91D6B6BF}"/>
                </a:ext>
              </a:extLst>
            </p:cNvPr>
            <p:cNvSpPr/>
            <p:nvPr/>
          </p:nvSpPr>
          <p:spPr>
            <a:xfrm>
              <a:off x="401709" y="5637548"/>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Tw Cen MT" panose="020B0602020104020603"/>
                  <a:ea typeface="+mn-ea"/>
                  <a:cs typeface="+mn-cs"/>
                </a:rPr>
                <a:t>10</a:t>
              </a:r>
            </a:p>
          </p:txBody>
        </p:sp>
      </p:grpSp>
      <p:pic>
        <p:nvPicPr>
          <p:cNvPr id="39" name="Picture 2" descr="http://www.clker.com/cliparts/j/p/l/D/8/K/green-tick-md.png">
            <a:extLst>
              <a:ext uri="{FF2B5EF4-FFF2-40B4-BE49-F238E27FC236}">
                <a16:creationId xmlns:a16="http://schemas.microsoft.com/office/drawing/2014/main" id="{5BED67D4-5E39-498B-8C7A-490493A2E7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5259" y="5908715"/>
            <a:ext cx="422268" cy="440047"/>
          </a:xfrm>
          <a:prstGeom prst="rect">
            <a:avLst/>
          </a:prstGeom>
          <a:noFill/>
          <a:extLst>
            <a:ext uri="{909E8E84-426E-40dd-AFC4-6F175D3DCCD1}">
              <a14:hiddenFill xmlns=""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225CB4F5-9D48-4F28-95E1-09851DE3DD7A}"/>
              </a:ext>
            </a:extLst>
          </p:cNvPr>
          <p:cNvSpPr txBox="1"/>
          <p:nvPr/>
        </p:nvSpPr>
        <p:spPr>
          <a:xfrm>
            <a:off x="8062279" y="5457950"/>
            <a:ext cx="27387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unas preguntas</a:t>
            </a:r>
          </a:p>
        </p:txBody>
      </p:sp>
      <p:sp>
        <p:nvSpPr>
          <p:cNvPr id="42" name="Title 41">
            <a:extLst>
              <a:ext uri="{FF2B5EF4-FFF2-40B4-BE49-F238E27FC236}">
                <a16:creationId xmlns:a16="http://schemas.microsoft.com/office/drawing/2014/main" id="{5591B1D5-2853-4402-B4EF-B1E7F7CE8E1F}"/>
              </a:ext>
            </a:extLst>
          </p:cNvPr>
          <p:cNvSpPr>
            <a:spLocks noGrp="1"/>
          </p:cNvSpPr>
          <p:nvPr>
            <p:ph type="title"/>
          </p:nvPr>
        </p:nvSpPr>
        <p:spPr>
          <a:xfrm>
            <a:off x="10555128" y="-181079"/>
            <a:ext cx="1812010" cy="1325563"/>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153961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2" name="Table 31">
            <a:extLst>
              <a:ext uri="{FF2B5EF4-FFF2-40B4-BE49-F238E27FC236}">
                <a16:creationId xmlns:a16="http://schemas.microsoft.com/office/drawing/2014/main" id="{131D0CA8-AFDF-4A5F-ADE1-145247937E6B}"/>
              </a:ext>
            </a:extLst>
          </p:cNvPr>
          <p:cNvGraphicFramePr>
            <a:graphicFrameLocks noGrp="1"/>
          </p:cNvGraphicFramePr>
          <p:nvPr>
            <p:extLst>
              <p:ext uri="{D42A27DB-BD31-4B8C-83A1-F6EECF244321}">
                <p14:modId xmlns:p14="http://schemas.microsoft.com/office/powerpoint/2010/main" val="3100638099"/>
              </p:ext>
            </p:extLst>
          </p:nvPr>
        </p:nvGraphicFramePr>
        <p:xfrm>
          <a:off x="6211614" y="902785"/>
          <a:ext cx="5755249" cy="4970313"/>
        </p:xfrm>
        <a:graphic>
          <a:graphicData uri="http://schemas.openxmlformats.org/drawingml/2006/table">
            <a:tbl>
              <a:tblPr firstRow="1" bandRow="1"/>
              <a:tblGrid>
                <a:gridCol w="1966237">
                  <a:extLst>
                    <a:ext uri="{9D8B030D-6E8A-4147-A177-3AD203B41FA5}">
                      <a16:colId xmlns:a16="http://schemas.microsoft.com/office/drawing/2014/main" val="1800712544"/>
                    </a:ext>
                  </a:extLst>
                </a:gridCol>
                <a:gridCol w="3789012">
                  <a:extLst>
                    <a:ext uri="{9D8B030D-6E8A-4147-A177-3AD203B41FA5}">
                      <a16:colId xmlns:a16="http://schemas.microsoft.com/office/drawing/2014/main" val="2314664393"/>
                    </a:ext>
                  </a:extLst>
                </a:gridCol>
              </a:tblGrid>
              <a:tr h="946953">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¿Qué?</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833764784"/>
                  </a:ext>
                </a:extLst>
              </a:tr>
              <a:tr h="52608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l"/>
                      <a:r>
                        <a:rPr lang="en-GB" sz="2000" b="0" dirty="0">
                          <a:solidFill>
                            <a:srgbClr val="002060"/>
                          </a:solidFill>
                          <a:latin typeface="Century Gothic" panose="020B0502020202020204" pitchFamily="34" charset="0"/>
                        </a:rPr>
                        <a:t>bicicleta</a:t>
                      </a:r>
                    </a:p>
                    <a:p>
                      <a:pPr algn="l"/>
                      <a:r>
                        <a:rPr lang="en-GB" sz="2000" b="0" dirty="0">
                          <a:solidFill>
                            <a:srgbClr val="002060"/>
                          </a:solidFill>
                          <a:latin typeface="Century Gothic" panose="020B0502020202020204" pitchFamily="34" charset="0"/>
                        </a:rPr>
                        <a:t>periódico</a:t>
                      </a:r>
                    </a:p>
                    <a:p>
                      <a:pPr algn="l"/>
                      <a:r>
                        <a:rPr lang="en-GB" sz="2000" b="0" dirty="0">
                          <a:solidFill>
                            <a:srgbClr val="002060"/>
                          </a:solidFill>
                          <a:latin typeface="Century Gothic" panose="020B0502020202020204" pitchFamily="34" charset="0"/>
                        </a:rPr>
                        <a:t>could be either</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726676820"/>
                  </a:ext>
                </a:extLst>
              </a:tr>
              <a:tr h="52608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l"/>
                      <a:r>
                        <a:rPr lang="en-GB" sz="2000" b="0" dirty="0">
                          <a:solidFill>
                            <a:srgbClr val="002060"/>
                          </a:solidFill>
                          <a:latin typeface="Century Gothic" panose="020B0502020202020204" pitchFamily="34" charset="0"/>
                        </a:rPr>
                        <a:t>libros</a:t>
                      </a:r>
                    </a:p>
                    <a:p>
                      <a:pPr algn="l"/>
                      <a:r>
                        <a:rPr lang="en-GB" sz="2000" b="0" dirty="0">
                          <a:solidFill>
                            <a:srgbClr val="002060"/>
                          </a:solidFill>
                          <a:latin typeface="Century Gothic" panose="020B0502020202020204" pitchFamily="34" charset="0"/>
                        </a:rPr>
                        <a:t>casas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Century Gothic" panose="020B0502020202020204" pitchFamily="34" charset="0"/>
                        </a:rPr>
                        <a:t>could be either</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847184719"/>
                  </a:ext>
                </a:extLst>
              </a:tr>
              <a:tr h="52608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l"/>
                      <a:r>
                        <a:rPr lang="en-GB" sz="2000" b="0" dirty="0">
                          <a:solidFill>
                            <a:srgbClr val="002060"/>
                          </a:solidFill>
                          <a:latin typeface="Century Gothic" panose="020B0502020202020204" pitchFamily="34" charset="0"/>
                        </a:rPr>
                        <a:t>plantas de Inglaterra</a:t>
                      </a:r>
                    </a:p>
                    <a:p>
                      <a:pPr algn="l"/>
                      <a:r>
                        <a:rPr lang="en-GB" sz="2000" b="0" dirty="0">
                          <a:solidFill>
                            <a:srgbClr val="002060"/>
                          </a:solidFill>
                          <a:latin typeface="Century Gothic" panose="020B0502020202020204" pitchFamily="34" charset="0"/>
                        </a:rPr>
                        <a:t>botellas</a:t>
                      </a:r>
                      <a:r>
                        <a:rPr lang="en-GB" sz="2000" b="0" baseline="0" dirty="0">
                          <a:solidFill>
                            <a:srgbClr val="002060"/>
                          </a:solidFill>
                          <a:latin typeface="Century Gothic" panose="020B0502020202020204" pitchFamily="34" charset="0"/>
                        </a:rPr>
                        <a:t> de Pepsi</a:t>
                      </a:r>
                      <a:endParaRPr lang="en-GB" sz="2000" b="0" dirty="0">
                        <a:solidFill>
                          <a:srgbClr val="002060"/>
                        </a:solidFill>
                        <a:latin typeface="Century Gothic" panose="020B0502020202020204" pitchFamily="34" charset="0"/>
                      </a:endParaRPr>
                    </a:p>
                    <a:p>
                      <a:pPr algn="l"/>
                      <a:r>
                        <a:rPr lang="en-GB" sz="2000" b="0" dirty="0">
                          <a:solidFill>
                            <a:srgbClr val="002060"/>
                          </a:solidFill>
                          <a:latin typeface="Century Gothic" panose="020B0502020202020204" pitchFamily="34" charset="0"/>
                        </a:rPr>
                        <a:t>could</a:t>
                      </a:r>
                      <a:r>
                        <a:rPr lang="en-GB" sz="2000" b="0" baseline="0" dirty="0">
                          <a:solidFill>
                            <a:srgbClr val="002060"/>
                          </a:solidFill>
                          <a:latin typeface="Century Gothic" panose="020B0502020202020204" pitchFamily="34" charset="0"/>
                        </a:rPr>
                        <a:t> be either</a:t>
                      </a:r>
                      <a:endParaRPr lang="en-GB" sz="20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779256440"/>
                  </a:ext>
                </a:extLst>
              </a:tr>
              <a:tr h="526085">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l"/>
                      <a:r>
                        <a:rPr lang="en-GB" sz="2000" b="0" dirty="0">
                          <a:solidFill>
                            <a:srgbClr val="002060"/>
                          </a:solidFill>
                          <a:latin typeface="Century Gothic" panose="020B0502020202020204" pitchFamily="34" charset="0"/>
                        </a:rPr>
                        <a:t>revista de fútbol</a:t>
                      </a:r>
                    </a:p>
                    <a:p>
                      <a:pPr algn="l"/>
                      <a:r>
                        <a:rPr lang="en-GB" sz="2000" b="0" dirty="0">
                          <a:solidFill>
                            <a:srgbClr val="002060"/>
                          </a:solidFill>
                          <a:latin typeface="Century Gothic" panose="020B0502020202020204" pitchFamily="34" charset="0"/>
                        </a:rPr>
                        <a:t>barco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Century Gothic" panose="020B0502020202020204" pitchFamily="34" charset="0"/>
                        </a:rPr>
                        <a:t>could</a:t>
                      </a:r>
                      <a:r>
                        <a:rPr lang="en-GB" sz="2000" b="0" baseline="0" dirty="0">
                          <a:solidFill>
                            <a:srgbClr val="002060"/>
                          </a:solidFill>
                          <a:latin typeface="Century Gothic" panose="020B0502020202020204" pitchFamily="34" charset="0"/>
                        </a:rPr>
                        <a:t> be either</a:t>
                      </a:r>
                      <a:endParaRPr lang="en-GB" sz="20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976587370"/>
                  </a:ext>
                </a:extLst>
              </a:tr>
            </a:tbl>
          </a:graphicData>
        </a:graphic>
      </p:graphicFrame>
      <p:sp>
        <p:nvSpPr>
          <p:cNvPr id="33" name="TextBox 32">
            <a:extLst>
              <a:ext uri="{FF2B5EF4-FFF2-40B4-BE49-F238E27FC236}">
                <a16:creationId xmlns:a16="http://schemas.microsoft.com/office/drawing/2014/main" id="{6795153A-8B77-4776-AAC8-08D54EA58E9E}"/>
              </a:ext>
            </a:extLst>
          </p:cNvPr>
          <p:cNvSpPr txBox="1"/>
          <p:nvPr/>
        </p:nvSpPr>
        <p:spPr>
          <a:xfrm>
            <a:off x="41767" y="110684"/>
            <a:ext cx="10946532"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Ana also writes about what she has and</a:t>
            </a:r>
            <a:r>
              <a:rPr kumimoji="0" lang="en-GB" sz="2400" b="0" i="1"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a:ln>
                  <a:noFill/>
                </a:ln>
                <a:solidFill>
                  <a:srgbClr val="002060"/>
                </a:solidFill>
                <a:effectLst/>
                <a:uLnTx/>
                <a:uFillTx/>
              </a:rPr>
              <a:t>what Nuria, her friend, has. </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Some of her writing got smudged. Who and what is mentioned?</a:t>
            </a:r>
          </a:p>
        </p:txBody>
      </p:sp>
      <p:pic>
        <p:nvPicPr>
          <p:cNvPr id="34" name="Picture 2" descr="http://www.clker.com/cliparts/j/p/l/D/8/K/green-tick-md.png">
            <a:extLst>
              <a:ext uri="{FF2B5EF4-FFF2-40B4-BE49-F238E27FC236}">
                <a16:creationId xmlns:a16="http://schemas.microsoft.com/office/drawing/2014/main" id="{214FD99A-B0C0-4F45-9F74-465ED0DE559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16221" y="1884236"/>
            <a:ext cx="366475" cy="381905"/>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4" descr="book and brown surface">
            <a:extLst>
              <a:ext uri="{FF2B5EF4-FFF2-40B4-BE49-F238E27FC236}">
                <a16:creationId xmlns:a16="http://schemas.microsoft.com/office/drawing/2014/main" id="{3D67C3A5-8A1F-4D4E-9F3A-E87028753B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t="33276" r="43438" b="14573"/>
          <a:stretch/>
        </p:blipFill>
        <p:spPr bwMode="auto">
          <a:xfrm>
            <a:off x="274199" y="1512381"/>
            <a:ext cx="5832311" cy="4115909"/>
          </a:xfrm>
          <a:prstGeom prst="rect">
            <a:avLst/>
          </a:prstGeom>
          <a:noFill/>
          <a:ln w="28575">
            <a:solidFill>
              <a:srgbClr val="ED7D31"/>
            </a:solidFill>
          </a:ln>
          <a:extLst>
            <a:ext uri="{909E8E84-426E-40dd-AFC4-6F175D3DCCD1}">
              <a14:hiddenFill xmlns=""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126F4F25-AEF0-42B2-A39E-1443A262196B}"/>
              </a:ext>
            </a:extLst>
          </p:cNvPr>
          <p:cNvSpPr txBox="1"/>
          <p:nvPr/>
        </p:nvSpPr>
        <p:spPr>
          <a:xfrm>
            <a:off x="523417" y="1837365"/>
            <a:ext cx="6077799" cy="3293209"/>
          </a:xfrm>
          <a:prstGeom prst="rect">
            <a:avLst/>
          </a:prstGeom>
          <a:noFill/>
        </p:spPr>
        <p:txBody>
          <a:bodyPr wrap="square" rtlCol="0">
            <a:spAutoFit/>
          </a:bodyPr>
          <a:lstStyle/>
          <a:p>
            <a:pPr>
              <a:lnSpc>
                <a:spcPct val="200000"/>
              </a:lnSpc>
            </a:pPr>
            <a:r>
              <a:rPr lang="en-GB" sz="2600" dirty="0">
                <a:solidFill>
                  <a:prstClr val="black"/>
                </a:solidFill>
                <a:latin typeface="Segoe Print" panose="02000600000000000000" pitchFamily="2" charset="0"/>
              </a:rPr>
              <a:t>Tengo una bici. . Es nueva </a:t>
            </a:r>
            <a:r>
              <a:rPr lang="en-GB" sz="2600" dirty="0">
                <a:solidFill>
                  <a:prstClr val="black"/>
                </a:solidFill>
                <a:latin typeface="Segoe Print" panose="02000600000000000000" pitchFamily="2" charset="0"/>
                <a:sym typeface="Wingdings" panose="05000000000000000000" pitchFamily="2" charset="2"/>
              </a:rPr>
              <a:t>.</a:t>
            </a:r>
            <a:endParaRPr lang="en-GB" sz="2600" dirty="0">
              <a:solidFill>
                <a:prstClr val="black"/>
              </a:solidFill>
              <a:latin typeface="Segoe Print" panose="02000600000000000000" pitchFamily="2" charset="0"/>
            </a:endParaRPr>
          </a:p>
          <a:p>
            <a:pPr>
              <a:lnSpc>
                <a:spcPct val="200000"/>
              </a:lnSpc>
            </a:pPr>
            <a:r>
              <a:rPr lang="en-GB" sz="2600" dirty="0">
                <a:solidFill>
                  <a:prstClr val="black"/>
                </a:solidFill>
                <a:latin typeface="Segoe Print" panose="02000600000000000000" pitchFamily="2" charset="0"/>
              </a:rPr>
              <a:t>Tiene unos libros y tiene unas plantas también.</a:t>
            </a:r>
          </a:p>
          <a:p>
            <a:pPr>
              <a:lnSpc>
                <a:spcPct val="200000"/>
              </a:lnSpc>
            </a:pPr>
            <a:r>
              <a:rPr lang="en-GB" sz="2600" dirty="0">
                <a:solidFill>
                  <a:prstClr val="black"/>
                </a:solidFill>
                <a:latin typeface="Segoe Print" panose="02000600000000000000" pitchFamily="2" charset="0"/>
              </a:rPr>
              <a:t>Tengo un </a:t>
            </a:r>
            <a:r>
              <a:rPr lang="en-GB" sz="2600" dirty="0" err="1">
                <a:solidFill>
                  <a:prstClr val="black"/>
                </a:solidFill>
                <a:latin typeface="Segoe Print" panose="02000600000000000000" pitchFamily="2" charset="0"/>
              </a:rPr>
              <a:t>barco</a:t>
            </a:r>
            <a:r>
              <a:rPr lang="en-GB" sz="2600" dirty="0">
                <a:solidFill>
                  <a:prstClr val="black"/>
                </a:solidFill>
                <a:latin typeface="Segoe Print" panose="02000600000000000000" pitchFamily="2" charset="0"/>
              </a:rPr>
              <a:t>. ¡Es maravilloso!</a:t>
            </a:r>
          </a:p>
        </p:txBody>
      </p:sp>
      <p:pic>
        <p:nvPicPr>
          <p:cNvPr id="37" name="Picture 2" descr="http://www.clker.com/cliparts/j/p/l/D/8/K/green-tick-md.png">
            <a:extLst>
              <a:ext uri="{FF2B5EF4-FFF2-40B4-BE49-F238E27FC236}">
                <a16:creationId xmlns:a16="http://schemas.microsoft.com/office/drawing/2014/main" id="{74E039A3-2C6A-4396-A4F8-E1E9FBF37C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62102" y="5215737"/>
            <a:ext cx="354119" cy="369029"/>
          </a:xfrm>
          <a:prstGeom prst="rect">
            <a:avLst/>
          </a:prstGeom>
          <a:noFill/>
          <a:extLst>
            <a:ext uri="{909E8E84-426E-40dd-AFC4-6F175D3DCCD1}">
              <a14:hiddenFill xmlns="" xmlns:a14="http://schemas.microsoft.com/office/drawing/2010/main">
                <a:solidFill>
                  <a:srgbClr val="FFFFFF"/>
                </a:solidFill>
              </a14:hiddenFill>
            </a:ext>
          </a:extLst>
        </p:spPr>
      </p:pic>
      <p:sp>
        <p:nvSpPr>
          <p:cNvPr id="38" name="Explosion 2 25">
            <a:extLst>
              <a:ext uri="{FF2B5EF4-FFF2-40B4-BE49-F238E27FC236}">
                <a16:creationId xmlns:a16="http://schemas.microsoft.com/office/drawing/2014/main" id="{ED4A06F2-D571-4328-8CD2-0C6E231FD44F}"/>
              </a:ext>
            </a:extLst>
          </p:cNvPr>
          <p:cNvSpPr/>
          <p:nvPr/>
        </p:nvSpPr>
        <p:spPr>
          <a:xfrm rot="875620">
            <a:off x="2364675" y="2410640"/>
            <a:ext cx="1315068" cy="1202822"/>
          </a:xfrm>
          <a:prstGeom prst="irregularSeal2">
            <a:avLst/>
          </a:prstGeom>
          <a:solidFill>
            <a:srgbClr val="ED7D31">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9" name="Explosion 2 27">
            <a:extLst>
              <a:ext uri="{FF2B5EF4-FFF2-40B4-BE49-F238E27FC236}">
                <a16:creationId xmlns:a16="http://schemas.microsoft.com/office/drawing/2014/main" id="{B165E421-1288-407B-8193-BE3D97326C52}"/>
              </a:ext>
            </a:extLst>
          </p:cNvPr>
          <p:cNvSpPr/>
          <p:nvPr/>
        </p:nvSpPr>
        <p:spPr>
          <a:xfrm rot="2015853">
            <a:off x="410117" y="3331702"/>
            <a:ext cx="1668080" cy="1288270"/>
          </a:xfrm>
          <a:prstGeom prst="irregularSeal2">
            <a:avLst/>
          </a:prstGeom>
          <a:solidFill>
            <a:srgbClr val="ED7D31">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40" name="Picture 2" descr="http://www.clker.com/cliparts/j/p/l/D/8/K/green-tick-md.png">
            <a:extLst>
              <a:ext uri="{FF2B5EF4-FFF2-40B4-BE49-F238E27FC236}">
                <a16:creationId xmlns:a16="http://schemas.microsoft.com/office/drawing/2014/main" id="{EB4DDB9B-EA5C-464A-9CCE-773DF9E11C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7745" y="2852912"/>
            <a:ext cx="366475" cy="381905"/>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Picture 2" descr="http://www.clker.com/cliparts/j/p/l/D/8/K/green-tick-md.png">
            <a:extLst>
              <a:ext uri="{FF2B5EF4-FFF2-40B4-BE49-F238E27FC236}">
                <a16:creationId xmlns:a16="http://schemas.microsoft.com/office/drawing/2014/main" id="{1574A89E-41A5-4A45-BD89-6F464DC8EE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2456" y="4510665"/>
            <a:ext cx="354119" cy="369029"/>
          </a:xfrm>
          <a:prstGeom prst="rect">
            <a:avLst/>
          </a:prstGeom>
          <a:noFill/>
          <a:extLst>
            <a:ext uri="{909E8E84-426E-40dd-AFC4-6F175D3DCCD1}">
              <a14:hiddenFill xmlns="" xmlns:a14="http://schemas.microsoft.com/office/drawing/2010/main">
                <a:solidFill>
                  <a:srgbClr val="FFFFFF"/>
                </a:solidFill>
              </a14:hiddenFill>
            </a:ext>
          </a:extLst>
        </p:spPr>
      </p:pic>
      <p:sp>
        <p:nvSpPr>
          <p:cNvPr id="42" name="Explosion 2 32">
            <a:extLst>
              <a:ext uri="{FF2B5EF4-FFF2-40B4-BE49-F238E27FC236}">
                <a16:creationId xmlns:a16="http://schemas.microsoft.com/office/drawing/2014/main" id="{332CE1E2-D93C-4656-B6EE-6D07AA871317}"/>
              </a:ext>
            </a:extLst>
          </p:cNvPr>
          <p:cNvSpPr/>
          <p:nvPr/>
        </p:nvSpPr>
        <p:spPr>
          <a:xfrm rot="21064894">
            <a:off x="2329643" y="1567900"/>
            <a:ext cx="1315068" cy="1042665"/>
          </a:xfrm>
          <a:prstGeom prst="irregularSeal2">
            <a:avLst/>
          </a:prstGeom>
          <a:solidFill>
            <a:srgbClr val="ED7D31">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3" name="Explosion 2 33">
            <a:extLst>
              <a:ext uri="{FF2B5EF4-FFF2-40B4-BE49-F238E27FC236}">
                <a16:creationId xmlns:a16="http://schemas.microsoft.com/office/drawing/2014/main" id="{02964C60-F599-4F23-8AD0-B03CDFF74294}"/>
              </a:ext>
            </a:extLst>
          </p:cNvPr>
          <p:cNvSpPr/>
          <p:nvPr/>
        </p:nvSpPr>
        <p:spPr>
          <a:xfrm>
            <a:off x="2121492" y="4048642"/>
            <a:ext cx="1449131" cy="1178023"/>
          </a:xfrm>
          <a:prstGeom prst="irregularSeal2">
            <a:avLst/>
          </a:prstGeom>
          <a:solidFill>
            <a:srgbClr val="ED7D31">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4" name="TextBox 43">
            <a:extLst>
              <a:ext uri="{FF2B5EF4-FFF2-40B4-BE49-F238E27FC236}">
                <a16:creationId xmlns:a16="http://schemas.microsoft.com/office/drawing/2014/main" id="{BE423C3F-D985-495F-B516-F6BD8039DC0A}"/>
              </a:ext>
            </a:extLst>
          </p:cNvPr>
          <p:cNvSpPr txBox="1"/>
          <p:nvPr/>
        </p:nvSpPr>
        <p:spPr>
          <a:xfrm>
            <a:off x="6725261" y="2140928"/>
            <a:ext cx="96803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Ana</a:t>
            </a:r>
          </a:p>
        </p:txBody>
      </p:sp>
      <p:sp>
        <p:nvSpPr>
          <p:cNvPr id="45" name="TextBox 44">
            <a:extLst>
              <a:ext uri="{FF2B5EF4-FFF2-40B4-BE49-F238E27FC236}">
                <a16:creationId xmlns:a16="http://schemas.microsoft.com/office/drawing/2014/main" id="{0DBE082E-7851-494A-89A3-D7B8D65ADEB4}"/>
              </a:ext>
            </a:extLst>
          </p:cNvPr>
          <p:cNvSpPr txBox="1"/>
          <p:nvPr/>
        </p:nvSpPr>
        <p:spPr>
          <a:xfrm>
            <a:off x="6682404" y="3156235"/>
            <a:ext cx="96803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Nuria</a:t>
            </a:r>
          </a:p>
        </p:txBody>
      </p:sp>
      <p:sp>
        <p:nvSpPr>
          <p:cNvPr id="46" name="TextBox 45">
            <a:extLst>
              <a:ext uri="{FF2B5EF4-FFF2-40B4-BE49-F238E27FC236}">
                <a16:creationId xmlns:a16="http://schemas.microsoft.com/office/drawing/2014/main" id="{D5F1F036-F093-456F-9CA7-5ED28AED2FCB}"/>
              </a:ext>
            </a:extLst>
          </p:cNvPr>
          <p:cNvSpPr txBox="1"/>
          <p:nvPr/>
        </p:nvSpPr>
        <p:spPr>
          <a:xfrm>
            <a:off x="6706320" y="4171542"/>
            <a:ext cx="96803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Nuria</a:t>
            </a:r>
          </a:p>
        </p:txBody>
      </p:sp>
      <p:sp>
        <p:nvSpPr>
          <p:cNvPr id="47" name="TextBox 46">
            <a:extLst>
              <a:ext uri="{FF2B5EF4-FFF2-40B4-BE49-F238E27FC236}">
                <a16:creationId xmlns:a16="http://schemas.microsoft.com/office/drawing/2014/main" id="{2AED0282-9E57-4AE8-B4D2-F9DAC36C0AB0}"/>
              </a:ext>
            </a:extLst>
          </p:cNvPr>
          <p:cNvSpPr txBox="1"/>
          <p:nvPr/>
        </p:nvSpPr>
        <p:spPr>
          <a:xfrm>
            <a:off x="6767001" y="5275743"/>
            <a:ext cx="96803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Ana</a:t>
            </a:r>
          </a:p>
        </p:txBody>
      </p:sp>
      <p:sp>
        <p:nvSpPr>
          <p:cNvPr id="48" name="TextBox 47">
            <a:extLst>
              <a:ext uri="{FF2B5EF4-FFF2-40B4-BE49-F238E27FC236}">
                <a16:creationId xmlns:a16="http://schemas.microsoft.com/office/drawing/2014/main" id="{AE5CBE1D-0626-40C0-9F52-966CC3E2473C}"/>
              </a:ext>
            </a:extLst>
          </p:cNvPr>
          <p:cNvSpPr txBox="1"/>
          <p:nvPr/>
        </p:nvSpPr>
        <p:spPr>
          <a:xfrm>
            <a:off x="2766460" y="1917935"/>
            <a:ext cx="2207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1</a:t>
            </a:r>
          </a:p>
        </p:txBody>
      </p:sp>
      <p:sp>
        <p:nvSpPr>
          <p:cNvPr id="49" name="TextBox 48">
            <a:extLst>
              <a:ext uri="{FF2B5EF4-FFF2-40B4-BE49-F238E27FC236}">
                <a16:creationId xmlns:a16="http://schemas.microsoft.com/office/drawing/2014/main" id="{75B6C294-B269-4C1D-A8EB-E28D8071F032}"/>
              </a:ext>
            </a:extLst>
          </p:cNvPr>
          <p:cNvSpPr txBox="1"/>
          <p:nvPr/>
        </p:nvSpPr>
        <p:spPr>
          <a:xfrm>
            <a:off x="2824899" y="2806604"/>
            <a:ext cx="2207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2</a:t>
            </a:r>
          </a:p>
        </p:txBody>
      </p:sp>
      <p:sp>
        <p:nvSpPr>
          <p:cNvPr id="50" name="TextBox 49">
            <a:extLst>
              <a:ext uri="{FF2B5EF4-FFF2-40B4-BE49-F238E27FC236}">
                <a16:creationId xmlns:a16="http://schemas.microsoft.com/office/drawing/2014/main" id="{C40700EC-D05E-4F76-B3EB-B28435C553E7}"/>
              </a:ext>
            </a:extLst>
          </p:cNvPr>
          <p:cNvSpPr txBox="1"/>
          <p:nvPr/>
        </p:nvSpPr>
        <p:spPr>
          <a:xfrm>
            <a:off x="1101737" y="3709877"/>
            <a:ext cx="2207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3</a:t>
            </a:r>
          </a:p>
        </p:txBody>
      </p:sp>
      <p:sp>
        <p:nvSpPr>
          <p:cNvPr id="51" name="TextBox 50">
            <a:extLst>
              <a:ext uri="{FF2B5EF4-FFF2-40B4-BE49-F238E27FC236}">
                <a16:creationId xmlns:a16="http://schemas.microsoft.com/office/drawing/2014/main" id="{7AD2BE58-31B6-4CCA-A2C7-1D387D2EA6EA}"/>
              </a:ext>
            </a:extLst>
          </p:cNvPr>
          <p:cNvSpPr txBox="1"/>
          <p:nvPr/>
        </p:nvSpPr>
        <p:spPr>
          <a:xfrm>
            <a:off x="2641616" y="4464345"/>
            <a:ext cx="2207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4</a:t>
            </a:r>
          </a:p>
        </p:txBody>
      </p:sp>
      <p:sp>
        <p:nvSpPr>
          <p:cNvPr id="52" name="TextBox 51">
            <a:extLst>
              <a:ext uri="{FF2B5EF4-FFF2-40B4-BE49-F238E27FC236}">
                <a16:creationId xmlns:a16="http://schemas.microsoft.com/office/drawing/2014/main" id="{9EBA3500-01BD-4978-82D7-8E4EFDB28450}"/>
              </a:ext>
            </a:extLst>
          </p:cNvPr>
          <p:cNvSpPr txBox="1"/>
          <p:nvPr/>
        </p:nvSpPr>
        <p:spPr>
          <a:xfrm>
            <a:off x="6125288" y="1844355"/>
            <a:ext cx="2207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1</a:t>
            </a:r>
          </a:p>
        </p:txBody>
      </p:sp>
      <p:sp>
        <p:nvSpPr>
          <p:cNvPr id="53" name="TextBox 52">
            <a:extLst>
              <a:ext uri="{FF2B5EF4-FFF2-40B4-BE49-F238E27FC236}">
                <a16:creationId xmlns:a16="http://schemas.microsoft.com/office/drawing/2014/main" id="{B2DEAD48-EC59-48A1-9025-4D7BA0A9931B}"/>
              </a:ext>
            </a:extLst>
          </p:cNvPr>
          <p:cNvSpPr txBox="1"/>
          <p:nvPr/>
        </p:nvSpPr>
        <p:spPr>
          <a:xfrm>
            <a:off x="6165819" y="2844834"/>
            <a:ext cx="2207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2</a:t>
            </a:r>
          </a:p>
        </p:txBody>
      </p:sp>
      <p:sp>
        <p:nvSpPr>
          <p:cNvPr id="54" name="TextBox 53">
            <a:extLst>
              <a:ext uri="{FF2B5EF4-FFF2-40B4-BE49-F238E27FC236}">
                <a16:creationId xmlns:a16="http://schemas.microsoft.com/office/drawing/2014/main" id="{077757A5-7164-4E45-97D9-1712A744E74E}"/>
              </a:ext>
            </a:extLst>
          </p:cNvPr>
          <p:cNvSpPr txBox="1"/>
          <p:nvPr/>
        </p:nvSpPr>
        <p:spPr>
          <a:xfrm>
            <a:off x="6174953" y="3867767"/>
            <a:ext cx="2207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3</a:t>
            </a:r>
          </a:p>
        </p:txBody>
      </p:sp>
      <p:sp>
        <p:nvSpPr>
          <p:cNvPr id="55" name="TextBox 54">
            <a:extLst>
              <a:ext uri="{FF2B5EF4-FFF2-40B4-BE49-F238E27FC236}">
                <a16:creationId xmlns:a16="http://schemas.microsoft.com/office/drawing/2014/main" id="{97827350-2C50-42F1-852A-F1098556FB2D}"/>
              </a:ext>
            </a:extLst>
          </p:cNvPr>
          <p:cNvSpPr txBox="1"/>
          <p:nvPr/>
        </p:nvSpPr>
        <p:spPr>
          <a:xfrm>
            <a:off x="6191645" y="4899741"/>
            <a:ext cx="2207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4</a:t>
            </a:r>
          </a:p>
        </p:txBody>
      </p:sp>
      <p:sp>
        <p:nvSpPr>
          <p:cNvPr id="56" name="Oval Callout 2">
            <a:extLst>
              <a:ext uri="{FF2B5EF4-FFF2-40B4-BE49-F238E27FC236}">
                <a16:creationId xmlns:a16="http://schemas.microsoft.com/office/drawing/2014/main" id="{0B958CE9-2142-4021-818B-0530EBEBC0E1}"/>
              </a:ext>
            </a:extLst>
          </p:cNvPr>
          <p:cNvSpPr/>
          <p:nvPr/>
        </p:nvSpPr>
        <p:spPr>
          <a:xfrm>
            <a:off x="3045616" y="902786"/>
            <a:ext cx="2910684" cy="798990"/>
          </a:xfrm>
          <a:prstGeom prst="wedgeEllipseCallout">
            <a:avLst>
              <a:gd name="adj1" fmla="val 65659"/>
              <a:gd name="adj2" fmla="val 51592"/>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mj-lt"/>
                <a:ea typeface="+mn-ea"/>
                <a:cs typeface="+mn-cs"/>
              </a:rPr>
              <a:t>Ana (‘I have’)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mj-lt"/>
                <a:ea typeface="+mn-ea"/>
                <a:cs typeface="+mn-cs"/>
              </a:rPr>
              <a:t>Nuria (‘she has’)</a:t>
            </a:r>
          </a:p>
        </p:txBody>
      </p:sp>
      <p:sp>
        <p:nvSpPr>
          <p:cNvPr id="58" name="Title 57">
            <a:extLst>
              <a:ext uri="{FF2B5EF4-FFF2-40B4-BE49-F238E27FC236}">
                <a16:creationId xmlns:a16="http://schemas.microsoft.com/office/drawing/2014/main" id="{11E9EE4E-A12F-46C5-B3AB-AEAF68BA6BBD}"/>
              </a:ext>
            </a:extLst>
          </p:cNvPr>
          <p:cNvSpPr>
            <a:spLocks noGrp="1"/>
          </p:cNvSpPr>
          <p:nvPr>
            <p:ph type="title"/>
          </p:nvPr>
        </p:nvSpPr>
        <p:spPr>
          <a:xfrm>
            <a:off x="11243613" y="-341447"/>
            <a:ext cx="1601057" cy="1643728"/>
          </a:xfrm>
        </p:spPr>
        <p:txBody>
          <a:bodyPr>
            <a:normAutofit/>
          </a:bodyPr>
          <a:lstStyle/>
          <a:p>
            <a:r>
              <a:rPr lang="en-GB" sz="2000" b="1" i="0" kern="1200" baseline="0" dirty="0">
                <a:solidFill>
                  <a:schemeClr val="bg1"/>
                </a:solidFill>
                <a:effectLst/>
              </a:rPr>
              <a:t>leer</a:t>
            </a:r>
            <a:endParaRPr lang="en-GB" sz="2000" dirty="0">
              <a:solidFill>
                <a:schemeClr val="bg1"/>
              </a:solidFill>
            </a:endParaRPr>
          </a:p>
        </p:txBody>
      </p:sp>
    </p:spTree>
    <p:extLst>
      <p:ext uri="{BB962C8B-B14F-4D97-AF65-F5344CB8AC3E}">
        <p14:creationId xmlns:p14="http://schemas.microsoft.com/office/powerpoint/2010/main" val="27444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0"/>
            <a:ext cx="869828" cy="330384"/>
          </a:xfrm>
        </p:spPr>
        <p:txBody>
          <a:bodyPr>
            <a:normAutofit/>
          </a:bodyPr>
          <a:lstStyle/>
          <a:p>
            <a:r>
              <a:rPr lang="en-GB" sz="200" b="1" dirty="0">
                <a:solidFill>
                  <a:schemeClr val="bg1"/>
                </a:solidFill>
              </a:rPr>
              <a:t>Gramática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31" name="Table 30">
            <a:extLst>
              <a:ext uri="{FF2B5EF4-FFF2-40B4-BE49-F238E27FC236}">
                <a16:creationId xmlns:a16="http://schemas.microsoft.com/office/drawing/2014/main" id="{F220D8AA-F005-441A-A7A9-0C0120BE3F47}"/>
              </a:ext>
            </a:extLst>
          </p:cNvPr>
          <p:cNvGraphicFramePr>
            <a:graphicFrameLocks noGrp="1"/>
          </p:cNvGraphicFramePr>
          <p:nvPr>
            <p:extLst>
              <p:ext uri="{D42A27DB-BD31-4B8C-83A1-F6EECF244321}">
                <p14:modId xmlns:p14="http://schemas.microsoft.com/office/powerpoint/2010/main" val="2443433661"/>
              </p:ext>
            </p:extLst>
          </p:nvPr>
        </p:nvGraphicFramePr>
        <p:xfrm>
          <a:off x="6096000" y="956356"/>
          <a:ext cx="5578858" cy="5246557"/>
        </p:xfrm>
        <a:graphic>
          <a:graphicData uri="http://schemas.openxmlformats.org/drawingml/2006/table">
            <a:tbl>
              <a:tblPr firstRow="1" bandRow="1"/>
              <a:tblGrid>
                <a:gridCol w="1905974">
                  <a:extLst>
                    <a:ext uri="{9D8B030D-6E8A-4147-A177-3AD203B41FA5}">
                      <a16:colId xmlns:a16="http://schemas.microsoft.com/office/drawing/2014/main" val="1800712544"/>
                    </a:ext>
                  </a:extLst>
                </a:gridCol>
                <a:gridCol w="3672884">
                  <a:extLst>
                    <a:ext uri="{9D8B030D-6E8A-4147-A177-3AD203B41FA5}">
                      <a16:colId xmlns:a16="http://schemas.microsoft.com/office/drawing/2014/main" val="2314664393"/>
                    </a:ext>
                  </a:extLst>
                </a:gridCol>
              </a:tblGrid>
              <a:tr h="1184067">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Quién</a:t>
                      </a:r>
                      <a:r>
                        <a:rPr lang="en-GB" sz="2400" b="1" dirty="0">
                          <a:solidFill>
                            <a:srgbClr val="002060"/>
                          </a:solidFill>
                          <a:latin typeface="Century Gothic" panose="020B0502020202020204" pitchFamily="34" charset="0"/>
                        </a:rPr>
                        <a:t>?</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400" b="1" dirty="0">
                          <a:solidFill>
                            <a:srgbClr val="002060"/>
                          </a:solidFill>
                          <a:latin typeface="Century Gothic" panose="020B0502020202020204" pitchFamily="34" charset="0"/>
                        </a:rPr>
                        <a:t>¿Qué?</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833764784"/>
                  </a:ext>
                </a:extLst>
              </a:tr>
              <a:tr h="968583">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l"/>
                      <a:r>
                        <a:rPr lang="en-GB" sz="2000" b="0" dirty="0" err="1">
                          <a:solidFill>
                            <a:srgbClr val="002060"/>
                          </a:solidFill>
                          <a:latin typeface="Century Gothic" panose="020B0502020202020204" pitchFamily="34" charset="0"/>
                        </a:rPr>
                        <a:t>cámara</a:t>
                      </a:r>
                      <a:endParaRPr lang="en-GB" sz="2000" b="0" dirty="0">
                        <a:solidFill>
                          <a:srgbClr val="002060"/>
                        </a:solidFill>
                        <a:latin typeface="Century Gothic" panose="020B0502020202020204" pitchFamily="34" charset="0"/>
                      </a:endParaRPr>
                    </a:p>
                    <a:p>
                      <a:pPr algn="l"/>
                      <a:r>
                        <a:rPr lang="en-GB" sz="2000" b="0" dirty="0">
                          <a:solidFill>
                            <a:srgbClr val="002060"/>
                          </a:solidFill>
                          <a:latin typeface="Century Gothic" panose="020B0502020202020204" pitchFamily="34" charset="0"/>
                        </a:rPr>
                        <a:t>monedas</a:t>
                      </a:r>
                      <a:r>
                        <a:rPr lang="en-GB" sz="2000" b="0" baseline="0" dirty="0">
                          <a:solidFill>
                            <a:srgbClr val="002060"/>
                          </a:solidFill>
                          <a:latin typeface="Century Gothic" panose="020B0502020202020204" pitchFamily="34" charset="0"/>
                        </a:rPr>
                        <a:t> de Inglaterra</a:t>
                      </a:r>
                    </a:p>
                    <a:p>
                      <a:pPr algn="l"/>
                      <a:r>
                        <a:rPr lang="en-GB" sz="2000" b="0" baseline="0" dirty="0">
                          <a:solidFill>
                            <a:srgbClr val="002060"/>
                          </a:solidFill>
                          <a:latin typeface="Century Gothic" panose="020B0502020202020204" pitchFamily="34" charset="0"/>
                        </a:rPr>
                        <a:t>could be either</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497885196"/>
                  </a:ext>
                </a:extLst>
              </a:tr>
              <a:tr h="1002998">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l"/>
                      <a:r>
                        <a:rPr lang="en-GB" sz="2000" b="0" dirty="0">
                          <a:solidFill>
                            <a:srgbClr val="002060"/>
                          </a:solidFill>
                          <a:latin typeface="Century Gothic" panose="020B0502020202020204" pitchFamily="34" charset="0"/>
                        </a:rPr>
                        <a:t>bolígrafos</a:t>
                      </a:r>
                    </a:p>
                    <a:p>
                      <a:pPr algn="l"/>
                      <a:r>
                        <a:rPr lang="en-GB" sz="2000" b="0" dirty="0">
                          <a:solidFill>
                            <a:srgbClr val="002060"/>
                          </a:solidFill>
                          <a:latin typeface="Century Gothic" panose="020B0502020202020204" pitchFamily="34" charset="0"/>
                        </a:rPr>
                        <a:t>teléfono</a:t>
                      </a:r>
                    </a:p>
                    <a:p>
                      <a:pPr algn="l"/>
                      <a:r>
                        <a:rPr lang="en-GB" sz="2000" b="0" dirty="0">
                          <a:solidFill>
                            <a:srgbClr val="002060"/>
                          </a:solidFill>
                          <a:latin typeface="Century Gothic" panose="020B0502020202020204" pitchFamily="34" charset="0"/>
                        </a:rPr>
                        <a:t>could be either</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726676820"/>
                  </a:ext>
                </a:extLst>
              </a:tr>
              <a:tr h="1016489">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Century Gothic" panose="020B0502020202020204" pitchFamily="34" charset="0"/>
                        </a:rPr>
                        <a:t>plantas</a:t>
                      </a:r>
                      <a:r>
                        <a:rPr lang="en-GB" sz="2000" b="0" baseline="0" dirty="0">
                          <a:solidFill>
                            <a:srgbClr val="002060"/>
                          </a:solidFill>
                          <a:latin typeface="Century Gothic" panose="020B0502020202020204" pitchFamily="34" charset="0"/>
                        </a:rPr>
                        <a:t> de </a:t>
                      </a:r>
                      <a:r>
                        <a:rPr lang="en-GB" sz="2000" b="0" dirty="0">
                          <a:solidFill>
                            <a:srgbClr val="002060"/>
                          </a:solidFill>
                          <a:latin typeface="Century Gothic" panose="020B0502020202020204" pitchFamily="34" charset="0"/>
                        </a:rPr>
                        <a:t>España</a:t>
                      </a:r>
                    </a:p>
                    <a:p>
                      <a:pPr algn="l"/>
                      <a:r>
                        <a:rPr lang="en-GB" sz="2000" b="0" dirty="0">
                          <a:solidFill>
                            <a:srgbClr val="002060"/>
                          </a:solidFill>
                          <a:latin typeface="Century Gothic" panose="020B0502020202020204" pitchFamily="34" charset="0"/>
                        </a:rPr>
                        <a:t>cama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solidFill>
                            <a:srgbClr val="002060"/>
                          </a:solidFill>
                          <a:latin typeface="Century Gothic" panose="020B0502020202020204" pitchFamily="34" charset="0"/>
                        </a:rPr>
                        <a:t>could be either</a:t>
                      </a: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847184719"/>
                  </a:ext>
                </a:extLst>
              </a:tr>
              <a:tr h="1034321">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sz="20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l"/>
                      <a:r>
                        <a:rPr lang="en-GB" sz="2000" b="0" dirty="0">
                          <a:solidFill>
                            <a:srgbClr val="002060"/>
                          </a:solidFill>
                          <a:latin typeface="Century Gothic" panose="020B0502020202020204" pitchFamily="34" charset="0"/>
                        </a:rPr>
                        <a:t>periódico</a:t>
                      </a:r>
                    </a:p>
                    <a:p>
                      <a:pPr algn="l"/>
                      <a:r>
                        <a:rPr lang="en-GB" sz="2000" b="0" dirty="0">
                          <a:solidFill>
                            <a:srgbClr val="002060"/>
                          </a:solidFill>
                          <a:latin typeface="Century Gothic" panose="020B0502020202020204" pitchFamily="34" charset="0"/>
                        </a:rPr>
                        <a:t>amigos en Inglaterra</a:t>
                      </a:r>
                    </a:p>
                    <a:p>
                      <a:pPr algn="l"/>
                      <a:r>
                        <a:rPr lang="en-GB" sz="2000" b="0" dirty="0">
                          <a:solidFill>
                            <a:srgbClr val="002060"/>
                          </a:solidFill>
                          <a:latin typeface="Century Gothic" panose="020B0502020202020204" pitchFamily="34" charset="0"/>
                        </a:rPr>
                        <a:t>could</a:t>
                      </a:r>
                      <a:r>
                        <a:rPr lang="en-GB" sz="2000" b="0" baseline="0" dirty="0">
                          <a:solidFill>
                            <a:srgbClr val="002060"/>
                          </a:solidFill>
                          <a:latin typeface="Century Gothic" panose="020B0502020202020204" pitchFamily="34" charset="0"/>
                        </a:rPr>
                        <a:t> be either</a:t>
                      </a:r>
                      <a:endParaRPr lang="en-GB" sz="2000" b="0" dirty="0">
                        <a:solidFill>
                          <a:srgbClr val="002060"/>
                        </a:solidFill>
                        <a:latin typeface="Century Gothic" panose="020B0502020202020204" pitchFamily="34" charset="0"/>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779256440"/>
                  </a:ext>
                </a:extLst>
              </a:tr>
            </a:tbl>
          </a:graphicData>
        </a:graphic>
      </p:graphicFrame>
      <p:pic>
        <p:nvPicPr>
          <p:cNvPr id="32" name="Picture 4" descr="book and brown surface">
            <a:extLst>
              <a:ext uri="{FF2B5EF4-FFF2-40B4-BE49-F238E27FC236}">
                <a16:creationId xmlns:a16="http://schemas.microsoft.com/office/drawing/2014/main" id="{23108C80-0B6A-42D9-A991-4DBF860BCD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33277" r="43438" b="23937"/>
          <a:stretch/>
        </p:blipFill>
        <p:spPr bwMode="auto">
          <a:xfrm>
            <a:off x="382162" y="1373788"/>
            <a:ext cx="5489406" cy="4160055"/>
          </a:xfrm>
          <a:prstGeom prst="rect">
            <a:avLst/>
          </a:prstGeom>
          <a:noFill/>
          <a:ln w="28575">
            <a:solidFill>
              <a:srgbClr val="ED7D31"/>
            </a:solidFill>
          </a:ln>
          <a:extLst>
            <a:ext uri="{909E8E84-426E-40dd-AFC4-6F175D3DCCD1}">
              <a14:hiddenFill xmlns=""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3529CC6E-98A7-403F-926E-5DDBC7EFB99D}"/>
              </a:ext>
            </a:extLst>
          </p:cNvPr>
          <p:cNvSpPr txBox="1"/>
          <p:nvPr/>
        </p:nvSpPr>
        <p:spPr>
          <a:xfrm>
            <a:off x="511292" y="1682604"/>
            <a:ext cx="5094254" cy="3293209"/>
          </a:xfrm>
          <a:prstGeom prst="rect">
            <a:avLst/>
          </a:prstGeom>
          <a:noFill/>
        </p:spPr>
        <p:txBody>
          <a:bodyPr wrap="square" rtlCol="0">
            <a:spAutoFit/>
          </a:bodyPr>
          <a:lstStyle/>
          <a:p>
            <a:pPr>
              <a:lnSpc>
                <a:spcPct val="200000"/>
              </a:lnSpc>
            </a:pPr>
            <a:r>
              <a:rPr lang="en-GB" sz="2600" dirty="0">
                <a:solidFill>
                  <a:prstClr val="black"/>
                </a:solidFill>
                <a:latin typeface="Segoe Print" panose="02000600000000000000" pitchFamily="2" charset="0"/>
              </a:rPr>
              <a:t>Tiene una          . </a:t>
            </a:r>
          </a:p>
          <a:p>
            <a:pPr>
              <a:lnSpc>
                <a:spcPct val="200000"/>
              </a:lnSpc>
            </a:pPr>
            <a:r>
              <a:rPr lang="en-GB" sz="2600" dirty="0">
                <a:solidFill>
                  <a:prstClr val="black"/>
                </a:solidFill>
                <a:latin typeface="Segoe Print" panose="02000600000000000000" pitchFamily="2" charset="0"/>
              </a:rPr>
              <a:t>Tengo un ______.  . ¡Es nuevo!</a:t>
            </a:r>
          </a:p>
          <a:p>
            <a:pPr>
              <a:lnSpc>
                <a:spcPct val="200000"/>
              </a:lnSpc>
            </a:pPr>
            <a:r>
              <a:rPr lang="en-GB" sz="2600" dirty="0">
                <a:solidFill>
                  <a:prstClr val="black"/>
                </a:solidFill>
                <a:latin typeface="Segoe Print" panose="02000600000000000000" pitchFamily="2" charset="0"/>
              </a:rPr>
              <a:t>Tengo unas          y unos     también.</a:t>
            </a:r>
          </a:p>
        </p:txBody>
      </p:sp>
      <p:sp>
        <p:nvSpPr>
          <p:cNvPr id="34" name="Explosion 2 25">
            <a:extLst>
              <a:ext uri="{FF2B5EF4-FFF2-40B4-BE49-F238E27FC236}">
                <a16:creationId xmlns:a16="http://schemas.microsoft.com/office/drawing/2014/main" id="{6E77D1A9-8994-44F0-917B-6E80838840A7}"/>
              </a:ext>
            </a:extLst>
          </p:cNvPr>
          <p:cNvSpPr/>
          <p:nvPr/>
        </p:nvSpPr>
        <p:spPr>
          <a:xfrm rot="1125366">
            <a:off x="2151404" y="2462136"/>
            <a:ext cx="1315068" cy="1042665"/>
          </a:xfrm>
          <a:prstGeom prst="irregularSeal2">
            <a:avLst/>
          </a:prstGeom>
          <a:solidFill>
            <a:srgbClr val="ED7D31">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35" name="Picture 2" descr="http://www.clker.com/cliparts/j/p/l/D/8/K/green-tick-md.png">
            <a:extLst>
              <a:ext uri="{FF2B5EF4-FFF2-40B4-BE49-F238E27FC236}">
                <a16:creationId xmlns:a16="http://schemas.microsoft.com/office/drawing/2014/main" id="{48FD3FD1-B507-4992-B1B1-333A8238B5F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7023" y="3442512"/>
            <a:ext cx="366475" cy="423989"/>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2" descr="http://www.clker.com/cliparts/j/p/l/D/8/K/green-tick-md.png">
            <a:extLst>
              <a:ext uri="{FF2B5EF4-FFF2-40B4-BE49-F238E27FC236}">
                <a16:creationId xmlns:a16="http://schemas.microsoft.com/office/drawing/2014/main" id="{2FF55465-F16E-4A15-9B8D-AAEEEE122E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71012" y="4078274"/>
            <a:ext cx="354119" cy="409694"/>
          </a:xfrm>
          <a:prstGeom prst="rect">
            <a:avLst/>
          </a:prstGeom>
          <a:noFill/>
          <a:extLst>
            <a:ext uri="{909E8E84-426E-40dd-AFC4-6F175D3DCCD1}">
              <a14:hiddenFill xmlns="" xmlns:a14="http://schemas.microsoft.com/office/drawing/2010/main">
                <a:solidFill>
                  <a:srgbClr val="FFFFFF"/>
                </a:solidFill>
              </a14:hiddenFill>
            </a:ext>
          </a:extLst>
        </p:spPr>
      </p:pic>
      <p:sp>
        <p:nvSpPr>
          <p:cNvPr id="37" name="Explosion 2 32">
            <a:extLst>
              <a:ext uri="{FF2B5EF4-FFF2-40B4-BE49-F238E27FC236}">
                <a16:creationId xmlns:a16="http://schemas.microsoft.com/office/drawing/2014/main" id="{9088EEFE-23BB-4B08-90AD-554ACCD8DB10}"/>
              </a:ext>
            </a:extLst>
          </p:cNvPr>
          <p:cNvSpPr/>
          <p:nvPr/>
        </p:nvSpPr>
        <p:spPr>
          <a:xfrm rot="1125366">
            <a:off x="2287462" y="1592090"/>
            <a:ext cx="1315068" cy="1042665"/>
          </a:xfrm>
          <a:prstGeom prst="irregularSeal2">
            <a:avLst/>
          </a:prstGeom>
          <a:solidFill>
            <a:srgbClr val="ED7D31">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Tw Cen MT" panose="020B0602020104020603"/>
              <a:ea typeface="+mn-ea"/>
              <a:cs typeface="+mn-cs"/>
            </a:endParaRPr>
          </a:p>
        </p:txBody>
      </p:sp>
      <p:sp>
        <p:nvSpPr>
          <p:cNvPr id="38" name="Explosion 2 33">
            <a:extLst>
              <a:ext uri="{FF2B5EF4-FFF2-40B4-BE49-F238E27FC236}">
                <a16:creationId xmlns:a16="http://schemas.microsoft.com/office/drawing/2014/main" id="{CE673D22-A03F-4DFA-B9F8-E27950E813C1}"/>
              </a:ext>
            </a:extLst>
          </p:cNvPr>
          <p:cNvSpPr/>
          <p:nvPr/>
        </p:nvSpPr>
        <p:spPr>
          <a:xfrm rot="1125366">
            <a:off x="2578427" y="3276550"/>
            <a:ext cx="1118173" cy="974715"/>
          </a:xfrm>
          <a:prstGeom prst="irregularSeal2">
            <a:avLst/>
          </a:prstGeom>
          <a:solidFill>
            <a:srgbClr val="ED7D31">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39" name="TextBox 38">
            <a:extLst>
              <a:ext uri="{FF2B5EF4-FFF2-40B4-BE49-F238E27FC236}">
                <a16:creationId xmlns:a16="http://schemas.microsoft.com/office/drawing/2014/main" id="{4AC4FEFE-173E-48AD-8A16-ACA63460CC1B}"/>
              </a:ext>
            </a:extLst>
          </p:cNvPr>
          <p:cNvSpPr txBox="1"/>
          <p:nvPr/>
        </p:nvSpPr>
        <p:spPr>
          <a:xfrm>
            <a:off x="6698281" y="2420729"/>
            <a:ext cx="96803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Nuria</a:t>
            </a:r>
          </a:p>
        </p:txBody>
      </p:sp>
      <p:sp>
        <p:nvSpPr>
          <p:cNvPr id="40" name="TextBox 39">
            <a:extLst>
              <a:ext uri="{FF2B5EF4-FFF2-40B4-BE49-F238E27FC236}">
                <a16:creationId xmlns:a16="http://schemas.microsoft.com/office/drawing/2014/main" id="{707C4E05-7DCC-4BCF-9188-DAF991849D29}"/>
              </a:ext>
            </a:extLst>
          </p:cNvPr>
          <p:cNvSpPr txBox="1"/>
          <p:nvPr/>
        </p:nvSpPr>
        <p:spPr>
          <a:xfrm>
            <a:off x="6800962" y="4366940"/>
            <a:ext cx="96803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Ana</a:t>
            </a:r>
          </a:p>
        </p:txBody>
      </p:sp>
      <p:sp>
        <p:nvSpPr>
          <p:cNvPr id="41" name="TextBox 40">
            <a:extLst>
              <a:ext uri="{FF2B5EF4-FFF2-40B4-BE49-F238E27FC236}">
                <a16:creationId xmlns:a16="http://schemas.microsoft.com/office/drawing/2014/main" id="{66AC63B1-5E09-4CD5-A3FB-09AE794E9D4D}"/>
              </a:ext>
            </a:extLst>
          </p:cNvPr>
          <p:cNvSpPr txBox="1"/>
          <p:nvPr/>
        </p:nvSpPr>
        <p:spPr>
          <a:xfrm>
            <a:off x="6735295" y="5338580"/>
            <a:ext cx="96803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Ana</a:t>
            </a:r>
          </a:p>
        </p:txBody>
      </p:sp>
      <p:pic>
        <p:nvPicPr>
          <p:cNvPr id="42" name="Picture 2" descr="http://www.clker.com/cliparts/j/p/l/D/8/K/green-tick-md.png">
            <a:extLst>
              <a:ext uri="{FF2B5EF4-FFF2-40B4-BE49-F238E27FC236}">
                <a16:creationId xmlns:a16="http://schemas.microsoft.com/office/drawing/2014/main" id="{2B661373-CA0D-41B7-B5F4-CF34D413EB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48072" y="5380748"/>
            <a:ext cx="354119" cy="409694"/>
          </a:xfrm>
          <a:prstGeom prst="rect">
            <a:avLst/>
          </a:prstGeom>
          <a:noFill/>
          <a:extLst>
            <a:ext uri="{909E8E84-426E-40dd-AFC4-6F175D3DCCD1}">
              <a14:hiddenFill xmlns="" xmlns:a14="http://schemas.microsoft.com/office/drawing/2010/main">
                <a:solidFill>
                  <a:srgbClr val="FFFFFF"/>
                </a:solidFill>
              </a14:hiddenFill>
            </a:ext>
          </a:extLst>
        </p:spPr>
      </p:pic>
      <p:sp>
        <p:nvSpPr>
          <p:cNvPr id="43" name="Explosion 2 15">
            <a:extLst>
              <a:ext uri="{FF2B5EF4-FFF2-40B4-BE49-F238E27FC236}">
                <a16:creationId xmlns:a16="http://schemas.microsoft.com/office/drawing/2014/main" id="{B6B487E1-2150-49EF-B217-D1ECF881D8B9}"/>
              </a:ext>
            </a:extLst>
          </p:cNvPr>
          <p:cNvSpPr/>
          <p:nvPr/>
        </p:nvSpPr>
        <p:spPr>
          <a:xfrm rot="1125366">
            <a:off x="4877493" y="3293061"/>
            <a:ext cx="1494088" cy="1023818"/>
          </a:xfrm>
          <a:prstGeom prst="irregularSeal2">
            <a:avLst/>
          </a:prstGeom>
          <a:solidFill>
            <a:srgbClr val="ED7D31">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4" name="TextBox 43">
            <a:extLst>
              <a:ext uri="{FF2B5EF4-FFF2-40B4-BE49-F238E27FC236}">
                <a16:creationId xmlns:a16="http://schemas.microsoft.com/office/drawing/2014/main" id="{D69995AA-73FE-4D18-A339-F1C6F85DB055}"/>
              </a:ext>
            </a:extLst>
          </p:cNvPr>
          <p:cNvSpPr txBox="1"/>
          <p:nvPr/>
        </p:nvSpPr>
        <p:spPr>
          <a:xfrm>
            <a:off x="6784524" y="3422752"/>
            <a:ext cx="96803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002060"/>
                </a:solidFill>
                <a:effectLst/>
                <a:uLnTx/>
                <a:uFillTx/>
              </a:rPr>
              <a:t>Ana</a:t>
            </a:r>
          </a:p>
        </p:txBody>
      </p:sp>
      <p:pic>
        <p:nvPicPr>
          <p:cNvPr id="45" name="Picture 2" descr="http://www.clker.com/cliparts/j/p/l/D/8/K/green-tick-md.png">
            <a:extLst>
              <a:ext uri="{FF2B5EF4-FFF2-40B4-BE49-F238E27FC236}">
                <a16:creationId xmlns:a16="http://schemas.microsoft.com/office/drawing/2014/main" id="{959270B8-5595-4152-BB90-70EBA45905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37024" y="2115815"/>
            <a:ext cx="366475" cy="423989"/>
          </a:xfrm>
          <a:prstGeom prst="rect">
            <a:avLst/>
          </a:prstGeom>
          <a:noFill/>
          <a:extLst>
            <a:ext uri="{909E8E84-426E-40dd-AFC4-6F175D3DCCD1}">
              <a14:hiddenFill xmlns=""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2307FC7E-C659-46CC-B748-91A0EDC974EC}"/>
              </a:ext>
            </a:extLst>
          </p:cNvPr>
          <p:cNvSpPr txBox="1"/>
          <p:nvPr/>
        </p:nvSpPr>
        <p:spPr>
          <a:xfrm>
            <a:off x="2698579" y="1893157"/>
            <a:ext cx="2207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5</a:t>
            </a:r>
          </a:p>
        </p:txBody>
      </p:sp>
      <p:sp>
        <p:nvSpPr>
          <p:cNvPr id="47" name="TextBox 46">
            <a:extLst>
              <a:ext uri="{FF2B5EF4-FFF2-40B4-BE49-F238E27FC236}">
                <a16:creationId xmlns:a16="http://schemas.microsoft.com/office/drawing/2014/main" id="{01AE8B44-C2EF-49D5-83BA-38DD7EF1EC37}"/>
              </a:ext>
            </a:extLst>
          </p:cNvPr>
          <p:cNvSpPr txBox="1"/>
          <p:nvPr/>
        </p:nvSpPr>
        <p:spPr>
          <a:xfrm>
            <a:off x="2588221" y="2711835"/>
            <a:ext cx="2207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6</a:t>
            </a:r>
          </a:p>
        </p:txBody>
      </p:sp>
      <p:sp>
        <p:nvSpPr>
          <p:cNvPr id="48" name="TextBox 47">
            <a:extLst>
              <a:ext uri="{FF2B5EF4-FFF2-40B4-BE49-F238E27FC236}">
                <a16:creationId xmlns:a16="http://schemas.microsoft.com/office/drawing/2014/main" id="{9A2D2057-C8F7-4554-B650-3932A18DA450}"/>
              </a:ext>
            </a:extLst>
          </p:cNvPr>
          <p:cNvSpPr txBox="1"/>
          <p:nvPr/>
        </p:nvSpPr>
        <p:spPr>
          <a:xfrm>
            <a:off x="3016506" y="3545381"/>
            <a:ext cx="2207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7</a:t>
            </a:r>
          </a:p>
        </p:txBody>
      </p:sp>
      <p:sp>
        <p:nvSpPr>
          <p:cNvPr id="49" name="TextBox 48">
            <a:extLst>
              <a:ext uri="{FF2B5EF4-FFF2-40B4-BE49-F238E27FC236}">
                <a16:creationId xmlns:a16="http://schemas.microsoft.com/office/drawing/2014/main" id="{2F22C774-ABC9-4428-BF1D-69CA972386F8}"/>
              </a:ext>
            </a:extLst>
          </p:cNvPr>
          <p:cNvSpPr txBox="1"/>
          <p:nvPr/>
        </p:nvSpPr>
        <p:spPr>
          <a:xfrm>
            <a:off x="5359549" y="3545961"/>
            <a:ext cx="358213"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rPr>
              <a:t>8</a:t>
            </a:r>
          </a:p>
        </p:txBody>
      </p:sp>
      <p:sp>
        <p:nvSpPr>
          <p:cNvPr id="50" name="TextBox 49">
            <a:extLst>
              <a:ext uri="{FF2B5EF4-FFF2-40B4-BE49-F238E27FC236}">
                <a16:creationId xmlns:a16="http://schemas.microsoft.com/office/drawing/2014/main" id="{5BC2F33C-06BA-4BD0-92BF-B3EAA49C419C}"/>
              </a:ext>
            </a:extLst>
          </p:cNvPr>
          <p:cNvSpPr txBox="1"/>
          <p:nvPr/>
        </p:nvSpPr>
        <p:spPr>
          <a:xfrm>
            <a:off x="6059823" y="2115350"/>
            <a:ext cx="2207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5</a:t>
            </a:r>
          </a:p>
        </p:txBody>
      </p:sp>
      <p:sp>
        <p:nvSpPr>
          <p:cNvPr id="51" name="TextBox 50">
            <a:extLst>
              <a:ext uri="{FF2B5EF4-FFF2-40B4-BE49-F238E27FC236}">
                <a16:creationId xmlns:a16="http://schemas.microsoft.com/office/drawing/2014/main" id="{196591DF-979D-4C1A-AE33-F641404F7535}"/>
              </a:ext>
            </a:extLst>
          </p:cNvPr>
          <p:cNvSpPr txBox="1"/>
          <p:nvPr/>
        </p:nvSpPr>
        <p:spPr>
          <a:xfrm>
            <a:off x="6068894" y="3083716"/>
            <a:ext cx="2207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6</a:t>
            </a:r>
          </a:p>
        </p:txBody>
      </p:sp>
      <p:sp>
        <p:nvSpPr>
          <p:cNvPr id="52" name="TextBox 51">
            <a:extLst>
              <a:ext uri="{FF2B5EF4-FFF2-40B4-BE49-F238E27FC236}">
                <a16:creationId xmlns:a16="http://schemas.microsoft.com/office/drawing/2014/main" id="{D291E42C-1B25-4E12-9C59-504AAD32F270}"/>
              </a:ext>
            </a:extLst>
          </p:cNvPr>
          <p:cNvSpPr txBox="1"/>
          <p:nvPr/>
        </p:nvSpPr>
        <p:spPr>
          <a:xfrm>
            <a:off x="6058618" y="4085263"/>
            <a:ext cx="2207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7</a:t>
            </a:r>
          </a:p>
        </p:txBody>
      </p:sp>
      <p:sp>
        <p:nvSpPr>
          <p:cNvPr id="53" name="TextBox 52">
            <a:extLst>
              <a:ext uri="{FF2B5EF4-FFF2-40B4-BE49-F238E27FC236}">
                <a16:creationId xmlns:a16="http://schemas.microsoft.com/office/drawing/2014/main" id="{C1DAC2DB-5F73-4C53-8752-C6FB4833FC1C}"/>
              </a:ext>
            </a:extLst>
          </p:cNvPr>
          <p:cNvSpPr txBox="1"/>
          <p:nvPr/>
        </p:nvSpPr>
        <p:spPr>
          <a:xfrm>
            <a:off x="6052269" y="5135574"/>
            <a:ext cx="22071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8</a:t>
            </a:r>
          </a:p>
        </p:txBody>
      </p:sp>
      <p:sp>
        <p:nvSpPr>
          <p:cNvPr id="54" name="Oval Callout 34">
            <a:extLst>
              <a:ext uri="{FF2B5EF4-FFF2-40B4-BE49-F238E27FC236}">
                <a16:creationId xmlns:a16="http://schemas.microsoft.com/office/drawing/2014/main" id="{48180358-3A0F-488E-B96E-4C133B65CB64}"/>
              </a:ext>
            </a:extLst>
          </p:cNvPr>
          <p:cNvSpPr/>
          <p:nvPr/>
        </p:nvSpPr>
        <p:spPr>
          <a:xfrm>
            <a:off x="6698281" y="92638"/>
            <a:ext cx="2192922" cy="798990"/>
          </a:xfrm>
          <a:prstGeom prst="wedgeEllipseCallout">
            <a:avLst>
              <a:gd name="adj1" fmla="val -28472"/>
              <a:gd name="adj2" fmla="val 97199"/>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mj-lt"/>
                <a:ea typeface="+mn-ea"/>
                <a:cs typeface="+mn-cs"/>
              </a:rPr>
              <a:t>Ana (‘I’)</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latin typeface="+mj-lt"/>
                <a:ea typeface="+mn-ea"/>
                <a:cs typeface="+mn-cs"/>
              </a:rPr>
              <a:t>Nuria (‘she’)</a:t>
            </a:r>
          </a:p>
        </p:txBody>
      </p:sp>
    </p:spTree>
    <p:extLst>
      <p:ext uri="{BB962C8B-B14F-4D97-AF65-F5344CB8AC3E}">
        <p14:creationId xmlns:p14="http://schemas.microsoft.com/office/powerpoint/2010/main" val="38349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8" name="Picture 7" descr="http://www.clker.com/cliparts/a/1/3/8/11949859511240324938open_book_nae_02.svg.hi.png">
            <a:extLst>
              <a:ext uri="{FF2B5EF4-FFF2-40B4-BE49-F238E27FC236}">
                <a16:creationId xmlns:a16="http://schemas.microsoft.com/office/drawing/2014/main" id="{6D9BD632-AD36-4CAD-9AF7-2822D463A9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719" y="137722"/>
            <a:ext cx="966784" cy="509173"/>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4" descr="http://www.clker.com/cliparts/a/1/3/8/11949859511240324938open_book_nae_02.svg.hi.png">
            <a:extLst>
              <a:ext uri="{FF2B5EF4-FFF2-40B4-BE49-F238E27FC236}">
                <a16:creationId xmlns:a16="http://schemas.microsoft.com/office/drawing/2014/main" id="{AACDBD10-45E9-4E02-8820-8A85421BA5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915" y="290625"/>
            <a:ext cx="1049982" cy="552991"/>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4686AEE-3DFC-4D47-850F-397E6EAFB51B}"/>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3870" y="1663559"/>
            <a:ext cx="1035949" cy="682169"/>
          </a:xfrm>
          <a:prstGeom prst="rect">
            <a:avLst/>
          </a:prstGeom>
        </p:spPr>
      </p:pic>
      <p:pic>
        <p:nvPicPr>
          <p:cNvPr id="11" name="Picture 10">
            <a:extLst>
              <a:ext uri="{FF2B5EF4-FFF2-40B4-BE49-F238E27FC236}">
                <a16:creationId xmlns:a16="http://schemas.microsoft.com/office/drawing/2014/main" id="{6609E2F1-C81A-4B28-BA2C-324238BA6AB9}"/>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1844" y="1257839"/>
            <a:ext cx="1125810" cy="741342"/>
          </a:xfrm>
          <a:prstGeom prst="rect">
            <a:avLst/>
          </a:prstGeom>
        </p:spPr>
      </p:pic>
      <p:pic>
        <p:nvPicPr>
          <p:cNvPr id="12" name="Picture 6" descr="http://www.clker.com/cliparts/x/k/6/f/T/0/magazine-without-shadow-or-barcode-md.png">
            <a:extLst>
              <a:ext uri="{FF2B5EF4-FFF2-40B4-BE49-F238E27FC236}">
                <a16:creationId xmlns:a16="http://schemas.microsoft.com/office/drawing/2014/main" id="{7518FE33-91DD-4114-9531-AA486CDD5EB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054" y="1012937"/>
            <a:ext cx="882258" cy="935444"/>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6" descr="http://www.clker.com/cliparts/x/k/6/f/T/0/magazine-without-shadow-or-barcode-md.png">
            <a:extLst>
              <a:ext uri="{FF2B5EF4-FFF2-40B4-BE49-F238E27FC236}">
                <a16:creationId xmlns:a16="http://schemas.microsoft.com/office/drawing/2014/main" id="{4BADE467-C469-4027-92C9-1978386763B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4748" y="1015247"/>
            <a:ext cx="918387" cy="973751"/>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583687BE-EC6E-4079-B11E-58B81A59F767}"/>
              </a:ext>
            </a:extLst>
          </p:cNvPr>
          <p:cNvSpPr txBox="1"/>
          <p:nvPr/>
        </p:nvSpPr>
        <p:spPr>
          <a:xfrm>
            <a:off x="2360078" y="124712"/>
            <a:ext cx="17995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rPr>
              <a:t>Persona A</a:t>
            </a:r>
          </a:p>
        </p:txBody>
      </p:sp>
      <p:pic>
        <p:nvPicPr>
          <p:cNvPr id="15" name="Picture 14" descr="http://www.clker.com/cliparts/a/1/3/8/11949859511240324938open_book_nae_02.svg.hi.png">
            <a:extLst>
              <a:ext uri="{FF2B5EF4-FFF2-40B4-BE49-F238E27FC236}">
                <a16:creationId xmlns:a16="http://schemas.microsoft.com/office/drawing/2014/main" id="{AB003F7E-6BFD-49CA-8C2E-4637E38E600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2325" y="3316022"/>
            <a:ext cx="1365565" cy="719198"/>
          </a:xfrm>
          <a:prstGeom prst="rect">
            <a:avLst/>
          </a:prstGeom>
          <a:noFill/>
          <a:extLst>
            <a:ext uri="{909E8E84-426E-40dd-AFC4-6F175D3DCCD1}">
              <a14:hiddenFill xmlns=""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7C52A10-033A-4BED-9BBA-7F5784BAF3E6}"/>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6027" y="5527129"/>
            <a:ext cx="1125810" cy="741342"/>
          </a:xfrm>
          <a:prstGeom prst="rect">
            <a:avLst/>
          </a:prstGeom>
        </p:spPr>
      </p:pic>
      <p:pic>
        <p:nvPicPr>
          <p:cNvPr id="17" name="Picture 4" descr="http://www.clker.com/cliparts/8/9/8/4/11954286171112758684tomas_arad_bottles.svg.med.png">
            <a:extLst>
              <a:ext uri="{FF2B5EF4-FFF2-40B4-BE49-F238E27FC236}">
                <a16:creationId xmlns:a16="http://schemas.microsoft.com/office/drawing/2014/main" id="{2B8410F1-0A09-4ED7-A1FF-D1047B228D9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 r="48453"/>
          <a:stretch/>
        </p:blipFill>
        <p:spPr bwMode="auto">
          <a:xfrm rot="5400000">
            <a:off x="2727151" y="5243349"/>
            <a:ext cx="469569" cy="1330699"/>
          </a:xfrm>
          <a:prstGeom prst="rect">
            <a:avLst/>
          </a:prstGeom>
          <a:noFill/>
          <a:extLst>
            <a:ext uri="{909E8E84-426E-40dd-AFC4-6F175D3DCCD1}">
              <a14:hiddenFill xmlns="" xmlns:a14="http://schemas.microsoft.com/office/drawing/2010/main">
                <a:solidFill>
                  <a:srgbClr val="FFFFFF"/>
                </a:solidFill>
              </a14:hiddenFill>
            </a:ext>
          </a:extLst>
        </p:spPr>
      </p:pic>
      <p:pic>
        <p:nvPicPr>
          <p:cNvPr id="18" name="Picture 6" descr="http://www.clker.com/cliparts/x/k/6/f/T/0/magazine-without-shadow-or-barcode-md.png">
            <a:extLst>
              <a:ext uri="{FF2B5EF4-FFF2-40B4-BE49-F238E27FC236}">
                <a16:creationId xmlns:a16="http://schemas.microsoft.com/office/drawing/2014/main" id="{8F7B3B21-8E4E-4B53-AC26-CDC40940A86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87689" y="3953004"/>
            <a:ext cx="1165490" cy="1235751"/>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4" descr="http://www.clker.com/cliparts/8/9/8/4/11954286171112758684tomas_arad_bottles.svg.med.png">
            <a:extLst>
              <a:ext uri="{FF2B5EF4-FFF2-40B4-BE49-F238E27FC236}">
                <a16:creationId xmlns:a16="http://schemas.microsoft.com/office/drawing/2014/main" id="{11B93766-B96C-4620-B895-563504186DC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 r="48453"/>
          <a:stretch/>
        </p:blipFill>
        <p:spPr bwMode="auto">
          <a:xfrm rot="18531943">
            <a:off x="2159360" y="75369"/>
            <a:ext cx="469569" cy="1330699"/>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19" descr="http://www.clker.com/cliparts/a/1/3/8/11949859511240324938open_book_nae_02.svg.hi.png">
            <a:extLst>
              <a:ext uri="{FF2B5EF4-FFF2-40B4-BE49-F238E27FC236}">
                <a16:creationId xmlns:a16="http://schemas.microsoft.com/office/drawing/2014/main" id="{7C83E610-888A-4A51-AF42-0BD696E2FFF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90429" y="5393310"/>
            <a:ext cx="1193973" cy="628826"/>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 descr="http://www.clker.com/cliparts/9/3/7/f/1194989819794188981cavallo_architetto_franc_05.svg.med.png">
            <a:extLst>
              <a:ext uri="{FF2B5EF4-FFF2-40B4-BE49-F238E27FC236}">
                <a16:creationId xmlns:a16="http://schemas.microsoft.com/office/drawing/2014/main" id="{E87241DF-2B69-4CFE-A344-280A94CB0E6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630318" y="4252871"/>
            <a:ext cx="912466" cy="1038324"/>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5D1DAB6D-FA14-48E6-A65B-43FBF232AAFC}"/>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22723" y="3850822"/>
            <a:ext cx="1125810" cy="741342"/>
          </a:xfrm>
          <a:prstGeom prst="rect">
            <a:avLst/>
          </a:prstGeom>
        </p:spPr>
      </p:pic>
      <p:pic>
        <p:nvPicPr>
          <p:cNvPr id="23" name="Picture 4" descr="http://www.clker.com/cliparts/8/9/8/4/11954286171112758684tomas_arad_bottles.svg.med.png">
            <a:extLst>
              <a:ext uri="{FF2B5EF4-FFF2-40B4-BE49-F238E27FC236}">
                <a16:creationId xmlns:a16="http://schemas.microsoft.com/office/drawing/2014/main" id="{6896B6E8-376D-41F1-98E1-0C36D31BD1A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 r="48453"/>
          <a:stretch/>
        </p:blipFill>
        <p:spPr bwMode="auto">
          <a:xfrm rot="3036822">
            <a:off x="4628960" y="3224604"/>
            <a:ext cx="469569" cy="1330699"/>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6" descr="http://www.clker.com/cliparts/x/k/6/f/T/0/magazine-without-shadow-or-barcode-md.png">
            <a:extLst>
              <a:ext uri="{FF2B5EF4-FFF2-40B4-BE49-F238E27FC236}">
                <a16:creationId xmlns:a16="http://schemas.microsoft.com/office/drawing/2014/main" id="{60F8F0F9-355D-414D-9FB5-8C08EF22D47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07860" y="4991478"/>
            <a:ext cx="1178984" cy="1250058"/>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4" descr="http://www.clker.com/cliparts/a/1/3/8/11949859511240324938open_book_nae_02.svg.hi.png">
            <a:extLst>
              <a:ext uri="{FF2B5EF4-FFF2-40B4-BE49-F238E27FC236}">
                <a16:creationId xmlns:a16="http://schemas.microsoft.com/office/drawing/2014/main" id="{623FE9CC-4B56-474D-A651-77213820880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34500" y="2471151"/>
            <a:ext cx="1077425" cy="567444"/>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2" descr="http://www.clker.com/cliparts/9/3/7/f/1194989819794188981cavallo_architetto_franc_05.svg.med.png">
            <a:extLst>
              <a:ext uri="{FF2B5EF4-FFF2-40B4-BE49-F238E27FC236}">
                <a16:creationId xmlns:a16="http://schemas.microsoft.com/office/drawing/2014/main" id="{6D69073F-4AC7-423C-A80F-0E028FACFC4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18304" y="2380293"/>
            <a:ext cx="667324" cy="759369"/>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9158720-7CD0-4BDB-AAB3-FEA489340A07}"/>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63477" y="1460076"/>
            <a:ext cx="1536688" cy="1011904"/>
          </a:xfrm>
          <a:prstGeom prst="rect">
            <a:avLst/>
          </a:prstGeom>
        </p:spPr>
      </p:pic>
      <p:pic>
        <p:nvPicPr>
          <p:cNvPr id="28" name="Picture 6" descr="http://www.clker.com/cliparts/x/k/6/f/T/0/magazine-without-shadow-or-barcode-md.png">
            <a:extLst>
              <a:ext uri="{FF2B5EF4-FFF2-40B4-BE49-F238E27FC236}">
                <a16:creationId xmlns:a16="http://schemas.microsoft.com/office/drawing/2014/main" id="{89B08D49-B076-412B-95D4-1A68F159D1E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50960" y="1202111"/>
            <a:ext cx="980252" cy="1039346"/>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4" descr="http://www.clker.com/cliparts/8/9/8/4/11954286171112758684tomas_arad_bottles.svg.med.png">
            <a:extLst>
              <a:ext uri="{FF2B5EF4-FFF2-40B4-BE49-F238E27FC236}">
                <a16:creationId xmlns:a16="http://schemas.microsoft.com/office/drawing/2014/main" id="{13802C6C-D20A-4CC6-B2D9-6E4435A5E1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r="48453"/>
          <a:stretch/>
        </p:blipFill>
        <p:spPr bwMode="auto">
          <a:xfrm rot="3036822">
            <a:off x="6974399" y="-28382"/>
            <a:ext cx="390282" cy="1106011"/>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2" descr="http://www.clker.com/cliparts/9/3/7/f/1194989819794188981cavallo_architetto_franc_05.svg.med.png">
            <a:extLst>
              <a:ext uri="{FF2B5EF4-FFF2-40B4-BE49-F238E27FC236}">
                <a16:creationId xmlns:a16="http://schemas.microsoft.com/office/drawing/2014/main" id="{41EDA348-5F6E-43B0-B018-5DA6CC5219AE}"/>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31843" y="2306814"/>
            <a:ext cx="736710" cy="838326"/>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F1D0AE10-81F2-47EF-B776-31F3BB5B2191}"/>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3234" y="4156685"/>
            <a:ext cx="1125810" cy="741342"/>
          </a:xfrm>
          <a:prstGeom prst="rect">
            <a:avLst/>
          </a:prstGeom>
        </p:spPr>
      </p:pic>
      <p:pic>
        <p:nvPicPr>
          <p:cNvPr id="32" name="Picture 6" descr="http://www.clker.com/cliparts/x/k/6/f/T/0/magazine-without-shadow-or-barcode-md.png">
            <a:extLst>
              <a:ext uri="{FF2B5EF4-FFF2-40B4-BE49-F238E27FC236}">
                <a16:creationId xmlns:a16="http://schemas.microsoft.com/office/drawing/2014/main" id="{08CA5DFD-2DE4-4D95-AA5C-A64FE6165A7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20813203">
            <a:off x="6226156" y="4930701"/>
            <a:ext cx="1148664" cy="1217910"/>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8" descr="http://www.clker.com/cliparts/5/9/4/f/12065680271458001607maxib_bike.svg.med.png">
            <a:extLst>
              <a:ext uri="{FF2B5EF4-FFF2-40B4-BE49-F238E27FC236}">
                <a16:creationId xmlns:a16="http://schemas.microsoft.com/office/drawing/2014/main" id="{068D61EA-E2D5-4714-B84B-47435AD222BF}"/>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21035229">
            <a:off x="1599838" y="3524095"/>
            <a:ext cx="1011759" cy="563213"/>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33" descr="http://www.clker.com/cliparts/a/1/3/8/11949859511240324938open_book_nae_02.svg.hi.png">
            <a:extLst>
              <a:ext uri="{FF2B5EF4-FFF2-40B4-BE49-F238E27FC236}">
                <a16:creationId xmlns:a16="http://schemas.microsoft.com/office/drawing/2014/main" id="{BBAFB276-E780-443D-BB01-D2ECB8135F8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59590" y="5733498"/>
            <a:ext cx="1200850" cy="611166"/>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8" descr="http://www.clker.com/cliparts/5/9/4/f/12065680271458001607maxib_bike.svg.med.png">
            <a:extLst>
              <a:ext uri="{FF2B5EF4-FFF2-40B4-BE49-F238E27FC236}">
                <a16:creationId xmlns:a16="http://schemas.microsoft.com/office/drawing/2014/main" id="{4F282C13-A2BC-4CFF-ACFB-EBD4523A1065}"/>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1439156">
            <a:off x="5554407" y="3445248"/>
            <a:ext cx="1011759" cy="563213"/>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4" descr="http://www.clker.com/cliparts/8/9/8/4/11954286171112758684tomas_arad_bottles.svg.med.png">
            <a:extLst>
              <a:ext uri="{FF2B5EF4-FFF2-40B4-BE49-F238E27FC236}">
                <a16:creationId xmlns:a16="http://schemas.microsoft.com/office/drawing/2014/main" id="{525FC941-36AA-4622-922E-3A74046264E1}"/>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r="48453"/>
          <a:stretch/>
        </p:blipFill>
        <p:spPr bwMode="auto">
          <a:xfrm rot="3036822">
            <a:off x="7238096" y="199977"/>
            <a:ext cx="390282" cy="1106011"/>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8" descr="http://www.clker.com/cliparts/5/9/4/f/12065680271458001607maxib_bike.svg.med.png">
            <a:extLst>
              <a:ext uri="{FF2B5EF4-FFF2-40B4-BE49-F238E27FC236}">
                <a16:creationId xmlns:a16="http://schemas.microsoft.com/office/drawing/2014/main" id="{71818C56-F908-4406-8D4F-83E3F466BD1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41370" y="2470447"/>
            <a:ext cx="1050467" cy="584760"/>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2" descr="http://www.clker.com/cliparts/9/3/7/f/1194989819794188981cavallo_architetto_franc_05.svg.med.png">
            <a:extLst>
              <a:ext uri="{FF2B5EF4-FFF2-40B4-BE49-F238E27FC236}">
                <a16:creationId xmlns:a16="http://schemas.microsoft.com/office/drawing/2014/main" id="{9EC4CBA1-B831-4521-BE76-443479AC1575}"/>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350788" y="625299"/>
            <a:ext cx="723711" cy="823534"/>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E1EDCC0A-04B3-4250-B4E3-88E01A30514F}"/>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48730" y="1656132"/>
            <a:ext cx="1125810" cy="741342"/>
          </a:xfrm>
          <a:prstGeom prst="rect">
            <a:avLst/>
          </a:prstGeom>
        </p:spPr>
      </p:pic>
      <p:pic>
        <p:nvPicPr>
          <p:cNvPr id="40" name="Picture 8" descr="http://www.clker.com/cliparts/5/9/4/f/12065680271458001607maxib_bike.svg.med.png">
            <a:extLst>
              <a:ext uri="{FF2B5EF4-FFF2-40B4-BE49-F238E27FC236}">
                <a16:creationId xmlns:a16="http://schemas.microsoft.com/office/drawing/2014/main" id="{3A327AB4-E776-4920-A327-6EA0A698F23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1808629">
            <a:off x="1028076" y="2160375"/>
            <a:ext cx="1050467" cy="584760"/>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Picture 8" descr="http://www.clker.com/cliparts/5/9/4/f/12065680271458001607maxib_bike.svg.med.png">
            <a:extLst>
              <a:ext uri="{FF2B5EF4-FFF2-40B4-BE49-F238E27FC236}">
                <a16:creationId xmlns:a16="http://schemas.microsoft.com/office/drawing/2014/main" id="{B26A4A9B-743E-4F40-9073-1D75AAFC5CFB}"/>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20788842">
            <a:off x="2088101" y="2420195"/>
            <a:ext cx="1050467" cy="584760"/>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8" descr="http://www.clker.com/cliparts/5/9/4/f/12065680271458001607maxib_bike.svg.med.png">
            <a:extLst>
              <a:ext uri="{FF2B5EF4-FFF2-40B4-BE49-F238E27FC236}">
                <a16:creationId xmlns:a16="http://schemas.microsoft.com/office/drawing/2014/main" id="{2973053B-57C3-434B-96C2-7251DA5FB8C2}"/>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0478788">
            <a:off x="4237200" y="1338921"/>
            <a:ext cx="903968" cy="503209"/>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8" descr="http://www.clker.com/cliparts/5/9/4/f/12065680271458001607maxib_bike.svg.med.png">
            <a:extLst>
              <a:ext uri="{FF2B5EF4-FFF2-40B4-BE49-F238E27FC236}">
                <a16:creationId xmlns:a16="http://schemas.microsoft.com/office/drawing/2014/main" id="{FA10A7C3-1EF6-4680-8025-C833BCCF66D2}"/>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0478788">
            <a:off x="4260546" y="795805"/>
            <a:ext cx="903968" cy="503209"/>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2" descr="http://www.clker.com/cliparts/9/3/7/f/1194989819794188981cavallo_architetto_franc_05.svg.med.png">
            <a:extLst>
              <a:ext uri="{FF2B5EF4-FFF2-40B4-BE49-F238E27FC236}">
                <a16:creationId xmlns:a16="http://schemas.microsoft.com/office/drawing/2014/main" id="{A3CBEB4F-F16F-4DB2-9CB4-2DDB13636298}"/>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66982" y="4118287"/>
            <a:ext cx="782855" cy="890836"/>
          </a:xfrm>
          <a:prstGeom prst="rect">
            <a:avLst/>
          </a:prstGeom>
          <a:noFill/>
          <a:extLst>
            <a:ext uri="{909E8E84-426E-40dd-AFC4-6F175D3DCCD1}">
              <a14:hiddenFill xmlns=""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250E0F1E-1B0D-4B0F-A780-E79D2ACE2C32}"/>
              </a:ext>
            </a:extLst>
          </p:cNvPr>
          <p:cNvSpPr/>
          <p:nvPr/>
        </p:nvSpPr>
        <p:spPr>
          <a:xfrm>
            <a:off x="8063868" y="1776667"/>
            <a:ext cx="3770583" cy="3078710"/>
          </a:xfrm>
          <a:prstGeom prst="rect">
            <a:avLst/>
          </a:prstGeom>
          <a:noFill/>
          <a:ln w="317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6" name="Rectangle 45">
            <a:extLst>
              <a:ext uri="{FF2B5EF4-FFF2-40B4-BE49-F238E27FC236}">
                <a16:creationId xmlns:a16="http://schemas.microsoft.com/office/drawing/2014/main" id="{98CCFEA9-B2B0-4E3E-B47F-CBF76B17EFA1}"/>
              </a:ext>
            </a:extLst>
          </p:cNvPr>
          <p:cNvSpPr/>
          <p:nvPr/>
        </p:nvSpPr>
        <p:spPr>
          <a:xfrm>
            <a:off x="4135628" y="67991"/>
            <a:ext cx="3770583" cy="3078710"/>
          </a:xfrm>
          <a:prstGeom prst="rect">
            <a:avLst/>
          </a:prstGeom>
          <a:noFill/>
          <a:ln w="317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7" name="Rectangle 46">
            <a:extLst>
              <a:ext uri="{FF2B5EF4-FFF2-40B4-BE49-F238E27FC236}">
                <a16:creationId xmlns:a16="http://schemas.microsoft.com/office/drawing/2014/main" id="{C46A5411-A82A-4CED-B549-4EEB76F362EE}"/>
              </a:ext>
            </a:extLst>
          </p:cNvPr>
          <p:cNvSpPr/>
          <p:nvPr/>
        </p:nvSpPr>
        <p:spPr>
          <a:xfrm>
            <a:off x="269049" y="67991"/>
            <a:ext cx="3770583" cy="3078710"/>
          </a:xfrm>
          <a:prstGeom prst="rect">
            <a:avLst/>
          </a:prstGeom>
          <a:noFill/>
          <a:ln w="317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8" name="Rectangle 47">
            <a:extLst>
              <a:ext uri="{FF2B5EF4-FFF2-40B4-BE49-F238E27FC236}">
                <a16:creationId xmlns:a16="http://schemas.microsoft.com/office/drawing/2014/main" id="{B27130E6-81D6-4218-8164-FFCDCE49A809}"/>
              </a:ext>
            </a:extLst>
          </p:cNvPr>
          <p:cNvSpPr/>
          <p:nvPr/>
        </p:nvSpPr>
        <p:spPr>
          <a:xfrm>
            <a:off x="278566" y="3240152"/>
            <a:ext cx="3770583" cy="3078710"/>
          </a:xfrm>
          <a:prstGeom prst="rect">
            <a:avLst/>
          </a:prstGeom>
          <a:noFill/>
          <a:ln w="317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49" name="Rectangle 48">
            <a:extLst>
              <a:ext uri="{FF2B5EF4-FFF2-40B4-BE49-F238E27FC236}">
                <a16:creationId xmlns:a16="http://schemas.microsoft.com/office/drawing/2014/main" id="{9757593C-169E-4E55-9979-14EF1A4B9340}"/>
              </a:ext>
            </a:extLst>
          </p:cNvPr>
          <p:cNvSpPr/>
          <p:nvPr/>
        </p:nvSpPr>
        <p:spPr>
          <a:xfrm>
            <a:off x="4135628" y="3240152"/>
            <a:ext cx="3770583" cy="3078710"/>
          </a:xfrm>
          <a:prstGeom prst="rect">
            <a:avLst/>
          </a:prstGeom>
          <a:noFill/>
          <a:ln w="317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pic>
        <p:nvPicPr>
          <p:cNvPr id="50" name="Picture 2" descr="http://www.clker.com/cliparts/7/f/8/3/11949855171422370184cartoon_cat_gerald_g._01.svg.med.png">
            <a:extLst>
              <a:ext uri="{FF2B5EF4-FFF2-40B4-BE49-F238E27FC236}">
                <a16:creationId xmlns:a16="http://schemas.microsoft.com/office/drawing/2014/main" id="{5FB2BC00-68FA-4653-9C21-BC93A75480AF}"/>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410877" y="501996"/>
            <a:ext cx="1207427" cy="905570"/>
          </a:xfrm>
          <a:prstGeom prst="rect">
            <a:avLst/>
          </a:prstGeom>
          <a:noFill/>
          <a:extLst>
            <a:ext uri="{909E8E84-426E-40dd-AFC4-6F175D3DCCD1}">
              <a14:hiddenFill xmlns="" xmlns:a14="http://schemas.microsoft.com/office/drawing/2010/main">
                <a:solidFill>
                  <a:srgbClr val="FFFFFF"/>
                </a:solidFill>
              </a14:hiddenFill>
            </a:ext>
          </a:extLst>
        </p:spPr>
      </p:pic>
      <p:pic>
        <p:nvPicPr>
          <p:cNvPr id="51" name="Picture 2" descr="http://www.clker.com/cliparts/7/f/8/3/11949855171422370184cartoon_cat_gerald_g._01.svg.med.png">
            <a:extLst>
              <a:ext uri="{FF2B5EF4-FFF2-40B4-BE49-F238E27FC236}">
                <a16:creationId xmlns:a16="http://schemas.microsoft.com/office/drawing/2014/main" id="{4E9D456D-8CC2-497A-B2B4-39B8F15A776F}"/>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219166" y="5371016"/>
            <a:ext cx="1207427" cy="905570"/>
          </a:xfrm>
          <a:prstGeom prst="rect">
            <a:avLst/>
          </a:prstGeom>
          <a:noFill/>
          <a:extLst>
            <a:ext uri="{909E8E84-426E-40dd-AFC4-6F175D3DCCD1}">
              <a14:hiddenFill xmlns="" xmlns:a14="http://schemas.microsoft.com/office/drawing/2010/main">
                <a:solidFill>
                  <a:srgbClr val="FFFFFF"/>
                </a:solidFill>
              </a14:hiddenFill>
            </a:ext>
          </a:extLst>
        </p:spPr>
      </p:pic>
      <p:pic>
        <p:nvPicPr>
          <p:cNvPr id="52" name="Picture 2" descr="http://www.clker.com/cliparts/7/f/8/3/11949855171422370184cartoon_cat_gerald_g._01.svg.med.png">
            <a:extLst>
              <a:ext uri="{FF2B5EF4-FFF2-40B4-BE49-F238E27FC236}">
                <a16:creationId xmlns:a16="http://schemas.microsoft.com/office/drawing/2014/main" id="{2BE67702-4FA7-4728-A4E3-AD1DD798F377}"/>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333042" y="5111887"/>
            <a:ext cx="782291" cy="586718"/>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2" descr="http://www.clker.com/cliparts/9/3/7/f/1194989819794188981cavallo_architetto_franc_05.svg.med.png">
            <a:extLst>
              <a:ext uri="{FF2B5EF4-FFF2-40B4-BE49-F238E27FC236}">
                <a16:creationId xmlns:a16="http://schemas.microsoft.com/office/drawing/2014/main" id="{BA998C34-067E-43BE-B5D2-EFAA8D59210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1399" y="4527356"/>
            <a:ext cx="912466" cy="1038324"/>
          </a:xfrm>
          <a:prstGeom prst="rect">
            <a:avLst/>
          </a:prstGeom>
          <a:noFill/>
          <a:extLst>
            <a:ext uri="{909E8E84-426E-40dd-AFC4-6F175D3DCCD1}">
              <a14:hiddenFill xmlns="" xmlns:a14="http://schemas.microsoft.com/office/drawing/2010/main">
                <a:solidFill>
                  <a:srgbClr val="FFFFFF"/>
                </a:solidFill>
              </a14:hiddenFill>
            </a:ext>
          </a:extLst>
        </p:spPr>
      </p:pic>
      <p:pic>
        <p:nvPicPr>
          <p:cNvPr id="54" name="Picture 2" descr="http://www.clker.com/cliparts/7/f/8/3/11949855171422370184cartoon_cat_gerald_g._01.svg.med.png">
            <a:extLst>
              <a:ext uri="{FF2B5EF4-FFF2-40B4-BE49-F238E27FC236}">
                <a16:creationId xmlns:a16="http://schemas.microsoft.com/office/drawing/2014/main" id="{5C879337-25F9-46C7-8840-F8ED9F3D00F5}"/>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391837" y="4042948"/>
            <a:ext cx="1207427" cy="905570"/>
          </a:xfrm>
          <a:prstGeom prst="rect">
            <a:avLst/>
          </a:prstGeom>
          <a:noFill/>
          <a:extLst>
            <a:ext uri="{909E8E84-426E-40dd-AFC4-6F175D3DCCD1}">
              <a14:hiddenFill xmlns="" xmlns:a14="http://schemas.microsoft.com/office/drawing/2010/main">
                <a:solidFill>
                  <a:srgbClr val="FFFFFF"/>
                </a:solidFill>
              </a14:hiddenFill>
            </a:ext>
          </a:extLst>
        </p:spPr>
      </p:pic>
      <p:pic>
        <p:nvPicPr>
          <p:cNvPr id="55" name="Picture 2" descr="http://www.clker.com/cliparts/7/f/8/3/11949855171422370184cartoon_cat_gerald_g._01.svg.med.png">
            <a:extLst>
              <a:ext uri="{FF2B5EF4-FFF2-40B4-BE49-F238E27FC236}">
                <a16:creationId xmlns:a16="http://schemas.microsoft.com/office/drawing/2014/main" id="{F14B9E1E-E374-4AB2-AA39-844386FCF3BC}"/>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187429" y="2402319"/>
            <a:ext cx="782291" cy="586718"/>
          </a:xfrm>
          <a:prstGeom prst="rect">
            <a:avLst/>
          </a:prstGeom>
          <a:noFill/>
          <a:extLst>
            <a:ext uri="{909E8E84-426E-40dd-AFC4-6F175D3DCCD1}">
              <a14:hiddenFill xmlns="" xmlns:a14="http://schemas.microsoft.com/office/drawing/2010/main">
                <a:solidFill>
                  <a:srgbClr val="FFFFFF"/>
                </a:solidFill>
              </a14:hiddenFill>
            </a:ext>
          </a:extLst>
        </p:spPr>
      </p:pic>
      <p:pic>
        <p:nvPicPr>
          <p:cNvPr id="56" name="Picture 2" descr="http://www.clker.com/cliparts/7/f/8/3/11949855171422370184cartoon_cat_gerald_g._01.svg.med.png">
            <a:extLst>
              <a:ext uri="{FF2B5EF4-FFF2-40B4-BE49-F238E27FC236}">
                <a16:creationId xmlns:a16="http://schemas.microsoft.com/office/drawing/2014/main" id="{5C7B8AAB-57F2-4EF3-80CD-A2DA02DC5E64}"/>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1519797" y="4520379"/>
            <a:ext cx="1207427" cy="905570"/>
          </a:xfrm>
          <a:prstGeom prst="rect">
            <a:avLst/>
          </a:prstGeom>
          <a:noFill/>
          <a:extLst>
            <a:ext uri="{909E8E84-426E-40dd-AFC4-6F175D3DCCD1}">
              <a14:hiddenFill xmlns="" xmlns:a14="http://schemas.microsoft.com/office/drawing/2010/main">
                <a:solidFill>
                  <a:srgbClr val="FFFFFF"/>
                </a:solidFill>
              </a14:hiddenFill>
            </a:ext>
          </a:extLst>
        </p:spPr>
      </p:pic>
      <p:pic>
        <p:nvPicPr>
          <p:cNvPr id="57" name="Picture 4" descr="http://www.clker.com/cliparts/8/9/8/4/11954286171112758684tomas_arad_bottles.svg.med.png">
            <a:extLst>
              <a:ext uri="{FF2B5EF4-FFF2-40B4-BE49-F238E27FC236}">
                <a16:creationId xmlns:a16="http://schemas.microsoft.com/office/drawing/2014/main" id="{716896C5-847C-489D-B282-0FA67F02274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 r="48453"/>
          <a:stretch/>
        </p:blipFill>
        <p:spPr bwMode="auto">
          <a:xfrm rot="8611255">
            <a:off x="11153625" y="3741697"/>
            <a:ext cx="390282" cy="1106011"/>
          </a:xfrm>
          <a:prstGeom prst="rect">
            <a:avLst/>
          </a:prstGeom>
          <a:noFill/>
          <a:extLst>
            <a:ext uri="{909E8E84-426E-40dd-AFC4-6F175D3DCCD1}">
              <a14:hiddenFill xmlns="" xmlns:a14="http://schemas.microsoft.com/office/drawing/2010/main">
                <a:solidFill>
                  <a:srgbClr val="FFFFFF"/>
                </a:solidFill>
              </a14:hiddenFill>
            </a:ext>
          </a:extLst>
        </p:spPr>
      </p:pic>
      <p:pic>
        <p:nvPicPr>
          <p:cNvPr id="58" name="Picture 57">
            <a:extLst>
              <a:ext uri="{FF2B5EF4-FFF2-40B4-BE49-F238E27FC236}">
                <a16:creationId xmlns:a16="http://schemas.microsoft.com/office/drawing/2014/main" id="{535D6432-BF24-43BB-984F-27F62139859D}"/>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1271" y="4014127"/>
            <a:ext cx="1150964" cy="757906"/>
          </a:xfrm>
          <a:prstGeom prst="rect">
            <a:avLst/>
          </a:prstGeom>
        </p:spPr>
      </p:pic>
      <p:pic>
        <p:nvPicPr>
          <p:cNvPr id="59" name="Picture 2" descr="http://www.clker.com/cliparts/7/f/8/3/11949855171422370184cartoon_cat_gerald_g._01.svg.med.png">
            <a:extLst>
              <a:ext uri="{FF2B5EF4-FFF2-40B4-BE49-F238E27FC236}">
                <a16:creationId xmlns:a16="http://schemas.microsoft.com/office/drawing/2014/main" id="{BACD2639-71EE-4767-A660-5BA8FEED530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8115446" y="2843428"/>
            <a:ext cx="1207427" cy="905570"/>
          </a:xfrm>
          <a:prstGeom prst="rect">
            <a:avLst/>
          </a:prstGeom>
          <a:noFill/>
          <a:extLst>
            <a:ext uri="{909E8E84-426E-40dd-AFC4-6F175D3DCCD1}">
              <a14:hiddenFill xmlns="" xmlns:a14="http://schemas.microsoft.com/office/drawing/2010/main">
                <a:solidFill>
                  <a:srgbClr val="FFFFFF"/>
                </a:solidFill>
              </a14:hiddenFill>
            </a:ext>
          </a:extLst>
        </p:spPr>
      </p:pic>
      <p:pic>
        <p:nvPicPr>
          <p:cNvPr id="60" name="Picture 2" descr="http://www.clker.com/cliparts/7/f/8/3/11949855171422370184cartoon_cat_gerald_g._01.svg.med.png">
            <a:extLst>
              <a:ext uri="{FF2B5EF4-FFF2-40B4-BE49-F238E27FC236}">
                <a16:creationId xmlns:a16="http://schemas.microsoft.com/office/drawing/2014/main" id="{CA1E5E37-F2C6-4AAC-9AE6-33DAB10C9465}"/>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299923" y="2695678"/>
            <a:ext cx="782291" cy="586718"/>
          </a:xfrm>
          <a:prstGeom prst="rect">
            <a:avLst/>
          </a:prstGeom>
          <a:noFill/>
          <a:extLst>
            <a:ext uri="{909E8E84-426E-40dd-AFC4-6F175D3DCCD1}">
              <a14:hiddenFill xmlns="" xmlns:a14="http://schemas.microsoft.com/office/drawing/2010/main">
                <a:solidFill>
                  <a:srgbClr val="FFFFFF"/>
                </a:solidFill>
              </a14:hiddenFill>
            </a:ext>
          </a:extLst>
        </p:spPr>
      </p:pic>
      <p:pic>
        <p:nvPicPr>
          <p:cNvPr id="61" name="Picture 8" descr="http://www.clker.com/cliparts/5/9/4/f/12065680271458001607maxib_bike.svg.med.png">
            <a:extLst>
              <a:ext uri="{FF2B5EF4-FFF2-40B4-BE49-F238E27FC236}">
                <a16:creationId xmlns:a16="http://schemas.microsoft.com/office/drawing/2014/main" id="{6162A552-00E0-4284-8203-F2271C35768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1439156">
            <a:off x="9480682" y="4073276"/>
            <a:ext cx="1011759" cy="563213"/>
          </a:xfrm>
          <a:prstGeom prst="rect">
            <a:avLst/>
          </a:prstGeom>
          <a:noFill/>
          <a:extLst>
            <a:ext uri="{909E8E84-426E-40dd-AFC4-6F175D3DCCD1}">
              <a14:hiddenFill xmlns="" xmlns:a14="http://schemas.microsoft.com/office/drawing/2010/main">
                <a:solidFill>
                  <a:srgbClr val="FFFFFF"/>
                </a:solidFill>
              </a14:hiddenFill>
            </a:ext>
          </a:extLst>
        </p:spPr>
      </p:pic>
      <p:pic>
        <p:nvPicPr>
          <p:cNvPr id="62" name="Picture 6" descr="http://www.clker.com/cliparts/x/k/6/f/T/0/magazine-without-shadow-or-barcode-md.png">
            <a:extLst>
              <a:ext uri="{FF2B5EF4-FFF2-40B4-BE49-F238E27FC236}">
                <a16:creationId xmlns:a16="http://schemas.microsoft.com/office/drawing/2014/main" id="{D51916DB-7CF2-4A76-B8D6-B95A81351ACC}"/>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1071377" y="1854717"/>
            <a:ext cx="803629" cy="852075"/>
          </a:xfrm>
          <a:prstGeom prst="rect">
            <a:avLst/>
          </a:prstGeom>
          <a:noFill/>
          <a:extLst>
            <a:ext uri="{909E8E84-426E-40dd-AFC4-6F175D3DCCD1}">
              <a14:hiddenFill xmlns="" xmlns:a14="http://schemas.microsoft.com/office/drawing/2010/main">
                <a:solidFill>
                  <a:srgbClr val="FFFFFF"/>
                </a:solidFill>
              </a14:hiddenFill>
            </a:ext>
          </a:extLst>
        </p:spPr>
      </p:pic>
      <p:pic>
        <p:nvPicPr>
          <p:cNvPr id="63" name="Picture 6" descr="http://www.clker.com/cliparts/x/k/6/f/T/0/magazine-without-shadow-or-barcode-md.png">
            <a:extLst>
              <a:ext uri="{FF2B5EF4-FFF2-40B4-BE49-F238E27FC236}">
                <a16:creationId xmlns:a16="http://schemas.microsoft.com/office/drawing/2014/main" id="{2EEC76BB-39F4-47BF-8F4F-A4563E5187FD}"/>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9757777" y="1840410"/>
            <a:ext cx="803629" cy="852075"/>
          </a:xfrm>
          <a:prstGeom prst="rect">
            <a:avLst/>
          </a:prstGeom>
          <a:noFill/>
          <a:extLst>
            <a:ext uri="{909E8E84-426E-40dd-AFC4-6F175D3DCCD1}">
              <a14:hiddenFill xmlns="" xmlns:a14="http://schemas.microsoft.com/office/drawing/2010/main">
                <a:solidFill>
                  <a:srgbClr val="FFFFFF"/>
                </a:solidFill>
              </a14:hiddenFill>
            </a:ext>
          </a:extLst>
        </p:spPr>
      </p:pic>
      <p:pic>
        <p:nvPicPr>
          <p:cNvPr id="64" name="Picture 6" descr="http://www.clker.com/cliparts/x/k/6/f/T/0/magazine-without-shadow-or-barcode-md.png">
            <a:extLst>
              <a:ext uri="{FF2B5EF4-FFF2-40B4-BE49-F238E27FC236}">
                <a16:creationId xmlns:a16="http://schemas.microsoft.com/office/drawing/2014/main" id="{119A7443-B0A2-4F15-82B4-8B1DBFD9C4E9}"/>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226887" y="1847289"/>
            <a:ext cx="803629" cy="852075"/>
          </a:xfrm>
          <a:prstGeom prst="rect">
            <a:avLst/>
          </a:prstGeom>
          <a:noFill/>
          <a:extLst>
            <a:ext uri="{909E8E84-426E-40dd-AFC4-6F175D3DCCD1}">
              <a14:hiddenFill xmlns="" xmlns:a14="http://schemas.microsoft.com/office/drawing/2010/main">
                <a:solidFill>
                  <a:srgbClr val="FFFFFF"/>
                </a:solidFill>
              </a14:hiddenFill>
            </a:ext>
          </a:extLst>
        </p:spPr>
      </p:pic>
      <p:pic>
        <p:nvPicPr>
          <p:cNvPr id="65" name="Picture 6" descr="http://www.clker.com/cliparts/x/k/6/f/T/0/magazine-without-shadow-or-barcode-md.png">
            <a:extLst>
              <a:ext uri="{FF2B5EF4-FFF2-40B4-BE49-F238E27FC236}">
                <a16:creationId xmlns:a16="http://schemas.microsoft.com/office/drawing/2014/main" id="{910F183E-7300-4B26-95CC-C738B6E43C64}"/>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672211" y="1854168"/>
            <a:ext cx="803629" cy="852075"/>
          </a:xfrm>
          <a:prstGeom prst="rect">
            <a:avLst/>
          </a:prstGeom>
          <a:noFill/>
          <a:extLst>
            <a:ext uri="{909E8E84-426E-40dd-AFC4-6F175D3DCCD1}">
              <a14:hiddenFill xmlns="" xmlns:a14="http://schemas.microsoft.com/office/drawing/2010/main">
                <a:solidFill>
                  <a:srgbClr val="FFFFFF"/>
                </a:solidFill>
              </a14:hiddenFill>
            </a:ext>
          </a:extLst>
        </p:spPr>
      </p:pic>
      <p:pic>
        <p:nvPicPr>
          <p:cNvPr id="66" name="Picture 2" descr="http://www.clker.com/cliparts/9/3/7/f/1194989819794188981cavallo_architetto_franc_05.svg.med.png">
            <a:extLst>
              <a:ext uri="{FF2B5EF4-FFF2-40B4-BE49-F238E27FC236}">
                <a16:creationId xmlns:a16="http://schemas.microsoft.com/office/drawing/2014/main" id="{BEC12EF0-F549-4FC1-9DBC-9C0FE75488E4}"/>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074025" y="2715408"/>
            <a:ext cx="723711" cy="823534"/>
          </a:xfrm>
          <a:prstGeom prst="rect">
            <a:avLst/>
          </a:prstGeom>
          <a:noFill/>
          <a:extLst>
            <a:ext uri="{909E8E84-426E-40dd-AFC4-6F175D3DCCD1}">
              <a14:hiddenFill xmlns="" xmlns:a14="http://schemas.microsoft.com/office/drawing/2010/main">
                <a:solidFill>
                  <a:srgbClr val="FFFFFF"/>
                </a:solidFill>
              </a14:hiddenFill>
            </a:ext>
          </a:extLst>
        </p:spPr>
      </p:pic>
      <p:pic>
        <p:nvPicPr>
          <p:cNvPr id="67" name="Picture 2" descr="http://www.clker.com/cliparts/9/3/7/f/1194989819794188981cavallo_architetto_franc_05.svg.med.png">
            <a:extLst>
              <a:ext uri="{FF2B5EF4-FFF2-40B4-BE49-F238E27FC236}">
                <a16:creationId xmlns:a16="http://schemas.microsoft.com/office/drawing/2014/main" id="{1680ACAB-4035-4F57-B05B-4D7940593FDE}"/>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748885" y="2821450"/>
            <a:ext cx="723711" cy="823534"/>
          </a:xfrm>
          <a:prstGeom prst="rect">
            <a:avLst/>
          </a:prstGeom>
          <a:noFill/>
          <a:extLst>
            <a:ext uri="{909E8E84-426E-40dd-AFC4-6F175D3DCCD1}">
              <a14:hiddenFill xmlns="" xmlns:a14="http://schemas.microsoft.com/office/drawing/2010/main">
                <a:solidFill>
                  <a:srgbClr val="FFFFFF"/>
                </a:solidFill>
              </a14:hiddenFill>
            </a:ext>
          </a:extLst>
        </p:spPr>
      </p:pic>
      <p:pic>
        <p:nvPicPr>
          <p:cNvPr id="68" name="Picture 4" descr="http://www.clker.com/cliparts/a/1/3/8/11949859511240324938open_book_nae_02.svg.hi.png">
            <a:extLst>
              <a:ext uri="{FF2B5EF4-FFF2-40B4-BE49-F238E27FC236}">
                <a16:creationId xmlns:a16="http://schemas.microsoft.com/office/drawing/2014/main" id="{59867E0F-9400-441C-B1BD-B26F575AE7D1}"/>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9388740" y="3282053"/>
            <a:ext cx="1324417" cy="697527"/>
          </a:xfrm>
          <a:prstGeom prst="rect">
            <a:avLst/>
          </a:prstGeom>
          <a:noFill/>
          <a:extLst>
            <a:ext uri="{909E8E84-426E-40dd-AFC4-6F175D3DCCD1}">
              <a14:hiddenFill xmlns="" xmlns:a14="http://schemas.microsoft.com/office/drawing/2010/main">
                <a:solidFill>
                  <a:srgbClr val="FFFFFF"/>
                </a:solidFill>
              </a14:hiddenFill>
            </a:ext>
          </a:extLst>
        </p:spPr>
      </p:pic>
      <p:pic>
        <p:nvPicPr>
          <p:cNvPr id="69" name="Picture 2" descr="http://www.clker.com/cliparts/7/f/8/3/11949855171422370184cartoon_cat_gerald_g._01.svg.med.png">
            <a:extLst>
              <a:ext uri="{FF2B5EF4-FFF2-40B4-BE49-F238E27FC236}">
                <a16:creationId xmlns:a16="http://schemas.microsoft.com/office/drawing/2014/main" id="{B1D435A1-DD68-460F-9006-2EBCD96CA8F9}"/>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136643" y="2309738"/>
            <a:ext cx="782291" cy="586718"/>
          </a:xfrm>
          <a:prstGeom prst="rect">
            <a:avLst/>
          </a:prstGeom>
          <a:noFill/>
          <a:extLst>
            <a:ext uri="{909E8E84-426E-40dd-AFC4-6F175D3DCCD1}">
              <a14:hiddenFill xmlns="" xmlns:a14="http://schemas.microsoft.com/office/drawing/2010/main">
                <a:solidFill>
                  <a:srgbClr val="FFFFFF"/>
                </a:solidFill>
              </a14:hiddenFill>
            </a:ext>
          </a:extLst>
        </p:spPr>
      </p:pic>
      <p:pic>
        <p:nvPicPr>
          <p:cNvPr id="70" name="Picture 8" descr="http://www.clker.com/cliparts/5/9/4/f/12065680271458001607maxib_bike.svg.med.png">
            <a:extLst>
              <a:ext uri="{FF2B5EF4-FFF2-40B4-BE49-F238E27FC236}">
                <a16:creationId xmlns:a16="http://schemas.microsoft.com/office/drawing/2014/main" id="{A012A0B7-4238-4F3D-B695-4AB8FE5DD55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rot="20478788">
            <a:off x="4208240" y="1901855"/>
            <a:ext cx="903968" cy="503209"/>
          </a:xfrm>
          <a:prstGeom prst="rect">
            <a:avLst/>
          </a:prstGeom>
          <a:noFill/>
          <a:extLst>
            <a:ext uri="{909E8E84-426E-40dd-AFC4-6F175D3DCCD1}">
              <a14:hiddenFill xmlns=""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2F5AF547-2FBE-459D-9333-8C5529C331FD}"/>
              </a:ext>
            </a:extLst>
          </p:cNvPr>
          <p:cNvSpPr txBox="1"/>
          <p:nvPr/>
        </p:nvSpPr>
        <p:spPr>
          <a:xfrm>
            <a:off x="8146890" y="502224"/>
            <a:ext cx="3925572"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rPr>
              <a:t>Student 1 speaks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rPr>
              <a:t>Student 2 listens and takes notes</a:t>
            </a:r>
          </a:p>
        </p:txBody>
      </p:sp>
      <p:sp>
        <p:nvSpPr>
          <p:cNvPr id="72" name="TextBox 71">
            <a:extLst>
              <a:ext uri="{FF2B5EF4-FFF2-40B4-BE49-F238E27FC236}">
                <a16:creationId xmlns:a16="http://schemas.microsoft.com/office/drawing/2014/main" id="{07A0B717-4891-42B7-9050-AEBDBF61E567}"/>
              </a:ext>
            </a:extLst>
          </p:cNvPr>
          <p:cNvSpPr txBox="1"/>
          <p:nvPr/>
        </p:nvSpPr>
        <p:spPr>
          <a:xfrm>
            <a:off x="2375223" y="3239829"/>
            <a:ext cx="17995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rPr>
              <a:t>Persona C</a:t>
            </a:r>
          </a:p>
        </p:txBody>
      </p:sp>
      <p:sp>
        <p:nvSpPr>
          <p:cNvPr id="73" name="TextBox 72">
            <a:extLst>
              <a:ext uri="{FF2B5EF4-FFF2-40B4-BE49-F238E27FC236}">
                <a16:creationId xmlns:a16="http://schemas.microsoft.com/office/drawing/2014/main" id="{9F071DB6-8989-4CAF-88F1-24B3A2BED542}"/>
              </a:ext>
            </a:extLst>
          </p:cNvPr>
          <p:cNvSpPr txBox="1"/>
          <p:nvPr/>
        </p:nvSpPr>
        <p:spPr>
          <a:xfrm>
            <a:off x="4147232" y="136695"/>
            <a:ext cx="17995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rPr>
              <a:t>Persona B</a:t>
            </a:r>
          </a:p>
        </p:txBody>
      </p:sp>
      <p:sp>
        <p:nvSpPr>
          <p:cNvPr id="74" name="TextBox 73">
            <a:extLst>
              <a:ext uri="{FF2B5EF4-FFF2-40B4-BE49-F238E27FC236}">
                <a16:creationId xmlns:a16="http://schemas.microsoft.com/office/drawing/2014/main" id="{5A60BC52-DC1C-4E1A-A8A3-18DB73C230D2}"/>
              </a:ext>
            </a:extLst>
          </p:cNvPr>
          <p:cNvSpPr txBox="1"/>
          <p:nvPr/>
        </p:nvSpPr>
        <p:spPr>
          <a:xfrm>
            <a:off x="6273873" y="3213956"/>
            <a:ext cx="17995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rPr>
              <a:t>Persona D</a:t>
            </a:r>
          </a:p>
        </p:txBody>
      </p:sp>
      <p:sp>
        <p:nvSpPr>
          <p:cNvPr id="75" name="TextBox 74">
            <a:extLst>
              <a:ext uri="{FF2B5EF4-FFF2-40B4-BE49-F238E27FC236}">
                <a16:creationId xmlns:a16="http://schemas.microsoft.com/office/drawing/2014/main" id="{4566E1EC-2A36-4979-AA02-1A81FF38FB06}"/>
              </a:ext>
            </a:extLst>
          </p:cNvPr>
          <p:cNvSpPr txBox="1"/>
          <p:nvPr/>
        </p:nvSpPr>
        <p:spPr>
          <a:xfrm>
            <a:off x="8079358" y="1837002"/>
            <a:ext cx="17995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rPr>
              <a:t>Persona E</a:t>
            </a:r>
          </a:p>
        </p:txBody>
      </p:sp>
      <p:sp>
        <p:nvSpPr>
          <p:cNvPr id="76" name="Title 75">
            <a:extLst>
              <a:ext uri="{FF2B5EF4-FFF2-40B4-BE49-F238E27FC236}">
                <a16:creationId xmlns:a16="http://schemas.microsoft.com/office/drawing/2014/main" id="{28F0183B-8CD1-49E2-9292-3FBFC575F0AA}"/>
              </a:ext>
            </a:extLst>
          </p:cNvPr>
          <p:cNvSpPr>
            <a:spLocks noGrp="1"/>
          </p:cNvSpPr>
          <p:nvPr>
            <p:ph type="title"/>
          </p:nvPr>
        </p:nvSpPr>
        <p:spPr>
          <a:xfrm>
            <a:off x="10897831" y="56183"/>
            <a:ext cx="1102471" cy="824179"/>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3615003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833100" y="258166"/>
            <a:ext cx="1095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a:extLst>
              <a:ext uri="{FF2B5EF4-FFF2-40B4-BE49-F238E27FC236}">
                <a16:creationId xmlns:a16="http://schemas.microsoft.com/office/drawing/2014/main" id="{B6C883D5-EDA4-4442-9683-A66AB4592A93}"/>
              </a:ext>
            </a:extLst>
          </p:cNvPr>
          <p:cNvSpPr txBox="1"/>
          <p:nvPr/>
        </p:nvSpPr>
        <p:spPr>
          <a:xfrm>
            <a:off x="2436208" y="103292"/>
            <a:ext cx="17995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rPr>
              <a:t>Persona A</a:t>
            </a:r>
          </a:p>
        </p:txBody>
      </p:sp>
      <p:sp>
        <p:nvSpPr>
          <p:cNvPr id="9" name="Rectangle 8">
            <a:extLst>
              <a:ext uri="{FF2B5EF4-FFF2-40B4-BE49-F238E27FC236}">
                <a16:creationId xmlns:a16="http://schemas.microsoft.com/office/drawing/2014/main" id="{D108130B-C3B0-4367-83BC-E79AA34A4509}"/>
              </a:ext>
            </a:extLst>
          </p:cNvPr>
          <p:cNvSpPr/>
          <p:nvPr/>
        </p:nvSpPr>
        <p:spPr>
          <a:xfrm>
            <a:off x="8063868" y="1776667"/>
            <a:ext cx="3770583" cy="3078710"/>
          </a:xfrm>
          <a:prstGeom prst="rect">
            <a:avLst/>
          </a:prstGeom>
          <a:noFill/>
          <a:ln w="317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0" name="Rectangle 9">
            <a:extLst>
              <a:ext uri="{FF2B5EF4-FFF2-40B4-BE49-F238E27FC236}">
                <a16:creationId xmlns:a16="http://schemas.microsoft.com/office/drawing/2014/main" id="{698E51F3-3E66-46CB-B062-EAE72E0A8F0E}"/>
              </a:ext>
            </a:extLst>
          </p:cNvPr>
          <p:cNvSpPr/>
          <p:nvPr/>
        </p:nvSpPr>
        <p:spPr>
          <a:xfrm>
            <a:off x="4135628" y="67991"/>
            <a:ext cx="3770583" cy="3078710"/>
          </a:xfrm>
          <a:prstGeom prst="rect">
            <a:avLst/>
          </a:prstGeom>
          <a:noFill/>
          <a:ln w="317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1" name="Rectangle 10">
            <a:extLst>
              <a:ext uri="{FF2B5EF4-FFF2-40B4-BE49-F238E27FC236}">
                <a16:creationId xmlns:a16="http://schemas.microsoft.com/office/drawing/2014/main" id="{236BF3E0-8DF8-45BF-88A1-7913066C1285}"/>
              </a:ext>
            </a:extLst>
          </p:cNvPr>
          <p:cNvSpPr/>
          <p:nvPr/>
        </p:nvSpPr>
        <p:spPr>
          <a:xfrm>
            <a:off x="269049" y="67991"/>
            <a:ext cx="3770583" cy="3078710"/>
          </a:xfrm>
          <a:prstGeom prst="rect">
            <a:avLst/>
          </a:prstGeom>
          <a:noFill/>
          <a:ln w="317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2" name="Rectangle 11">
            <a:extLst>
              <a:ext uri="{FF2B5EF4-FFF2-40B4-BE49-F238E27FC236}">
                <a16:creationId xmlns:a16="http://schemas.microsoft.com/office/drawing/2014/main" id="{F9DA753E-30AF-4A5C-AAF0-EC0063A19F41}"/>
              </a:ext>
            </a:extLst>
          </p:cNvPr>
          <p:cNvSpPr/>
          <p:nvPr/>
        </p:nvSpPr>
        <p:spPr>
          <a:xfrm>
            <a:off x="278566" y="3240152"/>
            <a:ext cx="3770583" cy="3078710"/>
          </a:xfrm>
          <a:prstGeom prst="rect">
            <a:avLst/>
          </a:prstGeom>
          <a:noFill/>
          <a:ln w="317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3" name="Rectangle 12">
            <a:extLst>
              <a:ext uri="{FF2B5EF4-FFF2-40B4-BE49-F238E27FC236}">
                <a16:creationId xmlns:a16="http://schemas.microsoft.com/office/drawing/2014/main" id="{A7DE57C5-4F33-4628-BDC7-DFFF752D581B}"/>
              </a:ext>
            </a:extLst>
          </p:cNvPr>
          <p:cNvSpPr/>
          <p:nvPr/>
        </p:nvSpPr>
        <p:spPr>
          <a:xfrm>
            <a:off x="4135628" y="3240152"/>
            <a:ext cx="3770583" cy="3078710"/>
          </a:xfrm>
          <a:prstGeom prst="rect">
            <a:avLst/>
          </a:prstGeom>
          <a:noFill/>
          <a:ln w="3175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4" name="TextBox 13">
            <a:extLst>
              <a:ext uri="{FF2B5EF4-FFF2-40B4-BE49-F238E27FC236}">
                <a16:creationId xmlns:a16="http://schemas.microsoft.com/office/drawing/2014/main" id="{44236192-A10A-4E9F-BD32-CAEDE6D950E6}"/>
              </a:ext>
            </a:extLst>
          </p:cNvPr>
          <p:cNvSpPr txBox="1"/>
          <p:nvPr/>
        </p:nvSpPr>
        <p:spPr>
          <a:xfrm>
            <a:off x="8140078" y="482169"/>
            <a:ext cx="4061930"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rPr>
              <a:t>Student 2 speaks</a:t>
            </a:r>
          </a:p>
          <a:p>
            <a:pPr marL="0" marR="0" lvl="0" indent="0" defTabSz="91440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srgbClr val="002060"/>
                </a:solidFill>
                <a:effectLst/>
                <a:uLnTx/>
                <a:uFillTx/>
              </a:rPr>
              <a:t>Student 1 listens and takes notes</a:t>
            </a:r>
          </a:p>
        </p:txBody>
      </p:sp>
      <p:sp>
        <p:nvSpPr>
          <p:cNvPr id="15" name="TextBox 14">
            <a:extLst>
              <a:ext uri="{FF2B5EF4-FFF2-40B4-BE49-F238E27FC236}">
                <a16:creationId xmlns:a16="http://schemas.microsoft.com/office/drawing/2014/main" id="{F84087C2-6281-4A55-8FBB-3F91A2F560D6}"/>
              </a:ext>
            </a:extLst>
          </p:cNvPr>
          <p:cNvSpPr txBox="1"/>
          <p:nvPr/>
        </p:nvSpPr>
        <p:spPr>
          <a:xfrm>
            <a:off x="2436208" y="3228994"/>
            <a:ext cx="17995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rPr>
              <a:t>Persona C</a:t>
            </a:r>
          </a:p>
        </p:txBody>
      </p:sp>
      <p:sp>
        <p:nvSpPr>
          <p:cNvPr id="16" name="TextBox 15">
            <a:extLst>
              <a:ext uri="{FF2B5EF4-FFF2-40B4-BE49-F238E27FC236}">
                <a16:creationId xmlns:a16="http://schemas.microsoft.com/office/drawing/2014/main" id="{30FDC8CB-1CAE-41EA-84C4-96CF08CF15B3}"/>
              </a:ext>
            </a:extLst>
          </p:cNvPr>
          <p:cNvSpPr txBox="1"/>
          <p:nvPr/>
        </p:nvSpPr>
        <p:spPr>
          <a:xfrm>
            <a:off x="4176573" y="85365"/>
            <a:ext cx="17995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rPr>
              <a:t>Persona B</a:t>
            </a:r>
          </a:p>
        </p:txBody>
      </p:sp>
      <p:sp>
        <p:nvSpPr>
          <p:cNvPr id="17" name="TextBox 16">
            <a:extLst>
              <a:ext uri="{FF2B5EF4-FFF2-40B4-BE49-F238E27FC236}">
                <a16:creationId xmlns:a16="http://schemas.microsoft.com/office/drawing/2014/main" id="{E07D5DAD-0353-436E-A13E-347B3EF5DFFC}"/>
              </a:ext>
            </a:extLst>
          </p:cNvPr>
          <p:cNvSpPr txBox="1"/>
          <p:nvPr/>
        </p:nvSpPr>
        <p:spPr>
          <a:xfrm>
            <a:off x="6315934" y="3213927"/>
            <a:ext cx="17995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rPr>
              <a:t>Persona D</a:t>
            </a:r>
          </a:p>
        </p:txBody>
      </p:sp>
      <p:sp>
        <p:nvSpPr>
          <p:cNvPr id="18" name="TextBox 17">
            <a:extLst>
              <a:ext uri="{FF2B5EF4-FFF2-40B4-BE49-F238E27FC236}">
                <a16:creationId xmlns:a16="http://schemas.microsoft.com/office/drawing/2014/main" id="{334EDA41-43BC-43D1-BA82-F57BD9F96BAC}"/>
              </a:ext>
            </a:extLst>
          </p:cNvPr>
          <p:cNvSpPr txBox="1"/>
          <p:nvPr/>
        </p:nvSpPr>
        <p:spPr>
          <a:xfrm>
            <a:off x="8079358" y="1837002"/>
            <a:ext cx="179951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black"/>
                </a:solidFill>
                <a:effectLst/>
                <a:uLnTx/>
                <a:uFillTx/>
              </a:rPr>
              <a:t>Persona E</a:t>
            </a:r>
          </a:p>
        </p:txBody>
      </p:sp>
      <p:pic>
        <p:nvPicPr>
          <p:cNvPr id="19" name="Picture 18" descr="http://www.clker.com/cliparts/9/9/6/0/1206576991286050774LX_One_Euro_Coin.svg.med.png">
            <a:extLst>
              <a:ext uri="{FF2B5EF4-FFF2-40B4-BE49-F238E27FC236}">
                <a16:creationId xmlns:a16="http://schemas.microsoft.com/office/drawing/2014/main" id="{9088BB02-2B05-4013-B665-5E9CB174F9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3438" y="547030"/>
            <a:ext cx="878128" cy="822513"/>
          </a:xfrm>
          <a:prstGeom prst="rect">
            <a:avLst/>
          </a:prstGeom>
          <a:noFill/>
          <a:extLst>
            <a:ext uri="{909E8E84-426E-40dd-AFC4-6F175D3DCCD1}">
              <a14:hiddenFill xmlns="" xmlns:a14="http://schemas.microsoft.com/office/drawing/2010/main">
                <a:solidFill>
                  <a:srgbClr val="FFFFFF"/>
                </a:solidFill>
              </a14:hiddenFill>
            </a:ext>
          </a:extLst>
        </p:spPr>
      </p:pic>
      <p:pic>
        <p:nvPicPr>
          <p:cNvPr id="20" name="Picture 19" descr="http://www.clker.com/cliparts/9/9/6/0/1206576991286050774LX_One_Euro_Coin.svg.med.png">
            <a:extLst>
              <a:ext uri="{FF2B5EF4-FFF2-40B4-BE49-F238E27FC236}">
                <a16:creationId xmlns:a16="http://schemas.microsoft.com/office/drawing/2014/main" id="{8F5DEA27-1104-48C4-AC20-C8E6320BFD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267" y="3329964"/>
            <a:ext cx="619537" cy="580300"/>
          </a:xfrm>
          <a:prstGeom prst="rect">
            <a:avLst/>
          </a:prstGeom>
          <a:noFill/>
          <a:extLst>
            <a:ext uri="{909E8E84-426E-40dd-AFC4-6F175D3DCCD1}">
              <a14:hiddenFill xmlns="" xmlns:a14="http://schemas.microsoft.com/office/drawing/2010/main">
                <a:solidFill>
                  <a:srgbClr val="FFFFFF"/>
                </a:solidFill>
              </a14:hiddenFill>
            </a:ext>
          </a:extLst>
        </p:spPr>
      </p:pic>
      <p:pic>
        <p:nvPicPr>
          <p:cNvPr id="21" name="Picture 20" descr="http://www.clker.com/cliparts/9/9/6/0/1206576991286050774LX_One_Euro_Coin.svg.med.png">
            <a:extLst>
              <a:ext uri="{FF2B5EF4-FFF2-40B4-BE49-F238E27FC236}">
                <a16:creationId xmlns:a16="http://schemas.microsoft.com/office/drawing/2014/main" id="{83BA08F0-5ED7-4683-AEE2-21FA1A7D31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667" y="3482364"/>
            <a:ext cx="619537" cy="580300"/>
          </a:xfrm>
          <a:prstGeom prst="rect">
            <a:avLst/>
          </a:prstGeom>
          <a:noFill/>
          <a:extLst>
            <a:ext uri="{909E8E84-426E-40dd-AFC4-6F175D3DCCD1}">
              <a14:hiddenFill xmlns="" xmlns:a14="http://schemas.microsoft.com/office/drawing/2010/main">
                <a:solidFill>
                  <a:srgbClr val="FFFFFF"/>
                </a:solidFill>
              </a14:hiddenFill>
            </a:ext>
          </a:extLst>
        </p:spPr>
      </p:pic>
      <p:pic>
        <p:nvPicPr>
          <p:cNvPr id="22" name="Picture 21" descr="http://www.clker.com/cliparts/9/9/6/0/1206576991286050774LX_One_Euro_Coin.svg.med.png">
            <a:extLst>
              <a:ext uri="{FF2B5EF4-FFF2-40B4-BE49-F238E27FC236}">
                <a16:creationId xmlns:a16="http://schemas.microsoft.com/office/drawing/2014/main" id="{FC4BA7D4-1014-4D70-A839-21CFA06305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3200" y="3444759"/>
            <a:ext cx="619537" cy="580300"/>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2" descr="http://www.clker.com/cliparts/9/9/6/0/1206576991286050774LX_One_Euro_Coin.svg.med.png">
            <a:extLst>
              <a:ext uri="{FF2B5EF4-FFF2-40B4-BE49-F238E27FC236}">
                <a16:creationId xmlns:a16="http://schemas.microsoft.com/office/drawing/2014/main" id="{D24F8E0E-8104-457C-AE77-724B1B5EC1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5774" y="3746067"/>
            <a:ext cx="619537" cy="580300"/>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23" descr="http://www.clker.com/cliparts/9/9/6/0/1206576991286050774LX_One_Euro_Coin.svg.med.png">
            <a:extLst>
              <a:ext uri="{FF2B5EF4-FFF2-40B4-BE49-F238E27FC236}">
                <a16:creationId xmlns:a16="http://schemas.microsoft.com/office/drawing/2014/main" id="{04A8E855-6F71-41D1-AA91-F60899919D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7774" y="539494"/>
            <a:ext cx="878128" cy="822513"/>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4" descr="http://www.clker.com/cliparts/9/9/6/0/1206576991286050774LX_One_Euro_Coin.svg.med.png">
            <a:extLst>
              <a:ext uri="{FF2B5EF4-FFF2-40B4-BE49-F238E27FC236}">
                <a16:creationId xmlns:a16="http://schemas.microsoft.com/office/drawing/2014/main" id="{EDCC7BE8-AB94-4CF9-B4BE-5516C84EAF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4492" y="3316022"/>
            <a:ext cx="878128" cy="822513"/>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25" descr="http://www.clker.com/cliparts/9/9/6/0/1206576991286050774LX_One_Euro_Coin.svg.med.png">
            <a:extLst>
              <a:ext uri="{FF2B5EF4-FFF2-40B4-BE49-F238E27FC236}">
                <a16:creationId xmlns:a16="http://schemas.microsoft.com/office/drawing/2014/main" id="{9F35C29C-EFB9-4D60-8E98-D8CFABD651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3556" y="580640"/>
            <a:ext cx="878128" cy="822513"/>
          </a:xfrm>
          <a:prstGeom prst="rect">
            <a:avLst/>
          </a:prstGeom>
          <a:noFill/>
          <a:extLst>
            <a:ext uri="{909E8E84-426E-40dd-AFC4-6F175D3DCCD1}">
              <a14:hiddenFill xmlns="" xmlns:a14="http://schemas.microsoft.com/office/drawing/2010/main">
                <a:solidFill>
                  <a:srgbClr val="FFFFFF"/>
                </a:solidFill>
              </a14:hiddenFill>
            </a:ext>
          </a:extLst>
        </p:spPr>
      </p:pic>
      <p:pic>
        <p:nvPicPr>
          <p:cNvPr id="27" name="Picture 26" descr="http://www.clker.com/cliparts/9/9/6/0/1206576991286050774LX_One_Euro_Coin.svg.med.png">
            <a:extLst>
              <a:ext uri="{FF2B5EF4-FFF2-40B4-BE49-F238E27FC236}">
                <a16:creationId xmlns:a16="http://schemas.microsoft.com/office/drawing/2014/main" id="{0D5173FA-2408-475D-9590-4B0BBECCBB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54145" y="3999600"/>
            <a:ext cx="878128" cy="822513"/>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4" descr="http://www.clker.com/cliparts/p/y/U/Y/S/b/plantas-md.png">
            <a:extLst>
              <a:ext uri="{FF2B5EF4-FFF2-40B4-BE49-F238E27FC236}">
                <a16:creationId xmlns:a16="http://schemas.microsoft.com/office/drawing/2014/main" id="{3000A63D-AC7C-428E-A9C5-682B91967CB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84" t="31705" r="41116"/>
          <a:stretch/>
        </p:blipFill>
        <p:spPr bwMode="auto">
          <a:xfrm>
            <a:off x="4087878" y="1854157"/>
            <a:ext cx="823403" cy="1196027"/>
          </a:xfrm>
          <a:prstGeom prst="rect">
            <a:avLst/>
          </a:prstGeom>
          <a:noFill/>
          <a:extLst>
            <a:ext uri="{909E8E84-426E-40dd-AFC4-6F175D3DCCD1}">
              <a14:hiddenFill xmlns="" xmlns:a14="http://schemas.microsoft.com/office/drawing/2010/main">
                <a:solidFill>
                  <a:srgbClr val="FFFFFF"/>
                </a:solidFill>
              </a14:hiddenFill>
            </a:ext>
          </a:extLst>
        </p:spPr>
      </p:pic>
      <p:pic>
        <p:nvPicPr>
          <p:cNvPr id="29" name="Picture 4" descr="http://www.clker.com/cliparts/p/y/U/Y/S/b/plantas-md.png">
            <a:extLst>
              <a:ext uri="{FF2B5EF4-FFF2-40B4-BE49-F238E27FC236}">
                <a16:creationId xmlns:a16="http://schemas.microsoft.com/office/drawing/2014/main" id="{31D98EE6-FD59-473E-B9D8-E1C6F51E6D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84" t="31705" r="41116"/>
          <a:stretch/>
        </p:blipFill>
        <p:spPr bwMode="auto">
          <a:xfrm>
            <a:off x="4633556" y="1900401"/>
            <a:ext cx="823403" cy="1196027"/>
          </a:xfrm>
          <a:prstGeom prst="rect">
            <a:avLst/>
          </a:prstGeom>
          <a:noFill/>
          <a:extLst>
            <a:ext uri="{909E8E84-426E-40dd-AFC4-6F175D3DCCD1}">
              <a14:hiddenFill xmlns="" xmlns:a14="http://schemas.microsoft.com/office/drawing/2010/main">
                <a:solidFill>
                  <a:srgbClr val="FFFFFF"/>
                </a:solidFill>
              </a14:hiddenFill>
            </a:ext>
          </a:extLst>
        </p:spPr>
      </p:pic>
      <p:pic>
        <p:nvPicPr>
          <p:cNvPr id="30" name="Picture 4" descr="http://www.clker.com/cliparts/p/y/U/Y/S/b/plantas-md.png">
            <a:extLst>
              <a:ext uri="{FF2B5EF4-FFF2-40B4-BE49-F238E27FC236}">
                <a16:creationId xmlns:a16="http://schemas.microsoft.com/office/drawing/2014/main" id="{B97E0047-4FA6-47FE-918C-0F06A66C27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84" t="31705" r="41116"/>
          <a:stretch/>
        </p:blipFill>
        <p:spPr bwMode="auto">
          <a:xfrm>
            <a:off x="1806716" y="4663500"/>
            <a:ext cx="823403" cy="1196027"/>
          </a:xfrm>
          <a:prstGeom prst="rect">
            <a:avLst/>
          </a:prstGeom>
          <a:noFill/>
          <a:extLst>
            <a:ext uri="{909E8E84-426E-40dd-AFC4-6F175D3DCCD1}">
              <a14:hiddenFill xmlns="" xmlns:a14="http://schemas.microsoft.com/office/drawing/2010/main">
                <a:solidFill>
                  <a:srgbClr val="FFFFFF"/>
                </a:solidFill>
              </a14:hiddenFill>
            </a:ext>
          </a:extLst>
        </p:spPr>
      </p:pic>
      <p:pic>
        <p:nvPicPr>
          <p:cNvPr id="31" name="Picture 4" descr="http://www.clker.com/cliparts/p/y/U/Y/S/b/plantas-md.png">
            <a:extLst>
              <a:ext uri="{FF2B5EF4-FFF2-40B4-BE49-F238E27FC236}">
                <a16:creationId xmlns:a16="http://schemas.microsoft.com/office/drawing/2014/main" id="{EFC26FCF-597A-4780-AFA9-CF041E8164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84" t="31705" r="41116"/>
          <a:stretch/>
        </p:blipFill>
        <p:spPr bwMode="auto">
          <a:xfrm>
            <a:off x="949223" y="-25460"/>
            <a:ext cx="823403" cy="1196027"/>
          </a:xfrm>
          <a:prstGeom prst="rect">
            <a:avLst/>
          </a:prstGeom>
          <a:noFill/>
          <a:extLst>
            <a:ext uri="{909E8E84-426E-40dd-AFC4-6F175D3DCCD1}">
              <a14:hiddenFill xmlns="" xmlns:a14="http://schemas.microsoft.com/office/drawing/2010/main">
                <a:solidFill>
                  <a:srgbClr val="FFFFFF"/>
                </a:solidFill>
              </a14:hiddenFill>
            </a:ext>
          </a:extLst>
        </p:spPr>
      </p:pic>
      <p:pic>
        <p:nvPicPr>
          <p:cNvPr id="32" name="Picture 4" descr="http://www.clker.com/cliparts/p/y/U/Y/S/b/plantas-md.png">
            <a:extLst>
              <a:ext uri="{FF2B5EF4-FFF2-40B4-BE49-F238E27FC236}">
                <a16:creationId xmlns:a16="http://schemas.microsoft.com/office/drawing/2014/main" id="{93DE104C-4A70-4786-91A2-A3932A6B460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84" t="31705" r="41116"/>
          <a:stretch/>
        </p:blipFill>
        <p:spPr bwMode="auto">
          <a:xfrm>
            <a:off x="1453818" y="207126"/>
            <a:ext cx="823403" cy="1196027"/>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4" descr="http://www.clker.com/cliparts/p/y/U/Y/S/b/plantas-md.png">
            <a:extLst>
              <a:ext uri="{FF2B5EF4-FFF2-40B4-BE49-F238E27FC236}">
                <a16:creationId xmlns:a16="http://schemas.microsoft.com/office/drawing/2014/main" id="{6FFECC96-DDB1-4E32-868F-C2E46CE673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84" t="31705" r="41116"/>
          <a:stretch/>
        </p:blipFill>
        <p:spPr bwMode="auto">
          <a:xfrm>
            <a:off x="11107044" y="1607346"/>
            <a:ext cx="823403" cy="1196027"/>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4" descr="http://www.clker.com/cliparts/p/y/U/Y/S/b/plantas-md.png">
            <a:extLst>
              <a:ext uri="{FF2B5EF4-FFF2-40B4-BE49-F238E27FC236}">
                <a16:creationId xmlns:a16="http://schemas.microsoft.com/office/drawing/2014/main" id="{63E9F914-E14A-430D-8109-132EFF611DB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84" t="31705" r="41116"/>
          <a:stretch/>
        </p:blipFill>
        <p:spPr bwMode="auto">
          <a:xfrm>
            <a:off x="7156361" y="5112852"/>
            <a:ext cx="823403" cy="1196027"/>
          </a:xfrm>
          <a:prstGeom prst="rect">
            <a:avLst/>
          </a:prstGeom>
          <a:noFill/>
          <a:extLst>
            <a:ext uri="{909E8E84-426E-40dd-AFC4-6F175D3DCCD1}">
              <a14:hiddenFill xmlns="" xmlns:a14="http://schemas.microsoft.com/office/drawing/2010/main">
                <a:solidFill>
                  <a:srgbClr val="FFFFFF"/>
                </a:solidFill>
              </a14:hiddenFill>
            </a:ext>
          </a:extLst>
        </p:spPr>
      </p:pic>
      <p:pic>
        <p:nvPicPr>
          <p:cNvPr id="35" name="Picture 4" descr="http://www.clker.com/cliparts/p/y/U/Y/S/b/plantas-md.png">
            <a:extLst>
              <a:ext uri="{FF2B5EF4-FFF2-40B4-BE49-F238E27FC236}">
                <a16:creationId xmlns:a16="http://schemas.microsoft.com/office/drawing/2014/main" id="{9E649647-06B4-4CD5-AAE1-DF7BDFEE47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84" t="31705" r="41116"/>
          <a:stretch/>
        </p:blipFill>
        <p:spPr bwMode="auto">
          <a:xfrm>
            <a:off x="6744659" y="5102869"/>
            <a:ext cx="823403" cy="1196027"/>
          </a:xfrm>
          <a:prstGeom prst="rect">
            <a:avLst/>
          </a:prstGeom>
          <a:noFill/>
          <a:extLst>
            <a:ext uri="{909E8E84-426E-40dd-AFC4-6F175D3DCCD1}">
              <a14:hiddenFill xmlns="" xmlns:a14="http://schemas.microsoft.com/office/drawing/2010/main">
                <a:solidFill>
                  <a:srgbClr val="FFFFFF"/>
                </a:solidFill>
              </a14:hiddenFill>
            </a:ext>
          </a:extLst>
        </p:spPr>
      </p:pic>
      <p:pic>
        <p:nvPicPr>
          <p:cNvPr id="36" name="Picture 4" descr="http://www.clker.com/cliparts/p/y/U/Y/S/b/plantas-md.png">
            <a:extLst>
              <a:ext uri="{FF2B5EF4-FFF2-40B4-BE49-F238E27FC236}">
                <a16:creationId xmlns:a16="http://schemas.microsoft.com/office/drawing/2014/main" id="{DC9BC8A1-1931-4F25-AC20-82FCAC62B6A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484" t="31705" r="41116"/>
          <a:stretch/>
        </p:blipFill>
        <p:spPr bwMode="auto">
          <a:xfrm>
            <a:off x="6913733" y="4855377"/>
            <a:ext cx="823403" cy="1196027"/>
          </a:xfrm>
          <a:prstGeom prst="rect">
            <a:avLst/>
          </a:prstGeom>
          <a:noFill/>
          <a:extLst>
            <a:ext uri="{909E8E84-426E-40dd-AFC4-6F175D3DCCD1}">
              <a14:hiddenFill xmlns="" xmlns:a14="http://schemas.microsoft.com/office/drawing/2010/main">
                <a:solidFill>
                  <a:srgbClr val="FFFFFF"/>
                </a:solidFill>
              </a14:hiddenFill>
            </a:ext>
          </a:extLst>
        </p:spPr>
      </p:pic>
      <p:pic>
        <p:nvPicPr>
          <p:cNvPr id="37" name="Picture 2" descr="https://images.unsplash.com/photo-1563975946821-bdc0cd12b8fa?ixlib=rb-1.2.1&amp;ixid=eyJhcHBfaWQiOjEyMDd9&amp;auto=format&amp;fit=crop&amp;w=1000&amp;q=80">
            <a:extLst>
              <a:ext uri="{FF2B5EF4-FFF2-40B4-BE49-F238E27FC236}">
                <a16:creationId xmlns:a16="http://schemas.microsoft.com/office/drawing/2014/main" id="{7456C993-D671-4DD3-B42A-B6934BC1C3D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515" t="10151" r="27554" b="53478"/>
          <a:stretch/>
        </p:blipFill>
        <p:spPr bwMode="auto">
          <a:xfrm>
            <a:off x="278566" y="2347176"/>
            <a:ext cx="687022" cy="793893"/>
          </a:xfrm>
          <a:prstGeom prst="rect">
            <a:avLst/>
          </a:prstGeom>
          <a:noFill/>
          <a:extLst>
            <a:ext uri="{909E8E84-426E-40dd-AFC4-6F175D3DCCD1}">
              <a14:hiddenFill xmlns="" xmlns:a14="http://schemas.microsoft.com/office/drawing/2010/main">
                <a:solidFill>
                  <a:srgbClr val="FFFFFF"/>
                </a:solidFill>
              </a14:hiddenFill>
            </a:ext>
          </a:extLst>
        </p:spPr>
      </p:pic>
      <p:pic>
        <p:nvPicPr>
          <p:cNvPr id="38" name="Picture 2" descr="https://images.unsplash.com/photo-1563975946821-bdc0cd12b8fa?ixlib=rb-1.2.1&amp;ixid=eyJhcHBfaWQiOjEyMDd9&amp;auto=format&amp;fit=crop&amp;w=1000&amp;q=80">
            <a:extLst>
              <a:ext uri="{FF2B5EF4-FFF2-40B4-BE49-F238E27FC236}">
                <a16:creationId xmlns:a16="http://schemas.microsoft.com/office/drawing/2014/main" id="{2FD4ED27-9A62-4DAE-9797-C11DD5B4CB8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515" t="10151" r="27554" b="53478"/>
          <a:stretch/>
        </p:blipFill>
        <p:spPr bwMode="auto">
          <a:xfrm>
            <a:off x="965588" y="2342838"/>
            <a:ext cx="687022" cy="793893"/>
          </a:xfrm>
          <a:prstGeom prst="rect">
            <a:avLst/>
          </a:prstGeom>
          <a:noFill/>
          <a:extLst>
            <a:ext uri="{909E8E84-426E-40dd-AFC4-6F175D3DCCD1}">
              <a14:hiddenFill xmlns="" xmlns:a14="http://schemas.microsoft.com/office/drawing/2010/main">
                <a:solidFill>
                  <a:srgbClr val="FFFFFF"/>
                </a:solidFill>
              </a14:hiddenFill>
            </a:ext>
          </a:extLst>
        </p:spPr>
      </p:pic>
      <p:pic>
        <p:nvPicPr>
          <p:cNvPr id="39" name="Picture 2" descr="https://images.unsplash.com/photo-1563975946821-bdc0cd12b8fa?ixlib=rb-1.2.1&amp;ixid=eyJhcHBfaWQiOjEyMDd9&amp;auto=format&amp;fit=crop&amp;w=1000&amp;q=80">
            <a:extLst>
              <a:ext uri="{FF2B5EF4-FFF2-40B4-BE49-F238E27FC236}">
                <a16:creationId xmlns:a16="http://schemas.microsoft.com/office/drawing/2014/main" id="{EB337923-3B66-4F90-811F-5954C02492D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515" t="10151" r="27554" b="53478"/>
          <a:stretch/>
        </p:blipFill>
        <p:spPr bwMode="auto">
          <a:xfrm>
            <a:off x="4156068" y="5502811"/>
            <a:ext cx="687022" cy="793893"/>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2" descr="https://images.unsplash.com/photo-1563975946821-bdc0cd12b8fa?ixlib=rb-1.2.1&amp;ixid=eyJhcHBfaWQiOjEyMDd9&amp;auto=format&amp;fit=crop&amp;w=1000&amp;q=80">
            <a:extLst>
              <a:ext uri="{FF2B5EF4-FFF2-40B4-BE49-F238E27FC236}">
                <a16:creationId xmlns:a16="http://schemas.microsoft.com/office/drawing/2014/main" id="{E7A8F814-A87C-4185-B4D9-6BCCEC0AB51F}"/>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515" t="10151" r="27554" b="53478"/>
          <a:stretch/>
        </p:blipFill>
        <p:spPr bwMode="auto">
          <a:xfrm>
            <a:off x="11147429" y="4074881"/>
            <a:ext cx="687022" cy="793893"/>
          </a:xfrm>
          <a:prstGeom prst="rect">
            <a:avLst/>
          </a:prstGeom>
          <a:noFill/>
          <a:extLst>
            <a:ext uri="{909E8E84-426E-40dd-AFC4-6F175D3DCCD1}">
              <a14:hiddenFill xmlns="" xmlns:a14="http://schemas.microsoft.com/office/drawing/2010/main">
                <a:solidFill>
                  <a:srgbClr val="FFFFFF"/>
                </a:solidFill>
              </a14:hiddenFill>
            </a:ext>
          </a:extLst>
        </p:spPr>
      </p:pic>
      <p:pic>
        <p:nvPicPr>
          <p:cNvPr id="41" name="Picture 2" descr="https://images.unsplash.com/photo-1563975946821-bdc0cd12b8fa?ixlib=rb-1.2.1&amp;ixid=eyJhcHBfaWQiOjEyMDd9&amp;auto=format&amp;fit=crop&amp;w=1000&amp;q=80">
            <a:extLst>
              <a:ext uri="{FF2B5EF4-FFF2-40B4-BE49-F238E27FC236}">
                <a16:creationId xmlns:a16="http://schemas.microsoft.com/office/drawing/2014/main" id="{63FFA56B-3A46-428B-90A3-0F7DCBE6FE1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515" t="10151" r="27554" b="53478"/>
          <a:stretch/>
        </p:blipFill>
        <p:spPr bwMode="auto">
          <a:xfrm>
            <a:off x="11157010" y="3280988"/>
            <a:ext cx="687022" cy="793893"/>
          </a:xfrm>
          <a:prstGeom prst="rect">
            <a:avLst/>
          </a:prstGeom>
          <a:noFill/>
          <a:extLst>
            <a:ext uri="{909E8E84-426E-40dd-AFC4-6F175D3DCCD1}">
              <a14:hiddenFill xmlns="" xmlns:a14="http://schemas.microsoft.com/office/drawing/2010/main">
                <a:solidFill>
                  <a:srgbClr val="FFFFFF"/>
                </a:solidFill>
              </a14:hiddenFill>
            </a:ext>
          </a:extLst>
        </p:spPr>
      </p:pic>
      <p:pic>
        <p:nvPicPr>
          <p:cNvPr id="42" name="Picture 2" descr="https://images.unsplash.com/photo-1563975946821-bdc0cd12b8fa?ixlib=rb-1.2.1&amp;ixid=eyJhcHBfaWQiOjEyMDd9&amp;auto=format&amp;fit=crop&amp;w=1000&amp;q=80">
            <a:extLst>
              <a:ext uri="{FF2B5EF4-FFF2-40B4-BE49-F238E27FC236}">
                <a16:creationId xmlns:a16="http://schemas.microsoft.com/office/drawing/2014/main" id="{FB16A93E-EF46-401E-B34E-BA40999BE5B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515" t="10151" r="27554" b="53478"/>
          <a:stretch/>
        </p:blipFill>
        <p:spPr bwMode="auto">
          <a:xfrm>
            <a:off x="7209004" y="96613"/>
            <a:ext cx="687022" cy="793893"/>
          </a:xfrm>
          <a:prstGeom prst="rect">
            <a:avLst/>
          </a:prstGeom>
          <a:noFill/>
          <a:extLst>
            <a:ext uri="{909E8E84-426E-40dd-AFC4-6F175D3DCCD1}">
              <a14:hiddenFill xmlns="" xmlns:a14="http://schemas.microsoft.com/office/drawing/2010/main">
                <a:solidFill>
                  <a:srgbClr val="FFFFFF"/>
                </a:solidFill>
              </a14:hiddenFill>
            </a:ext>
          </a:extLst>
        </p:spPr>
      </p:pic>
      <p:pic>
        <p:nvPicPr>
          <p:cNvPr id="43" name="Picture 2" descr="https://images.unsplash.com/photo-1563975946821-bdc0cd12b8fa?ixlib=rb-1.2.1&amp;ixid=eyJhcHBfaWQiOjEyMDd9&amp;auto=format&amp;fit=crop&amp;w=1000&amp;q=80">
            <a:extLst>
              <a:ext uri="{FF2B5EF4-FFF2-40B4-BE49-F238E27FC236}">
                <a16:creationId xmlns:a16="http://schemas.microsoft.com/office/drawing/2014/main" id="{41DB6878-79C1-43E2-9D60-87B326FB2BF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515" t="10151" r="27554" b="53478"/>
          <a:stretch/>
        </p:blipFill>
        <p:spPr bwMode="auto">
          <a:xfrm>
            <a:off x="7209004" y="890506"/>
            <a:ext cx="687022" cy="793893"/>
          </a:xfrm>
          <a:prstGeom prst="rect">
            <a:avLst/>
          </a:prstGeom>
          <a:noFill/>
          <a:extLst>
            <a:ext uri="{909E8E84-426E-40dd-AFC4-6F175D3DCCD1}">
              <a14:hiddenFill xmlns="" xmlns:a14="http://schemas.microsoft.com/office/drawing/2010/main">
                <a:solidFill>
                  <a:srgbClr val="FFFFFF"/>
                </a:solidFill>
              </a14:hiddenFill>
            </a:ext>
          </a:extLst>
        </p:spPr>
      </p:pic>
      <p:pic>
        <p:nvPicPr>
          <p:cNvPr id="44" name="Picture 2" descr="https://images.unsplash.com/photo-1563975946821-bdc0cd12b8fa?ixlib=rb-1.2.1&amp;ixid=eyJhcHBfaWQiOjEyMDd9&amp;auto=format&amp;fit=crop&amp;w=1000&amp;q=80">
            <a:extLst>
              <a:ext uri="{FF2B5EF4-FFF2-40B4-BE49-F238E27FC236}">
                <a16:creationId xmlns:a16="http://schemas.microsoft.com/office/drawing/2014/main" id="{43F3419B-89BF-40EE-89B2-C19C748DB81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1515" t="10151" r="27554" b="53478"/>
          <a:stretch/>
        </p:blipFill>
        <p:spPr bwMode="auto">
          <a:xfrm>
            <a:off x="3375053" y="4280992"/>
            <a:ext cx="687022" cy="793893"/>
          </a:xfrm>
          <a:prstGeom prst="rect">
            <a:avLst/>
          </a:prstGeom>
          <a:noFill/>
          <a:extLst>
            <a:ext uri="{909E8E84-426E-40dd-AFC4-6F175D3DCCD1}">
              <a14:hiddenFill xmlns="" xmlns:a14="http://schemas.microsoft.com/office/drawing/2010/main">
                <a:solidFill>
                  <a:srgbClr val="FFFFFF"/>
                </a:solidFill>
              </a14:hiddenFill>
            </a:ext>
          </a:extLst>
        </p:spPr>
      </p:pic>
      <p:pic>
        <p:nvPicPr>
          <p:cNvPr id="45" name="Picture 6" descr="http://www.clker.com/cliparts/8/4/1/8/12413705941060166068Anonymous_Newspaper.svg.med.png">
            <a:extLst>
              <a:ext uri="{FF2B5EF4-FFF2-40B4-BE49-F238E27FC236}">
                <a16:creationId xmlns:a16="http://schemas.microsoft.com/office/drawing/2014/main" id="{27094F03-B694-4C71-92D7-D3ABC633ABF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74294">
            <a:off x="6865041" y="2265123"/>
            <a:ext cx="752410" cy="436398"/>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6" descr="http://www.clker.com/cliparts/8/4/1/8/12413705941060166068Anonymous_Newspaper.svg.med.png">
            <a:extLst>
              <a:ext uri="{FF2B5EF4-FFF2-40B4-BE49-F238E27FC236}">
                <a16:creationId xmlns:a16="http://schemas.microsoft.com/office/drawing/2014/main" id="{BE3FF471-1C9F-4645-827E-3CCBCA9EC0E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74294">
            <a:off x="6930174" y="2422875"/>
            <a:ext cx="752410" cy="436398"/>
          </a:xfrm>
          <a:prstGeom prst="rect">
            <a:avLst/>
          </a:prstGeom>
          <a:noFill/>
          <a:extLst>
            <a:ext uri="{909E8E84-426E-40dd-AFC4-6F175D3DCCD1}">
              <a14:hiddenFill xmlns="" xmlns:a14="http://schemas.microsoft.com/office/drawing/2010/main">
                <a:solidFill>
                  <a:srgbClr val="FFFFFF"/>
                </a:solidFill>
              </a14:hiddenFill>
            </a:ext>
          </a:extLst>
        </p:spPr>
      </p:pic>
      <p:pic>
        <p:nvPicPr>
          <p:cNvPr id="47" name="Picture 6" descr="http://www.clker.com/cliparts/8/4/1/8/12413705941060166068Anonymous_Newspaper.svg.med.png">
            <a:extLst>
              <a:ext uri="{FF2B5EF4-FFF2-40B4-BE49-F238E27FC236}">
                <a16:creationId xmlns:a16="http://schemas.microsoft.com/office/drawing/2014/main" id="{08755A6E-AFB8-40CF-8AEE-41FF72C3E04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74294">
            <a:off x="6995307" y="2585173"/>
            <a:ext cx="752410" cy="436398"/>
          </a:xfrm>
          <a:prstGeom prst="rect">
            <a:avLst/>
          </a:prstGeom>
          <a:noFill/>
          <a:extLst>
            <a:ext uri="{909E8E84-426E-40dd-AFC4-6F175D3DCCD1}">
              <a14:hiddenFill xmlns="" xmlns:a14="http://schemas.microsoft.com/office/drawing/2010/main">
                <a:solidFill>
                  <a:srgbClr val="FFFFFF"/>
                </a:solidFill>
              </a14:hiddenFill>
            </a:ext>
          </a:extLst>
        </p:spPr>
      </p:pic>
      <p:pic>
        <p:nvPicPr>
          <p:cNvPr id="48" name="Picture 6" descr="http://www.clker.com/cliparts/8/4/1/8/12413705941060166068Anonymous_Newspaper.svg.med.png">
            <a:extLst>
              <a:ext uri="{FF2B5EF4-FFF2-40B4-BE49-F238E27FC236}">
                <a16:creationId xmlns:a16="http://schemas.microsoft.com/office/drawing/2014/main" id="{231E8005-B48C-4089-ADE1-5F937828D2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74294">
            <a:off x="4189567" y="4318858"/>
            <a:ext cx="752410" cy="436398"/>
          </a:xfrm>
          <a:prstGeom prst="rect">
            <a:avLst/>
          </a:prstGeom>
          <a:noFill/>
          <a:extLst>
            <a:ext uri="{909E8E84-426E-40dd-AFC4-6F175D3DCCD1}">
              <a14:hiddenFill xmlns="" xmlns:a14="http://schemas.microsoft.com/office/drawing/2010/main">
                <a:solidFill>
                  <a:srgbClr val="FFFFFF"/>
                </a:solidFill>
              </a14:hiddenFill>
            </a:ext>
          </a:extLst>
        </p:spPr>
      </p:pic>
      <p:pic>
        <p:nvPicPr>
          <p:cNvPr id="49" name="Picture 6" descr="http://www.clker.com/cliparts/8/4/1/8/12413705941060166068Anonymous_Newspaper.svg.med.png">
            <a:extLst>
              <a:ext uri="{FF2B5EF4-FFF2-40B4-BE49-F238E27FC236}">
                <a16:creationId xmlns:a16="http://schemas.microsoft.com/office/drawing/2014/main" id="{DA847662-8C47-41ED-BC07-2AD3CD98A0B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74294">
            <a:off x="8233213" y="2513101"/>
            <a:ext cx="752410" cy="436398"/>
          </a:xfrm>
          <a:prstGeom prst="rect">
            <a:avLst/>
          </a:prstGeom>
          <a:noFill/>
          <a:extLst>
            <a:ext uri="{909E8E84-426E-40dd-AFC4-6F175D3DCCD1}">
              <a14:hiddenFill xmlns="" xmlns:a14="http://schemas.microsoft.com/office/drawing/2010/main">
                <a:solidFill>
                  <a:srgbClr val="FFFFFF"/>
                </a:solidFill>
              </a14:hiddenFill>
            </a:ext>
          </a:extLst>
        </p:spPr>
      </p:pic>
      <p:pic>
        <p:nvPicPr>
          <p:cNvPr id="50" name="Picture 6" descr="http://www.clker.com/cliparts/8/4/1/8/12413705941060166068Anonymous_Newspaper.svg.med.png">
            <a:extLst>
              <a:ext uri="{FF2B5EF4-FFF2-40B4-BE49-F238E27FC236}">
                <a16:creationId xmlns:a16="http://schemas.microsoft.com/office/drawing/2014/main" id="{6A71F71A-C82E-4782-B59E-692A52A81E7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74294">
            <a:off x="8385613" y="2665501"/>
            <a:ext cx="752410" cy="436398"/>
          </a:xfrm>
          <a:prstGeom prst="rect">
            <a:avLst/>
          </a:prstGeom>
          <a:noFill/>
          <a:extLst>
            <a:ext uri="{909E8E84-426E-40dd-AFC4-6F175D3DCCD1}">
              <a14:hiddenFill xmlns="" xmlns:a14="http://schemas.microsoft.com/office/drawing/2010/main">
                <a:solidFill>
                  <a:srgbClr val="FFFFFF"/>
                </a:solidFill>
              </a14:hiddenFill>
            </a:ext>
          </a:extLst>
        </p:spPr>
      </p:pic>
      <p:pic>
        <p:nvPicPr>
          <p:cNvPr id="51" name="Picture 6" descr="http://www.clker.com/cliparts/8/4/1/8/12413705941060166068Anonymous_Newspaper.svg.med.png">
            <a:extLst>
              <a:ext uri="{FF2B5EF4-FFF2-40B4-BE49-F238E27FC236}">
                <a16:creationId xmlns:a16="http://schemas.microsoft.com/office/drawing/2014/main" id="{743BAC32-CF9F-478E-8DCB-776C78AE15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106983">
            <a:off x="1725146" y="1666652"/>
            <a:ext cx="752410" cy="436398"/>
          </a:xfrm>
          <a:prstGeom prst="rect">
            <a:avLst/>
          </a:prstGeom>
          <a:noFill/>
          <a:extLst>
            <a:ext uri="{909E8E84-426E-40dd-AFC4-6F175D3DCCD1}">
              <a14:hiddenFill xmlns="" xmlns:a14="http://schemas.microsoft.com/office/drawing/2010/main">
                <a:solidFill>
                  <a:srgbClr val="FFFFFF"/>
                </a:solidFill>
              </a14:hiddenFill>
            </a:ext>
          </a:extLst>
        </p:spPr>
      </p:pic>
      <p:pic>
        <p:nvPicPr>
          <p:cNvPr id="52" name="Picture 6" descr="http://www.clker.com/cliparts/8/4/1/8/12413705941060166068Anonymous_Newspaper.svg.med.png">
            <a:extLst>
              <a:ext uri="{FF2B5EF4-FFF2-40B4-BE49-F238E27FC236}">
                <a16:creationId xmlns:a16="http://schemas.microsoft.com/office/drawing/2014/main" id="{A28D4FC0-F09D-4B39-9CAB-98420E283B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74294">
            <a:off x="1841605" y="4292633"/>
            <a:ext cx="752410" cy="436398"/>
          </a:xfrm>
          <a:prstGeom prst="rect">
            <a:avLst/>
          </a:prstGeom>
          <a:noFill/>
          <a:extLst>
            <a:ext uri="{909E8E84-426E-40dd-AFC4-6F175D3DCCD1}">
              <a14:hiddenFill xmlns="" xmlns:a14="http://schemas.microsoft.com/office/drawing/2010/main">
                <a:solidFill>
                  <a:srgbClr val="FFFFFF"/>
                </a:solidFill>
              </a14:hiddenFill>
            </a:ext>
          </a:extLst>
        </p:spPr>
      </p:pic>
      <p:pic>
        <p:nvPicPr>
          <p:cNvPr id="53" name="Picture 2" descr="http://www.clker.com/cliparts/w/d/u/B/w/V/stamp1-md.png">
            <a:extLst>
              <a:ext uri="{FF2B5EF4-FFF2-40B4-BE49-F238E27FC236}">
                <a16:creationId xmlns:a16="http://schemas.microsoft.com/office/drawing/2014/main" id="{AF7D8624-CB15-43D1-99B1-240EAFB7430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45032">
            <a:off x="5631093" y="276146"/>
            <a:ext cx="1458504" cy="1321465"/>
          </a:xfrm>
          <a:prstGeom prst="rect">
            <a:avLst/>
          </a:prstGeom>
          <a:noFill/>
          <a:extLst>
            <a:ext uri="{909E8E84-426E-40dd-AFC4-6F175D3DCCD1}">
              <a14:hiddenFill xmlns=""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7A395D8D-B8B6-48BB-8FC8-632FFF5C4B93}"/>
              </a:ext>
            </a:extLst>
          </p:cNvPr>
          <p:cNvSpPr txBox="1"/>
          <p:nvPr/>
        </p:nvSpPr>
        <p:spPr>
          <a:xfrm rot="21229203">
            <a:off x="5699468" y="695975"/>
            <a:ext cx="1549187" cy="400110"/>
          </a:xfrm>
          <a:prstGeom prst="rect">
            <a:avLst/>
          </a:prstGeom>
          <a:noFill/>
        </p:spPr>
        <p:txBody>
          <a:bodyPr wrap="square" rtlCol="0">
            <a:spAutoFit/>
          </a:bodyPr>
          <a:lstStyle/>
          <a:p>
            <a:r>
              <a:rPr lang="en-GB" sz="2000" dirty="0">
                <a:solidFill>
                  <a:prstClr val="black"/>
                </a:solidFill>
                <a:cs typeface="Calibri" panose="020F0502020204030204" pitchFamily="34" charset="0"/>
              </a:rPr>
              <a:t>[a friend]</a:t>
            </a:r>
          </a:p>
        </p:txBody>
      </p:sp>
      <p:pic>
        <p:nvPicPr>
          <p:cNvPr id="55" name="Picture 2" descr="http://www.clker.com/cliparts/w/d/u/B/w/V/stamp1-md.png">
            <a:extLst>
              <a:ext uri="{FF2B5EF4-FFF2-40B4-BE49-F238E27FC236}">
                <a16:creationId xmlns:a16="http://schemas.microsoft.com/office/drawing/2014/main" id="{8E1C2593-6D89-4DA6-AA53-3318D5A2F7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45032">
            <a:off x="9790542" y="1603693"/>
            <a:ext cx="1458504" cy="1321465"/>
          </a:xfrm>
          <a:prstGeom prst="rect">
            <a:avLst/>
          </a:prstGeom>
          <a:noFill/>
          <a:extLst>
            <a:ext uri="{909E8E84-426E-40dd-AFC4-6F175D3DCCD1}">
              <a14:hiddenFill xmlns="" xmlns:a14="http://schemas.microsoft.com/office/drawing/2010/main">
                <a:solidFill>
                  <a:srgbClr val="FFFFFF"/>
                </a:solidFill>
              </a14:hiddenFill>
            </a:ext>
          </a:extLst>
        </p:spPr>
      </p:pic>
      <p:sp>
        <p:nvSpPr>
          <p:cNvPr id="56" name="TextBox 55">
            <a:extLst>
              <a:ext uri="{FF2B5EF4-FFF2-40B4-BE49-F238E27FC236}">
                <a16:creationId xmlns:a16="http://schemas.microsoft.com/office/drawing/2014/main" id="{C1278D4C-7200-46FE-AE95-19085F85B59D}"/>
              </a:ext>
            </a:extLst>
          </p:cNvPr>
          <p:cNvSpPr txBox="1"/>
          <p:nvPr/>
        </p:nvSpPr>
        <p:spPr>
          <a:xfrm rot="21229203">
            <a:off x="9982760" y="1851415"/>
            <a:ext cx="1549187" cy="707886"/>
          </a:xfrm>
          <a:prstGeom prst="rect">
            <a:avLst/>
          </a:prstGeom>
          <a:noFill/>
        </p:spPr>
        <p:txBody>
          <a:bodyPr wrap="square" rtlCol="0">
            <a:spAutoFit/>
          </a:bodyPr>
          <a:lstStyle/>
          <a:p>
            <a:r>
              <a:rPr lang="en-GB" sz="2000" dirty="0">
                <a:solidFill>
                  <a:prstClr val="black"/>
                </a:solidFill>
                <a:cs typeface="Calibri" panose="020F0502020204030204" pitchFamily="34" charset="0"/>
              </a:rPr>
              <a:t>[some friends]</a:t>
            </a:r>
          </a:p>
        </p:txBody>
      </p:sp>
      <p:pic>
        <p:nvPicPr>
          <p:cNvPr id="57" name="Picture 2" descr="http://www.clker.com/cliparts/w/d/u/B/w/V/stamp1-md.png">
            <a:extLst>
              <a:ext uri="{FF2B5EF4-FFF2-40B4-BE49-F238E27FC236}">
                <a16:creationId xmlns:a16="http://schemas.microsoft.com/office/drawing/2014/main" id="{F9CCFE00-2257-4CA5-9F82-0D16A74257A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45032">
            <a:off x="5133265" y="5022956"/>
            <a:ext cx="1458504" cy="1321465"/>
          </a:xfrm>
          <a:prstGeom prst="rect">
            <a:avLst/>
          </a:prstGeom>
          <a:noFill/>
          <a:extLst>
            <a:ext uri="{909E8E84-426E-40dd-AFC4-6F175D3DCCD1}">
              <a14:hiddenFill xmlns=""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AFD11DDD-53CF-4859-9C30-E6E01CFC3639}"/>
              </a:ext>
            </a:extLst>
          </p:cNvPr>
          <p:cNvSpPr txBox="1"/>
          <p:nvPr/>
        </p:nvSpPr>
        <p:spPr>
          <a:xfrm rot="21229203">
            <a:off x="5201640" y="5442785"/>
            <a:ext cx="1549187" cy="400110"/>
          </a:xfrm>
          <a:prstGeom prst="rect">
            <a:avLst/>
          </a:prstGeom>
          <a:noFill/>
        </p:spPr>
        <p:txBody>
          <a:bodyPr wrap="square" rtlCol="0">
            <a:spAutoFit/>
          </a:bodyPr>
          <a:lstStyle/>
          <a:p>
            <a:r>
              <a:rPr lang="en-GB" sz="2000" dirty="0">
                <a:solidFill>
                  <a:prstClr val="black"/>
                </a:solidFill>
                <a:cs typeface="Calibri" panose="020F0502020204030204" pitchFamily="34" charset="0"/>
              </a:rPr>
              <a:t>[a friend]</a:t>
            </a:r>
          </a:p>
        </p:txBody>
      </p:sp>
      <p:pic>
        <p:nvPicPr>
          <p:cNvPr id="59" name="Picture 2" descr="http://www.clker.com/cliparts/w/d/u/B/w/V/stamp1-md.png">
            <a:extLst>
              <a:ext uri="{FF2B5EF4-FFF2-40B4-BE49-F238E27FC236}">
                <a16:creationId xmlns:a16="http://schemas.microsoft.com/office/drawing/2014/main" id="{A8A44764-0421-44B5-8201-BFFFC3A7482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745032">
            <a:off x="259969" y="5180525"/>
            <a:ext cx="1458504" cy="1321465"/>
          </a:xfrm>
          <a:prstGeom prst="rect">
            <a:avLst/>
          </a:prstGeom>
          <a:noFill/>
          <a:extLst>
            <a:ext uri="{909E8E84-426E-40dd-AFC4-6F175D3DCCD1}">
              <a14:hiddenFill xmlns=""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18A317C0-B4FE-4621-B45C-98C33AB3EFA8}"/>
              </a:ext>
            </a:extLst>
          </p:cNvPr>
          <p:cNvSpPr txBox="1"/>
          <p:nvPr/>
        </p:nvSpPr>
        <p:spPr>
          <a:xfrm rot="21229203">
            <a:off x="448550" y="5441890"/>
            <a:ext cx="1549187" cy="707886"/>
          </a:xfrm>
          <a:prstGeom prst="rect">
            <a:avLst/>
          </a:prstGeom>
          <a:noFill/>
        </p:spPr>
        <p:txBody>
          <a:bodyPr wrap="square" rtlCol="0">
            <a:spAutoFit/>
          </a:bodyPr>
          <a:lstStyle/>
          <a:p>
            <a:r>
              <a:rPr lang="en-GB" sz="2000" dirty="0">
                <a:solidFill>
                  <a:prstClr val="black"/>
                </a:solidFill>
                <a:cs typeface="Calibri" panose="020F0502020204030204" pitchFamily="34" charset="0"/>
              </a:rPr>
              <a:t>[some friends]</a:t>
            </a:r>
          </a:p>
        </p:txBody>
      </p:sp>
      <p:pic>
        <p:nvPicPr>
          <p:cNvPr id="61" name="Picture 2" descr="http://www.clker.com/cliparts/w/d/u/B/w/V/stamp1-md.png">
            <a:extLst>
              <a:ext uri="{FF2B5EF4-FFF2-40B4-BE49-F238E27FC236}">
                <a16:creationId xmlns:a16="http://schemas.microsoft.com/office/drawing/2014/main" id="{69D6385F-C511-47E7-8293-19EE998FEB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930748">
            <a:off x="2499979" y="1261513"/>
            <a:ext cx="1458504" cy="1321465"/>
          </a:xfrm>
          <a:prstGeom prst="rect">
            <a:avLst/>
          </a:prstGeom>
          <a:noFill/>
          <a:extLst>
            <a:ext uri="{909E8E84-426E-40dd-AFC4-6F175D3DCCD1}">
              <a14:hiddenFill xmlns=""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2848DA24-DC57-4390-AF6F-714D66436FDB}"/>
              </a:ext>
            </a:extLst>
          </p:cNvPr>
          <p:cNvSpPr txBox="1"/>
          <p:nvPr/>
        </p:nvSpPr>
        <p:spPr>
          <a:xfrm rot="20414919">
            <a:off x="2568354" y="1681342"/>
            <a:ext cx="1549187" cy="400110"/>
          </a:xfrm>
          <a:prstGeom prst="rect">
            <a:avLst/>
          </a:prstGeom>
          <a:noFill/>
        </p:spPr>
        <p:txBody>
          <a:bodyPr wrap="square" rtlCol="0">
            <a:spAutoFit/>
          </a:bodyPr>
          <a:lstStyle/>
          <a:p>
            <a:r>
              <a:rPr lang="en-GB" sz="2000" dirty="0">
                <a:solidFill>
                  <a:prstClr val="black"/>
                </a:solidFill>
                <a:cs typeface="Calibri" panose="020F0502020204030204" pitchFamily="34" charset="0"/>
              </a:rPr>
              <a:t>[a friend]</a:t>
            </a:r>
          </a:p>
        </p:txBody>
      </p:sp>
      <p:pic>
        <p:nvPicPr>
          <p:cNvPr id="63" name="Picture 8" descr="http://www.clker.com/cliparts/c/2/2/8/119542194923136461johnny_automatic_pen_1.svg.med.png">
            <a:extLst>
              <a:ext uri="{FF2B5EF4-FFF2-40B4-BE49-F238E27FC236}">
                <a16:creationId xmlns:a16="http://schemas.microsoft.com/office/drawing/2014/main" id="{77A57892-2113-4D36-91E1-33E577B131F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68955" y="3685575"/>
            <a:ext cx="257957" cy="1298677"/>
          </a:xfrm>
          <a:prstGeom prst="rect">
            <a:avLst/>
          </a:prstGeom>
          <a:noFill/>
          <a:extLst>
            <a:ext uri="{909E8E84-426E-40dd-AFC4-6F175D3DCCD1}">
              <a14:hiddenFill xmlns="" xmlns:a14="http://schemas.microsoft.com/office/drawing/2010/main">
                <a:solidFill>
                  <a:srgbClr val="FFFFFF"/>
                </a:solidFill>
              </a14:hiddenFill>
            </a:ext>
          </a:extLst>
        </p:spPr>
      </p:pic>
      <p:pic>
        <p:nvPicPr>
          <p:cNvPr id="64" name="Picture 8" descr="http://www.clker.com/cliparts/c/2/2/8/119542194923136461johnny_automatic_pen_1.svg.med.png">
            <a:extLst>
              <a:ext uri="{FF2B5EF4-FFF2-40B4-BE49-F238E27FC236}">
                <a16:creationId xmlns:a16="http://schemas.microsoft.com/office/drawing/2014/main" id="{2E104165-79E6-4EDE-A760-B20D8B90B1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27542" y="2824838"/>
            <a:ext cx="257957" cy="1298677"/>
          </a:xfrm>
          <a:prstGeom prst="rect">
            <a:avLst/>
          </a:prstGeom>
          <a:noFill/>
          <a:extLst>
            <a:ext uri="{909E8E84-426E-40dd-AFC4-6F175D3DCCD1}">
              <a14:hiddenFill xmlns="" xmlns:a14="http://schemas.microsoft.com/office/drawing/2010/main">
                <a:solidFill>
                  <a:srgbClr val="FFFFFF"/>
                </a:solidFill>
              </a14:hiddenFill>
            </a:ext>
          </a:extLst>
        </p:spPr>
      </p:pic>
      <p:pic>
        <p:nvPicPr>
          <p:cNvPr id="65" name="Picture 8" descr="http://www.clker.com/cliparts/c/2/2/8/119542194923136461johnny_automatic_pen_1.svg.med.png">
            <a:extLst>
              <a:ext uri="{FF2B5EF4-FFF2-40B4-BE49-F238E27FC236}">
                <a16:creationId xmlns:a16="http://schemas.microsoft.com/office/drawing/2014/main" id="{1944B25A-EA6B-49A2-935A-8C41261875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47144" y="2737540"/>
            <a:ext cx="257957" cy="1298677"/>
          </a:xfrm>
          <a:prstGeom prst="rect">
            <a:avLst/>
          </a:prstGeom>
          <a:noFill/>
          <a:extLst>
            <a:ext uri="{909E8E84-426E-40dd-AFC4-6F175D3DCCD1}">
              <a14:hiddenFill xmlns="" xmlns:a14="http://schemas.microsoft.com/office/drawing/2010/main">
                <a:solidFill>
                  <a:srgbClr val="FFFFFF"/>
                </a:solidFill>
              </a14:hiddenFill>
            </a:ext>
          </a:extLst>
        </p:spPr>
      </p:pic>
      <p:pic>
        <p:nvPicPr>
          <p:cNvPr id="66" name="Picture 8" descr="http://www.clker.com/cliparts/c/2/2/8/119542194923136461johnny_automatic_pen_1.svg.med.png">
            <a:extLst>
              <a:ext uri="{FF2B5EF4-FFF2-40B4-BE49-F238E27FC236}">
                <a16:creationId xmlns:a16="http://schemas.microsoft.com/office/drawing/2014/main" id="{01457F5F-6C05-4385-90D4-179791EAED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53091" y="3669776"/>
            <a:ext cx="257957" cy="1298677"/>
          </a:xfrm>
          <a:prstGeom prst="rect">
            <a:avLst/>
          </a:prstGeom>
          <a:noFill/>
          <a:extLst>
            <a:ext uri="{909E8E84-426E-40dd-AFC4-6F175D3DCCD1}">
              <a14:hiddenFill xmlns="" xmlns:a14="http://schemas.microsoft.com/office/drawing/2010/main">
                <a:solidFill>
                  <a:srgbClr val="FFFFFF"/>
                </a:solidFill>
              </a14:hiddenFill>
            </a:ext>
          </a:extLst>
        </p:spPr>
      </p:pic>
      <p:pic>
        <p:nvPicPr>
          <p:cNvPr id="67" name="Picture 8" descr="http://www.clker.com/cliparts/c/2/2/8/119542194923136461johnny_automatic_pen_1.svg.med.png">
            <a:extLst>
              <a:ext uri="{FF2B5EF4-FFF2-40B4-BE49-F238E27FC236}">
                <a16:creationId xmlns:a16="http://schemas.microsoft.com/office/drawing/2014/main" id="{94A591A6-1BC9-4F61-A99E-B51864A21E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34546" y="3688848"/>
            <a:ext cx="257957" cy="1298677"/>
          </a:xfrm>
          <a:prstGeom prst="rect">
            <a:avLst/>
          </a:prstGeom>
          <a:noFill/>
          <a:extLst>
            <a:ext uri="{909E8E84-426E-40dd-AFC4-6F175D3DCCD1}">
              <a14:hiddenFill xmlns="" xmlns:a14="http://schemas.microsoft.com/office/drawing/2010/main">
                <a:solidFill>
                  <a:srgbClr val="FFFFFF"/>
                </a:solidFill>
              </a14:hiddenFill>
            </a:ext>
          </a:extLst>
        </p:spPr>
      </p:pic>
      <p:pic>
        <p:nvPicPr>
          <p:cNvPr id="68" name="Picture 8" descr="http://www.clker.com/cliparts/c/2/2/8/119542194923136461johnny_automatic_pen_1.svg.med.png">
            <a:extLst>
              <a:ext uri="{FF2B5EF4-FFF2-40B4-BE49-F238E27FC236}">
                <a16:creationId xmlns:a16="http://schemas.microsoft.com/office/drawing/2014/main" id="{62198CA2-8A53-426A-8188-198329544AA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85500" y="1450457"/>
            <a:ext cx="317755" cy="1599727"/>
          </a:xfrm>
          <a:prstGeom prst="rect">
            <a:avLst/>
          </a:prstGeom>
          <a:noFill/>
          <a:extLst>
            <a:ext uri="{909E8E84-426E-40dd-AFC4-6F175D3DCCD1}">
              <a14:hiddenFill xmlns="" xmlns:a14="http://schemas.microsoft.com/office/drawing/2010/main">
                <a:solidFill>
                  <a:srgbClr val="FFFFFF"/>
                </a:solidFill>
              </a14:hiddenFill>
            </a:ext>
          </a:extLst>
        </p:spPr>
      </p:pic>
      <p:pic>
        <p:nvPicPr>
          <p:cNvPr id="69" name="Picture 8" descr="http://www.clker.com/cliparts/c/2/2/8/119542194923136461johnny_automatic_pen_1.svg.med.png">
            <a:extLst>
              <a:ext uri="{FF2B5EF4-FFF2-40B4-BE49-F238E27FC236}">
                <a16:creationId xmlns:a16="http://schemas.microsoft.com/office/drawing/2014/main" id="{344411CA-FD22-40DD-8EDC-C9C8E69AF5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332863" y="123001"/>
            <a:ext cx="267864" cy="1348555"/>
          </a:xfrm>
          <a:prstGeom prst="rect">
            <a:avLst/>
          </a:prstGeom>
          <a:noFill/>
          <a:extLst>
            <a:ext uri="{909E8E84-426E-40dd-AFC4-6F175D3DCCD1}">
              <a14:hiddenFill xmlns="" xmlns:a14="http://schemas.microsoft.com/office/drawing/2010/main">
                <a:solidFill>
                  <a:srgbClr val="FFFFFF"/>
                </a:solidFill>
              </a14:hiddenFill>
            </a:ext>
          </a:extLst>
        </p:spPr>
      </p:pic>
      <p:pic>
        <p:nvPicPr>
          <p:cNvPr id="70" name="Picture 8" descr="http://www.clker.com/cliparts/c/2/2/8/119542194923136461johnny_automatic_pen_1.svg.med.png">
            <a:extLst>
              <a:ext uri="{FF2B5EF4-FFF2-40B4-BE49-F238E27FC236}">
                <a16:creationId xmlns:a16="http://schemas.microsoft.com/office/drawing/2014/main" id="{5A999150-1162-40CF-91C0-CEB41C591D3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0727" y="143141"/>
            <a:ext cx="257957" cy="1298677"/>
          </a:xfrm>
          <a:prstGeom prst="rect">
            <a:avLst/>
          </a:prstGeom>
          <a:noFill/>
          <a:extLst>
            <a:ext uri="{909E8E84-426E-40dd-AFC4-6F175D3DCCD1}">
              <a14:hiddenFill xmlns="" xmlns:a14="http://schemas.microsoft.com/office/drawing/2010/main">
                <a:solidFill>
                  <a:srgbClr val="FFFFFF"/>
                </a:solidFill>
              </a14:hiddenFill>
            </a:ext>
          </a:extLst>
        </p:spPr>
      </p:pic>
      <p:pic>
        <p:nvPicPr>
          <p:cNvPr id="71" name="Picture 8" descr="http://www.clker.com/cliparts/c/2/2/8/119542194923136461johnny_automatic_pen_1.svg.med.png">
            <a:extLst>
              <a:ext uri="{FF2B5EF4-FFF2-40B4-BE49-F238E27FC236}">
                <a16:creationId xmlns:a16="http://schemas.microsoft.com/office/drawing/2014/main" id="{406D8112-E6E4-418D-BE0B-0486FAAFE34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65488" y="3901811"/>
            <a:ext cx="317755" cy="1599727"/>
          </a:xfrm>
          <a:prstGeom prst="rect">
            <a:avLst/>
          </a:prstGeom>
          <a:noFill/>
          <a:extLst>
            <a:ext uri="{909E8E84-426E-40dd-AFC4-6F175D3DCCD1}">
              <a14:hiddenFill xmlns="" xmlns:a14="http://schemas.microsoft.com/office/drawing/2010/main">
                <a:solidFill>
                  <a:srgbClr val="FFFFFF"/>
                </a:solidFill>
              </a14:hiddenFill>
            </a:ext>
          </a:extLst>
        </p:spPr>
      </p:pic>
      <p:pic>
        <p:nvPicPr>
          <p:cNvPr id="72" name="Picture 10" descr="http://www.clker.com/cliparts/9/e/2/3/1206575835462097843yves_guillou_boat.svg.med.png">
            <a:extLst>
              <a:ext uri="{FF2B5EF4-FFF2-40B4-BE49-F238E27FC236}">
                <a16:creationId xmlns:a16="http://schemas.microsoft.com/office/drawing/2014/main" id="{E2C6B8B6-DA36-4B38-A3EC-6CA77E9B7E1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68588" y="3307876"/>
            <a:ext cx="1037103" cy="1234647"/>
          </a:xfrm>
          <a:prstGeom prst="rect">
            <a:avLst/>
          </a:prstGeom>
          <a:noFill/>
          <a:extLst>
            <a:ext uri="{909E8E84-426E-40dd-AFC4-6F175D3DCCD1}">
              <a14:hiddenFill xmlns="" xmlns:a14="http://schemas.microsoft.com/office/drawing/2010/main">
                <a:solidFill>
                  <a:srgbClr val="FFFFFF"/>
                </a:solidFill>
              </a14:hiddenFill>
            </a:ext>
          </a:extLst>
        </p:spPr>
      </p:pic>
      <p:pic>
        <p:nvPicPr>
          <p:cNvPr id="73" name="Picture 10" descr="http://www.clker.com/cliparts/9/e/2/3/1206575835462097843yves_guillou_boat.svg.med.png">
            <a:extLst>
              <a:ext uri="{FF2B5EF4-FFF2-40B4-BE49-F238E27FC236}">
                <a16:creationId xmlns:a16="http://schemas.microsoft.com/office/drawing/2014/main" id="{D9E929AD-5B7F-41A1-884D-76FC3779196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80345" y="3474176"/>
            <a:ext cx="1037103" cy="1234647"/>
          </a:xfrm>
          <a:prstGeom prst="rect">
            <a:avLst/>
          </a:prstGeom>
          <a:noFill/>
          <a:extLst>
            <a:ext uri="{909E8E84-426E-40dd-AFC4-6F175D3DCCD1}">
              <a14:hiddenFill xmlns="" xmlns:a14="http://schemas.microsoft.com/office/drawing/2010/main">
                <a:solidFill>
                  <a:srgbClr val="FFFFFF"/>
                </a:solidFill>
              </a14:hiddenFill>
            </a:ext>
          </a:extLst>
        </p:spPr>
      </p:pic>
      <p:pic>
        <p:nvPicPr>
          <p:cNvPr id="74" name="Picture 10" descr="http://www.clker.com/cliparts/9/e/2/3/1206575835462097843yves_guillou_boat.svg.med.png">
            <a:extLst>
              <a:ext uri="{FF2B5EF4-FFF2-40B4-BE49-F238E27FC236}">
                <a16:creationId xmlns:a16="http://schemas.microsoft.com/office/drawing/2014/main" id="{31A3CFEF-D19D-4323-8836-503E65B699E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68571" y="3674708"/>
            <a:ext cx="1037103" cy="1234647"/>
          </a:xfrm>
          <a:prstGeom prst="rect">
            <a:avLst/>
          </a:prstGeom>
          <a:noFill/>
          <a:extLst>
            <a:ext uri="{909E8E84-426E-40dd-AFC4-6F175D3DCCD1}">
              <a14:hiddenFill xmlns="" xmlns:a14="http://schemas.microsoft.com/office/drawing/2010/main">
                <a:solidFill>
                  <a:srgbClr val="FFFFFF"/>
                </a:solidFill>
              </a14:hiddenFill>
            </a:ext>
          </a:extLst>
        </p:spPr>
      </p:pic>
      <p:pic>
        <p:nvPicPr>
          <p:cNvPr id="75" name="Picture 10" descr="http://www.clker.com/cliparts/9/e/2/3/1206575835462097843yves_guillou_boat.svg.med.png">
            <a:extLst>
              <a:ext uri="{FF2B5EF4-FFF2-40B4-BE49-F238E27FC236}">
                <a16:creationId xmlns:a16="http://schemas.microsoft.com/office/drawing/2014/main" id="{76279608-55F8-4556-9090-DE9C209AE17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20971" y="3827108"/>
            <a:ext cx="1037103" cy="1234647"/>
          </a:xfrm>
          <a:prstGeom prst="rect">
            <a:avLst/>
          </a:prstGeom>
          <a:noFill/>
          <a:extLst>
            <a:ext uri="{909E8E84-426E-40dd-AFC4-6F175D3DCCD1}">
              <a14:hiddenFill xmlns="" xmlns:a14="http://schemas.microsoft.com/office/drawing/2010/main">
                <a:solidFill>
                  <a:srgbClr val="FFFFFF"/>
                </a:solidFill>
              </a14:hiddenFill>
            </a:ext>
          </a:extLst>
        </p:spPr>
      </p:pic>
      <p:pic>
        <p:nvPicPr>
          <p:cNvPr id="76" name="Picture 10" descr="http://www.clker.com/cliparts/9/e/2/3/1206575835462097843yves_guillou_boat.svg.med.png">
            <a:extLst>
              <a:ext uri="{FF2B5EF4-FFF2-40B4-BE49-F238E27FC236}">
                <a16:creationId xmlns:a16="http://schemas.microsoft.com/office/drawing/2014/main" id="{C16AB897-1106-4ABC-9C57-59F857896864}"/>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341092" y="3760288"/>
            <a:ext cx="1037103" cy="1234647"/>
          </a:xfrm>
          <a:prstGeom prst="rect">
            <a:avLst/>
          </a:prstGeom>
          <a:noFill/>
          <a:extLst>
            <a:ext uri="{909E8E84-426E-40dd-AFC4-6F175D3DCCD1}">
              <a14:hiddenFill xmlns="" xmlns:a14="http://schemas.microsoft.com/office/drawing/2010/main">
                <a:solidFill>
                  <a:srgbClr val="FFFFFF"/>
                </a:solidFill>
              </a14:hiddenFill>
            </a:ext>
          </a:extLst>
        </p:spPr>
      </p:pic>
      <p:pic>
        <p:nvPicPr>
          <p:cNvPr id="77" name="Picture 10" descr="http://www.clker.com/cliparts/9/e/2/3/1206575835462097843yves_guillou_boat.svg.med.png">
            <a:extLst>
              <a:ext uri="{FF2B5EF4-FFF2-40B4-BE49-F238E27FC236}">
                <a16:creationId xmlns:a16="http://schemas.microsoft.com/office/drawing/2014/main" id="{1245EB9A-A093-40DF-91D4-26886EA9823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1017" y="4423014"/>
            <a:ext cx="1037103" cy="1234647"/>
          </a:xfrm>
          <a:prstGeom prst="rect">
            <a:avLst/>
          </a:prstGeom>
          <a:noFill/>
          <a:extLst>
            <a:ext uri="{909E8E84-426E-40dd-AFC4-6F175D3DCCD1}">
              <a14:hiddenFill xmlns="" xmlns:a14="http://schemas.microsoft.com/office/drawing/2010/main">
                <a:solidFill>
                  <a:srgbClr val="FFFFFF"/>
                </a:solidFill>
              </a14:hiddenFill>
            </a:ext>
          </a:extLst>
        </p:spPr>
      </p:pic>
      <p:pic>
        <p:nvPicPr>
          <p:cNvPr id="78" name="Picture 10" descr="http://www.clker.com/cliparts/9/e/2/3/1206575835462097843yves_guillou_boat.svg.med.png">
            <a:extLst>
              <a:ext uri="{FF2B5EF4-FFF2-40B4-BE49-F238E27FC236}">
                <a16:creationId xmlns:a16="http://schemas.microsoft.com/office/drawing/2014/main" id="{F9F0A0E4-54B5-4567-B52E-CFC434A1ABB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06205" y="1310888"/>
            <a:ext cx="1037103" cy="1234647"/>
          </a:xfrm>
          <a:prstGeom prst="rect">
            <a:avLst/>
          </a:prstGeom>
          <a:noFill/>
          <a:extLst>
            <a:ext uri="{909E8E84-426E-40dd-AFC4-6F175D3DCCD1}">
              <a14:hiddenFill xmlns="" xmlns:a14="http://schemas.microsoft.com/office/drawing/2010/main">
                <a:solidFill>
                  <a:srgbClr val="FFFFFF"/>
                </a:solidFill>
              </a14:hiddenFill>
            </a:ext>
          </a:extLst>
        </p:spPr>
      </p:pic>
      <p:pic>
        <p:nvPicPr>
          <p:cNvPr id="79" name="Picture 10" descr="http://www.clker.com/cliparts/9/e/2/3/1206575835462097843yves_guillou_boat.svg.med.png">
            <a:extLst>
              <a:ext uri="{FF2B5EF4-FFF2-40B4-BE49-F238E27FC236}">
                <a16:creationId xmlns:a16="http://schemas.microsoft.com/office/drawing/2014/main" id="{1A9F46E5-E673-48F2-87BC-A040BE52B97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87397" y="1306909"/>
            <a:ext cx="1037103" cy="1234647"/>
          </a:xfrm>
          <a:prstGeom prst="rect">
            <a:avLst/>
          </a:prstGeom>
          <a:noFill/>
          <a:extLst>
            <a:ext uri="{909E8E84-426E-40dd-AFC4-6F175D3DCCD1}">
              <a14:hiddenFill xmlns="" xmlns:a14="http://schemas.microsoft.com/office/drawing/2010/main">
                <a:solidFill>
                  <a:srgbClr val="FFFFFF"/>
                </a:solidFill>
              </a14:hiddenFill>
            </a:ext>
          </a:extLst>
        </p:spPr>
      </p:pic>
      <p:pic>
        <p:nvPicPr>
          <p:cNvPr id="80" name="Picture 10" descr="http://www.clker.com/cliparts/9/e/2/3/1206575835462097843yves_guillou_boat.svg.med.png">
            <a:extLst>
              <a:ext uri="{FF2B5EF4-FFF2-40B4-BE49-F238E27FC236}">
                <a16:creationId xmlns:a16="http://schemas.microsoft.com/office/drawing/2014/main" id="{0097C72C-A65A-42AC-B205-A08FA16E365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9255" y="1377436"/>
            <a:ext cx="1037103" cy="1234647"/>
          </a:xfrm>
          <a:prstGeom prst="rect">
            <a:avLst/>
          </a:prstGeom>
          <a:noFill/>
          <a:extLst>
            <a:ext uri="{909E8E84-426E-40dd-AFC4-6F175D3DCCD1}">
              <a14:hiddenFill xmlns="" xmlns:a14="http://schemas.microsoft.com/office/drawing/2010/main">
                <a:solidFill>
                  <a:srgbClr val="FFFFFF"/>
                </a:solidFill>
              </a14:hiddenFill>
            </a:ext>
          </a:extLst>
        </p:spPr>
      </p:pic>
      <p:sp>
        <p:nvSpPr>
          <p:cNvPr id="81" name="Title 80">
            <a:extLst>
              <a:ext uri="{FF2B5EF4-FFF2-40B4-BE49-F238E27FC236}">
                <a16:creationId xmlns:a16="http://schemas.microsoft.com/office/drawing/2014/main" id="{05157863-8A5E-465A-B157-CCEC270C68EE}"/>
              </a:ext>
            </a:extLst>
          </p:cNvPr>
          <p:cNvSpPr>
            <a:spLocks noGrp="1"/>
          </p:cNvSpPr>
          <p:nvPr>
            <p:ph type="title"/>
          </p:nvPr>
        </p:nvSpPr>
        <p:spPr>
          <a:xfrm>
            <a:off x="10897954" y="201178"/>
            <a:ext cx="1302040" cy="555400"/>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hablar</a:t>
            </a:r>
            <a:endParaRPr lang="en-GB" dirty="0"/>
          </a:p>
        </p:txBody>
      </p:sp>
    </p:spTree>
    <p:extLst>
      <p:ext uri="{BB962C8B-B14F-4D97-AF65-F5344CB8AC3E}">
        <p14:creationId xmlns:p14="http://schemas.microsoft.com/office/powerpoint/2010/main" val="4103188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60ED44D-21FD-4E2C-829E-9022B18C9631}"/>
              </a:ext>
            </a:extLst>
          </p:cNvPr>
          <p:cNvSpPr>
            <a:spLocks noGrp="1"/>
          </p:cNvSpPr>
          <p:nvPr>
            <p:ph type="title"/>
          </p:nvPr>
        </p:nvSpPr>
        <p:spPr>
          <a:xfrm>
            <a:off x="2926162" y="188576"/>
            <a:ext cx="7715041" cy="1325563"/>
          </a:xfrm>
        </p:spPr>
        <p:txBody>
          <a:bodyPr/>
          <a:lstStyle/>
          <a:p>
            <a:r>
              <a:rPr lang="en-GB" dirty="0">
                <a:latin typeface="Century Gothic" panose="020B0502020202020204" pitchFamily="34" charset="0"/>
              </a:rPr>
              <a:t>Need some help?</a:t>
            </a:r>
          </a:p>
        </p:txBody>
      </p:sp>
      <p:sp>
        <p:nvSpPr>
          <p:cNvPr id="7" name="TextBox 6">
            <a:extLst>
              <a:ext uri="{FF2B5EF4-FFF2-40B4-BE49-F238E27FC236}">
                <a16:creationId xmlns:a16="http://schemas.microsoft.com/office/drawing/2014/main" id="{C2101742-01A9-4EFA-8B3E-97B6C6C54C05}"/>
              </a:ext>
            </a:extLst>
          </p:cNvPr>
          <p:cNvSpPr txBox="1"/>
          <p:nvPr/>
        </p:nvSpPr>
        <p:spPr>
          <a:xfrm>
            <a:off x="566894" y="1821915"/>
            <a:ext cx="5220956" cy="4247317"/>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Set 1 of picture cards</a:t>
            </a:r>
          </a:p>
          <a:p>
            <a:endParaRPr lang="en-GB" sz="2800" dirty="0">
              <a:solidFill>
                <a:srgbClr val="002060"/>
              </a:solidFill>
              <a:latin typeface="Century Gothic" panose="020B0502020202020204" pitchFamily="34" charset="0"/>
            </a:endParaRPr>
          </a:p>
          <a:p>
            <a:r>
              <a:rPr lang="en-GB" sz="2800" dirty="0">
                <a:solidFill>
                  <a:srgbClr val="002060"/>
                </a:solidFill>
                <a:latin typeface="Century Gothic" panose="020B0502020202020204" pitchFamily="34" charset="0"/>
              </a:rPr>
              <a:t>un </a:t>
            </a:r>
            <a:r>
              <a:rPr lang="en-GB" sz="2800" dirty="0" err="1">
                <a:solidFill>
                  <a:srgbClr val="002060"/>
                </a:solidFill>
                <a:latin typeface="Century Gothic" panose="020B0502020202020204" pitchFamily="34" charset="0"/>
              </a:rPr>
              <a:t>libro</a:t>
            </a:r>
            <a:r>
              <a:rPr lang="en-GB" sz="2800" dirty="0">
                <a:solidFill>
                  <a:srgbClr val="002060"/>
                </a:solidFill>
                <a:latin typeface="Century Gothic" panose="020B0502020202020204" pitchFamily="34" charset="0"/>
              </a:rPr>
              <a:t> – a book</a:t>
            </a:r>
          </a:p>
          <a:p>
            <a:r>
              <a:rPr lang="en-GB" sz="2800" dirty="0">
                <a:solidFill>
                  <a:srgbClr val="002060"/>
                </a:solidFill>
                <a:latin typeface="Century Gothic" panose="020B0502020202020204" pitchFamily="34" charset="0"/>
              </a:rPr>
              <a:t>una revista – a magazine</a:t>
            </a:r>
          </a:p>
          <a:p>
            <a:r>
              <a:rPr lang="en-GB" sz="2800" dirty="0">
                <a:solidFill>
                  <a:srgbClr val="002060"/>
                </a:solidFill>
                <a:latin typeface="Century Gothic" panose="020B0502020202020204" pitchFamily="34" charset="0"/>
              </a:rPr>
              <a:t>una </a:t>
            </a:r>
            <a:r>
              <a:rPr lang="en-GB" sz="2800" dirty="0" err="1">
                <a:solidFill>
                  <a:srgbClr val="002060"/>
                </a:solidFill>
                <a:latin typeface="Century Gothic" panose="020B0502020202020204" pitchFamily="34" charset="0"/>
              </a:rPr>
              <a:t>botella</a:t>
            </a:r>
            <a:r>
              <a:rPr lang="en-GB" sz="2800" dirty="0">
                <a:solidFill>
                  <a:srgbClr val="002060"/>
                </a:solidFill>
                <a:latin typeface="Century Gothic" panose="020B0502020202020204" pitchFamily="34" charset="0"/>
              </a:rPr>
              <a:t> – a bottle</a:t>
            </a:r>
          </a:p>
          <a:p>
            <a:r>
              <a:rPr lang="en-GB" sz="2800" dirty="0">
                <a:solidFill>
                  <a:srgbClr val="002060"/>
                </a:solidFill>
                <a:latin typeface="Century Gothic" panose="020B0502020202020204" pitchFamily="34" charset="0"/>
              </a:rPr>
              <a:t>un caballo – a horse</a:t>
            </a:r>
          </a:p>
          <a:p>
            <a:r>
              <a:rPr lang="en-GB" sz="2800" dirty="0">
                <a:solidFill>
                  <a:srgbClr val="002060"/>
                </a:solidFill>
                <a:latin typeface="Century Gothic" panose="020B0502020202020204" pitchFamily="34" charset="0"/>
              </a:rPr>
              <a:t>un gato – a cat</a:t>
            </a:r>
          </a:p>
          <a:p>
            <a:r>
              <a:rPr lang="en-GB" sz="2800" dirty="0">
                <a:solidFill>
                  <a:srgbClr val="002060"/>
                </a:solidFill>
                <a:latin typeface="Century Gothic" panose="020B0502020202020204" pitchFamily="34" charset="0"/>
              </a:rPr>
              <a:t>una </a:t>
            </a:r>
            <a:r>
              <a:rPr lang="en-GB" sz="2800" dirty="0" err="1">
                <a:solidFill>
                  <a:srgbClr val="002060"/>
                </a:solidFill>
                <a:latin typeface="Century Gothic" panose="020B0502020202020204" pitchFamily="34" charset="0"/>
              </a:rPr>
              <a:t>bicicleta</a:t>
            </a:r>
            <a:r>
              <a:rPr lang="en-GB" sz="2800" dirty="0">
                <a:solidFill>
                  <a:srgbClr val="002060"/>
                </a:solidFill>
                <a:latin typeface="Century Gothic" panose="020B0502020202020204" pitchFamily="34" charset="0"/>
              </a:rPr>
              <a:t> – a bicycle</a:t>
            </a:r>
          </a:p>
          <a:p>
            <a:r>
              <a:rPr lang="en-GB" sz="2800" dirty="0">
                <a:solidFill>
                  <a:srgbClr val="002060"/>
                </a:solidFill>
                <a:latin typeface="Century Gothic" panose="020B0502020202020204" pitchFamily="34" charset="0"/>
              </a:rPr>
              <a:t>una casa –a house</a:t>
            </a:r>
          </a:p>
          <a:p>
            <a:endParaRPr lang="en-GB" dirty="0">
              <a:latin typeface="Century Gothic" panose="020B0502020202020204" pitchFamily="34" charset="0"/>
            </a:endParaRPr>
          </a:p>
        </p:txBody>
      </p:sp>
      <p:sp>
        <p:nvSpPr>
          <p:cNvPr id="8" name="TextBox 7">
            <a:extLst>
              <a:ext uri="{FF2B5EF4-FFF2-40B4-BE49-F238E27FC236}">
                <a16:creationId xmlns:a16="http://schemas.microsoft.com/office/drawing/2014/main" id="{B05FC902-05E4-4F00-BEB2-BC76BA4832B9}"/>
              </a:ext>
            </a:extLst>
          </p:cNvPr>
          <p:cNvSpPr txBox="1"/>
          <p:nvPr/>
        </p:nvSpPr>
        <p:spPr>
          <a:xfrm>
            <a:off x="5787850" y="1821915"/>
            <a:ext cx="5220956" cy="4401205"/>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Set 2 of picture cards</a:t>
            </a:r>
          </a:p>
          <a:p>
            <a:endParaRPr lang="en-GB" sz="2800" dirty="0">
              <a:solidFill>
                <a:srgbClr val="002060"/>
              </a:solidFill>
              <a:latin typeface="Century Gothic" panose="020B0502020202020204" pitchFamily="34" charset="0"/>
            </a:endParaRPr>
          </a:p>
          <a:p>
            <a:r>
              <a:rPr lang="en-GB" sz="2800" dirty="0">
                <a:solidFill>
                  <a:srgbClr val="002060"/>
                </a:solidFill>
                <a:latin typeface="Century Gothic" panose="020B0502020202020204" pitchFamily="34" charset="0"/>
              </a:rPr>
              <a:t>un </a:t>
            </a:r>
            <a:r>
              <a:rPr lang="en-GB" sz="2800" dirty="0" err="1">
                <a:solidFill>
                  <a:srgbClr val="002060"/>
                </a:solidFill>
                <a:latin typeface="Century Gothic" panose="020B0502020202020204" pitchFamily="34" charset="0"/>
              </a:rPr>
              <a:t>bolígrafo</a:t>
            </a:r>
            <a:r>
              <a:rPr lang="en-GB" sz="2800" dirty="0">
                <a:solidFill>
                  <a:srgbClr val="002060"/>
                </a:solidFill>
                <a:latin typeface="Century Gothic" panose="020B0502020202020204" pitchFamily="34" charset="0"/>
              </a:rPr>
              <a:t> – a pen</a:t>
            </a:r>
          </a:p>
          <a:p>
            <a:r>
              <a:rPr lang="en-GB" sz="2800" dirty="0">
                <a:solidFill>
                  <a:srgbClr val="002060"/>
                </a:solidFill>
                <a:latin typeface="Century Gothic" panose="020B0502020202020204" pitchFamily="34" charset="0"/>
              </a:rPr>
              <a:t>una planta – a plant</a:t>
            </a:r>
          </a:p>
          <a:p>
            <a:r>
              <a:rPr lang="en-GB" sz="2800" dirty="0">
                <a:solidFill>
                  <a:srgbClr val="002060"/>
                </a:solidFill>
                <a:latin typeface="Century Gothic" panose="020B0502020202020204" pitchFamily="34" charset="0"/>
              </a:rPr>
              <a:t>una </a:t>
            </a:r>
            <a:r>
              <a:rPr lang="en-GB" sz="2800" dirty="0" err="1">
                <a:solidFill>
                  <a:srgbClr val="002060"/>
                </a:solidFill>
                <a:latin typeface="Century Gothic" panose="020B0502020202020204" pitchFamily="34" charset="0"/>
              </a:rPr>
              <a:t>moneda</a:t>
            </a:r>
            <a:r>
              <a:rPr lang="en-GB" sz="2800" dirty="0">
                <a:solidFill>
                  <a:srgbClr val="002060"/>
                </a:solidFill>
                <a:latin typeface="Century Gothic" panose="020B0502020202020204" pitchFamily="34" charset="0"/>
              </a:rPr>
              <a:t> – a coin</a:t>
            </a:r>
          </a:p>
          <a:p>
            <a:r>
              <a:rPr lang="en-GB" sz="2800" dirty="0">
                <a:solidFill>
                  <a:srgbClr val="002060"/>
                </a:solidFill>
                <a:latin typeface="Century Gothic" panose="020B0502020202020204" pitchFamily="34" charset="0"/>
              </a:rPr>
              <a:t>un </a:t>
            </a:r>
            <a:r>
              <a:rPr lang="en-GB" sz="2800" dirty="0" err="1">
                <a:solidFill>
                  <a:srgbClr val="002060"/>
                </a:solidFill>
                <a:latin typeface="Century Gothic" panose="020B0502020202020204" pitchFamily="34" charset="0"/>
              </a:rPr>
              <a:t>teléfono</a:t>
            </a:r>
            <a:r>
              <a:rPr lang="en-GB" sz="2800" dirty="0">
                <a:solidFill>
                  <a:srgbClr val="002060"/>
                </a:solidFill>
                <a:latin typeface="Century Gothic" panose="020B0502020202020204" pitchFamily="34" charset="0"/>
              </a:rPr>
              <a:t> – a telephone</a:t>
            </a:r>
          </a:p>
          <a:p>
            <a:r>
              <a:rPr lang="en-GB" sz="2800" dirty="0">
                <a:solidFill>
                  <a:srgbClr val="002060"/>
                </a:solidFill>
                <a:latin typeface="Century Gothic" panose="020B0502020202020204" pitchFamily="34" charset="0"/>
              </a:rPr>
              <a:t>un </a:t>
            </a:r>
            <a:r>
              <a:rPr lang="en-GB" sz="2800" dirty="0" err="1">
                <a:solidFill>
                  <a:srgbClr val="002060"/>
                </a:solidFill>
                <a:latin typeface="Century Gothic" panose="020B0502020202020204" pitchFamily="34" charset="0"/>
              </a:rPr>
              <a:t>barco</a:t>
            </a:r>
            <a:r>
              <a:rPr lang="en-GB" sz="2800" dirty="0">
                <a:solidFill>
                  <a:srgbClr val="002060"/>
                </a:solidFill>
                <a:latin typeface="Century Gothic" panose="020B0502020202020204" pitchFamily="34" charset="0"/>
              </a:rPr>
              <a:t> – a boat</a:t>
            </a:r>
          </a:p>
          <a:p>
            <a:r>
              <a:rPr lang="en-GB" sz="2800" dirty="0">
                <a:solidFill>
                  <a:srgbClr val="002060"/>
                </a:solidFill>
                <a:latin typeface="Century Gothic" panose="020B0502020202020204" pitchFamily="34" charset="0"/>
              </a:rPr>
              <a:t>un amigo – a friend</a:t>
            </a:r>
          </a:p>
          <a:p>
            <a:r>
              <a:rPr lang="en-GB" sz="2800" dirty="0">
                <a:solidFill>
                  <a:srgbClr val="002060"/>
                </a:solidFill>
                <a:latin typeface="Century Gothic" panose="020B0502020202020204" pitchFamily="34" charset="0"/>
              </a:rPr>
              <a:t>un </a:t>
            </a:r>
            <a:r>
              <a:rPr lang="en-GB" sz="2800" dirty="0" err="1">
                <a:solidFill>
                  <a:srgbClr val="002060"/>
                </a:solidFill>
                <a:latin typeface="Century Gothic" panose="020B0502020202020204" pitchFamily="34" charset="0"/>
              </a:rPr>
              <a:t>periódico</a:t>
            </a:r>
            <a:r>
              <a:rPr lang="en-GB" sz="2800" dirty="0">
                <a:solidFill>
                  <a:srgbClr val="002060"/>
                </a:solidFill>
                <a:latin typeface="Century Gothic" panose="020B0502020202020204" pitchFamily="34" charset="0"/>
              </a:rPr>
              <a:t> – a newspaper</a:t>
            </a:r>
          </a:p>
          <a:p>
            <a:endParaRPr lang="en-GB" sz="2800" dirty="0">
              <a:solidFill>
                <a:srgbClr val="002060"/>
              </a:solidFill>
              <a:latin typeface="Century Gothic" panose="020B0502020202020204" pitchFamily="34" charset="0"/>
            </a:endParaRPr>
          </a:p>
        </p:txBody>
      </p:sp>
      <p:sp>
        <p:nvSpPr>
          <p:cNvPr id="9" name="Rectangle 8">
            <a:extLst>
              <a:ext uri="{FF2B5EF4-FFF2-40B4-BE49-F238E27FC236}">
                <a16:creationId xmlns:a16="http://schemas.microsoft.com/office/drawing/2014/main" id="{CC29FC8B-1B5E-47A0-B403-D0D38118D0EA}"/>
              </a:ext>
            </a:extLst>
          </p:cNvPr>
          <p:cNvSpPr/>
          <p:nvPr/>
        </p:nvSpPr>
        <p:spPr>
          <a:xfrm>
            <a:off x="566894" y="2514600"/>
            <a:ext cx="4857750" cy="3429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02A801C-C9F0-41AC-9BC0-2EB15DCEC962}"/>
              </a:ext>
            </a:extLst>
          </p:cNvPr>
          <p:cNvSpPr/>
          <p:nvPr/>
        </p:nvSpPr>
        <p:spPr>
          <a:xfrm>
            <a:off x="5787850" y="2514600"/>
            <a:ext cx="5039353" cy="3429000"/>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773021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5E65802-D6E0-45BA-9EB1-D75D577D0063}"/>
              </a:ext>
            </a:extLst>
          </p:cNvPr>
          <p:cNvSpPr txBox="1"/>
          <p:nvPr/>
        </p:nvSpPr>
        <p:spPr>
          <a:xfrm>
            <a:off x="907130" y="1679864"/>
            <a:ext cx="3388333" cy="1200329"/>
          </a:xfrm>
          <a:prstGeom prst="rect">
            <a:avLst/>
          </a:prstGeom>
          <a:noFill/>
        </p:spPr>
        <p:txBody>
          <a:bodyPr wrap="square" rtlCol="0">
            <a:spAutoFit/>
          </a:bodyPr>
          <a:lstStyle/>
          <a:p>
            <a:r>
              <a:rPr lang="es-CO" sz="7200" dirty="0">
                <a:solidFill>
                  <a:schemeClr val="accent2"/>
                </a:solidFill>
                <a:latin typeface="Century Gothic" panose="020B0502020202020204" pitchFamily="34" charset="0"/>
                <a:cs typeface="Calibri" panose="020F0502020204030204" pitchFamily="34" charset="0"/>
              </a:rPr>
              <a:t>ca</a:t>
            </a:r>
            <a:r>
              <a:rPr lang="es-CO" sz="7200" dirty="0">
                <a:solidFill>
                  <a:schemeClr val="accent5">
                    <a:lumMod val="75000"/>
                  </a:schemeClr>
                </a:solidFill>
                <a:latin typeface="Century Gothic" panose="020B0502020202020204" pitchFamily="34" charset="0"/>
                <a:cs typeface="Calibri" panose="020F0502020204030204" pitchFamily="34" charset="0"/>
              </a:rPr>
              <a:t>ntar</a:t>
            </a:r>
          </a:p>
        </p:txBody>
      </p:sp>
      <p:sp>
        <p:nvSpPr>
          <p:cNvPr id="24" name="TextBox 23">
            <a:extLst>
              <a:ext uri="{FF2B5EF4-FFF2-40B4-BE49-F238E27FC236}">
                <a16:creationId xmlns:a16="http://schemas.microsoft.com/office/drawing/2014/main" id="{089E8C41-E16F-485C-AC10-B70D1CD96703}"/>
              </a:ext>
            </a:extLst>
          </p:cNvPr>
          <p:cNvSpPr txBox="1"/>
          <p:nvPr/>
        </p:nvSpPr>
        <p:spPr>
          <a:xfrm>
            <a:off x="8806888" y="2792150"/>
            <a:ext cx="2376576" cy="1200329"/>
          </a:xfrm>
          <a:prstGeom prst="rect">
            <a:avLst/>
          </a:prstGeom>
          <a:noFill/>
        </p:spPr>
        <p:txBody>
          <a:bodyPr wrap="square" rtlCol="0">
            <a:spAutoFit/>
          </a:bodyPr>
          <a:lstStyle/>
          <a:p>
            <a:pPr algn="ctr"/>
            <a:r>
              <a:rPr lang="es-CO" sz="7200" dirty="0">
                <a:solidFill>
                  <a:srgbClr val="E87D1E"/>
                </a:solidFill>
                <a:latin typeface="Century Gothic" panose="020B0502020202020204" pitchFamily="34" charset="0"/>
                <a:cs typeface="Calibri" panose="020F0502020204030204" pitchFamily="34" charset="0"/>
              </a:rPr>
              <a:t>ca</a:t>
            </a:r>
            <a:r>
              <a:rPr lang="es-CO" sz="7200" dirty="0">
                <a:solidFill>
                  <a:srgbClr val="115076"/>
                </a:solidFill>
                <a:latin typeface="Century Gothic" panose="020B0502020202020204" pitchFamily="34" charset="0"/>
                <a:cs typeface="Calibri" panose="020F0502020204030204" pitchFamily="34" charset="0"/>
              </a:rPr>
              <a:t>lle</a:t>
            </a:r>
          </a:p>
        </p:txBody>
      </p:sp>
      <p:sp>
        <p:nvSpPr>
          <p:cNvPr id="25" name="TextBox 24">
            <a:extLst>
              <a:ext uri="{FF2B5EF4-FFF2-40B4-BE49-F238E27FC236}">
                <a16:creationId xmlns:a16="http://schemas.microsoft.com/office/drawing/2014/main" id="{2E0072C7-A942-4501-BD70-8B8B9A057CCC}"/>
              </a:ext>
            </a:extLst>
          </p:cNvPr>
          <p:cNvSpPr txBox="1"/>
          <p:nvPr/>
        </p:nvSpPr>
        <p:spPr>
          <a:xfrm>
            <a:off x="4829905" y="341037"/>
            <a:ext cx="2778017"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CA</a:t>
            </a:r>
          </a:p>
        </p:txBody>
      </p:sp>
      <p:sp>
        <p:nvSpPr>
          <p:cNvPr id="26" name="Rounded Rectangle 20">
            <a:extLst>
              <a:ext uri="{FF2B5EF4-FFF2-40B4-BE49-F238E27FC236}">
                <a16:creationId xmlns:a16="http://schemas.microsoft.com/office/drawing/2014/main" id="{82059A9D-A514-42DB-B0F8-4D23F0844810}"/>
              </a:ext>
            </a:extLst>
          </p:cNvPr>
          <p:cNvSpPr/>
          <p:nvPr/>
        </p:nvSpPr>
        <p:spPr>
          <a:xfrm>
            <a:off x="4835779" y="2506570"/>
            <a:ext cx="2902226" cy="261623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7" name="TextBox 26">
            <a:extLst>
              <a:ext uri="{FF2B5EF4-FFF2-40B4-BE49-F238E27FC236}">
                <a16:creationId xmlns:a16="http://schemas.microsoft.com/office/drawing/2014/main" id="{C5025E11-85A2-45C6-8380-BCF935FB3ECC}"/>
              </a:ext>
            </a:extLst>
          </p:cNvPr>
          <p:cNvSpPr txBox="1"/>
          <p:nvPr/>
        </p:nvSpPr>
        <p:spPr>
          <a:xfrm>
            <a:off x="5160595" y="3992479"/>
            <a:ext cx="234867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sa</a:t>
            </a:r>
          </a:p>
        </p:txBody>
      </p:sp>
      <p:sp>
        <p:nvSpPr>
          <p:cNvPr id="15" name="Title 14">
            <a:extLst>
              <a:ext uri="{FF2B5EF4-FFF2-40B4-BE49-F238E27FC236}">
                <a16:creationId xmlns:a16="http://schemas.microsoft.com/office/drawing/2014/main" id="{7134487F-DB22-4A25-B334-3B4213EDD10C}"/>
              </a:ext>
            </a:extLst>
          </p:cNvPr>
          <p:cNvSpPr>
            <a:spLocks noGrp="1"/>
          </p:cNvSpPr>
          <p:nvPr>
            <p:ph type="title"/>
          </p:nvPr>
        </p:nvSpPr>
        <p:spPr>
          <a:xfrm>
            <a:off x="0" y="7162800"/>
            <a:ext cx="507481" cy="583991"/>
          </a:xfrm>
        </p:spPr>
        <p:txBody>
          <a:bodyPr>
            <a:normAutofit/>
          </a:bodyPr>
          <a:lstStyle/>
          <a:p>
            <a:r>
              <a:rPr lang="en-GB" sz="100" dirty="0">
                <a:solidFill>
                  <a:schemeClr val="bg1"/>
                </a:solidFill>
              </a:rPr>
              <a:t>ca</a:t>
            </a:r>
          </a:p>
        </p:txBody>
      </p:sp>
    </p:spTree>
    <p:extLst>
      <p:ext uri="{BB962C8B-B14F-4D97-AF65-F5344CB8AC3E}">
        <p14:creationId xmlns:p14="http://schemas.microsoft.com/office/powerpoint/2010/main" val="44324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3" name="ca.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4" name="cas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cantar.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subTnLst>
                                    <p:audio>
                                      <p:cMediaNode>
                                        <p:cTn display="0" masterRel="sameClick">
                                          <p:stCondLst>
                                            <p:cond evt="begin" delay="0">
                                              <p:tn val="22"/>
                                            </p:cond>
                                          </p:stCondLst>
                                          <p:endCondLst>
                                            <p:cond evt="onStopAudio" delay="0">
                                              <p:tgtEl>
                                                <p:sldTgt/>
                                              </p:tgtEl>
                                            </p:cond>
                                          </p:endCondLst>
                                        </p:cTn>
                                        <p:tgtEl>
                                          <p:sndTgt r:embed="rId6" name="ca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5" grpId="0"/>
      <p:bldP spid="26" grpId="0" animBg="1"/>
      <p:bldP spid="27"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210426" y="2013516"/>
            <a:ext cx="5940052" cy="879475"/>
          </a:xfrm>
        </p:spPr>
        <p:txBody>
          <a:bodyPr>
            <a:normAutofit fontScale="90000"/>
          </a:bodyPr>
          <a:lstStyle/>
          <a:p>
            <a:pPr algn="l"/>
            <a:r>
              <a:rPr lang="en-GB" sz="4000" b="1" dirty="0">
                <a:solidFill>
                  <a:prstClr val="white"/>
                </a:solidFill>
              </a:rPr>
              <a:t>Saying what people have</a:t>
            </a:r>
            <a:endParaRPr lang="en-US" sz="4000" dirty="0"/>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10426" y="2909432"/>
            <a:ext cx="7684740" cy="4547755"/>
          </a:xfrm>
        </p:spPr>
        <p:txBody>
          <a:bodyPr>
            <a:normAutofit/>
          </a:bodyPr>
          <a:lstStyle/>
          <a:p>
            <a:pPr algn="l"/>
            <a:r>
              <a:rPr lang="en-GB" sz="2800" dirty="0">
                <a:solidFill>
                  <a:prstClr val="white"/>
                </a:solidFill>
              </a:rPr>
              <a:t>Plural indefinite article (</a:t>
            </a:r>
            <a:r>
              <a:rPr lang="en-GB" sz="2800" dirty="0" err="1">
                <a:solidFill>
                  <a:prstClr val="white"/>
                </a:solidFill>
              </a:rPr>
              <a:t>unos</a:t>
            </a:r>
            <a:r>
              <a:rPr lang="en-GB" sz="2800" dirty="0">
                <a:solidFill>
                  <a:prstClr val="white"/>
                </a:solidFill>
              </a:rPr>
              <a:t>/</a:t>
            </a:r>
            <a:r>
              <a:rPr lang="en-GB" sz="2800" dirty="0" err="1">
                <a:solidFill>
                  <a:prstClr val="white"/>
                </a:solidFill>
              </a:rPr>
              <a:t>unas</a:t>
            </a:r>
            <a:r>
              <a:rPr lang="en-GB" sz="2800" dirty="0">
                <a:solidFill>
                  <a:prstClr val="white"/>
                </a:solidFill>
              </a:rPr>
              <a:t>)(cont.)</a:t>
            </a:r>
          </a:p>
          <a:p>
            <a:pPr algn="l"/>
            <a:r>
              <a:rPr lang="en-US" sz="2800" dirty="0">
                <a:solidFill>
                  <a:schemeClr val="bg1"/>
                </a:solidFill>
              </a:rPr>
              <a:t>Plural nouns with ‘-s’ (cont.)</a:t>
            </a: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14660" y="4972521"/>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5 - Lesson 10</a:t>
            </a:r>
          </a:p>
        </p:txBody>
      </p:sp>
      <p:sp>
        <p:nvSpPr>
          <p:cNvPr id="16" name="Title 3">
            <a:extLst>
              <a:ext uri="{FF2B5EF4-FFF2-40B4-BE49-F238E27FC236}">
                <a16:creationId xmlns:a16="http://schemas.microsoft.com/office/drawing/2014/main" id="{0CE3410D-ACFA-3647-856D-BF2E84254AD9}"/>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Nick Avery</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noProof="0" dirty="0">
                <a:solidFill>
                  <a:prstClr val="white"/>
                </a:solidFill>
                <a:latin typeface="Century Gothic" panose="020B0502020202020204" pitchFamily="34" charset="0"/>
              </a:rPr>
              <a:t>08</a:t>
            </a:r>
            <a:r>
              <a:rPr lang="en-GB" sz="1400" dirty="0">
                <a:solidFill>
                  <a:prstClr val="white"/>
                </a:solidFill>
                <a:latin typeface="Century Gothic" panose="020B0502020202020204" pitchFamily="34" charset="0"/>
              </a:rPr>
              <a:t>/07/21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19" name="TextBox 18">
            <a:extLst>
              <a:ext uri="{FF2B5EF4-FFF2-40B4-BE49-F238E27FC236}">
                <a16:creationId xmlns:a16="http://schemas.microsoft.com/office/drawing/2014/main" id="{2C5238F2-5418-4C87-AC2F-73BCEC8E4D02}"/>
              </a:ext>
            </a:extLst>
          </p:cNvPr>
          <p:cNvSpPr txBox="1"/>
          <p:nvPr/>
        </p:nvSpPr>
        <p:spPr>
          <a:xfrm>
            <a:off x="210426" y="3893203"/>
            <a:ext cx="6819186" cy="48013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a:t>
            </a:r>
            <a:r>
              <a:rPr kumimoji="0" lang="en-GB" sz="2800" b="0" i="0" u="none" strike="noStrike" kern="1200" cap="none" spc="0" normalizeH="0" baseline="0" noProof="0" dirty="0">
                <a:ln>
                  <a:noFill/>
                </a:ln>
                <a:solidFill>
                  <a:prstClr val="white"/>
                </a:solidFill>
                <a:effectLst/>
                <a:uLnTx/>
                <a:uFillTx/>
                <a:latin typeface="Century Gothic" panose="020F0302020204030204"/>
                <a:ea typeface="+mn-ea"/>
                <a:cs typeface="+mn-cs"/>
              </a:rPr>
              <a:t>[ca]/[co]/[cu] – ‘hard C’(cont.)</a:t>
            </a: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1397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2" descr="rectangle for the timer">
            <a:extLst>
              <a:ext uri="{FF2B5EF4-FFF2-40B4-BE49-F238E27FC236}">
                <a16:creationId xmlns:a16="http://schemas.microsoft.com/office/drawing/2014/main" id="{A2656836-D2CC-4EA1-8010-9396B14EBBE6}"/>
              </a:ext>
            </a:extLst>
          </p:cNvPr>
          <p:cNvSpPr>
            <a:spLocks noChangeArrowheads="1"/>
          </p:cNvSpPr>
          <p:nvPr/>
        </p:nvSpPr>
        <p:spPr bwMode="auto">
          <a:xfrm>
            <a:off x="10068765" y="1163993"/>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 name="Rectangle 3" descr="rectnagle for the timer ">
            <a:extLst>
              <a:ext uri="{FF2B5EF4-FFF2-40B4-BE49-F238E27FC236}">
                <a16:creationId xmlns:a16="http://schemas.microsoft.com/office/drawing/2014/main" id="{97B4E952-2961-4DD3-B82B-F2875394EF9C}"/>
              </a:ext>
            </a:extLst>
          </p:cNvPr>
          <p:cNvSpPr>
            <a:spLocks noChangeArrowheads="1"/>
          </p:cNvSpPr>
          <p:nvPr/>
        </p:nvSpPr>
        <p:spPr bwMode="auto">
          <a:xfrm>
            <a:off x="10066399" y="1163991"/>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 name="Line 7" descr="top line for the timer to mark 60 seconds">
            <a:extLst>
              <a:ext uri="{FF2B5EF4-FFF2-40B4-BE49-F238E27FC236}">
                <a16:creationId xmlns:a16="http://schemas.microsoft.com/office/drawing/2014/main" id="{28FFF6A1-59F8-4C39-9E0A-7B23933123FD}"/>
              </a:ext>
            </a:extLst>
          </p:cNvPr>
          <p:cNvSpPr>
            <a:spLocks noChangeShapeType="1"/>
          </p:cNvSpPr>
          <p:nvPr/>
        </p:nvSpPr>
        <p:spPr bwMode="auto">
          <a:xfrm>
            <a:off x="10776826" y="1152565"/>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2" name="Text Box 12">
            <a:extLst>
              <a:ext uri="{FF2B5EF4-FFF2-40B4-BE49-F238E27FC236}">
                <a16:creationId xmlns:a16="http://schemas.microsoft.com/office/drawing/2014/main" id="{CB51685C-D5EB-4432-8705-6D7BDD0FF7BE}"/>
              </a:ext>
            </a:extLst>
          </p:cNvPr>
          <p:cNvSpPr txBox="1">
            <a:spLocks noChangeArrowheads="1"/>
          </p:cNvSpPr>
          <p:nvPr/>
        </p:nvSpPr>
        <p:spPr bwMode="auto">
          <a:xfrm>
            <a:off x="10993617" y="994714"/>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8" name="Line 4" descr="line for the 60 second timer">
            <a:extLst>
              <a:ext uri="{FF2B5EF4-FFF2-40B4-BE49-F238E27FC236}">
                <a16:creationId xmlns:a16="http://schemas.microsoft.com/office/drawing/2014/main" id="{10D814ED-75BC-4FD0-B510-4889E3874922}"/>
              </a:ext>
            </a:extLst>
          </p:cNvPr>
          <p:cNvSpPr>
            <a:spLocks noChangeShapeType="1"/>
          </p:cNvSpPr>
          <p:nvPr/>
        </p:nvSpPr>
        <p:spPr bwMode="auto">
          <a:xfrm>
            <a:off x="10752138" y="1152565"/>
            <a:ext cx="0" cy="4156259"/>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1" name="Text Box 10">
            <a:extLst>
              <a:ext uri="{FF2B5EF4-FFF2-40B4-BE49-F238E27FC236}">
                <a16:creationId xmlns:a16="http://schemas.microsoft.com/office/drawing/2014/main" id="{1D08F0B0-5C28-4964-AD36-CFA2F96452DD}"/>
              </a:ext>
            </a:extLst>
          </p:cNvPr>
          <p:cNvSpPr txBox="1">
            <a:spLocks noChangeArrowheads="1"/>
          </p:cNvSpPr>
          <p:nvPr/>
        </p:nvSpPr>
        <p:spPr bwMode="auto">
          <a:xfrm>
            <a:off x="10752138" y="3136467"/>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Segundos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he timer to mark 0 seconds">
            <a:extLst>
              <a:ext uri="{FF2B5EF4-FFF2-40B4-BE49-F238E27FC236}">
                <a16:creationId xmlns:a16="http://schemas.microsoft.com/office/drawing/2014/main" id="{B8CCA8EC-25EA-49A4-90DF-5A8B723FBCB4}"/>
              </a:ext>
            </a:extLst>
          </p:cNvPr>
          <p:cNvSpPr>
            <a:spLocks noChangeShapeType="1"/>
          </p:cNvSpPr>
          <p:nvPr/>
        </p:nvSpPr>
        <p:spPr bwMode="auto">
          <a:xfrm>
            <a:off x="10752138" y="5308824"/>
            <a:ext cx="216791" cy="0"/>
          </a:xfrm>
          <a:prstGeom prst="line">
            <a:avLst/>
          </a:prstGeom>
          <a:noFill/>
          <a:ln w="28575">
            <a:solidFill>
              <a:schemeClr val="accent1">
                <a:lumMod val="50000"/>
              </a:schemeClr>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3" name="Text Box 14">
            <a:extLst>
              <a:ext uri="{FF2B5EF4-FFF2-40B4-BE49-F238E27FC236}">
                <a16:creationId xmlns:a16="http://schemas.microsoft.com/office/drawing/2014/main" id="{036C791A-1209-4D50-8F39-C4C1D681605E}"/>
              </a:ext>
            </a:extLst>
          </p:cNvPr>
          <p:cNvSpPr txBox="1">
            <a:spLocks noChangeArrowheads="1"/>
          </p:cNvSpPr>
          <p:nvPr/>
        </p:nvSpPr>
        <p:spPr bwMode="auto">
          <a:xfrm>
            <a:off x="10968929" y="5128296"/>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rectangle that hides the timer as it disappears off the screen">
            <a:extLst>
              <a:ext uri="{FF2B5EF4-FFF2-40B4-BE49-F238E27FC236}">
                <a16:creationId xmlns:a16="http://schemas.microsoft.com/office/drawing/2014/main" id="{8402B45A-6CB4-41BA-967B-237A6432E4DB}"/>
              </a:ext>
            </a:extLst>
          </p:cNvPr>
          <p:cNvSpPr/>
          <p:nvPr/>
        </p:nvSpPr>
        <p:spPr>
          <a:xfrm>
            <a:off x="9915171" y="5320250"/>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5" name="AutoShape 11">
            <a:hlinkClick r:id="" action="ppaction://noaction" highlightClick="1"/>
            <a:extLst>
              <a:ext uri="{FF2B5EF4-FFF2-40B4-BE49-F238E27FC236}">
                <a16:creationId xmlns:a16="http://schemas.microsoft.com/office/drawing/2014/main" id="{F8773997-3B8E-4E58-896C-52B3C89F2195}"/>
              </a:ext>
            </a:extLst>
          </p:cNvPr>
          <p:cNvSpPr>
            <a:spLocks noChangeArrowheads="1"/>
          </p:cNvSpPr>
          <p:nvPr/>
        </p:nvSpPr>
        <p:spPr bwMode="auto">
          <a:xfrm>
            <a:off x="9805501" y="5539244"/>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INICIO</a:t>
            </a:r>
          </a:p>
        </p:txBody>
      </p:sp>
      <p:pic>
        <p:nvPicPr>
          <p:cNvPr id="16" name="Picture 7">
            <a:extLst>
              <a:ext uri="{FF2B5EF4-FFF2-40B4-BE49-F238E27FC236}">
                <a16:creationId xmlns:a16="http://schemas.microsoft.com/office/drawing/2014/main" id="{F48B64F5-2F77-48A4-A53F-1D3B89B1C394}"/>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3625" y="1350424"/>
            <a:ext cx="1331737" cy="8487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14875D05-93D3-4C3A-8DBD-7C13839ED0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74517" y="1479059"/>
            <a:ext cx="687399" cy="566900"/>
          </a:xfrm>
          <a:prstGeom prst="rect">
            <a:avLst/>
          </a:prstGeom>
        </p:spPr>
      </p:pic>
      <p:sp>
        <p:nvSpPr>
          <p:cNvPr id="19" name="TextBox 18">
            <a:extLst>
              <a:ext uri="{FF2B5EF4-FFF2-40B4-BE49-F238E27FC236}">
                <a16:creationId xmlns:a16="http://schemas.microsoft.com/office/drawing/2014/main" id="{4AD4C326-985B-41E7-8B64-F4045FAFDD1B}"/>
              </a:ext>
            </a:extLst>
          </p:cNvPr>
          <p:cNvSpPr txBox="1"/>
          <p:nvPr/>
        </p:nvSpPr>
        <p:spPr>
          <a:xfrm>
            <a:off x="5332191" y="4017280"/>
            <a:ext cx="2629842" cy="845713"/>
          </a:xfrm>
          <a:prstGeom prst="rect">
            <a:avLst/>
          </a:prstGeom>
          <a:noFill/>
        </p:spPr>
        <p:txBody>
          <a:bodyPr wrap="square" rtlCol="0">
            <a:spAutoFit/>
          </a:bodyPr>
          <a:lstStyle/>
          <a:p>
            <a:pPr algn="ctr"/>
            <a:r>
              <a:rPr lang="en-GB" sz="6000" b="1" dirty="0">
                <a:solidFill>
                  <a:srgbClr val="ED7D31"/>
                </a:solidFill>
                <a:cs typeface="Calibri" panose="020F0502020204030204" pitchFamily="34" charset="0"/>
              </a:rPr>
              <a:t>co</a:t>
            </a:r>
            <a:r>
              <a:rPr lang="en-GB" sz="6000" b="1" dirty="0">
                <a:solidFill>
                  <a:srgbClr val="4472C4">
                    <a:lumMod val="50000"/>
                  </a:srgbClr>
                </a:solidFill>
                <a:cs typeface="Calibri" panose="020F0502020204030204" pitchFamily="34" charset="0"/>
              </a:rPr>
              <a:t>che</a:t>
            </a:r>
            <a:endParaRPr lang="en-GB" sz="6000" b="1" strike="sngStrike" dirty="0">
              <a:solidFill>
                <a:srgbClr val="4472C4">
                  <a:lumMod val="50000"/>
                </a:srgbClr>
              </a:solidFill>
              <a:cs typeface="Calibri" panose="020F0502020204030204" pitchFamily="34" charset="0"/>
            </a:endParaRPr>
          </a:p>
        </p:txBody>
      </p:sp>
      <p:sp>
        <p:nvSpPr>
          <p:cNvPr id="20" name="TextBox 19">
            <a:extLst>
              <a:ext uri="{FF2B5EF4-FFF2-40B4-BE49-F238E27FC236}">
                <a16:creationId xmlns:a16="http://schemas.microsoft.com/office/drawing/2014/main" id="{4653CD40-5CF0-4593-8A16-2A223938C3EA}"/>
              </a:ext>
            </a:extLst>
          </p:cNvPr>
          <p:cNvSpPr txBox="1"/>
          <p:nvPr/>
        </p:nvSpPr>
        <p:spPr>
          <a:xfrm flipH="1">
            <a:off x="2626215" y="1056202"/>
            <a:ext cx="3155744" cy="845713"/>
          </a:xfrm>
          <a:prstGeom prst="rect">
            <a:avLst/>
          </a:prstGeom>
          <a:noFill/>
        </p:spPr>
        <p:txBody>
          <a:bodyPr wrap="square" rtlCol="0">
            <a:spAutoFit/>
          </a:bodyPr>
          <a:lstStyle/>
          <a:p>
            <a:r>
              <a:rPr lang="en-GB" sz="6000" b="1" dirty="0">
                <a:solidFill>
                  <a:srgbClr val="ED7D31"/>
                </a:solidFill>
                <a:cs typeface="Calibri" panose="020F0502020204030204" pitchFamily="34" charset="0"/>
              </a:rPr>
              <a:t>ca</a:t>
            </a:r>
            <a:r>
              <a:rPr lang="en-GB" sz="6000" b="1" dirty="0">
                <a:solidFill>
                  <a:srgbClr val="5B9BD5">
                    <a:lumMod val="50000"/>
                  </a:srgbClr>
                </a:solidFill>
                <a:cs typeface="Calibri" panose="020F0502020204030204" pitchFamily="34" charset="0"/>
              </a:rPr>
              <a:t>lle</a:t>
            </a:r>
            <a:endParaRPr lang="en-GB" sz="6000" b="1" strike="sngStrike" dirty="0">
              <a:solidFill>
                <a:srgbClr val="E65D00"/>
              </a:solidFill>
              <a:cs typeface="Calibri" panose="020F0502020204030204" pitchFamily="34" charset="0"/>
            </a:endParaRPr>
          </a:p>
        </p:txBody>
      </p:sp>
      <p:sp>
        <p:nvSpPr>
          <p:cNvPr id="21" name="TextBox 20">
            <a:extLst>
              <a:ext uri="{FF2B5EF4-FFF2-40B4-BE49-F238E27FC236}">
                <a16:creationId xmlns:a16="http://schemas.microsoft.com/office/drawing/2014/main" id="{23AA4951-F519-487F-B4AE-BA0FF12C1F09}"/>
              </a:ext>
            </a:extLst>
          </p:cNvPr>
          <p:cNvSpPr txBox="1"/>
          <p:nvPr/>
        </p:nvSpPr>
        <p:spPr>
          <a:xfrm>
            <a:off x="401219" y="2362434"/>
            <a:ext cx="2686861" cy="845713"/>
          </a:xfrm>
          <a:prstGeom prst="rect">
            <a:avLst/>
          </a:prstGeom>
          <a:noFill/>
        </p:spPr>
        <p:txBody>
          <a:bodyPr wrap="square" rtlCol="0">
            <a:spAutoFit/>
          </a:bodyPr>
          <a:lstStyle/>
          <a:p>
            <a:r>
              <a:rPr lang="en-GB" sz="6000" b="1" dirty="0">
                <a:solidFill>
                  <a:srgbClr val="ED7D31"/>
                </a:solidFill>
                <a:cs typeface="Calibri" panose="020F0502020204030204" pitchFamily="34" charset="0"/>
              </a:rPr>
              <a:t>ca</a:t>
            </a:r>
            <a:r>
              <a:rPr lang="en-GB" sz="6000" b="1" dirty="0">
                <a:solidFill>
                  <a:srgbClr val="4472C4">
                    <a:lumMod val="50000"/>
                  </a:srgbClr>
                </a:solidFill>
                <a:cs typeface="Calibri" panose="020F0502020204030204" pitchFamily="34" charset="0"/>
              </a:rPr>
              <a:t>ntar</a:t>
            </a:r>
            <a:endParaRPr lang="en-GB" sz="6000" b="1" strike="sngStrike" dirty="0">
              <a:solidFill>
                <a:srgbClr val="4472C4">
                  <a:lumMod val="50000"/>
                </a:srgbClr>
              </a:solidFill>
              <a:cs typeface="Calibri" panose="020F0502020204030204" pitchFamily="34" charset="0"/>
            </a:endParaRPr>
          </a:p>
        </p:txBody>
      </p:sp>
      <p:sp>
        <p:nvSpPr>
          <p:cNvPr id="22" name="TextBox 21">
            <a:extLst>
              <a:ext uri="{FF2B5EF4-FFF2-40B4-BE49-F238E27FC236}">
                <a16:creationId xmlns:a16="http://schemas.microsoft.com/office/drawing/2014/main" id="{572387AC-E16B-489F-A6B5-3042AA7DB71A}"/>
              </a:ext>
            </a:extLst>
          </p:cNvPr>
          <p:cNvSpPr txBox="1"/>
          <p:nvPr/>
        </p:nvSpPr>
        <p:spPr>
          <a:xfrm>
            <a:off x="63966" y="4440137"/>
            <a:ext cx="3088895" cy="845713"/>
          </a:xfrm>
          <a:prstGeom prst="rect">
            <a:avLst/>
          </a:prstGeom>
          <a:noFill/>
        </p:spPr>
        <p:txBody>
          <a:bodyPr wrap="square" rtlCol="0">
            <a:spAutoFit/>
          </a:bodyPr>
          <a:lstStyle/>
          <a:p>
            <a:r>
              <a:rPr lang="en-GB" sz="6000" b="1" dirty="0">
                <a:solidFill>
                  <a:srgbClr val="ED7D31"/>
                </a:solidFill>
                <a:cs typeface="Calibri" panose="020F0502020204030204" pitchFamily="34" charset="0"/>
              </a:rPr>
              <a:t>co</a:t>
            </a:r>
            <a:r>
              <a:rPr lang="en-GB" sz="6000" b="1" dirty="0">
                <a:solidFill>
                  <a:srgbClr val="5B9BD5">
                    <a:lumMod val="50000"/>
                  </a:srgbClr>
                </a:solidFill>
                <a:cs typeface="Calibri" panose="020F0502020204030204" pitchFamily="34" charset="0"/>
              </a:rPr>
              <a:t>mer</a:t>
            </a:r>
            <a:endParaRPr lang="en-GB" sz="6000" b="1" strike="sngStrike" dirty="0">
              <a:solidFill>
                <a:srgbClr val="E65D00"/>
              </a:solidFill>
              <a:cs typeface="Calibri" panose="020F0502020204030204" pitchFamily="34" charset="0"/>
            </a:endParaRPr>
          </a:p>
        </p:txBody>
      </p:sp>
      <p:sp>
        <p:nvSpPr>
          <p:cNvPr id="23" name="TextBox 22">
            <a:extLst>
              <a:ext uri="{FF2B5EF4-FFF2-40B4-BE49-F238E27FC236}">
                <a16:creationId xmlns:a16="http://schemas.microsoft.com/office/drawing/2014/main" id="{80FB572D-5C35-4F40-9056-056D027AC7A8}"/>
              </a:ext>
            </a:extLst>
          </p:cNvPr>
          <p:cNvSpPr txBox="1"/>
          <p:nvPr/>
        </p:nvSpPr>
        <p:spPr>
          <a:xfrm>
            <a:off x="2161916" y="3379410"/>
            <a:ext cx="2316047" cy="845713"/>
          </a:xfrm>
          <a:prstGeom prst="rect">
            <a:avLst/>
          </a:prstGeom>
          <a:noFill/>
        </p:spPr>
        <p:txBody>
          <a:bodyPr wrap="square" rtlCol="0">
            <a:spAutoFit/>
          </a:bodyPr>
          <a:lstStyle/>
          <a:p>
            <a:r>
              <a:rPr lang="en-GB" sz="6000" b="1" dirty="0">
                <a:solidFill>
                  <a:srgbClr val="ED7D31"/>
                </a:solidFill>
                <a:cs typeface="Calibri" panose="020F0502020204030204" pitchFamily="34" charset="0"/>
              </a:rPr>
              <a:t>ca</a:t>
            </a:r>
            <a:r>
              <a:rPr lang="en-GB" sz="6000" b="1" dirty="0">
                <a:solidFill>
                  <a:srgbClr val="5B9BD5">
                    <a:lumMod val="50000"/>
                  </a:srgbClr>
                </a:solidFill>
                <a:cs typeface="Calibri" panose="020F0502020204030204" pitchFamily="34" charset="0"/>
              </a:rPr>
              <a:t>sa</a:t>
            </a:r>
            <a:endParaRPr lang="en-GB" sz="6000" b="1" strike="sngStrike" dirty="0">
              <a:solidFill>
                <a:srgbClr val="E65D00"/>
              </a:solidFill>
              <a:cs typeface="Calibri" panose="020F0502020204030204" pitchFamily="34" charset="0"/>
            </a:endParaRPr>
          </a:p>
        </p:txBody>
      </p:sp>
      <p:sp>
        <p:nvSpPr>
          <p:cNvPr id="25" name="TextBox 24">
            <a:extLst>
              <a:ext uri="{FF2B5EF4-FFF2-40B4-BE49-F238E27FC236}">
                <a16:creationId xmlns:a16="http://schemas.microsoft.com/office/drawing/2014/main" id="{22E6CC62-6CFF-4962-B3DC-35B3146A987B}"/>
              </a:ext>
            </a:extLst>
          </p:cNvPr>
          <p:cNvSpPr txBox="1"/>
          <p:nvPr/>
        </p:nvSpPr>
        <p:spPr>
          <a:xfrm>
            <a:off x="2913398" y="4699837"/>
            <a:ext cx="2223406" cy="845713"/>
          </a:xfrm>
          <a:prstGeom prst="rect">
            <a:avLst/>
          </a:prstGeom>
          <a:noFill/>
        </p:spPr>
        <p:txBody>
          <a:bodyPr wrap="square" rtlCol="0">
            <a:spAutoFit/>
          </a:bodyPr>
          <a:lstStyle/>
          <a:p>
            <a:pPr algn="ctr"/>
            <a:r>
              <a:rPr lang="en-GB" sz="6000" b="1" dirty="0">
                <a:solidFill>
                  <a:srgbClr val="ED7D31"/>
                </a:solidFill>
                <a:cs typeface="Calibri" panose="020F0502020204030204" pitchFamily="34" charset="0"/>
              </a:rPr>
              <a:t>co</a:t>
            </a:r>
            <a:r>
              <a:rPr lang="en-GB" sz="6000" b="1" dirty="0">
                <a:solidFill>
                  <a:srgbClr val="4472C4">
                    <a:lumMod val="75000"/>
                  </a:srgbClr>
                </a:solidFill>
                <a:cs typeface="Calibri" panose="020F0502020204030204" pitchFamily="34" charset="0"/>
              </a:rPr>
              <a:t>n</a:t>
            </a:r>
            <a:endParaRPr lang="en-GB" sz="6000" b="1" strike="sngStrike" dirty="0">
              <a:solidFill>
                <a:srgbClr val="4472C4">
                  <a:lumMod val="75000"/>
                </a:srgbClr>
              </a:solidFill>
              <a:cs typeface="Calibri" panose="020F0502020204030204" pitchFamily="34" charset="0"/>
            </a:endParaRPr>
          </a:p>
        </p:txBody>
      </p:sp>
      <p:sp>
        <p:nvSpPr>
          <p:cNvPr id="26" name="TextBox 25">
            <a:extLst>
              <a:ext uri="{FF2B5EF4-FFF2-40B4-BE49-F238E27FC236}">
                <a16:creationId xmlns:a16="http://schemas.microsoft.com/office/drawing/2014/main" id="{8B10748B-6FA2-4BCD-B6E7-249F335D75CF}"/>
              </a:ext>
            </a:extLst>
          </p:cNvPr>
          <p:cNvSpPr txBox="1"/>
          <p:nvPr/>
        </p:nvSpPr>
        <p:spPr>
          <a:xfrm>
            <a:off x="5781958" y="1167583"/>
            <a:ext cx="2965640" cy="845713"/>
          </a:xfrm>
          <a:prstGeom prst="rect">
            <a:avLst/>
          </a:prstGeom>
          <a:noFill/>
        </p:spPr>
        <p:txBody>
          <a:bodyPr wrap="square" rtlCol="0">
            <a:spAutoFit/>
          </a:bodyPr>
          <a:lstStyle/>
          <a:p>
            <a:pPr algn="ctr"/>
            <a:r>
              <a:rPr lang="en-GB" sz="6000" b="1" dirty="0">
                <a:solidFill>
                  <a:srgbClr val="ED7D31"/>
                </a:solidFill>
                <a:cs typeface="Calibri" panose="020F0502020204030204" pitchFamily="34" charset="0"/>
              </a:rPr>
              <a:t>cu</a:t>
            </a:r>
            <a:r>
              <a:rPr lang="en-GB" sz="6000" b="1" dirty="0">
                <a:solidFill>
                  <a:srgbClr val="4472C4">
                    <a:lumMod val="50000"/>
                  </a:srgbClr>
                </a:solidFill>
                <a:cs typeface="Calibri" panose="020F0502020204030204" pitchFamily="34" charset="0"/>
              </a:rPr>
              <a:t>ltura</a:t>
            </a:r>
            <a:endParaRPr lang="en-GB" sz="6000" b="1" strike="sngStrike" dirty="0">
              <a:solidFill>
                <a:srgbClr val="4472C4">
                  <a:lumMod val="50000"/>
                </a:srgbClr>
              </a:solidFill>
              <a:cs typeface="Calibri" panose="020F0502020204030204" pitchFamily="34" charset="0"/>
            </a:endParaRPr>
          </a:p>
        </p:txBody>
      </p:sp>
      <p:sp>
        <p:nvSpPr>
          <p:cNvPr id="27" name="TextBox 26">
            <a:extLst>
              <a:ext uri="{FF2B5EF4-FFF2-40B4-BE49-F238E27FC236}">
                <a16:creationId xmlns:a16="http://schemas.microsoft.com/office/drawing/2014/main" id="{081D2712-2863-435C-8CCB-5D0A5B189A48}"/>
              </a:ext>
            </a:extLst>
          </p:cNvPr>
          <p:cNvSpPr txBox="1"/>
          <p:nvPr/>
        </p:nvSpPr>
        <p:spPr>
          <a:xfrm>
            <a:off x="4539437" y="2335278"/>
            <a:ext cx="3757671" cy="845713"/>
          </a:xfrm>
          <a:prstGeom prst="rect">
            <a:avLst/>
          </a:prstGeom>
          <a:noFill/>
        </p:spPr>
        <p:txBody>
          <a:bodyPr wrap="square" rtlCol="0">
            <a:spAutoFit/>
          </a:bodyPr>
          <a:lstStyle/>
          <a:p>
            <a:r>
              <a:rPr lang="en-GB" sz="6000" b="1" dirty="0">
                <a:solidFill>
                  <a:srgbClr val="4472C4">
                    <a:lumMod val="50000"/>
                  </a:srgbClr>
                </a:solidFill>
                <a:cs typeface="Calibri" panose="020F0502020204030204" pitchFamily="34" charset="0"/>
              </a:rPr>
              <a:t>es</a:t>
            </a:r>
            <a:r>
              <a:rPr lang="en-GB" sz="6000" b="1" dirty="0">
                <a:solidFill>
                  <a:srgbClr val="ED7D31"/>
                </a:solidFill>
                <a:cs typeface="Calibri" panose="020F0502020204030204" pitchFamily="34" charset="0"/>
              </a:rPr>
              <a:t>cu</a:t>
            </a:r>
            <a:r>
              <a:rPr lang="en-GB" sz="6000" b="1" dirty="0">
                <a:solidFill>
                  <a:srgbClr val="4472C4">
                    <a:lumMod val="50000"/>
                  </a:srgbClr>
                </a:solidFill>
                <a:cs typeface="Calibri" panose="020F0502020204030204" pitchFamily="34" charset="0"/>
              </a:rPr>
              <a:t>char</a:t>
            </a:r>
            <a:endParaRPr lang="en-GB" sz="6000" b="1" strike="sngStrike" dirty="0">
              <a:solidFill>
                <a:srgbClr val="4472C4">
                  <a:lumMod val="50000"/>
                </a:srgbClr>
              </a:solidFill>
              <a:cs typeface="Calibri" panose="020F0502020204030204" pitchFamily="34" charset="0"/>
            </a:endParaRPr>
          </a:p>
        </p:txBody>
      </p:sp>
      <p:sp>
        <p:nvSpPr>
          <p:cNvPr id="28" name="TextBox 27">
            <a:extLst>
              <a:ext uri="{FF2B5EF4-FFF2-40B4-BE49-F238E27FC236}">
                <a16:creationId xmlns:a16="http://schemas.microsoft.com/office/drawing/2014/main" id="{949653CE-36A4-446B-8DC5-4EACA511590F}"/>
              </a:ext>
            </a:extLst>
          </p:cNvPr>
          <p:cNvSpPr txBox="1"/>
          <p:nvPr/>
        </p:nvSpPr>
        <p:spPr>
          <a:xfrm>
            <a:off x="5210319" y="5383733"/>
            <a:ext cx="4648389" cy="845713"/>
          </a:xfrm>
          <a:prstGeom prst="rect">
            <a:avLst/>
          </a:prstGeom>
          <a:noFill/>
        </p:spPr>
        <p:txBody>
          <a:bodyPr wrap="square" rtlCol="0">
            <a:spAutoFit/>
          </a:bodyPr>
          <a:lstStyle/>
          <a:p>
            <a:pPr algn="ctr"/>
            <a:r>
              <a:rPr lang="en-GB" sz="6000" b="1" dirty="0">
                <a:solidFill>
                  <a:srgbClr val="4472C4">
                    <a:lumMod val="50000"/>
                  </a:srgbClr>
                </a:solidFill>
                <a:cs typeface="Calibri" panose="020F0502020204030204" pitchFamily="34" charset="0"/>
              </a:rPr>
              <a:t>do</a:t>
            </a:r>
            <a:r>
              <a:rPr lang="en-GB" sz="6000" b="1" dirty="0">
                <a:solidFill>
                  <a:srgbClr val="ED7D31"/>
                </a:solidFill>
                <a:cs typeface="Calibri" panose="020F0502020204030204" pitchFamily="34" charset="0"/>
              </a:rPr>
              <a:t>cu</a:t>
            </a:r>
            <a:r>
              <a:rPr lang="en-GB" sz="6000" b="1" dirty="0">
                <a:solidFill>
                  <a:srgbClr val="4472C4">
                    <a:lumMod val="50000"/>
                  </a:srgbClr>
                </a:solidFill>
                <a:cs typeface="Calibri" panose="020F0502020204030204" pitchFamily="34" charset="0"/>
              </a:rPr>
              <a:t>mento</a:t>
            </a:r>
            <a:endParaRPr lang="en-GB" sz="6000" b="1" strike="sngStrike" dirty="0">
              <a:solidFill>
                <a:srgbClr val="4472C4">
                  <a:lumMod val="50000"/>
                </a:srgbClr>
              </a:solidFill>
              <a:cs typeface="Calibri" panose="020F0502020204030204" pitchFamily="34" charset="0"/>
            </a:endParaRPr>
          </a:p>
        </p:txBody>
      </p:sp>
    </p:spTree>
    <p:extLst>
      <p:ext uri="{BB962C8B-B14F-4D97-AF65-F5344CB8AC3E}">
        <p14:creationId xmlns:p14="http://schemas.microsoft.com/office/powerpoint/2010/main" val="1825833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7"/>
                                        </p:tgtEl>
                                      </p:cBhvr>
                                    </p:animEffect>
                                    <p:set>
                                      <p:cBhvr>
                                        <p:cTn id="7" dur="1" fill="hold">
                                          <p:stCondLst>
                                            <p:cond delay="58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1E77C8-28DF-4FD6-A6A1-A6CB0FFB1B75}"/>
              </a:ext>
            </a:extLst>
          </p:cNvPr>
          <p:cNvSpPr>
            <a:spLocks noGrp="1"/>
          </p:cNvSpPr>
          <p:nvPr>
            <p:ph type="title"/>
          </p:nvPr>
        </p:nvSpPr>
        <p:spPr>
          <a:xfrm rot="348043">
            <a:off x="560435" y="3371778"/>
            <a:ext cx="3006688" cy="1325563"/>
          </a:xfrm>
        </p:spPr>
        <p:txBody>
          <a:bodyPr/>
          <a:lstStyle/>
          <a:p>
            <a:r>
              <a:rPr lang="es-CO" sz="4400" kern="1200" dirty="0">
                <a:solidFill>
                  <a:schemeClr val="accent5">
                    <a:lumMod val="50000"/>
                  </a:schemeClr>
                </a:solidFill>
                <a:effectLst/>
                <a:latin typeface="Century Gothic" panose="020B0502020202020204" pitchFamily="34" charset="0"/>
              </a:rPr>
              <a:t>pregunta</a:t>
            </a:r>
            <a:endParaRPr lang="en-GB" dirty="0">
              <a:latin typeface="Century Gothic" panose="020B0502020202020204" pitchFamily="34" charset="0"/>
            </a:endParaRPr>
          </a:p>
        </p:txBody>
      </p:sp>
      <p:sp>
        <p:nvSpPr>
          <p:cNvPr id="7" name="TextBox 6">
            <a:extLst>
              <a:ext uri="{FF2B5EF4-FFF2-40B4-BE49-F238E27FC236}">
                <a16:creationId xmlns:a16="http://schemas.microsoft.com/office/drawing/2014/main" id="{541F9E98-40C1-498F-AF97-AFAA8679EF3E}"/>
              </a:ext>
            </a:extLst>
          </p:cNvPr>
          <p:cNvSpPr txBox="1"/>
          <p:nvPr/>
        </p:nvSpPr>
        <p:spPr>
          <a:xfrm rot="20949250">
            <a:off x="572959" y="1234717"/>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amigo</a:t>
            </a:r>
          </a:p>
        </p:txBody>
      </p:sp>
      <p:sp>
        <p:nvSpPr>
          <p:cNvPr id="8" name="TextBox 7">
            <a:extLst>
              <a:ext uri="{FF2B5EF4-FFF2-40B4-BE49-F238E27FC236}">
                <a16:creationId xmlns:a16="http://schemas.microsoft.com/office/drawing/2014/main" id="{5D636E8F-8A68-49B0-9823-1D930477F67E}"/>
              </a:ext>
            </a:extLst>
          </p:cNvPr>
          <p:cNvSpPr txBox="1"/>
          <p:nvPr/>
        </p:nvSpPr>
        <p:spPr>
          <a:xfrm rot="399586">
            <a:off x="364933" y="4989231"/>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periódico</a:t>
            </a:r>
          </a:p>
        </p:txBody>
      </p:sp>
      <p:sp>
        <p:nvSpPr>
          <p:cNvPr id="9" name="TextBox 8">
            <a:extLst>
              <a:ext uri="{FF2B5EF4-FFF2-40B4-BE49-F238E27FC236}">
                <a16:creationId xmlns:a16="http://schemas.microsoft.com/office/drawing/2014/main" id="{DFA5EB22-E3CB-4A38-9855-F82F85DF798B}"/>
              </a:ext>
            </a:extLst>
          </p:cNvPr>
          <p:cNvSpPr txBox="1"/>
          <p:nvPr/>
        </p:nvSpPr>
        <p:spPr>
          <a:xfrm rot="399586">
            <a:off x="8551362" y="1118667"/>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caballo</a:t>
            </a:r>
          </a:p>
        </p:txBody>
      </p:sp>
      <p:sp>
        <p:nvSpPr>
          <p:cNvPr id="10" name="TextBox 9">
            <a:extLst>
              <a:ext uri="{FF2B5EF4-FFF2-40B4-BE49-F238E27FC236}">
                <a16:creationId xmlns:a16="http://schemas.microsoft.com/office/drawing/2014/main" id="{329680A8-8CEE-453D-AF60-15AE54CBA5A5}"/>
              </a:ext>
            </a:extLst>
          </p:cNvPr>
          <p:cNvSpPr txBox="1"/>
          <p:nvPr/>
        </p:nvSpPr>
        <p:spPr>
          <a:xfrm rot="516122">
            <a:off x="3669141" y="1392262"/>
            <a:ext cx="263378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teléfono</a:t>
            </a:r>
          </a:p>
        </p:txBody>
      </p:sp>
      <p:sp>
        <p:nvSpPr>
          <p:cNvPr id="12" name="TextBox 11">
            <a:extLst>
              <a:ext uri="{FF2B5EF4-FFF2-40B4-BE49-F238E27FC236}">
                <a16:creationId xmlns:a16="http://schemas.microsoft.com/office/drawing/2014/main" id="{02800FCB-D1B2-42A0-BDEE-288693D8105F}"/>
              </a:ext>
            </a:extLst>
          </p:cNvPr>
          <p:cNvSpPr txBox="1"/>
          <p:nvPr/>
        </p:nvSpPr>
        <p:spPr>
          <a:xfrm rot="21173064">
            <a:off x="8240256" y="2243243"/>
            <a:ext cx="213213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planta</a:t>
            </a:r>
          </a:p>
        </p:txBody>
      </p:sp>
      <p:sp>
        <p:nvSpPr>
          <p:cNvPr id="13" name="TextBox 12">
            <a:extLst>
              <a:ext uri="{FF2B5EF4-FFF2-40B4-BE49-F238E27FC236}">
                <a16:creationId xmlns:a16="http://schemas.microsoft.com/office/drawing/2014/main" id="{F46CD08B-CBA8-4CF4-AC53-C420A2847F10}"/>
              </a:ext>
            </a:extLst>
          </p:cNvPr>
          <p:cNvSpPr txBox="1"/>
          <p:nvPr/>
        </p:nvSpPr>
        <p:spPr>
          <a:xfrm rot="21048927">
            <a:off x="1074297" y="2214261"/>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botella</a:t>
            </a:r>
          </a:p>
        </p:txBody>
      </p:sp>
      <p:sp>
        <p:nvSpPr>
          <p:cNvPr id="14" name="TextBox 13">
            <a:extLst>
              <a:ext uri="{FF2B5EF4-FFF2-40B4-BE49-F238E27FC236}">
                <a16:creationId xmlns:a16="http://schemas.microsoft.com/office/drawing/2014/main" id="{86D64982-692D-46CC-9143-965416B10307}"/>
              </a:ext>
            </a:extLst>
          </p:cNvPr>
          <p:cNvSpPr txBox="1"/>
          <p:nvPr/>
        </p:nvSpPr>
        <p:spPr>
          <a:xfrm rot="190434">
            <a:off x="6570581" y="339438"/>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revista</a:t>
            </a:r>
          </a:p>
        </p:txBody>
      </p:sp>
      <p:sp>
        <p:nvSpPr>
          <p:cNvPr id="15" name="TextBox 14">
            <a:extLst>
              <a:ext uri="{FF2B5EF4-FFF2-40B4-BE49-F238E27FC236}">
                <a16:creationId xmlns:a16="http://schemas.microsoft.com/office/drawing/2014/main" id="{25A24312-3178-42CE-8419-DEF95E03E49A}"/>
              </a:ext>
            </a:extLst>
          </p:cNvPr>
          <p:cNvSpPr txBox="1"/>
          <p:nvPr/>
        </p:nvSpPr>
        <p:spPr>
          <a:xfrm rot="399586">
            <a:off x="9104066" y="5069693"/>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palabra</a:t>
            </a:r>
          </a:p>
        </p:txBody>
      </p:sp>
      <p:sp>
        <p:nvSpPr>
          <p:cNvPr id="16" name="TextBox 15">
            <a:extLst>
              <a:ext uri="{FF2B5EF4-FFF2-40B4-BE49-F238E27FC236}">
                <a16:creationId xmlns:a16="http://schemas.microsoft.com/office/drawing/2014/main" id="{0D430B3E-313E-42F4-BCC7-221EC60172C4}"/>
              </a:ext>
            </a:extLst>
          </p:cNvPr>
          <p:cNvSpPr txBox="1"/>
          <p:nvPr/>
        </p:nvSpPr>
        <p:spPr>
          <a:xfrm rot="399586">
            <a:off x="546933" y="3629516"/>
            <a:ext cx="2850409" cy="769441"/>
          </a:xfrm>
          <a:prstGeom prst="rect">
            <a:avLst/>
          </a:prstGeom>
          <a:noFill/>
        </p:spPr>
        <p:txBody>
          <a:bodyPr wrap="square" rtlCol="0">
            <a:spAutoFit/>
          </a:bodyPr>
          <a:lstStyle/>
          <a:p>
            <a:endParaRPr lang="es-CO" sz="4400" dirty="0">
              <a:solidFill>
                <a:srgbClr val="002060"/>
              </a:solidFill>
              <a:latin typeface="Century Gothic" panose="020B050202020202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FCED3BD4-BCB5-45F7-BC15-2883CF50B69C}"/>
              </a:ext>
            </a:extLst>
          </p:cNvPr>
          <p:cNvSpPr txBox="1"/>
          <p:nvPr/>
        </p:nvSpPr>
        <p:spPr>
          <a:xfrm rot="21027610">
            <a:off x="5215691" y="5276629"/>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tarea</a:t>
            </a:r>
          </a:p>
        </p:txBody>
      </p:sp>
      <p:sp>
        <p:nvSpPr>
          <p:cNvPr id="18" name="TextBox 17">
            <a:extLst>
              <a:ext uri="{FF2B5EF4-FFF2-40B4-BE49-F238E27FC236}">
                <a16:creationId xmlns:a16="http://schemas.microsoft.com/office/drawing/2014/main" id="{B45E5BD5-D0C1-4D09-88B1-7AA3F80F2087}"/>
              </a:ext>
            </a:extLst>
          </p:cNvPr>
          <p:cNvSpPr txBox="1"/>
          <p:nvPr/>
        </p:nvSpPr>
        <p:spPr>
          <a:xfrm rot="399586">
            <a:off x="7377145" y="3615194"/>
            <a:ext cx="26034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también</a:t>
            </a:r>
          </a:p>
        </p:txBody>
      </p:sp>
      <p:sp>
        <p:nvSpPr>
          <p:cNvPr id="19" name="Oval 18">
            <a:extLst>
              <a:ext uri="{FF2B5EF4-FFF2-40B4-BE49-F238E27FC236}">
                <a16:creationId xmlns:a16="http://schemas.microsoft.com/office/drawing/2014/main" id="{BF74EC01-DFF1-45FB-A4E0-260350107D45}"/>
              </a:ext>
            </a:extLst>
          </p:cNvPr>
          <p:cNvSpPr/>
          <p:nvPr/>
        </p:nvSpPr>
        <p:spPr>
          <a:xfrm>
            <a:off x="262369" y="3385214"/>
            <a:ext cx="3300266" cy="1404880"/>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1"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Vocabulario</a:t>
            </a:r>
          </a:p>
        </p:txBody>
      </p:sp>
      <p:pic>
        <p:nvPicPr>
          <p:cNvPr id="22" name="Picture 21" descr="question mark upside down.jpe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71871" y="2805964"/>
            <a:ext cx="1312733" cy="1654044"/>
          </a:xfrm>
          <a:prstGeom prst="rect">
            <a:avLst/>
          </a:prstGeom>
        </p:spPr>
      </p:pic>
      <p:sp>
        <p:nvSpPr>
          <p:cNvPr id="23" name="TextBox 22"/>
          <p:cNvSpPr txBox="1"/>
          <p:nvPr/>
        </p:nvSpPr>
        <p:spPr>
          <a:xfrm>
            <a:off x="5094614" y="3618218"/>
            <a:ext cx="1004156" cy="830997"/>
          </a:xfrm>
          <a:prstGeom prst="rect">
            <a:avLst/>
          </a:prstGeom>
          <a:noFill/>
        </p:spPr>
        <p:txBody>
          <a:bodyPr wrap="square" rtlCol="0">
            <a:spAutoFit/>
          </a:bodyPr>
          <a:lstStyle/>
          <a:p>
            <a:r>
              <a:rPr lang="is-IS" sz="4800" dirty="0"/>
              <a:t>…</a:t>
            </a:r>
            <a:endParaRPr lang="en-US" sz="4800" dirty="0"/>
          </a:p>
        </p:txBody>
      </p:sp>
      <p:pic>
        <p:nvPicPr>
          <p:cNvPr id="24" name="Picture 23" descr="question mark.jpe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23898" y="2865037"/>
            <a:ext cx="1249492" cy="1491593"/>
          </a:xfrm>
          <a:prstGeom prst="rect">
            <a:avLst/>
          </a:prstGeom>
        </p:spPr>
      </p:pic>
    </p:spTree>
    <p:extLst>
      <p:ext uri="{BB962C8B-B14F-4D97-AF65-F5344CB8AC3E}">
        <p14:creationId xmlns:p14="http://schemas.microsoft.com/office/powerpoint/2010/main" val="202898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775E4-1392-4863-9D8B-7F39E4B96090}"/>
              </a:ext>
            </a:extLst>
          </p:cNvPr>
          <p:cNvSpPr>
            <a:spLocks noGrp="1"/>
          </p:cNvSpPr>
          <p:nvPr>
            <p:ph type="title"/>
          </p:nvPr>
        </p:nvSpPr>
        <p:spPr>
          <a:xfrm rot="20961964">
            <a:off x="6111103" y="554702"/>
            <a:ext cx="2507965" cy="1325563"/>
          </a:xfrm>
        </p:spPr>
        <p:txBody>
          <a:bodyPr/>
          <a:lstStyle/>
          <a:p>
            <a:r>
              <a:rPr lang="es-CO" sz="4400" kern="1200" dirty="0">
                <a:solidFill>
                  <a:srgbClr val="002060"/>
                </a:solidFill>
                <a:effectLst/>
                <a:latin typeface="Century Gothic" panose="020B0502020202020204" pitchFamily="34" charset="0"/>
                <a:ea typeface="+mn-ea"/>
                <a:cs typeface="Calibri" panose="020F0502020204030204" pitchFamily="34" charset="0"/>
              </a:rPr>
              <a:t>amigo</a:t>
            </a:r>
            <a:endParaRPr lang="en-GB" dirty="0"/>
          </a:p>
        </p:txBody>
      </p:sp>
      <p:sp>
        <p:nvSpPr>
          <p:cNvPr id="21" name="TextBox 20">
            <a:extLst>
              <a:ext uri="{FF2B5EF4-FFF2-40B4-BE49-F238E27FC236}">
                <a16:creationId xmlns:a16="http://schemas.microsoft.com/office/drawing/2014/main" id="{D01376B9-9319-4128-8CDC-A8D89E44A041}"/>
              </a:ext>
            </a:extLst>
          </p:cNvPr>
          <p:cNvSpPr txBox="1"/>
          <p:nvPr/>
        </p:nvSpPr>
        <p:spPr>
          <a:xfrm rot="399586">
            <a:off x="364933" y="4989231"/>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periódico</a:t>
            </a:r>
          </a:p>
        </p:txBody>
      </p:sp>
      <p:sp>
        <p:nvSpPr>
          <p:cNvPr id="22" name="TextBox 21">
            <a:extLst>
              <a:ext uri="{FF2B5EF4-FFF2-40B4-BE49-F238E27FC236}">
                <a16:creationId xmlns:a16="http://schemas.microsoft.com/office/drawing/2014/main" id="{6364F3C8-C5AE-430B-8D9D-327FE00425B2}"/>
              </a:ext>
            </a:extLst>
          </p:cNvPr>
          <p:cNvSpPr txBox="1"/>
          <p:nvPr/>
        </p:nvSpPr>
        <p:spPr>
          <a:xfrm rot="399586">
            <a:off x="8874016" y="570376"/>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caballo</a:t>
            </a:r>
          </a:p>
        </p:txBody>
      </p:sp>
      <p:sp>
        <p:nvSpPr>
          <p:cNvPr id="23" name="TextBox 22">
            <a:extLst>
              <a:ext uri="{FF2B5EF4-FFF2-40B4-BE49-F238E27FC236}">
                <a16:creationId xmlns:a16="http://schemas.microsoft.com/office/drawing/2014/main" id="{61438407-55F5-41CD-B1A3-A49C6D31FB9F}"/>
              </a:ext>
            </a:extLst>
          </p:cNvPr>
          <p:cNvSpPr txBox="1"/>
          <p:nvPr/>
        </p:nvSpPr>
        <p:spPr>
          <a:xfrm rot="216169">
            <a:off x="2985105" y="1202164"/>
            <a:ext cx="263378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teléfono</a:t>
            </a:r>
          </a:p>
        </p:txBody>
      </p:sp>
      <p:sp>
        <p:nvSpPr>
          <p:cNvPr id="24" name="TextBox 23">
            <a:extLst>
              <a:ext uri="{FF2B5EF4-FFF2-40B4-BE49-F238E27FC236}">
                <a16:creationId xmlns:a16="http://schemas.microsoft.com/office/drawing/2014/main" id="{A35C84A3-8EA3-4C58-9274-4BA42650CFF8}"/>
              </a:ext>
            </a:extLst>
          </p:cNvPr>
          <p:cNvSpPr txBox="1"/>
          <p:nvPr/>
        </p:nvSpPr>
        <p:spPr>
          <a:xfrm rot="21173064">
            <a:off x="5068236" y="5036814"/>
            <a:ext cx="213213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planta</a:t>
            </a:r>
          </a:p>
        </p:txBody>
      </p:sp>
      <p:sp>
        <p:nvSpPr>
          <p:cNvPr id="25" name="TextBox 24">
            <a:extLst>
              <a:ext uri="{FF2B5EF4-FFF2-40B4-BE49-F238E27FC236}">
                <a16:creationId xmlns:a16="http://schemas.microsoft.com/office/drawing/2014/main" id="{FD73B5C2-FBA3-4394-849A-0240CC41D2EB}"/>
              </a:ext>
            </a:extLst>
          </p:cNvPr>
          <p:cNvSpPr txBox="1"/>
          <p:nvPr/>
        </p:nvSpPr>
        <p:spPr>
          <a:xfrm rot="21048927">
            <a:off x="1136202" y="2514316"/>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botella</a:t>
            </a:r>
          </a:p>
        </p:txBody>
      </p:sp>
      <p:sp>
        <p:nvSpPr>
          <p:cNvPr id="26" name="TextBox 25">
            <a:extLst>
              <a:ext uri="{FF2B5EF4-FFF2-40B4-BE49-F238E27FC236}">
                <a16:creationId xmlns:a16="http://schemas.microsoft.com/office/drawing/2014/main" id="{AA98238D-A6EB-4006-A4D3-E438C00BE430}"/>
              </a:ext>
            </a:extLst>
          </p:cNvPr>
          <p:cNvSpPr txBox="1"/>
          <p:nvPr/>
        </p:nvSpPr>
        <p:spPr>
          <a:xfrm rot="190434">
            <a:off x="239314" y="1376497"/>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revista</a:t>
            </a:r>
          </a:p>
        </p:txBody>
      </p:sp>
      <p:sp>
        <p:nvSpPr>
          <p:cNvPr id="27" name="TextBox 26">
            <a:extLst>
              <a:ext uri="{FF2B5EF4-FFF2-40B4-BE49-F238E27FC236}">
                <a16:creationId xmlns:a16="http://schemas.microsoft.com/office/drawing/2014/main" id="{C16747EB-9168-4DC2-A3BE-4F412E792C52}"/>
              </a:ext>
            </a:extLst>
          </p:cNvPr>
          <p:cNvSpPr txBox="1"/>
          <p:nvPr/>
        </p:nvSpPr>
        <p:spPr>
          <a:xfrm rot="399586">
            <a:off x="8391632" y="5015240"/>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palabra</a:t>
            </a:r>
          </a:p>
        </p:txBody>
      </p:sp>
      <p:sp>
        <p:nvSpPr>
          <p:cNvPr id="28" name="TextBox 27">
            <a:extLst>
              <a:ext uri="{FF2B5EF4-FFF2-40B4-BE49-F238E27FC236}">
                <a16:creationId xmlns:a16="http://schemas.microsoft.com/office/drawing/2014/main" id="{57B2C8ED-F09A-46C8-82AB-078E7C7A0C02}"/>
              </a:ext>
            </a:extLst>
          </p:cNvPr>
          <p:cNvSpPr txBox="1"/>
          <p:nvPr/>
        </p:nvSpPr>
        <p:spPr>
          <a:xfrm rot="399586">
            <a:off x="679839" y="3771783"/>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pregunta</a:t>
            </a:r>
          </a:p>
        </p:txBody>
      </p:sp>
      <p:sp>
        <p:nvSpPr>
          <p:cNvPr id="29" name="TextBox 28">
            <a:extLst>
              <a:ext uri="{FF2B5EF4-FFF2-40B4-BE49-F238E27FC236}">
                <a16:creationId xmlns:a16="http://schemas.microsoft.com/office/drawing/2014/main" id="{FFF6C934-59E8-4F5E-B2FB-B664BE4711AB}"/>
              </a:ext>
            </a:extLst>
          </p:cNvPr>
          <p:cNvSpPr txBox="1"/>
          <p:nvPr/>
        </p:nvSpPr>
        <p:spPr>
          <a:xfrm rot="21027610">
            <a:off x="8706842" y="1996602"/>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tarea</a:t>
            </a:r>
          </a:p>
        </p:txBody>
      </p:sp>
      <p:sp>
        <p:nvSpPr>
          <p:cNvPr id="30" name="TextBox 29">
            <a:extLst>
              <a:ext uri="{FF2B5EF4-FFF2-40B4-BE49-F238E27FC236}">
                <a16:creationId xmlns:a16="http://schemas.microsoft.com/office/drawing/2014/main" id="{D6534E97-FD1D-4E82-8BCD-6CFA2DD8E4AF}"/>
              </a:ext>
            </a:extLst>
          </p:cNvPr>
          <p:cNvSpPr txBox="1"/>
          <p:nvPr/>
        </p:nvSpPr>
        <p:spPr>
          <a:xfrm rot="399586">
            <a:off x="8798172" y="3469352"/>
            <a:ext cx="26034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también</a:t>
            </a:r>
          </a:p>
        </p:txBody>
      </p:sp>
      <p:sp>
        <p:nvSpPr>
          <p:cNvPr id="31" name="Oval 30">
            <a:extLst>
              <a:ext uri="{FF2B5EF4-FFF2-40B4-BE49-F238E27FC236}">
                <a16:creationId xmlns:a16="http://schemas.microsoft.com/office/drawing/2014/main" id="{509FB2D8-F92B-46F7-960D-607E77733CF4}"/>
              </a:ext>
            </a:extLst>
          </p:cNvPr>
          <p:cNvSpPr/>
          <p:nvPr/>
        </p:nvSpPr>
        <p:spPr>
          <a:xfrm>
            <a:off x="5955846" y="605557"/>
            <a:ext cx="2567950" cy="133657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2" descr="grayscale photography of two boys hugging while laughing">
            <a:extLst>
              <a:ext uri="{FF2B5EF4-FFF2-40B4-BE49-F238E27FC236}">
                <a16:creationId xmlns:a16="http://schemas.microsoft.com/office/drawing/2014/main" id="{3EDD8743-F8C6-49AD-A04C-3255D584DF3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5866" y="2201050"/>
            <a:ext cx="4070181" cy="2706671"/>
          </a:xfrm>
          <a:prstGeom prst="rect">
            <a:avLst/>
          </a:prstGeom>
          <a:noFill/>
          <a:ln w="25400">
            <a:solidFill>
              <a:schemeClr val="accent2"/>
            </a:solidFill>
          </a:ln>
          <a:extLst>
            <a:ext uri="{909E8E84-426E-40dd-AFC4-6F175D3DCCD1}">
              <a14:hiddenFill xmlns="" xmlns:a14="http://schemas.microsoft.com/office/drawing/2010/main">
                <a:solidFill>
                  <a:srgbClr val="FFFFFF"/>
                </a:solidFill>
              </a14:hiddenFill>
            </a:ext>
          </a:extLst>
        </p:spPr>
      </p:pic>
      <p:pic>
        <p:nvPicPr>
          <p:cNvPr id="15" name="Picture 1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6"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rPr>
              <a:t>Vocabulario</a:t>
            </a:r>
          </a:p>
        </p:txBody>
      </p:sp>
    </p:spTree>
    <p:extLst>
      <p:ext uri="{BB962C8B-B14F-4D97-AF65-F5344CB8AC3E}">
        <p14:creationId xmlns:p14="http://schemas.microsoft.com/office/powerpoint/2010/main" val="3513367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8A57EDF-6249-4D59-87A2-BDF6789BFD78}"/>
              </a:ext>
            </a:extLst>
          </p:cNvPr>
          <p:cNvSpPr>
            <a:spLocks noGrp="1"/>
          </p:cNvSpPr>
          <p:nvPr>
            <p:ph type="title"/>
          </p:nvPr>
        </p:nvSpPr>
        <p:spPr>
          <a:xfrm rot="20986859">
            <a:off x="1344382" y="3130499"/>
            <a:ext cx="2203002" cy="1325563"/>
          </a:xfrm>
        </p:spPr>
        <p:txBody>
          <a:bodyPr/>
          <a:lstStyle/>
          <a:p>
            <a:r>
              <a:rPr lang="es-CO" sz="4400" kern="1200" dirty="0">
                <a:solidFill>
                  <a:srgbClr val="002060"/>
                </a:solidFill>
                <a:effectLst/>
                <a:latin typeface="Century Gothic" panose="020B0502020202020204" pitchFamily="34" charset="0"/>
                <a:ea typeface="+mn-ea"/>
                <a:cs typeface="Calibri" panose="020F0502020204030204" pitchFamily="34" charset="0"/>
              </a:rPr>
              <a:t>tarea</a:t>
            </a:r>
            <a:endParaRPr lang="en-GB" dirty="0"/>
          </a:p>
        </p:txBody>
      </p:sp>
      <p:sp>
        <p:nvSpPr>
          <p:cNvPr id="2" name="TextBox 1">
            <a:extLst>
              <a:ext uri="{FF2B5EF4-FFF2-40B4-BE49-F238E27FC236}">
                <a16:creationId xmlns:a16="http://schemas.microsoft.com/office/drawing/2014/main" id="{DF2E6785-DFD2-4592-9907-55EB6DC033F5}"/>
              </a:ext>
            </a:extLst>
          </p:cNvPr>
          <p:cNvSpPr txBox="1"/>
          <p:nvPr/>
        </p:nvSpPr>
        <p:spPr>
          <a:xfrm rot="20949250">
            <a:off x="77104" y="1113428"/>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amigo</a:t>
            </a:r>
          </a:p>
        </p:txBody>
      </p:sp>
      <p:sp>
        <p:nvSpPr>
          <p:cNvPr id="3" name="TextBox 2">
            <a:extLst>
              <a:ext uri="{FF2B5EF4-FFF2-40B4-BE49-F238E27FC236}">
                <a16:creationId xmlns:a16="http://schemas.microsoft.com/office/drawing/2014/main" id="{D85430AD-DD0A-4D89-A7FD-B737A4DB6789}"/>
              </a:ext>
            </a:extLst>
          </p:cNvPr>
          <p:cNvSpPr txBox="1"/>
          <p:nvPr/>
        </p:nvSpPr>
        <p:spPr>
          <a:xfrm rot="399586">
            <a:off x="364933" y="4989231"/>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periódico</a:t>
            </a:r>
          </a:p>
        </p:txBody>
      </p:sp>
      <p:sp>
        <p:nvSpPr>
          <p:cNvPr id="4" name="TextBox 3">
            <a:extLst>
              <a:ext uri="{FF2B5EF4-FFF2-40B4-BE49-F238E27FC236}">
                <a16:creationId xmlns:a16="http://schemas.microsoft.com/office/drawing/2014/main" id="{18492BD2-1683-424C-AE7D-A35A5BC48E36}"/>
              </a:ext>
            </a:extLst>
          </p:cNvPr>
          <p:cNvSpPr txBox="1"/>
          <p:nvPr/>
        </p:nvSpPr>
        <p:spPr>
          <a:xfrm rot="399586">
            <a:off x="4522900" y="4884387"/>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caballo</a:t>
            </a:r>
          </a:p>
        </p:txBody>
      </p:sp>
      <p:sp>
        <p:nvSpPr>
          <p:cNvPr id="5" name="TextBox 4">
            <a:extLst>
              <a:ext uri="{FF2B5EF4-FFF2-40B4-BE49-F238E27FC236}">
                <a16:creationId xmlns:a16="http://schemas.microsoft.com/office/drawing/2014/main" id="{A781AD70-E84F-4C71-92AE-BF29ACED22D0}"/>
              </a:ext>
            </a:extLst>
          </p:cNvPr>
          <p:cNvSpPr txBox="1"/>
          <p:nvPr/>
        </p:nvSpPr>
        <p:spPr>
          <a:xfrm rot="201830">
            <a:off x="3642032" y="1312413"/>
            <a:ext cx="263378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teléfono</a:t>
            </a:r>
          </a:p>
        </p:txBody>
      </p:sp>
      <p:sp>
        <p:nvSpPr>
          <p:cNvPr id="6" name="TextBox 5">
            <a:extLst>
              <a:ext uri="{FF2B5EF4-FFF2-40B4-BE49-F238E27FC236}">
                <a16:creationId xmlns:a16="http://schemas.microsoft.com/office/drawing/2014/main" id="{AEBAADBE-C7C6-416B-AF0E-AFD77139A91D}"/>
              </a:ext>
            </a:extLst>
          </p:cNvPr>
          <p:cNvSpPr txBox="1"/>
          <p:nvPr/>
        </p:nvSpPr>
        <p:spPr>
          <a:xfrm rot="21173064">
            <a:off x="9020887" y="869143"/>
            <a:ext cx="213213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planta</a:t>
            </a:r>
          </a:p>
        </p:txBody>
      </p:sp>
      <p:sp>
        <p:nvSpPr>
          <p:cNvPr id="7" name="TextBox 6">
            <a:extLst>
              <a:ext uri="{FF2B5EF4-FFF2-40B4-BE49-F238E27FC236}">
                <a16:creationId xmlns:a16="http://schemas.microsoft.com/office/drawing/2014/main" id="{F83F99CE-FEEB-4DD1-A5F5-77AFD216B963}"/>
              </a:ext>
            </a:extLst>
          </p:cNvPr>
          <p:cNvSpPr txBox="1"/>
          <p:nvPr/>
        </p:nvSpPr>
        <p:spPr>
          <a:xfrm rot="21048927">
            <a:off x="816409" y="1996601"/>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botella</a:t>
            </a:r>
          </a:p>
        </p:txBody>
      </p:sp>
      <p:sp>
        <p:nvSpPr>
          <p:cNvPr id="8" name="TextBox 7">
            <a:extLst>
              <a:ext uri="{FF2B5EF4-FFF2-40B4-BE49-F238E27FC236}">
                <a16:creationId xmlns:a16="http://schemas.microsoft.com/office/drawing/2014/main" id="{F0D6D31D-2C16-4F82-95FF-9D610A70772D}"/>
              </a:ext>
            </a:extLst>
          </p:cNvPr>
          <p:cNvSpPr txBox="1"/>
          <p:nvPr/>
        </p:nvSpPr>
        <p:spPr>
          <a:xfrm rot="190434">
            <a:off x="6420978" y="928005"/>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revista</a:t>
            </a:r>
          </a:p>
        </p:txBody>
      </p:sp>
      <p:sp>
        <p:nvSpPr>
          <p:cNvPr id="9" name="TextBox 8">
            <a:extLst>
              <a:ext uri="{FF2B5EF4-FFF2-40B4-BE49-F238E27FC236}">
                <a16:creationId xmlns:a16="http://schemas.microsoft.com/office/drawing/2014/main" id="{5043B6B3-E2B7-4C27-9D52-92648F47326E}"/>
              </a:ext>
            </a:extLst>
          </p:cNvPr>
          <p:cNvSpPr txBox="1"/>
          <p:nvPr/>
        </p:nvSpPr>
        <p:spPr>
          <a:xfrm rot="399586">
            <a:off x="8115453" y="5046264"/>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palabra</a:t>
            </a:r>
          </a:p>
        </p:txBody>
      </p:sp>
      <p:sp>
        <p:nvSpPr>
          <p:cNvPr id="10" name="TextBox 9">
            <a:extLst>
              <a:ext uri="{FF2B5EF4-FFF2-40B4-BE49-F238E27FC236}">
                <a16:creationId xmlns:a16="http://schemas.microsoft.com/office/drawing/2014/main" id="{6D1AD42A-F067-4844-9B2A-A7532B04A0AA}"/>
              </a:ext>
            </a:extLst>
          </p:cNvPr>
          <p:cNvSpPr txBox="1"/>
          <p:nvPr/>
        </p:nvSpPr>
        <p:spPr>
          <a:xfrm rot="399586">
            <a:off x="7670889" y="2494655"/>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pregunta</a:t>
            </a:r>
          </a:p>
        </p:txBody>
      </p:sp>
      <p:sp>
        <p:nvSpPr>
          <p:cNvPr id="12" name="TextBox 11">
            <a:extLst>
              <a:ext uri="{FF2B5EF4-FFF2-40B4-BE49-F238E27FC236}">
                <a16:creationId xmlns:a16="http://schemas.microsoft.com/office/drawing/2014/main" id="{04D4EAAE-37E5-430B-9721-59132A604096}"/>
              </a:ext>
            </a:extLst>
          </p:cNvPr>
          <p:cNvSpPr txBox="1"/>
          <p:nvPr/>
        </p:nvSpPr>
        <p:spPr>
          <a:xfrm rot="399586">
            <a:off x="8127512" y="4015386"/>
            <a:ext cx="26034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también</a:t>
            </a:r>
          </a:p>
        </p:txBody>
      </p:sp>
      <p:sp>
        <p:nvSpPr>
          <p:cNvPr id="13" name="Oval 12">
            <a:extLst>
              <a:ext uri="{FF2B5EF4-FFF2-40B4-BE49-F238E27FC236}">
                <a16:creationId xmlns:a16="http://schemas.microsoft.com/office/drawing/2014/main" id="{EE291682-32C6-4CB3-BE83-4D2E0C80CB46}"/>
              </a:ext>
            </a:extLst>
          </p:cNvPr>
          <p:cNvSpPr/>
          <p:nvPr/>
        </p:nvSpPr>
        <p:spPr>
          <a:xfrm>
            <a:off x="905718" y="3156859"/>
            <a:ext cx="2567950" cy="133657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http://www.clker.com/cliparts/w/d/u/B/w/V/stamp1-md.png">
            <a:extLst>
              <a:ext uri="{FF2B5EF4-FFF2-40B4-BE49-F238E27FC236}">
                <a16:creationId xmlns:a16="http://schemas.microsoft.com/office/drawing/2014/main" id="{30E2494B-E406-4240-87F0-FA41B6045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769707" y="2359213"/>
            <a:ext cx="2226710" cy="2017492"/>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076D630-221E-4590-911A-397DBDEE270A}"/>
              </a:ext>
            </a:extLst>
          </p:cNvPr>
          <p:cNvSpPr txBox="1"/>
          <p:nvPr/>
        </p:nvSpPr>
        <p:spPr>
          <a:xfrm rot="21229203">
            <a:off x="5052784" y="2909172"/>
            <a:ext cx="2025043" cy="707886"/>
          </a:xfrm>
          <a:prstGeom prst="rect">
            <a:avLst/>
          </a:prstGeom>
          <a:noFill/>
        </p:spPr>
        <p:txBody>
          <a:bodyPr wrap="square" rtlCol="0">
            <a:spAutoFit/>
          </a:bodyPr>
          <a:lstStyle/>
          <a:p>
            <a:r>
              <a:rPr lang="en-GB" sz="4000" dirty="0">
                <a:latin typeface="Century Gothic" panose="020B0502020202020204" pitchFamily="34" charset="0"/>
                <a:cs typeface="Calibri" panose="020F0502020204030204" pitchFamily="34" charset="0"/>
              </a:rPr>
              <a:t>[task]</a:t>
            </a:r>
          </a:p>
        </p:txBody>
      </p:sp>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8"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Vocabulario</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46993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4FCB864E-5A8C-4D75-AE0D-44FF869AB2B3}"/>
              </a:ext>
            </a:extLst>
          </p:cNvPr>
          <p:cNvSpPr>
            <a:spLocks noGrp="1"/>
          </p:cNvSpPr>
          <p:nvPr>
            <p:ph type="title"/>
          </p:nvPr>
        </p:nvSpPr>
        <p:spPr>
          <a:xfrm rot="21124492">
            <a:off x="5161079" y="4887310"/>
            <a:ext cx="2185643" cy="1325563"/>
          </a:xfrm>
        </p:spPr>
        <p:txBody>
          <a:bodyPr/>
          <a:lstStyle/>
          <a:p>
            <a:r>
              <a:rPr lang="es-CO" sz="4400" kern="1200" dirty="0">
                <a:solidFill>
                  <a:srgbClr val="002060"/>
                </a:solidFill>
                <a:effectLst/>
                <a:latin typeface="Century Gothic" panose="020B0502020202020204" pitchFamily="34" charset="0"/>
                <a:ea typeface="+mn-ea"/>
                <a:cs typeface="Calibri" panose="020F0502020204030204" pitchFamily="34" charset="0"/>
              </a:rPr>
              <a:t>planta</a:t>
            </a:r>
            <a:endParaRPr lang="en-GB" dirty="0"/>
          </a:p>
        </p:txBody>
      </p:sp>
      <p:sp>
        <p:nvSpPr>
          <p:cNvPr id="2" name="TextBox 1">
            <a:extLst>
              <a:ext uri="{FF2B5EF4-FFF2-40B4-BE49-F238E27FC236}">
                <a16:creationId xmlns:a16="http://schemas.microsoft.com/office/drawing/2014/main" id="{D239342E-D9B1-4D46-A87B-6FE08DCC5D31}"/>
              </a:ext>
            </a:extLst>
          </p:cNvPr>
          <p:cNvSpPr txBox="1"/>
          <p:nvPr/>
        </p:nvSpPr>
        <p:spPr>
          <a:xfrm rot="20949250">
            <a:off x="52590" y="1233538"/>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amigo</a:t>
            </a:r>
          </a:p>
        </p:txBody>
      </p:sp>
      <p:sp>
        <p:nvSpPr>
          <p:cNvPr id="3" name="TextBox 2">
            <a:extLst>
              <a:ext uri="{FF2B5EF4-FFF2-40B4-BE49-F238E27FC236}">
                <a16:creationId xmlns:a16="http://schemas.microsoft.com/office/drawing/2014/main" id="{9D18BB68-B20D-472A-B201-2537774C00D5}"/>
              </a:ext>
            </a:extLst>
          </p:cNvPr>
          <p:cNvSpPr txBox="1"/>
          <p:nvPr/>
        </p:nvSpPr>
        <p:spPr>
          <a:xfrm rot="399586">
            <a:off x="364933" y="4989231"/>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periódico</a:t>
            </a:r>
          </a:p>
        </p:txBody>
      </p:sp>
      <p:sp>
        <p:nvSpPr>
          <p:cNvPr id="4" name="TextBox 3">
            <a:extLst>
              <a:ext uri="{FF2B5EF4-FFF2-40B4-BE49-F238E27FC236}">
                <a16:creationId xmlns:a16="http://schemas.microsoft.com/office/drawing/2014/main" id="{BC53701E-987A-4B83-ACCD-ECD19E614899}"/>
              </a:ext>
            </a:extLst>
          </p:cNvPr>
          <p:cNvSpPr txBox="1"/>
          <p:nvPr/>
        </p:nvSpPr>
        <p:spPr>
          <a:xfrm rot="399586">
            <a:off x="8874016" y="570376"/>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caballo</a:t>
            </a:r>
          </a:p>
        </p:txBody>
      </p:sp>
      <p:sp>
        <p:nvSpPr>
          <p:cNvPr id="5" name="TextBox 4">
            <a:extLst>
              <a:ext uri="{FF2B5EF4-FFF2-40B4-BE49-F238E27FC236}">
                <a16:creationId xmlns:a16="http://schemas.microsoft.com/office/drawing/2014/main" id="{3D39FB8E-7BB2-4351-90A8-9FC14BE7A592}"/>
              </a:ext>
            </a:extLst>
          </p:cNvPr>
          <p:cNvSpPr txBox="1"/>
          <p:nvPr/>
        </p:nvSpPr>
        <p:spPr>
          <a:xfrm rot="447590">
            <a:off x="3455001" y="1188179"/>
            <a:ext cx="263378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teléfono</a:t>
            </a:r>
          </a:p>
        </p:txBody>
      </p:sp>
      <p:sp>
        <p:nvSpPr>
          <p:cNvPr id="7" name="TextBox 6">
            <a:extLst>
              <a:ext uri="{FF2B5EF4-FFF2-40B4-BE49-F238E27FC236}">
                <a16:creationId xmlns:a16="http://schemas.microsoft.com/office/drawing/2014/main" id="{D59F8263-71BB-4DAD-A844-32E3CA020D91}"/>
              </a:ext>
            </a:extLst>
          </p:cNvPr>
          <p:cNvSpPr txBox="1"/>
          <p:nvPr/>
        </p:nvSpPr>
        <p:spPr>
          <a:xfrm rot="21048927">
            <a:off x="665798" y="2238190"/>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botella</a:t>
            </a:r>
          </a:p>
        </p:txBody>
      </p:sp>
      <p:sp>
        <p:nvSpPr>
          <p:cNvPr id="8" name="TextBox 7">
            <a:extLst>
              <a:ext uri="{FF2B5EF4-FFF2-40B4-BE49-F238E27FC236}">
                <a16:creationId xmlns:a16="http://schemas.microsoft.com/office/drawing/2014/main" id="{723304AB-B430-4094-BFB2-D0482C4A232F}"/>
              </a:ext>
            </a:extLst>
          </p:cNvPr>
          <p:cNvSpPr txBox="1"/>
          <p:nvPr/>
        </p:nvSpPr>
        <p:spPr>
          <a:xfrm rot="190434">
            <a:off x="6421616" y="471689"/>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revista</a:t>
            </a:r>
          </a:p>
        </p:txBody>
      </p:sp>
      <p:sp>
        <p:nvSpPr>
          <p:cNvPr id="9" name="TextBox 8">
            <a:extLst>
              <a:ext uri="{FF2B5EF4-FFF2-40B4-BE49-F238E27FC236}">
                <a16:creationId xmlns:a16="http://schemas.microsoft.com/office/drawing/2014/main" id="{77685ED6-377F-4109-BCDC-82A78CE8B4D4}"/>
              </a:ext>
            </a:extLst>
          </p:cNvPr>
          <p:cNvSpPr txBox="1"/>
          <p:nvPr/>
        </p:nvSpPr>
        <p:spPr>
          <a:xfrm rot="399586">
            <a:off x="8391632" y="5015240"/>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palabra</a:t>
            </a:r>
          </a:p>
        </p:txBody>
      </p:sp>
      <p:sp>
        <p:nvSpPr>
          <p:cNvPr id="10" name="TextBox 9">
            <a:extLst>
              <a:ext uri="{FF2B5EF4-FFF2-40B4-BE49-F238E27FC236}">
                <a16:creationId xmlns:a16="http://schemas.microsoft.com/office/drawing/2014/main" id="{19CF7716-CC35-405D-BD49-4997068F4D5A}"/>
              </a:ext>
            </a:extLst>
          </p:cNvPr>
          <p:cNvSpPr txBox="1"/>
          <p:nvPr/>
        </p:nvSpPr>
        <p:spPr>
          <a:xfrm rot="399586">
            <a:off x="608837" y="3613499"/>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pregunta</a:t>
            </a:r>
          </a:p>
        </p:txBody>
      </p:sp>
      <p:sp>
        <p:nvSpPr>
          <p:cNvPr id="11" name="TextBox 10">
            <a:extLst>
              <a:ext uri="{FF2B5EF4-FFF2-40B4-BE49-F238E27FC236}">
                <a16:creationId xmlns:a16="http://schemas.microsoft.com/office/drawing/2014/main" id="{251099E8-6A2C-4D07-91D6-60DDE2F97661}"/>
              </a:ext>
            </a:extLst>
          </p:cNvPr>
          <p:cNvSpPr txBox="1"/>
          <p:nvPr/>
        </p:nvSpPr>
        <p:spPr>
          <a:xfrm rot="21027610">
            <a:off x="8706842" y="1996602"/>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tarea</a:t>
            </a:r>
          </a:p>
        </p:txBody>
      </p:sp>
      <p:sp>
        <p:nvSpPr>
          <p:cNvPr id="12" name="TextBox 11">
            <a:extLst>
              <a:ext uri="{FF2B5EF4-FFF2-40B4-BE49-F238E27FC236}">
                <a16:creationId xmlns:a16="http://schemas.microsoft.com/office/drawing/2014/main" id="{F3ACD1BA-DF0D-4E80-A644-F628D619EEB6}"/>
              </a:ext>
            </a:extLst>
          </p:cNvPr>
          <p:cNvSpPr txBox="1"/>
          <p:nvPr/>
        </p:nvSpPr>
        <p:spPr>
          <a:xfrm rot="399586">
            <a:off x="8798172" y="3469352"/>
            <a:ext cx="26034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también</a:t>
            </a:r>
          </a:p>
        </p:txBody>
      </p:sp>
      <p:sp>
        <p:nvSpPr>
          <p:cNvPr id="13" name="Oval 12">
            <a:extLst>
              <a:ext uri="{FF2B5EF4-FFF2-40B4-BE49-F238E27FC236}">
                <a16:creationId xmlns:a16="http://schemas.microsoft.com/office/drawing/2014/main" id="{5F2ACE63-EBE0-4411-9220-69F16EA6B607}"/>
              </a:ext>
            </a:extLst>
          </p:cNvPr>
          <p:cNvSpPr/>
          <p:nvPr/>
        </p:nvSpPr>
        <p:spPr>
          <a:xfrm>
            <a:off x="4848599" y="4866169"/>
            <a:ext cx="2567950" cy="133657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green plant">
            <a:extLst>
              <a:ext uri="{FF2B5EF4-FFF2-40B4-BE49-F238E27FC236}">
                <a16:creationId xmlns:a16="http://schemas.microsoft.com/office/drawing/2014/main" id="{85EC98BC-1512-4974-A8E7-0F542ED5797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851" t="7778"/>
          <a:stretch/>
        </p:blipFill>
        <p:spPr bwMode="auto">
          <a:xfrm>
            <a:off x="4958076" y="2279809"/>
            <a:ext cx="2175156" cy="2382906"/>
          </a:xfrm>
          <a:prstGeom prst="rect">
            <a:avLst/>
          </a:prstGeom>
          <a:noFill/>
          <a:ln w="25400">
            <a:solidFill>
              <a:schemeClr val="accent2"/>
            </a:solidFill>
          </a:ln>
          <a:extLst>
            <a:ext uri="{909E8E84-426E-40dd-AFC4-6F175D3DCCD1}">
              <a14:hiddenFill xmlns="" xmlns:a14="http://schemas.microsoft.com/office/drawing/2010/main">
                <a:solidFill>
                  <a:srgbClr val="FFFFFF"/>
                </a:solidFill>
              </a14:hiddenFill>
            </a:ext>
          </a:extLst>
        </p:spPr>
      </p:pic>
      <p:pic>
        <p:nvPicPr>
          <p:cNvPr id="16" name="Picture 15"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7"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Vocabulario</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607195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876C953B-6095-4F00-890B-4813F43F22D7}"/>
              </a:ext>
            </a:extLst>
          </p:cNvPr>
          <p:cNvSpPr>
            <a:spLocks noGrp="1"/>
          </p:cNvSpPr>
          <p:nvPr>
            <p:ph type="title"/>
          </p:nvPr>
        </p:nvSpPr>
        <p:spPr>
          <a:xfrm rot="328554">
            <a:off x="1346192" y="4687521"/>
            <a:ext cx="2808703" cy="1325563"/>
          </a:xfrm>
        </p:spPr>
        <p:txBody>
          <a:bodyPr/>
          <a:lstStyle/>
          <a:p>
            <a:r>
              <a:rPr lang="es-CO" sz="4400" kern="1200" dirty="0">
                <a:solidFill>
                  <a:srgbClr val="002060"/>
                </a:solidFill>
                <a:effectLst/>
                <a:latin typeface="Century Gothic" panose="020B0502020202020204" pitchFamily="34" charset="0"/>
                <a:ea typeface="+mn-ea"/>
                <a:cs typeface="Calibri" panose="020F0502020204030204" pitchFamily="34" charset="0"/>
              </a:rPr>
              <a:t>caballo</a:t>
            </a:r>
            <a:endParaRPr lang="en-GB" dirty="0"/>
          </a:p>
        </p:txBody>
      </p:sp>
      <p:sp>
        <p:nvSpPr>
          <p:cNvPr id="2" name="TextBox 1">
            <a:extLst>
              <a:ext uri="{FF2B5EF4-FFF2-40B4-BE49-F238E27FC236}">
                <a16:creationId xmlns:a16="http://schemas.microsoft.com/office/drawing/2014/main" id="{FEF9DE58-E0D6-4BA0-9329-895DBC02560E}"/>
              </a:ext>
            </a:extLst>
          </p:cNvPr>
          <p:cNvSpPr txBox="1"/>
          <p:nvPr/>
        </p:nvSpPr>
        <p:spPr>
          <a:xfrm rot="20949250">
            <a:off x="123559" y="1871424"/>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amigo</a:t>
            </a:r>
          </a:p>
        </p:txBody>
      </p:sp>
      <p:sp>
        <p:nvSpPr>
          <p:cNvPr id="3" name="TextBox 2">
            <a:extLst>
              <a:ext uri="{FF2B5EF4-FFF2-40B4-BE49-F238E27FC236}">
                <a16:creationId xmlns:a16="http://schemas.microsoft.com/office/drawing/2014/main" id="{42D8D0E3-32CD-4CA0-B9ED-E40D5B51F529}"/>
              </a:ext>
            </a:extLst>
          </p:cNvPr>
          <p:cNvSpPr txBox="1"/>
          <p:nvPr/>
        </p:nvSpPr>
        <p:spPr>
          <a:xfrm rot="399586">
            <a:off x="9071914" y="1301696"/>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periódico</a:t>
            </a:r>
          </a:p>
        </p:txBody>
      </p:sp>
      <p:sp>
        <p:nvSpPr>
          <p:cNvPr id="5" name="TextBox 4">
            <a:extLst>
              <a:ext uri="{FF2B5EF4-FFF2-40B4-BE49-F238E27FC236}">
                <a16:creationId xmlns:a16="http://schemas.microsoft.com/office/drawing/2014/main" id="{94423E13-35E8-4DDB-A065-57AFC6900A78}"/>
              </a:ext>
            </a:extLst>
          </p:cNvPr>
          <p:cNvSpPr txBox="1"/>
          <p:nvPr/>
        </p:nvSpPr>
        <p:spPr>
          <a:xfrm>
            <a:off x="2063336" y="1226460"/>
            <a:ext cx="263378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teléfono</a:t>
            </a:r>
          </a:p>
        </p:txBody>
      </p:sp>
      <p:sp>
        <p:nvSpPr>
          <p:cNvPr id="6" name="TextBox 5">
            <a:extLst>
              <a:ext uri="{FF2B5EF4-FFF2-40B4-BE49-F238E27FC236}">
                <a16:creationId xmlns:a16="http://schemas.microsoft.com/office/drawing/2014/main" id="{03921264-00E8-4244-B10A-1ED610B7F4B9}"/>
              </a:ext>
            </a:extLst>
          </p:cNvPr>
          <p:cNvSpPr txBox="1"/>
          <p:nvPr/>
        </p:nvSpPr>
        <p:spPr>
          <a:xfrm rot="21173064">
            <a:off x="9887826" y="4791395"/>
            <a:ext cx="213213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planta</a:t>
            </a:r>
          </a:p>
        </p:txBody>
      </p:sp>
      <p:sp>
        <p:nvSpPr>
          <p:cNvPr id="7" name="TextBox 6">
            <a:extLst>
              <a:ext uri="{FF2B5EF4-FFF2-40B4-BE49-F238E27FC236}">
                <a16:creationId xmlns:a16="http://schemas.microsoft.com/office/drawing/2014/main" id="{28C31911-041B-4F89-AE71-52C5D77A7D1F}"/>
              </a:ext>
            </a:extLst>
          </p:cNvPr>
          <p:cNvSpPr txBox="1"/>
          <p:nvPr/>
        </p:nvSpPr>
        <p:spPr>
          <a:xfrm rot="21048927">
            <a:off x="1853688" y="2910347"/>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botella</a:t>
            </a:r>
          </a:p>
        </p:txBody>
      </p:sp>
      <p:sp>
        <p:nvSpPr>
          <p:cNvPr id="8" name="TextBox 7">
            <a:extLst>
              <a:ext uri="{FF2B5EF4-FFF2-40B4-BE49-F238E27FC236}">
                <a16:creationId xmlns:a16="http://schemas.microsoft.com/office/drawing/2014/main" id="{6D6E4280-354E-45DD-9AD3-26CAABB105FD}"/>
              </a:ext>
            </a:extLst>
          </p:cNvPr>
          <p:cNvSpPr txBox="1"/>
          <p:nvPr/>
        </p:nvSpPr>
        <p:spPr>
          <a:xfrm rot="190434">
            <a:off x="6655004" y="572738"/>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revista</a:t>
            </a:r>
          </a:p>
        </p:txBody>
      </p:sp>
      <p:sp>
        <p:nvSpPr>
          <p:cNvPr id="9" name="TextBox 8">
            <a:extLst>
              <a:ext uri="{FF2B5EF4-FFF2-40B4-BE49-F238E27FC236}">
                <a16:creationId xmlns:a16="http://schemas.microsoft.com/office/drawing/2014/main" id="{0B6F38EF-2264-4109-83BC-54D161BE0E27}"/>
              </a:ext>
            </a:extLst>
          </p:cNvPr>
          <p:cNvSpPr txBox="1"/>
          <p:nvPr/>
        </p:nvSpPr>
        <p:spPr>
          <a:xfrm rot="399586">
            <a:off x="5363802" y="5377238"/>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palabra</a:t>
            </a:r>
          </a:p>
        </p:txBody>
      </p:sp>
      <p:sp>
        <p:nvSpPr>
          <p:cNvPr id="10" name="TextBox 9">
            <a:extLst>
              <a:ext uri="{FF2B5EF4-FFF2-40B4-BE49-F238E27FC236}">
                <a16:creationId xmlns:a16="http://schemas.microsoft.com/office/drawing/2014/main" id="{E50518CE-4BFD-424B-87D5-E5473CF6C682}"/>
              </a:ext>
            </a:extLst>
          </p:cNvPr>
          <p:cNvSpPr txBox="1"/>
          <p:nvPr/>
        </p:nvSpPr>
        <p:spPr>
          <a:xfrm rot="399586">
            <a:off x="208079" y="3829151"/>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pregunta</a:t>
            </a:r>
          </a:p>
        </p:txBody>
      </p:sp>
      <p:sp>
        <p:nvSpPr>
          <p:cNvPr id="11" name="TextBox 10">
            <a:extLst>
              <a:ext uri="{FF2B5EF4-FFF2-40B4-BE49-F238E27FC236}">
                <a16:creationId xmlns:a16="http://schemas.microsoft.com/office/drawing/2014/main" id="{B6B503CA-9696-486F-AF60-BA9647C25362}"/>
              </a:ext>
            </a:extLst>
          </p:cNvPr>
          <p:cNvSpPr txBox="1"/>
          <p:nvPr/>
        </p:nvSpPr>
        <p:spPr>
          <a:xfrm rot="21027610">
            <a:off x="8415967" y="2266493"/>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tarea</a:t>
            </a:r>
          </a:p>
        </p:txBody>
      </p:sp>
      <p:sp>
        <p:nvSpPr>
          <p:cNvPr id="12" name="TextBox 11">
            <a:extLst>
              <a:ext uri="{FF2B5EF4-FFF2-40B4-BE49-F238E27FC236}">
                <a16:creationId xmlns:a16="http://schemas.microsoft.com/office/drawing/2014/main" id="{6E18F3EB-AEA2-4AA4-ABC8-6AD6EABB40E8}"/>
              </a:ext>
            </a:extLst>
          </p:cNvPr>
          <p:cNvSpPr txBox="1"/>
          <p:nvPr/>
        </p:nvSpPr>
        <p:spPr>
          <a:xfrm rot="399586">
            <a:off x="7498019" y="3623677"/>
            <a:ext cx="26034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también</a:t>
            </a:r>
          </a:p>
        </p:txBody>
      </p:sp>
      <p:sp>
        <p:nvSpPr>
          <p:cNvPr id="13" name="Oval 12">
            <a:extLst>
              <a:ext uri="{FF2B5EF4-FFF2-40B4-BE49-F238E27FC236}">
                <a16:creationId xmlns:a16="http://schemas.microsoft.com/office/drawing/2014/main" id="{650CA0BC-3709-4D5C-AAB9-1F0DB1C7BCF5}"/>
              </a:ext>
            </a:extLst>
          </p:cNvPr>
          <p:cNvSpPr/>
          <p:nvPr/>
        </p:nvSpPr>
        <p:spPr>
          <a:xfrm>
            <a:off x="1001777" y="4662302"/>
            <a:ext cx="2782828" cy="133657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48B2E36F-38EB-439D-918F-414B18D78B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8593" y="1808625"/>
            <a:ext cx="2335364" cy="3349067"/>
          </a:xfrm>
          <a:prstGeom prst="rect">
            <a:avLst/>
          </a:prstGeom>
          <a:ln w="25400">
            <a:solidFill>
              <a:schemeClr val="accent2"/>
            </a:solidFill>
          </a:ln>
        </p:spPr>
      </p:pic>
      <p:pic>
        <p:nvPicPr>
          <p:cNvPr id="16" name="Picture 15"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15" y="301295"/>
            <a:ext cx="6649156" cy="867128"/>
          </a:xfrm>
          <a:prstGeom prst="rect">
            <a:avLst/>
          </a:prstGeom>
        </p:spPr>
      </p:pic>
      <p:sp>
        <p:nvSpPr>
          <p:cNvPr id="17"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Vocabulario</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5754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2819710-D901-4B96-AE49-70A37F373266}"/>
              </a:ext>
            </a:extLst>
          </p:cNvPr>
          <p:cNvSpPr>
            <a:spLocks noGrp="1"/>
          </p:cNvSpPr>
          <p:nvPr>
            <p:ph type="title"/>
          </p:nvPr>
        </p:nvSpPr>
        <p:spPr>
          <a:xfrm rot="400064">
            <a:off x="8744447" y="3364515"/>
            <a:ext cx="2700310" cy="1325563"/>
          </a:xfrm>
        </p:spPr>
        <p:txBody>
          <a:bodyPr/>
          <a:lstStyle/>
          <a:p>
            <a:r>
              <a:rPr lang="es-CO" sz="4400" kern="1200" dirty="0">
                <a:solidFill>
                  <a:srgbClr val="002060"/>
                </a:solidFill>
                <a:effectLst/>
                <a:latin typeface="Century Gothic" panose="020B0502020202020204" pitchFamily="34" charset="0"/>
                <a:ea typeface="+mn-ea"/>
                <a:cs typeface="Calibri" panose="020F0502020204030204" pitchFamily="34" charset="0"/>
              </a:rPr>
              <a:t>palabra</a:t>
            </a:r>
            <a:endParaRPr lang="en-GB" dirty="0"/>
          </a:p>
        </p:txBody>
      </p:sp>
      <p:sp>
        <p:nvSpPr>
          <p:cNvPr id="2" name="TextBox 1">
            <a:extLst>
              <a:ext uri="{FF2B5EF4-FFF2-40B4-BE49-F238E27FC236}">
                <a16:creationId xmlns:a16="http://schemas.microsoft.com/office/drawing/2014/main" id="{FE0DAE97-9C31-4211-8519-66AEE25E0218}"/>
              </a:ext>
            </a:extLst>
          </p:cNvPr>
          <p:cNvSpPr txBox="1"/>
          <p:nvPr/>
        </p:nvSpPr>
        <p:spPr>
          <a:xfrm rot="20949250">
            <a:off x="580160" y="1722531"/>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amigo</a:t>
            </a:r>
          </a:p>
        </p:txBody>
      </p:sp>
      <p:sp>
        <p:nvSpPr>
          <p:cNvPr id="3" name="TextBox 2">
            <a:extLst>
              <a:ext uri="{FF2B5EF4-FFF2-40B4-BE49-F238E27FC236}">
                <a16:creationId xmlns:a16="http://schemas.microsoft.com/office/drawing/2014/main" id="{C38C9750-7F7D-4101-919A-3B959FA689AC}"/>
              </a:ext>
            </a:extLst>
          </p:cNvPr>
          <p:cNvSpPr txBox="1"/>
          <p:nvPr/>
        </p:nvSpPr>
        <p:spPr>
          <a:xfrm rot="399586">
            <a:off x="8568742" y="2158245"/>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periódico</a:t>
            </a:r>
          </a:p>
        </p:txBody>
      </p:sp>
      <p:sp>
        <p:nvSpPr>
          <p:cNvPr id="4" name="TextBox 3">
            <a:extLst>
              <a:ext uri="{FF2B5EF4-FFF2-40B4-BE49-F238E27FC236}">
                <a16:creationId xmlns:a16="http://schemas.microsoft.com/office/drawing/2014/main" id="{6314A7AE-F83D-4636-8771-EED66BA0B538}"/>
              </a:ext>
            </a:extLst>
          </p:cNvPr>
          <p:cNvSpPr txBox="1"/>
          <p:nvPr/>
        </p:nvSpPr>
        <p:spPr>
          <a:xfrm rot="399586">
            <a:off x="1551674" y="2692805"/>
            <a:ext cx="262881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caballo</a:t>
            </a:r>
          </a:p>
        </p:txBody>
      </p:sp>
      <p:sp>
        <p:nvSpPr>
          <p:cNvPr id="5" name="TextBox 4">
            <a:extLst>
              <a:ext uri="{FF2B5EF4-FFF2-40B4-BE49-F238E27FC236}">
                <a16:creationId xmlns:a16="http://schemas.microsoft.com/office/drawing/2014/main" id="{8AE23D9C-4DCD-4996-B8DA-05DD8F50497E}"/>
              </a:ext>
            </a:extLst>
          </p:cNvPr>
          <p:cNvSpPr txBox="1"/>
          <p:nvPr/>
        </p:nvSpPr>
        <p:spPr>
          <a:xfrm rot="873763">
            <a:off x="3794731" y="1557135"/>
            <a:ext cx="263378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teléfono</a:t>
            </a:r>
          </a:p>
        </p:txBody>
      </p:sp>
      <p:sp>
        <p:nvSpPr>
          <p:cNvPr id="6" name="TextBox 5">
            <a:extLst>
              <a:ext uri="{FF2B5EF4-FFF2-40B4-BE49-F238E27FC236}">
                <a16:creationId xmlns:a16="http://schemas.microsoft.com/office/drawing/2014/main" id="{F49C83AA-5A83-4999-8B6D-0CFA7AB2348A}"/>
              </a:ext>
            </a:extLst>
          </p:cNvPr>
          <p:cNvSpPr txBox="1"/>
          <p:nvPr/>
        </p:nvSpPr>
        <p:spPr>
          <a:xfrm rot="21173064">
            <a:off x="4801382" y="5173506"/>
            <a:ext cx="213213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planta</a:t>
            </a:r>
          </a:p>
        </p:txBody>
      </p:sp>
      <p:sp>
        <p:nvSpPr>
          <p:cNvPr id="7" name="TextBox 6">
            <a:extLst>
              <a:ext uri="{FF2B5EF4-FFF2-40B4-BE49-F238E27FC236}">
                <a16:creationId xmlns:a16="http://schemas.microsoft.com/office/drawing/2014/main" id="{D172F72F-6D52-41F7-994C-1AD144B02F8D}"/>
              </a:ext>
            </a:extLst>
          </p:cNvPr>
          <p:cNvSpPr txBox="1"/>
          <p:nvPr/>
        </p:nvSpPr>
        <p:spPr>
          <a:xfrm rot="21048927">
            <a:off x="1769238" y="5070197"/>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botella</a:t>
            </a:r>
          </a:p>
        </p:txBody>
      </p:sp>
      <p:sp>
        <p:nvSpPr>
          <p:cNvPr id="8" name="TextBox 7">
            <a:extLst>
              <a:ext uri="{FF2B5EF4-FFF2-40B4-BE49-F238E27FC236}">
                <a16:creationId xmlns:a16="http://schemas.microsoft.com/office/drawing/2014/main" id="{82DCE36F-62B4-4076-B69E-C0B0D15D531E}"/>
              </a:ext>
            </a:extLst>
          </p:cNvPr>
          <p:cNvSpPr txBox="1"/>
          <p:nvPr/>
        </p:nvSpPr>
        <p:spPr>
          <a:xfrm rot="190434">
            <a:off x="6371804" y="1136096"/>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revista</a:t>
            </a:r>
          </a:p>
        </p:txBody>
      </p:sp>
      <p:sp>
        <p:nvSpPr>
          <p:cNvPr id="10" name="TextBox 9">
            <a:extLst>
              <a:ext uri="{FF2B5EF4-FFF2-40B4-BE49-F238E27FC236}">
                <a16:creationId xmlns:a16="http://schemas.microsoft.com/office/drawing/2014/main" id="{EA3F9D4C-7B7D-4CE8-8740-C3514767BF29}"/>
              </a:ext>
            </a:extLst>
          </p:cNvPr>
          <p:cNvSpPr txBox="1"/>
          <p:nvPr/>
        </p:nvSpPr>
        <p:spPr>
          <a:xfrm rot="399586">
            <a:off x="7582944" y="4974779"/>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pregunta</a:t>
            </a:r>
          </a:p>
        </p:txBody>
      </p:sp>
      <p:sp>
        <p:nvSpPr>
          <p:cNvPr id="11" name="TextBox 10">
            <a:extLst>
              <a:ext uri="{FF2B5EF4-FFF2-40B4-BE49-F238E27FC236}">
                <a16:creationId xmlns:a16="http://schemas.microsoft.com/office/drawing/2014/main" id="{0F249171-C487-42BE-A3FD-3FC7FF33882A}"/>
              </a:ext>
            </a:extLst>
          </p:cNvPr>
          <p:cNvSpPr txBox="1"/>
          <p:nvPr/>
        </p:nvSpPr>
        <p:spPr>
          <a:xfrm rot="21027610">
            <a:off x="1466499" y="3725975"/>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tarea</a:t>
            </a:r>
          </a:p>
        </p:txBody>
      </p:sp>
      <p:sp>
        <p:nvSpPr>
          <p:cNvPr id="12" name="TextBox 11">
            <a:extLst>
              <a:ext uri="{FF2B5EF4-FFF2-40B4-BE49-F238E27FC236}">
                <a16:creationId xmlns:a16="http://schemas.microsoft.com/office/drawing/2014/main" id="{7E407E2F-5957-4C7D-86D9-9698AC881812}"/>
              </a:ext>
            </a:extLst>
          </p:cNvPr>
          <p:cNvSpPr txBox="1"/>
          <p:nvPr/>
        </p:nvSpPr>
        <p:spPr>
          <a:xfrm rot="399586">
            <a:off x="8712456" y="769004"/>
            <a:ext cx="26034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también</a:t>
            </a:r>
          </a:p>
        </p:txBody>
      </p:sp>
      <p:sp>
        <p:nvSpPr>
          <p:cNvPr id="13" name="Oval 12">
            <a:extLst>
              <a:ext uri="{FF2B5EF4-FFF2-40B4-BE49-F238E27FC236}">
                <a16:creationId xmlns:a16="http://schemas.microsoft.com/office/drawing/2014/main" id="{D70EE2AC-5D4A-4C8F-93B3-87E9C2722D08}"/>
              </a:ext>
            </a:extLst>
          </p:cNvPr>
          <p:cNvSpPr/>
          <p:nvPr/>
        </p:nvSpPr>
        <p:spPr>
          <a:xfrm>
            <a:off x="8403668" y="3317904"/>
            <a:ext cx="3141486" cy="133657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http://www.clker.com/cliparts/w/d/u/B/w/V/stamp1-md.png">
            <a:extLst>
              <a:ext uri="{FF2B5EF4-FFF2-40B4-BE49-F238E27FC236}">
                <a16:creationId xmlns:a16="http://schemas.microsoft.com/office/drawing/2014/main" id="{DDF5BB25-B054-4AA0-9EA7-03DBF01D2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971277" y="2623914"/>
            <a:ext cx="2226710" cy="2017492"/>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221C453-B2ED-4E75-99EE-DE3D06A5976D}"/>
              </a:ext>
            </a:extLst>
          </p:cNvPr>
          <p:cNvSpPr txBox="1"/>
          <p:nvPr/>
        </p:nvSpPr>
        <p:spPr>
          <a:xfrm rot="21229203">
            <a:off x="5179383" y="3171365"/>
            <a:ext cx="2025043" cy="707886"/>
          </a:xfrm>
          <a:prstGeom prst="rect">
            <a:avLst/>
          </a:prstGeom>
          <a:noFill/>
        </p:spPr>
        <p:txBody>
          <a:bodyPr wrap="square" rtlCol="0">
            <a:spAutoFit/>
          </a:bodyPr>
          <a:lstStyle/>
          <a:p>
            <a:r>
              <a:rPr lang="en-GB" sz="4000" dirty="0">
                <a:latin typeface="Century Gothic" panose="020B0502020202020204" pitchFamily="34" charset="0"/>
                <a:cs typeface="Calibri" panose="020F0502020204030204" pitchFamily="34" charset="0"/>
              </a:rPr>
              <a:t>[word]</a:t>
            </a:r>
          </a:p>
        </p:txBody>
      </p:sp>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8"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Vocabulario</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42740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41462E35-1505-4EF0-A914-7FB6A1970FAE}"/>
              </a:ext>
            </a:extLst>
          </p:cNvPr>
          <p:cNvSpPr>
            <a:spLocks noGrp="1"/>
          </p:cNvSpPr>
          <p:nvPr>
            <p:ph type="title"/>
          </p:nvPr>
        </p:nvSpPr>
        <p:spPr>
          <a:xfrm rot="473801">
            <a:off x="1130501" y="2272358"/>
            <a:ext cx="3635054" cy="1325563"/>
          </a:xfrm>
        </p:spPr>
        <p:txBody>
          <a:bodyPr/>
          <a:lstStyle/>
          <a:p>
            <a:r>
              <a:rPr lang="es-CO" sz="4400" kern="1200" dirty="0">
                <a:solidFill>
                  <a:srgbClr val="002060"/>
                </a:solidFill>
                <a:effectLst/>
                <a:latin typeface="Century Gothic" panose="020B0502020202020204" pitchFamily="34" charset="0"/>
                <a:ea typeface="+mn-ea"/>
                <a:cs typeface="Calibri" panose="020F0502020204030204" pitchFamily="34" charset="0"/>
              </a:rPr>
              <a:t>también</a:t>
            </a:r>
            <a:endParaRPr lang="en-GB" dirty="0"/>
          </a:p>
        </p:txBody>
      </p:sp>
      <p:sp>
        <p:nvSpPr>
          <p:cNvPr id="2" name="TextBox 1">
            <a:extLst>
              <a:ext uri="{FF2B5EF4-FFF2-40B4-BE49-F238E27FC236}">
                <a16:creationId xmlns:a16="http://schemas.microsoft.com/office/drawing/2014/main" id="{485DCA64-86E6-45F6-BF8C-E146D3FE1F08}"/>
              </a:ext>
            </a:extLst>
          </p:cNvPr>
          <p:cNvSpPr txBox="1"/>
          <p:nvPr/>
        </p:nvSpPr>
        <p:spPr>
          <a:xfrm rot="20949250">
            <a:off x="4084543" y="1596643"/>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amigo</a:t>
            </a:r>
          </a:p>
        </p:txBody>
      </p:sp>
      <p:sp>
        <p:nvSpPr>
          <p:cNvPr id="3" name="TextBox 2">
            <a:extLst>
              <a:ext uri="{FF2B5EF4-FFF2-40B4-BE49-F238E27FC236}">
                <a16:creationId xmlns:a16="http://schemas.microsoft.com/office/drawing/2014/main" id="{0A71CC6A-A940-49EE-B7EC-23E0470F0FB6}"/>
              </a:ext>
            </a:extLst>
          </p:cNvPr>
          <p:cNvSpPr txBox="1"/>
          <p:nvPr/>
        </p:nvSpPr>
        <p:spPr>
          <a:xfrm rot="399586">
            <a:off x="8688796" y="105692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periódico</a:t>
            </a:r>
          </a:p>
        </p:txBody>
      </p:sp>
      <p:sp>
        <p:nvSpPr>
          <p:cNvPr id="4" name="TextBox 3">
            <a:extLst>
              <a:ext uri="{FF2B5EF4-FFF2-40B4-BE49-F238E27FC236}">
                <a16:creationId xmlns:a16="http://schemas.microsoft.com/office/drawing/2014/main" id="{E4895709-53C8-4A3B-A131-B51AFB3ED388}"/>
              </a:ext>
            </a:extLst>
          </p:cNvPr>
          <p:cNvSpPr txBox="1"/>
          <p:nvPr/>
        </p:nvSpPr>
        <p:spPr>
          <a:xfrm rot="399586">
            <a:off x="4911516" y="5424761"/>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caballo</a:t>
            </a:r>
          </a:p>
        </p:txBody>
      </p:sp>
      <p:sp>
        <p:nvSpPr>
          <p:cNvPr id="5" name="TextBox 4">
            <a:extLst>
              <a:ext uri="{FF2B5EF4-FFF2-40B4-BE49-F238E27FC236}">
                <a16:creationId xmlns:a16="http://schemas.microsoft.com/office/drawing/2014/main" id="{A8859058-141A-4E2F-A259-4F412C1036BF}"/>
              </a:ext>
            </a:extLst>
          </p:cNvPr>
          <p:cNvSpPr txBox="1"/>
          <p:nvPr/>
        </p:nvSpPr>
        <p:spPr>
          <a:xfrm rot="262936">
            <a:off x="483035" y="1163174"/>
            <a:ext cx="263378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teléfono</a:t>
            </a:r>
          </a:p>
        </p:txBody>
      </p:sp>
      <p:sp>
        <p:nvSpPr>
          <p:cNvPr id="6" name="TextBox 5">
            <a:extLst>
              <a:ext uri="{FF2B5EF4-FFF2-40B4-BE49-F238E27FC236}">
                <a16:creationId xmlns:a16="http://schemas.microsoft.com/office/drawing/2014/main" id="{C4D4C5BE-1B51-4F47-95C6-0F6FB5CA4D7B}"/>
              </a:ext>
            </a:extLst>
          </p:cNvPr>
          <p:cNvSpPr txBox="1"/>
          <p:nvPr/>
        </p:nvSpPr>
        <p:spPr>
          <a:xfrm rot="21173064">
            <a:off x="8064782" y="5065255"/>
            <a:ext cx="213213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planta</a:t>
            </a:r>
          </a:p>
        </p:txBody>
      </p:sp>
      <p:sp>
        <p:nvSpPr>
          <p:cNvPr id="7" name="TextBox 6">
            <a:extLst>
              <a:ext uri="{FF2B5EF4-FFF2-40B4-BE49-F238E27FC236}">
                <a16:creationId xmlns:a16="http://schemas.microsoft.com/office/drawing/2014/main" id="{44CA6DA7-5AEC-4DE8-96C6-179CC567894A}"/>
              </a:ext>
            </a:extLst>
          </p:cNvPr>
          <p:cNvSpPr txBox="1"/>
          <p:nvPr/>
        </p:nvSpPr>
        <p:spPr>
          <a:xfrm rot="21048927">
            <a:off x="9405837" y="4105012"/>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botella</a:t>
            </a:r>
          </a:p>
        </p:txBody>
      </p:sp>
      <p:sp>
        <p:nvSpPr>
          <p:cNvPr id="8" name="TextBox 7">
            <a:extLst>
              <a:ext uri="{FF2B5EF4-FFF2-40B4-BE49-F238E27FC236}">
                <a16:creationId xmlns:a16="http://schemas.microsoft.com/office/drawing/2014/main" id="{7A7A98BD-8958-478D-9CB1-8875805AA0CC}"/>
              </a:ext>
            </a:extLst>
          </p:cNvPr>
          <p:cNvSpPr txBox="1"/>
          <p:nvPr/>
        </p:nvSpPr>
        <p:spPr>
          <a:xfrm rot="190434">
            <a:off x="6481465" y="688895"/>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revista</a:t>
            </a:r>
          </a:p>
        </p:txBody>
      </p:sp>
      <p:sp>
        <p:nvSpPr>
          <p:cNvPr id="9" name="TextBox 8">
            <a:extLst>
              <a:ext uri="{FF2B5EF4-FFF2-40B4-BE49-F238E27FC236}">
                <a16:creationId xmlns:a16="http://schemas.microsoft.com/office/drawing/2014/main" id="{94744E90-1580-4D61-83AA-1E2E79912818}"/>
              </a:ext>
            </a:extLst>
          </p:cNvPr>
          <p:cNvSpPr txBox="1"/>
          <p:nvPr/>
        </p:nvSpPr>
        <p:spPr>
          <a:xfrm rot="399586">
            <a:off x="1542697" y="5293909"/>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palabra</a:t>
            </a:r>
          </a:p>
        </p:txBody>
      </p:sp>
      <p:sp>
        <p:nvSpPr>
          <p:cNvPr id="10" name="TextBox 9">
            <a:extLst>
              <a:ext uri="{FF2B5EF4-FFF2-40B4-BE49-F238E27FC236}">
                <a16:creationId xmlns:a16="http://schemas.microsoft.com/office/drawing/2014/main" id="{C96848CA-3263-4820-BBF0-A789AEB5919C}"/>
              </a:ext>
            </a:extLst>
          </p:cNvPr>
          <p:cNvSpPr txBox="1"/>
          <p:nvPr/>
        </p:nvSpPr>
        <p:spPr>
          <a:xfrm rot="399586">
            <a:off x="967985" y="4004031"/>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pregunta</a:t>
            </a:r>
          </a:p>
        </p:txBody>
      </p:sp>
      <p:sp>
        <p:nvSpPr>
          <p:cNvPr id="11" name="TextBox 10">
            <a:extLst>
              <a:ext uri="{FF2B5EF4-FFF2-40B4-BE49-F238E27FC236}">
                <a16:creationId xmlns:a16="http://schemas.microsoft.com/office/drawing/2014/main" id="{9D89502D-AA0A-4485-BF4F-ECBA1AF72709}"/>
              </a:ext>
            </a:extLst>
          </p:cNvPr>
          <p:cNvSpPr txBox="1"/>
          <p:nvPr/>
        </p:nvSpPr>
        <p:spPr>
          <a:xfrm rot="21027610">
            <a:off x="9280048" y="2333028"/>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tarea</a:t>
            </a:r>
          </a:p>
        </p:txBody>
      </p:sp>
      <p:sp>
        <p:nvSpPr>
          <p:cNvPr id="13" name="Oval 12">
            <a:extLst>
              <a:ext uri="{FF2B5EF4-FFF2-40B4-BE49-F238E27FC236}">
                <a16:creationId xmlns:a16="http://schemas.microsoft.com/office/drawing/2014/main" id="{85EFE770-5AFC-48ED-8A98-2C1095DB5E3B}"/>
              </a:ext>
            </a:extLst>
          </p:cNvPr>
          <p:cNvSpPr/>
          <p:nvPr/>
        </p:nvSpPr>
        <p:spPr>
          <a:xfrm>
            <a:off x="966750" y="2136453"/>
            <a:ext cx="2851619" cy="133657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http://www.clker.com/cliparts/w/d/u/B/w/V/stamp1-md.png">
            <a:extLst>
              <a:ext uri="{FF2B5EF4-FFF2-40B4-BE49-F238E27FC236}">
                <a16:creationId xmlns:a16="http://schemas.microsoft.com/office/drawing/2014/main" id="{09E0C657-AFA1-4AF6-94F3-6E3215B14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4845260" y="1939728"/>
            <a:ext cx="3263691" cy="2957040"/>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1F1B0C0-31E0-4FC3-BD9F-213F9E6F896D}"/>
              </a:ext>
            </a:extLst>
          </p:cNvPr>
          <p:cNvSpPr txBox="1"/>
          <p:nvPr/>
        </p:nvSpPr>
        <p:spPr>
          <a:xfrm rot="21288482">
            <a:off x="5183894" y="3000985"/>
            <a:ext cx="2811434" cy="707886"/>
          </a:xfrm>
          <a:prstGeom prst="rect">
            <a:avLst/>
          </a:prstGeom>
          <a:noFill/>
        </p:spPr>
        <p:txBody>
          <a:bodyPr wrap="square" rtlCol="0">
            <a:spAutoFit/>
          </a:bodyPr>
          <a:lstStyle/>
          <a:p>
            <a:r>
              <a:rPr lang="en-GB" sz="4000" dirty="0">
                <a:latin typeface="Century Gothic" panose="020B0502020202020204" pitchFamily="34" charset="0"/>
                <a:cs typeface="Calibri" panose="020F0502020204030204" pitchFamily="34" charset="0"/>
              </a:rPr>
              <a:t>[also; too]</a:t>
            </a:r>
          </a:p>
        </p:txBody>
      </p:sp>
      <p:pic>
        <p:nvPicPr>
          <p:cNvPr id="17" name="Picture 16"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8"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Vocabulario</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172576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AE724648-9D0E-4B0D-8927-78A2D5DF3356}"/>
              </a:ext>
            </a:extLst>
          </p:cNvPr>
          <p:cNvSpPr>
            <a:spLocks noGrp="1"/>
          </p:cNvSpPr>
          <p:nvPr>
            <p:ph type="title"/>
          </p:nvPr>
        </p:nvSpPr>
        <p:spPr>
          <a:xfrm rot="369769">
            <a:off x="4546663" y="5240780"/>
            <a:ext cx="3098673" cy="1325563"/>
          </a:xfrm>
        </p:spPr>
        <p:txBody>
          <a:bodyPr/>
          <a:lstStyle/>
          <a:p>
            <a:r>
              <a:rPr lang="es-CO" sz="4400" kern="1200" dirty="0">
                <a:solidFill>
                  <a:srgbClr val="002060"/>
                </a:solidFill>
                <a:effectLst/>
                <a:latin typeface="Century Gothic" panose="020B0502020202020204" pitchFamily="34" charset="0"/>
                <a:ea typeface="+mn-ea"/>
                <a:cs typeface="Calibri" panose="020F0502020204030204" pitchFamily="34" charset="0"/>
              </a:rPr>
              <a:t>periódico</a:t>
            </a:r>
            <a:endParaRPr lang="en-GB" dirty="0"/>
          </a:p>
        </p:txBody>
      </p:sp>
      <p:sp>
        <p:nvSpPr>
          <p:cNvPr id="2" name="TextBox 1">
            <a:extLst>
              <a:ext uri="{FF2B5EF4-FFF2-40B4-BE49-F238E27FC236}">
                <a16:creationId xmlns:a16="http://schemas.microsoft.com/office/drawing/2014/main" id="{74BF9A13-A963-4E4A-8143-B66C02FED5C8}"/>
              </a:ext>
            </a:extLst>
          </p:cNvPr>
          <p:cNvSpPr txBox="1"/>
          <p:nvPr/>
        </p:nvSpPr>
        <p:spPr>
          <a:xfrm rot="20949250">
            <a:off x="9548477" y="3835526"/>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amigo</a:t>
            </a:r>
          </a:p>
        </p:txBody>
      </p:sp>
      <p:sp>
        <p:nvSpPr>
          <p:cNvPr id="4" name="TextBox 3">
            <a:extLst>
              <a:ext uri="{FF2B5EF4-FFF2-40B4-BE49-F238E27FC236}">
                <a16:creationId xmlns:a16="http://schemas.microsoft.com/office/drawing/2014/main" id="{9F9393B4-7690-4A27-BB18-16BE247F58EB}"/>
              </a:ext>
            </a:extLst>
          </p:cNvPr>
          <p:cNvSpPr txBox="1"/>
          <p:nvPr/>
        </p:nvSpPr>
        <p:spPr>
          <a:xfrm rot="399586">
            <a:off x="8992195" y="2454967"/>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caballo</a:t>
            </a:r>
          </a:p>
        </p:txBody>
      </p:sp>
      <p:sp>
        <p:nvSpPr>
          <p:cNvPr id="5" name="TextBox 4">
            <a:extLst>
              <a:ext uri="{FF2B5EF4-FFF2-40B4-BE49-F238E27FC236}">
                <a16:creationId xmlns:a16="http://schemas.microsoft.com/office/drawing/2014/main" id="{28703371-8459-481A-8640-184DCF5CBCB9}"/>
              </a:ext>
            </a:extLst>
          </p:cNvPr>
          <p:cNvSpPr txBox="1"/>
          <p:nvPr/>
        </p:nvSpPr>
        <p:spPr>
          <a:xfrm rot="558500">
            <a:off x="368672" y="1257618"/>
            <a:ext cx="263378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teléfono</a:t>
            </a:r>
          </a:p>
        </p:txBody>
      </p:sp>
      <p:sp>
        <p:nvSpPr>
          <p:cNvPr id="6" name="TextBox 5">
            <a:extLst>
              <a:ext uri="{FF2B5EF4-FFF2-40B4-BE49-F238E27FC236}">
                <a16:creationId xmlns:a16="http://schemas.microsoft.com/office/drawing/2014/main" id="{42E67153-B149-48CD-A797-8DB12A92489B}"/>
              </a:ext>
            </a:extLst>
          </p:cNvPr>
          <p:cNvSpPr txBox="1"/>
          <p:nvPr/>
        </p:nvSpPr>
        <p:spPr>
          <a:xfrm rot="21173064">
            <a:off x="1380978" y="3904932"/>
            <a:ext cx="213213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planta</a:t>
            </a:r>
          </a:p>
        </p:txBody>
      </p:sp>
      <p:sp>
        <p:nvSpPr>
          <p:cNvPr id="7" name="TextBox 6">
            <a:extLst>
              <a:ext uri="{FF2B5EF4-FFF2-40B4-BE49-F238E27FC236}">
                <a16:creationId xmlns:a16="http://schemas.microsoft.com/office/drawing/2014/main" id="{B9D5807C-CFCC-4FE1-9ABF-9AD8FB5CA322}"/>
              </a:ext>
            </a:extLst>
          </p:cNvPr>
          <p:cNvSpPr txBox="1"/>
          <p:nvPr/>
        </p:nvSpPr>
        <p:spPr>
          <a:xfrm rot="21048927">
            <a:off x="3407890" y="1186520"/>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botella</a:t>
            </a:r>
          </a:p>
        </p:txBody>
      </p:sp>
      <p:sp>
        <p:nvSpPr>
          <p:cNvPr id="8" name="TextBox 7">
            <a:extLst>
              <a:ext uri="{FF2B5EF4-FFF2-40B4-BE49-F238E27FC236}">
                <a16:creationId xmlns:a16="http://schemas.microsoft.com/office/drawing/2014/main" id="{1D6B9CFB-3639-497F-93DD-7819C662504A}"/>
              </a:ext>
            </a:extLst>
          </p:cNvPr>
          <p:cNvSpPr txBox="1"/>
          <p:nvPr/>
        </p:nvSpPr>
        <p:spPr>
          <a:xfrm rot="190434">
            <a:off x="6547002" y="664960"/>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revista</a:t>
            </a:r>
          </a:p>
        </p:txBody>
      </p:sp>
      <p:sp>
        <p:nvSpPr>
          <p:cNvPr id="9" name="TextBox 8">
            <a:extLst>
              <a:ext uri="{FF2B5EF4-FFF2-40B4-BE49-F238E27FC236}">
                <a16:creationId xmlns:a16="http://schemas.microsoft.com/office/drawing/2014/main" id="{FB75E900-BA98-468B-A1D4-BCB933E691F2}"/>
              </a:ext>
            </a:extLst>
          </p:cNvPr>
          <p:cNvSpPr txBox="1"/>
          <p:nvPr/>
        </p:nvSpPr>
        <p:spPr>
          <a:xfrm rot="399586">
            <a:off x="1542697" y="5293909"/>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palabra</a:t>
            </a:r>
          </a:p>
        </p:txBody>
      </p:sp>
      <p:sp>
        <p:nvSpPr>
          <p:cNvPr id="10" name="TextBox 9">
            <a:extLst>
              <a:ext uri="{FF2B5EF4-FFF2-40B4-BE49-F238E27FC236}">
                <a16:creationId xmlns:a16="http://schemas.microsoft.com/office/drawing/2014/main" id="{5223039C-F414-4EEF-A920-C09FCF52FF41}"/>
              </a:ext>
            </a:extLst>
          </p:cNvPr>
          <p:cNvSpPr txBox="1"/>
          <p:nvPr/>
        </p:nvSpPr>
        <p:spPr>
          <a:xfrm rot="399586">
            <a:off x="8078159" y="5279743"/>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pregunta</a:t>
            </a:r>
          </a:p>
        </p:txBody>
      </p:sp>
      <p:sp>
        <p:nvSpPr>
          <p:cNvPr id="11" name="TextBox 10">
            <a:extLst>
              <a:ext uri="{FF2B5EF4-FFF2-40B4-BE49-F238E27FC236}">
                <a16:creationId xmlns:a16="http://schemas.microsoft.com/office/drawing/2014/main" id="{EF47055D-D180-4B1D-85BD-48CB365A90B4}"/>
              </a:ext>
            </a:extLst>
          </p:cNvPr>
          <p:cNvSpPr txBox="1"/>
          <p:nvPr/>
        </p:nvSpPr>
        <p:spPr>
          <a:xfrm rot="21027610">
            <a:off x="9401812" y="570374"/>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tarea</a:t>
            </a:r>
          </a:p>
        </p:txBody>
      </p:sp>
      <p:sp>
        <p:nvSpPr>
          <p:cNvPr id="12" name="TextBox 11">
            <a:extLst>
              <a:ext uri="{FF2B5EF4-FFF2-40B4-BE49-F238E27FC236}">
                <a16:creationId xmlns:a16="http://schemas.microsoft.com/office/drawing/2014/main" id="{E5FA8042-8B80-406E-A8F4-9B9EE06374E3}"/>
              </a:ext>
            </a:extLst>
          </p:cNvPr>
          <p:cNvSpPr txBox="1"/>
          <p:nvPr/>
        </p:nvSpPr>
        <p:spPr>
          <a:xfrm rot="399586">
            <a:off x="1145326" y="2416575"/>
            <a:ext cx="26034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también</a:t>
            </a:r>
          </a:p>
        </p:txBody>
      </p:sp>
      <p:sp>
        <p:nvSpPr>
          <p:cNvPr id="13" name="Oval 12">
            <a:extLst>
              <a:ext uri="{FF2B5EF4-FFF2-40B4-BE49-F238E27FC236}">
                <a16:creationId xmlns:a16="http://schemas.microsoft.com/office/drawing/2014/main" id="{786AE4BD-394C-43AA-8BAA-161F107BCDD9}"/>
              </a:ext>
            </a:extLst>
          </p:cNvPr>
          <p:cNvSpPr/>
          <p:nvPr/>
        </p:nvSpPr>
        <p:spPr>
          <a:xfrm>
            <a:off x="4407595" y="5147423"/>
            <a:ext cx="3098673" cy="133657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7"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Vocabulario</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3" name="Picture 2" descr="periódic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3574" y="1949406"/>
            <a:ext cx="2879564" cy="3062563"/>
          </a:xfrm>
          <a:prstGeom prst="rect">
            <a:avLst/>
          </a:prstGeom>
        </p:spPr>
      </p:pic>
    </p:spTree>
    <p:extLst>
      <p:ext uri="{BB962C8B-B14F-4D97-AF65-F5344CB8AC3E}">
        <p14:creationId xmlns:p14="http://schemas.microsoft.com/office/powerpoint/2010/main" val="100234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5E65802-D6E0-45BA-9EB1-D75D577D0063}"/>
              </a:ext>
            </a:extLst>
          </p:cNvPr>
          <p:cNvSpPr txBox="1"/>
          <p:nvPr/>
        </p:nvSpPr>
        <p:spPr>
          <a:xfrm>
            <a:off x="907130" y="1679864"/>
            <a:ext cx="3388333" cy="1200329"/>
          </a:xfrm>
          <a:prstGeom prst="rect">
            <a:avLst/>
          </a:prstGeom>
          <a:noFill/>
        </p:spPr>
        <p:txBody>
          <a:bodyPr wrap="square" rtlCol="0">
            <a:spAutoFit/>
          </a:bodyPr>
          <a:lstStyle/>
          <a:p>
            <a:r>
              <a:rPr lang="es-CO" sz="7200" dirty="0">
                <a:solidFill>
                  <a:schemeClr val="accent2"/>
                </a:solidFill>
                <a:latin typeface="Century Gothic" panose="020B0502020202020204" pitchFamily="34" charset="0"/>
                <a:cs typeface="Calibri" panose="020F0502020204030204" pitchFamily="34" charset="0"/>
              </a:rPr>
              <a:t>ca</a:t>
            </a:r>
            <a:r>
              <a:rPr lang="es-CO" sz="7200" dirty="0">
                <a:solidFill>
                  <a:schemeClr val="accent5">
                    <a:lumMod val="75000"/>
                  </a:schemeClr>
                </a:solidFill>
                <a:latin typeface="Century Gothic" panose="020B0502020202020204" pitchFamily="34" charset="0"/>
                <a:cs typeface="Calibri" panose="020F0502020204030204" pitchFamily="34" charset="0"/>
              </a:rPr>
              <a:t>ntar</a:t>
            </a:r>
          </a:p>
        </p:txBody>
      </p:sp>
      <p:sp>
        <p:nvSpPr>
          <p:cNvPr id="24" name="TextBox 23">
            <a:extLst>
              <a:ext uri="{FF2B5EF4-FFF2-40B4-BE49-F238E27FC236}">
                <a16:creationId xmlns:a16="http://schemas.microsoft.com/office/drawing/2014/main" id="{089E8C41-E16F-485C-AC10-B70D1CD96703}"/>
              </a:ext>
            </a:extLst>
          </p:cNvPr>
          <p:cNvSpPr txBox="1"/>
          <p:nvPr/>
        </p:nvSpPr>
        <p:spPr>
          <a:xfrm>
            <a:off x="8806888" y="2792150"/>
            <a:ext cx="2376576" cy="1200329"/>
          </a:xfrm>
          <a:prstGeom prst="rect">
            <a:avLst/>
          </a:prstGeom>
          <a:noFill/>
        </p:spPr>
        <p:txBody>
          <a:bodyPr wrap="square" rtlCol="0">
            <a:spAutoFit/>
          </a:bodyPr>
          <a:lstStyle/>
          <a:p>
            <a:pPr algn="ctr"/>
            <a:r>
              <a:rPr lang="es-CO" sz="7200" dirty="0">
                <a:solidFill>
                  <a:srgbClr val="E87D1E"/>
                </a:solidFill>
                <a:latin typeface="Century Gothic" panose="020B0502020202020204" pitchFamily="34" charset="0"/>
                <a:cs typeface="Calibri" panose="020F0502020204030204" pitchFamily="34" charset="0"/>
              </a:rPr>
              <a:t>ca</a:t>
            </a:r>
            <a:r>
              <a:rPr lang="es-CO" sz="7200" dirty="0">
                <a:solidFill>
                  <a:srgbClr val="115076"/>
                </a:solidFill>
                <a:latin typeface="Century Gothic" panose="020B0502020202020204" pitchFamily="34" charset="0"/>
                <a:cs typeface="Calibri" panose="020F0502020204030204" pitchFamily="34" charset="0"/>
              </a:rPr>
              <a:t>lle</a:t>
            </a:r>
          </a:p>
        </p:txBody>
      </p:sp>
      <p:sp>
        <p:nvSpPr>
          <p:cNvPr id="25" name="TextBox 24">
            <a:extLst>
              <a:ext uri="{FF2B5EF4-FFF2-40B4-BE49-F238E27FC236}">
                <a16:creationId xmlns:a16="http://schemas.microsoft.com/office/drawing/2014/main" id="{2E0072C7-A942-4501-BD70-8B8B9A057CCC}"/>
              </a:ext>
            </a:extLst>
          </p:cNvPr>
          <p:cNvSpPr txBox="1"/>
          <p:nvPr/>
        </p:nvSpPr>
        <p:spPr>
          <a:xfrm>
            <a:off x="4829905" y="341037"/>
            <a:ext cx="2778017"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CA</a:t>
            </a:r>
          </a:p>
        </p:txBody>
      </p:sp>
      <p:sp>
        <p:nvSpPr>
          <p:cNvPr id="26" name="Rounded Rectangle 20">
            <a:extLst>
              <a:ext uri="{FF2B5EF4-FFF2-40B4-BE49-F238E27FC236}">
                <a16:creationId xmlns:a16="http://schemas.microsoft.com/office/drawing/2014/main" id="{82059A9D-A514-42DB-B0F8-4D23F0844810}"/>
              </a:ext>
            </a:extLst>
          </p:cNvPr>
          <p:cNvSpPr/>
          <p:nvPr/>
        </p:nvSpPr>
        <p:spPr>
          <a:xfrm>
            <a:off x="4835779" y="2506570"/>
            <a:ext cx="2902226" cy="2616236"/>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7" name="TextBox 26">
            <a:extLst>
              <a:ext uri="{FF2B5EF4-FFF2-40B4-BE49-F238E27FC236}">
                <a16:creationId xmlns:a16="http://schemas.microsoft.com/office/drawing/2014/main" id="{C5025E11-85A2-45C6-8380-BCF935FB3ECC}"/>
              </a:ext>
            </a:extLst>
          </p:cNvPr>
          <p:cNvSpPr txBox="1"/>
          <p:nvPr/>
        </p:nvSpPr>
        <p:spPr>
          <a:xfrm>
            <a:off x="5160595" y="3992479"/>
            <a:ext cx="2348672" cy="1015663"/>
          </a:xfrm>
          <a:prstGeom prst="rect">
            <a:avLst/>
          </a:prstGeom>
          <a:noFill/>
        </p:spPr>
        <p:txBody>
          <a:bodyPr wrap="square" rtlCol="0">
            <a:spAutoFit/>
          </a:bodyPr>
          <a:lstStyle/>
          <a:p>
            <a:pPr algn="ctr"/>
            <a:r>
              <a:rPr lang="es-CO" sz="6000" dirty="0">
                <a:solidFill>
                  <a:srgbClr val="E87D1E"/>
                </a:solidFill>
                <a:latin typeface="Century Gothic" panose="020B0502020202020204" pitchFamily="34" charset="0"/>
                <a:cs typeface="Calibri" panose="020F0502020204030204" pitchFamily="34" charset="0"/>
              </a:rPr>
              <a:t>ca</a:t>
            </a:r>
            <a:r>
              <a:rPr lang="es-CO" sz="6000" dirty="0">
                <a:solidFill>
                  <a:srgbClr val="115076"/>
                </a:solidFill>
                <a:latin typeface="Century Gothic" panose="020B0502020202020204" pitchFamily="34" charset="0"/>
                <a:cs typeface="Calibri" panose="020F0502020204030204" pitchFamily="34" charset="0"/>
              </a:rPr>
              <a:t>sa</a:t>
            </a:r>
          </a:p>
        </p:txBody>
      </p:sp>
      <p:sp>
        <p:nvSpPr>
          <p:cNvPr id="15" name="Title 14">
            <a:extLst>
              <a:ext uri="{FF2B5EF4-FFF2-40B4-BE49-F238E27FC236}">
                <a16:creationId xmlns:a16="http://schemas.microsoft.com/office/drawing/2014/main" id="{7134487F-DB22-4A25-B334-3B4213EDD10C}"/>
              </a:ext>
            </a:extLst>
          </p:cNvPr>
          <p:cNvSpPr>
            <a:spLocks noGrp="1"/>
          </p:cNvSpPr>
          <p:nvPr>
            <p:ph type="title"/>
          </p:nvPr>
        </p:nvSpPr>
        <p:spPr>
          <a:xfrm>
            <a:off x="0" y="7162800"/>
            <a:ext cx="507481" cy="583991"/>
          </a:xfrm>
        </p:spPr>
        <p:txBody>
          <a:bodyPr>
            <a:normAutofit/>
          </a:bodyPr>
          <a:lstStyle/>
          <a:p>
            <a:r>
              <a:rPr lang="en-GB" sz="100" dirty="0">
                <a:solidFill>
                  <a:schemeClr val="bg1"/>
                </a:solidFill>
              </a:rPr>
              <a:t>ca</a:t>
            </a:r>
          </a:p>
        </p:txBody>
      </p:sp>
    </p:spTree>
    <p:extLst>
      <p:ext uri="{BB962C8B-B14F-4D97-AF65-F5344CB8AC3E}">
        <p14:creationId xmlns:p14="http://schemas.microsoft.com/office/powerpoint/2010/main" val="222232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 grpId="0"/>
      <p:bldP spid="25" grpId="0"/>
      <p:bldP spid="26" grpId="0" animBg="1"/>
      <p:bldP spid="27"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CC1FCB40-341A-4542-9EAF-18D04A0B2356}"/>
              </a:ext>
            </a:extLst>
          </p:cNvPr>
          <p:cNvSpPr>
            <a:spLocks noGrp="1"/>
          </p:cNvSpPr>
          <p:nvPr>
            <p:ph type="title"/>
          </p:nvPr>
        </p:nvSpPr>
        <p:spPr>
          <a:xfrm rot="233704">
            <a:off x="9285139" y="2243520"/>
            <a:ext cx="2464692" cy="1325563"/>
          </a:xfrm>
        </p:spPr>
        <p:txBody>
          <a:bodyPr/>
          <a:lstStyle/>
          <a:p>
            <a:r>
              <a:rPr lang="es-CO" sz="4400" kern="1200" dirty="0">
                <a:solidFill>
                  <a:srgbClr val="002060"/>
                </a:solidFill>
                <a:effectLst/>
                <a:latin typeface="Century Gothic" panose="020B0502020202020204" pitchFamily="34" charset="0"/>
                <a:ea typeface="+mn-ea"/>
                <a:cs typeface="Calibri" panose="020F0502020204030204" pitchFamily="34" charset="0"/>
              </a:rPr>
              <a:t>revista</a:t>
            </a:r>
            <a:endParaRPr lang="en-GB" dirty="0"/>
          </a:p>
        </p:txBody>
      </p:sp>
      <p:sp>
        <p:nvSpPr>
          <p:cNvPr id="2" name="TextBox 1">
            <a:extLst>
              <a:ext uri="{FF2B5EF4-FFF2-40B4-BE49-F238E27FC236}">
                <a16:creationId xmlns:a16="http://schemas.microsoft.com/office/drawing/2014/main" id="{6B22E6C5-54EC-4CB3-A6CB-BD3DA14262B0}"/>
              </a:ext>
            </a:extLst>
          </p:cNvPr>
          <p:cNvSpPr txBox="1"/>
          <p:nvPr/>
        </p:nvSpPr>
        <p:spPr>
          <a:xfrm rot="20949250">
            <a:off x="8540165" y="5155543"/>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amigo</a:t>
            </a:r>
          </a:p>
        </p:txBody>
      </p:sp>
      <p:sp>
        <p:nvSpPr>
          <p:cNvPr id="3" name="TextBox 2">
            <a:extLst>
              <a:ext uri="{FF2B5EF4-FFF2-40B4-BE49-F238E27FC236}">
                <a16:creationId xmlns:a16="http://schemas.microsoft.com/office/drawing/2014/main" id="{6F697AF5-78C4-4895-A12B-B0A9B3B34586}"/>
              </a:ext>
            </a:extLst>
          </p:cNvPr>
          <p:cNvSpPr txBox="1"/>
          <p:nvPr/>
        </p:nvSpPr>
        <p:spPr>
          <a:xfrm rot="399586">
            <a:off x="4562117" y="543099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periódico</a:t>
            </a:r>
          </a:p>
        </p:txBody>
      </p:sp>
      <p:sp>
        <p:nvSpPr>
          <p:cNvPr id="4" name="TextBox 3">
            <a:extLst>
              <a:ext uri="{FF2B5EF4-FFF2-40B4-BE49-F238E27FC236}">
                <a16:creationId xmlns:a16="http://schemas.microsoft.com/office/drawing/2014/main" id="{13E9CFEA-B52B-4F1E-BC6E-B58D7A1A3309}"/>
              </a:ext>
            </a:extLst>
          </p:cNvPr>
          <p:cNvSpPr txBox="1"/>
          <p:nvPr/>
        </p:nvSpPr>
        <p:spPr>
          <a:xfrm rot="399586">
            <a:off x="6558525" y="1031359"/>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caballo</a:t>
            </a:r>
          </a:p>
        </p:txBody>
      </p:sp>
      <p:sp>
        <p:nvSpPr>
          <p:cNvPr id="5" name="TextBox 4">
            <a:extLst>
              <a:ext uri="{FF2B5EF4-FFF2-40B4-BE49-F238E27FC236}">
                <a16:creationId xmlns:a16="http://schemas.microsoft.com/office/drawing/2014/main" id="{B38E8634-0B75-4435-AF97-D920E54A1AB4}"/>
              </a:ext>
            </a:extLst>
          </p:cNvPr>
          <p:cNvSpPr txBox="1"/>
          <p:nvPr/>
        </p:nvSpPr>
        <p:spPr>
          <a:xfrm rot="355599">
            <a:off x="322187" y="1233410"/>
            <a:ext cx="263378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teléfono</a:t>
            </a:r>
          </a:p>
        </p:txBody>
      </p:sp>
      <p:sp>
        <p:nvSpPr>
          <p:cNvPr id="6" name="TextBox 5">
            <a:extLst>
              <a:ext uri="{FF2B5EF4-FFF2-40B4-BE49-F238E27FC236}">
                <a16:creationId xmlns:a16="http://schemas.microsoft.com/office/drawing/2014/main" id="{ABBE0C2F-0833-4B52-ADF8-6E787EBDBBC9}"/>
              </a:ext>
            </a:extLst>
          </p:cNvPr>
          <p:cNvSpPr txBox="1"/>
          <p:nvPr/>
        </p:nvSpPr>
        <p:spPr>
          <a:xfrm rot="21173064">
            <a:off x="1678527" y="5228164"/>
            <a:ext cx="213213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planta</a:t>
            </a:r>
          </a:p>
        </p:txBody>
      </p:sp>
      <p:sp>
        <p:nvSpPr>
          <p:cNvPr id="7" name="TextBox 6">
            <a:extLst>
              <a:ext uri="{FF2B5EF4-FFF2-40B4-BE49-F238E27FC236}">
                <a16:creationId xmlns:a16="http://schemas.microsoft.com/office/drawing/2014/main" id="{D95403BF-C56D-4B90-A2D7-6F4BD4B42F6C}"/>
              </a:ext>
            </a:extLst>
          </p:cNvPr>
          <p:cNvSpPr txBox="1"/>
          <p:nvPr/>
        </p:nvSpPr>
        <p:spPr>
          <a:xfrm rot="21048927">
            <a:off x="3728270" y="1253507"/>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botella</a:t>
            </a:r>
          </a:p>
        </p:txBody>
      </p:sp>
      <p:sp>
        <p:nvSpPr>
          <p:cNvPr id="9" name="TextBox 8">
            <a:extLst>
              <a:ext uri="{FF2B5EF4-FFF2-40B4-BE49-F238E27FC236}">
                <a16:creationId xmlns:a16="http://schemas.microsoft.com/office/drawing/2014/main" id="{0700D3A1-C33E-4B0E-9A44-E3272DB0AC80}"/>
              </a:ext>
            </a:extLst>
          </p:cNvPr>
          <p:cNvSpPr txBox="1"/>
          <p:nvPr/>
        </p:nvSpPr>
        <p:spPr>
          <a:xfrm rot="399586">
            <a:off x="1111520" y="3917690"/>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palabra</a:t>
            </a:r>
          </a:p>
        </p:txBody>
      </p:sp>
      <p:sp>
        <p:nvSpPr>
          <p:cNvPr id="10" name="TextBox 9">
            <a:extLst>
              <a:ext uri="{FF2B5EF4-FFF2-40B4-BE49-F238E27FC236}">
                <a16:creationId xmlns:a16="http://schemas.microsoft.com/office/drawing/2014/main" id="{60918DE3-8857-431F-9764-CEBA4437EDBB}"/>
              </a:ext>
            </a:extLst>
          </p:cNvPr>
          <p:cNvSpPr txBox="1"/>
          <p:nvPr/>
        </p:nvSpPr>
        <p:spPr>
          <a:xfrm rot="399586">
            <a:off x="9384593" y="4021698"/>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pregunta</a:t>
            </a:r>
          </a:p>
        </p:txBody>
      </p:sp>
      <p:sp>
        <p:nvSpPr>
          <p:cNvPr id="11" name="TextBox 10">
            <a:extLst>
              <a:ext uri="{FF2B5EF4-FFF2-40B4-BE49-F238E27FC236}">
                <a16:creationId xmlns:a16="http://schemas.microsoft.com/office/drawing/2014/main" id="{688F2722-6017-406B-B382-E84D256B0AED}"/>
              </a:ext>
            </a:extLst>
          </p:cNvPr>
          <p:cNvSpPr txBox="1"/>
          <p:nvPr/>
        </p:nvSpPr>
        <p:spPr>
          <a:xfrm rot="21027610">
            <a:off x="9401812" y="570374"/>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tarea</a:t>
            </a:r>
          </a:p>
        </p:txBody>
      </p:sp>
      <p:sp>
        <p:nvSpPr>
          <p:cNvPr id="12" name="TextBox 11">
            <a:extLst>
              <a:ext uri="{FF2B5EF4-FFF2-40B4-BE49-F238E27FC236}">
                <a16:creationId xmlns:a16="http://schemas.microsoft.com/office/drawing/2014/main" id="{63D81CD7-601B-4989-A96B-81047C1AD84E}"/>
              </a:ext>
            </a:extLst>
          </p:cNvPr>
          <p:cNvSpPr txBox="1"/>
          <p:nvPr/>
        </p:nvSpPr>
        <p:spPr>
          <a:xfrm rot="399586">
            <a:off x="1145326" y="2416575"/>
            <a:ext cx="26034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también</a:t>
            </a:r>
          </a:p>
        </p:txBody>
      </p:sp>
      <p:sp>
        <p:nvSpPr>
          <p:cNvPr id="13" name="Oval 12">
            <a:extLst>
              <a:ext uri="{FF2B5EF4-FFF2-40B4-BE49-F238E27FC236}">
                <a16:creationId xmlns:a16="http://schemas.microsoft.com/office/drawing/2014/main" id="{1055E0D8-4889-4355-B347-86B5E5ED7FCA}"/>
              </a:ext>
            </a:extLst>
          </p:cNvPr>
          <p:cNvSpPr/>
          <p:nvPr/>
        </p:nvSpPr>
        <p:spPr>
          <a:xfrm>
            <a:off x="8719437" y="2238012"/>
            <a:ext cx="3098673" cy="133657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man reading New Scientist book">
            <a:extLst>
              <a:ext uri="{FF2B5EF4-FFF2-40B4-BE49-F238E27FC236}">
                <a16:creationId xmlns:a16="http://schemas.microsoft.com/office/drawing/2014/main" id="{D5382EBF-CF74-4324-B981-79B622235E7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7504" y="2172463"/>
            <a:ext cx="3993611" cy="2663738"/>
          </a:xfrm>
          <a:prstGeom prst="rect">
            <a:avLst/>
          </a:prstGeom>
          <a:noFill/>
          <a:ln w="25400">
            <a:solidFill>
              <a:schemeClr val="accent2"/>
            </a:solidFill>
          </a:ln>
          <a:extLst>
            <a:ext uri="{909E8E84-426E-40dd-AFC4-6F175D3DCCD1}">
              <a14:hiddenFill xmlns="" xmlns:a14="http://schemas.microsoft.com/office/drawing/2010/main">
                <a:solidFill>
                  <a:srgbClr val="FFFFFF"/>
                </a:solidFill>
              </a14:hiddenFill>
            </a:ext>
          </a:extLst>
        </p:spPr>
      </p:pic>
      <p:pic>
        <p:nvPicPr>
          <p:cNvPr id="16" name="Picture 15"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7"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Vocabulario</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95346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DCBD0E65-DE95-48BA-88AD-81D1FEDC4861}"/>
              </a:ext>
            </a:extLst>
          </p:cNvPr>
          <p:cNvSpPr>
            <a:spLocks noGrp="1"/>
          </p:cNvSpPr>
          <p:nvPr>
            <p:ph type="title"/>
          </p:nvPr>
        </p:nvSpPr>
        <p:spPr>
          <a:xfrm rot="21044531">
            <a:off x="1150999" y="1187782"/>
            <a:ext cx="2893228" cy="1325563"/>
          </a:xfrm>
        </p:spPr>
        <p:txBody>
          <a:bodyPr/>
          <a:lstStyle/>
          <a:p>
            <a:r>
              <a:rPr lang="es-CO" sz="4400" kern="1200" dirty="0">
                <a:solidFill>
                  <a:srgbClr val="002060"/>
                </a:solidFill>
                <a:effectLst/>
                <a:latin typeface="Century Gothic" panose="020B0502020202020204" pitchFamily="34" charset="0"/>
                <a:ea typeface="+mn-ea"/>
                <a:cs typeface="Calibri" panose="020F0502020204030204" pitchFamily="34" charset="0"/>
              </a:rPr>
              <a:t>botella</a:t>
            </a:r>
            <a:endParaRPr lang="en-GB" dirty="0"/>
          </a:p>
        </p:txBody>
      </p:sp>
      <p:sp>
        <p:nvSpPr>
          <p:cNvPr id="2" name="TextBox 1">
            <a:extLst>
              <a:ext uri="{FF2B5EF4-FFF2-40B4-BE49-F238E27FC236}">
                <a16:creationId xmlns:a16="http://schemas.microsoft.com/office/drawing/2014/main" id="{EC4D8F13-55EA-4AE4-B316-D1620699D2F6}"/>
              </a:ext>
            </a:extLst>
          </p:cNvPr>
          <p:cNvSpPr txBox="1"/>
          <p:nvPr/>
        </p:nvSpPr>
        <p:spPr>
          <a:xfrm rot="20949250">
            <a:off x="9350546" y="2469919"/>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amigo</a:t>
            </a:r>
          </a:p>
        </p:txBody>
      </p:sp>
      <p:sp>
        <p:nvSpPr>
          <p:cNvPr id="3" name="TextBox 2">
            <a:extLst>
              <a:ext uri="{FF2B5EF4-FFF2-40B4-BE49-F238E27FC236}">
                <a16:creationId xmlns:a16="http://schemas.microsoft.com/office/drawing/2014/main" id="{7425EF35-6F72-46E8-89A1-33EADD360904}"/>
              </a:ext>
            </a:extLst>
          </p:cNvPr>
          <p:cNvSpPr txBox="1"/>
          <p:nvPr/>
        </p:nvSpPr>
        <p:spPr>
          <a:xfrm rot="399586">
            <a:off x="4562117" y="543099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periódico</a:t>
            </a:r>
          </a:p>
        </p:txBody>
      </p:sp>
      <p:sp>
        <p:nvSpPr>
          <p:cNvPr id="4" name="TextBox 3">
            <a:extLst>
              <a:ext uri="{FF2B5EF4-FFF2-40B4-BE49-F238E27FC236}">
                <a16:creationId xmlns:a16="http://schemas.microsoft.com/office/drawing/2014/main" id="{40C3F388-DDB8-41C0-B754-01C8B1F86A8F}"/>
              </a:ext>
            </a:extLst>
          </p:cNvPr>
          <p:cNvSpPr txBox="1"/>
          <p:nvPr/>
        </p:nvSpPr>
        <p:spPr>
          <a:xfrm rot="399586">
            <a:off x="8771100" y="4075870"/>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caballo</a:t>
            </a:r>
          </a:p>
        </p:txBody>
      </p:sp>
      <p:sp>
        <p:nvSpPr>
          <p:cNvPr id="5" name="TextBox 4">
            <a:extLst>
              <a:ext uri="{FF2B5EF4-FFF2-40B4-BE49-F238E27FC236}">
                <a16:creationId xmlns:a16="http://schemas.microsoft.com/office/drawing/2014/main" id="{C942F4BD-3703-44FF-B4C5-AE9DF8654E40}"/>
              </a:ext>
            </a:extLst>
          </p:cNvPr>
          <p:cNvSpPr txBox="1"/>
          <p:nvPr/>
        </p:nvSpPr>
        <p:spPr>
          <a:xfrm rot="873763">
            <a:off x="462937" y="5369846"/>
            <a:ext cx="263378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teléfono</a:t>
            </a:r>
          </a:p>
        </p:txBody>
      </p:sp>
      <p:sp>
        <p:nvSpPr>
          <p:cNvPr id="6" name="TextBox 5">
            <a:extLst>
              <a:ext uri="{FF2B5EF4-FFF2-40B4-BE49-F238E27FC236}">
                <a16:creationId xmlns:a16="http://schemas.microsoft.com/office/drawing/2014/main" id="{D21434A2-A8B2-41CF-A471-33BC0F031FD5}"/>
              </a:ext>
            </a:extLst>
          </p:cNvPr>
          <p:cNvSpPr txBox="1"/>
          <p:nvPr/>
        </p:nvSpPr>
        <p:spPr>
          <a:xfrm rot="21173064">
            <a:off x="10020415" y="5254327"/>
            <a:ext cx="213213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planta</a:t>
            </a:r>
          </a:p>
        </p:txBody>
      </p:sp>
      <p:sp>
        <p:nvSpPr>
          <p:cNvPr id="8" name="TextBox 7">
            <a:extLst>
              <a:ext uri="{FF2B5EF4-FFF2-40B4-BE49-F238E27FC236}">
                <a16:creationId xmlns:a16="http://schemas.microsoft.com/office/drawing/2014/main" id="{BC216140-2FFC-47FE-9D54-0770A01FBF7E}"/>
              </a:ext>
            </a:extLst>
          </p:cNvPr>
          <p:cNvSpPr txBox="1"/>
          <p:nvPr/>
        </p:nvSpPr>
        <p:spPr>
          <a:xfrm rot="190434">
            <a:off x="6547002" y="664960"/>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revista</a:t>
            </a:r>
          </a:p>
        </p:txBody>
      </p:sp>
      <p:sp>
        <p:nvSpPr>
          <p:cNvPr id="9" name="TextBox 8">
            <a:extLst>
              <a:ext uri="{FF2B5EF4-FFF2-40B4-BE49-F238E27FC236}">
                <a16:creationId xmlns:a16="http://schemas.microsoft.com/office/drawing/2014/main" id="{F9CF82B3-E8EB-49DC-BD17-B1CFFFDCAA18}"/>
              </a:ext>
            </a:extLst>
          </p:cNvPr>
          <p:cNvSpPr txBox="1"/>
          <p:nvPr/>
        </p:nvSpPr>
        <p:spPr>
          <a:xfrm rot="399586">
            <a:off x="1704647" y="4160864"/>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palabra</a:t>
            </a:r>
          </a:p>
        </p:txBody>
      </p:sp>
      <p:sp>
        <p:nvSpPr>
          <p:cNvPr id="10" name="TextBox 9">
            <a:extLst>
              <a:ext uri="{FF2B5EF4-FFF2-40B4-BE49-F238E27FC236}">
                <a16:creationId xmlns:a16="http://schemas.microsoft.com/office/drawing/2014/main" id="{2932947F-FD2C-404E-806B-9DF108981C10}"/>
              </a:ext>
            </a:extLst>
          </p:cNvPr>
          <p:cNvSpPr txBox="1"/>
          <p:nvPr/>
        </p:nvSpPr>
        <p:spPr>
          <a:xfrm rot="399586">
            <a:off x="8911033" y="1104793"/>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pregunta</a:t>
            </a:r>
          </a:p>
        </p:txBody>
      </p:sp>
      <p:sp>
        <p:nvSpPr>
          <p:cNvPr id="11" name="TextBox 10">
            <a:extLst>
              <a:ext uri="{FF2B5EF4-FFF2-40B4-BE49-F238E27FC236}">
                <a16:creationId xmlns:a16="http://schemas.microsoft.com/office/drawing/2014/main" id="{9F3741EA-90CD-447C-8BE8-2F4AB0C01893}"/>
              </a:ext>
            </a:extLst>
          </p:cNvPr>
          <p:cNvSpPr txBox="1"/>
          <p:nvPr/>
        </p:nvSpPr>
        <p:spPr>
          <a:xfrm rot="21027610">
            <a:off x="4657331" y="1034146"/>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tarea</a:t>
            </a:r>
          </a:p>
        </p:txBody>
      </p:sp>
      <p:sp>
        <p:nvSpPr>
          <p:cNvPr id="12" name="TextBox 11">
            <a:extLst>
              <a:ext uri="{FF2B5EF4-FFF2-40B4-BE49-F238E27FC236}">
                <a16:creationId xmlns:a16="http://schemas.microsoft.com/office/drawing/2014/main" id="{5316F158-A1C7-45C6-9D01-2B30CAD43ECF}"/>
              </a:ext>
            </a:extLst>
          </p:cNvPr>
          <p:cNvSpPr txBox="1"/>
          <p:nvPr/>
        </p:nvSpPr>
        <p:spPr>
          <a:xfrm rot="399586">
            <a:off x="373141" y="2955201"/>
            <a:ext cx="26034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también</a:t>
            </a:r>
          </a:p>
        </p:txBody>
      </p:sp>
      <p:sp>
        <p:nvSpPr>
          <p:cNvPr id="13" name="Oval 12">
            <a:extLst>
              <a:ext uri="{FF2B5EF4-FFF2-40B4-BE49-F238E27FC236}">
                <a16:creationId xmlns:a16="http://schemas.microsoft.com/office/drawing/2014/main" id="{9CDA041F-82AE-4C58-8D06-B008438AF9B1}"/>
              </a:ext>
            </a:extLst>
          </p:cNvPr>
          <p:cNvSpPr/>
          <p:nvPr/>
        </p:nvSpPr>
        <p:spPr>
          <a:xfrm>
            <a:off x="682996" y="1262079"/>
            <a:ext cx="3098673" cy="133657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4" descr="left person's hand holding flavored juice bottle">
            <a:extLst>
              <a:ext uri="{FF2B5EF4-FFF2-40B4-BE49-F238E27FC236}">
                <a16:creationId xmlns:a16="http://schemas.microsoft.com/office/drawing/2014/main" id="{3222898D-8E55-4FFC-ABB8-AEC223317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6930" y="2139604"/>
            <a:ext cx="4365044" cy="2911484"/>
          </a:xfrm>
          <a:prstGeom prst="rect">
            <a:avLst/>
          </a:prstGeom>
          <a:noFill/>
          <a:ln w="25400">
            <a:solidFill>
              <a:schemeClr val="accent2"/>
            </a:solidFill>
          </a:ln>
          <a:extLst>
            <a:ext uri="{909E8E84-426E-40dd-AFC4-6F175D3DCCD1}">
              <a14:hiddenFill xmlns="" xmlns:a14="http://schemas.microsoft.com/office/drawing/2010/main">
                <a:solidFill>
                  <a:srgbClr val="FFFFFF"/>
                </a:solidFill>
              </a14:hiddenFill>
            </a:ext>
          </a:extLst>
        </p:spPr>
      </p:pic>
      <p:pic>
        <p:nvPicPr>
          <p:cNvPr id="16" name="Picture 15"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7"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Vocabulario</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72946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79F28430-9893-4432-A03F-3D85CE748403}"/>
              </a:ext>
            </a:extLst>
          </p:cNvPr>
          <p:cNvSpPr>
            <a:spLocks noGrp="1"/>
          </p:cNvSpPr>
          <p:nvPr>
            <p:ph type="title"/>
          </p:nvPr>
        </p:nvSpPr>
        <p:spPr>
          <a:xfrm>
            <a:off x="1298900" y="4871842"/>
            <a:ext cx="10515600" cy="1325563"/>
          </a:xfrm>
        </p:spPr>
        <p:txBody>
          <a:bodyPr/>
          <a:lstStyle/>
          <a:p>
            <a:r>
              <a:rPr lang="es-CO" sz="4400" kern="1200" dirty="0">
                <a:solidFill>
                  <a:srgbClr val="002060"/>
                </a:solidFill>
                <a:effectLst/>
                <a:latin typeface="Century Gothic" panose="020B0502020202020204" pitchFamily="34" charset="0"/>
                <a:ea typeface="+mn-ea"/>
                <a:cs typeface="Calibri" panose="020F0502020204030204" pitchFamily="34" charset="0"/>
              </a:rPr>
              <a:t>teléfono</a:t>
            </a:r>
            <a:endParaRPr lang="en-GB" dirty="0"/>
          </a:p>
        </p:txBody>
      </p:sp>
      <p:sp>
        <p:nvSpPr>
          <p:cNvPr id="2" name="TextBox 1">
            <a:extLst>
              <a:ext uri="{FF2B5EF4-FFF2-40B4-BE49-F238E27FC236}">
                <a16:creationId xmlns:a16="http://schemas.microsoft.com/office/drawing/2014/main" id="{6BED7C79-66D3-4B10-8501-47F691DFE8EE}"/>
              </a:ext>
            </a:extLst>
          </p:cNvPr>
          <p:cNvSpPr txBox="1"/>
          <p:nvPr/>
        </p:nvSpPr>
        <p:spPr>
          <a:xfrm rot="20949250">
            <a:off x="3743772" y="1126871"/>
            <a:ext cx="2217042"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amigo</a:t>
            </a:r>
          </a:p>
        </p:txBody>
      </p:sp>
      <p:sp>
        <p:nvSpPr>
          <p:cNvPr id="3" name="TextBox 2">
            <a:extLst>
              <a:ext uri="{FF2B5EF4-FFF2-40B4-BE49-F238E27FC236}">
                <a16:creationId xmlns:a16="http://schemas.microsoft.com/office/drawing/2014/main" id="{9A2CE854-F91A-4F7E-96A3-8AD64D7C43AA}"/>
              </a:ext>
            </a:extLst>
          </p:cNvPr>
          <p:cNvSpPr txBox="1"/>
          <p:nvPr/>
        </p:nvSpPr>
        <p:spPr>
          <a:xfrm rot="399586">
            <a:off x="4562117" y="5430993"/>
            <a:ext cx="3095138"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periódico</a:t>
            </a:r>
          </a:p>
        </p:txBody>
      </p:sp>
      <p:sp>
        <p:nvSpPr>
          <p:cNvPr id="4" name="TextBox 3">
            <a:extLst>
              <a:ext uri="{FF2B5EF4-FFF2-40B4-BE49-F238E27FC236}">
                <a16:creationId xmlns:a16="http://schemas.microsoft.com/office/drawing/2014/main" id="{AA63FA09-308C-45B0-B39A-478AE4EB73F3}"/>
              </a:ext>
            </a:extLst>
          </p:cNvPr>
          <p:cNvSpPr txBox="1"/>
          <p:nvPr/>
        </p:nvSpPr>
        <p:spPr>
          <a:xfrm rot="399586">
            <a:off x="8992195" y="2454967"/>
            <a:ext cx="4872146"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caballo</a:t>
            </a:r>
          </a:p>
        </p:txBody>
      </p:sp>
      <p:sp>
        <p:nvSpPr>
          <p:cNvPr id="6" name="TextBox 5">
            <a:extLst>
              <a:ext uri="{FF2B5EF4-FFF2-40B4-BE49-F238E27FC236}">
                <a16:creationId xmlns:a16="http://schemas.microsoft.com/office/drawing/2014/main" id="{07162F49-FD3D-4848-B7E5-E547588722FA}"/>
              </a:ext>
            </a:extLst>
          </p:cNvPr>
          <p:cNvSpPr txBox="1"/>
          <p:nvPr/>
        </p:nvSpPr>
        <p:spPr>
          <a:xfrm rot="21173064">
            <a:off x="798669" y="3762765"/>
            <a:ext cx="213213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planta</a:t>
            </a:r>
          </a:p>
        </p:txBody>
      </p:sp>
      <p:sp>
        <p:nvSpPr>
          <p:cNvPr id="7" name="TextBox 6">
            <a:extLst>
              <a:ext uri="{FF2B5EF4-FFF2-40B4-BE49-F238E27FC236}">
                <a16:creationId xmlns:a16="http://schemas.microsoft.com/office/drawing/2014/main" id="{0D0429CB-7015-4A01-9619-6E46078EDDC4}"/>
              </a:ext>
            </a:extLst>
          </p:cNvPr>
          <p:cNvSpPr txBox="1"/>
          <p:nvPr/>
        </p:nvSpPr>
        <p:spPr>
          <a:xfrm rot="21048927">
            <a:off x="9409936" y="3766556"/>
            <a:ext cx="2311455"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botella</a:t>
            </a:r>
          </a:p>
        </p:txBody>
      </p:sp>
      <p:sp>
        <p:nvSpPr>
          <p:cNvPr id="8" name="TextBox 7">
            <a:extLst>
              <a:ext uri="{FF2B5EF4-FFF2-40B4-BE49-F238E27FC236}">
                <a16:creationId xmlns:a16="http://schemas.microsoft.com/office/drawing/2014/main" id="{4CB6D3FC-012E-428A-8034-65AB808018C8}"/>
              </a:ext>
            </a:extLst>
          </p:cNvPr>
          <p:cNvSpPr txBox="1"/>
          <p:nvPr/>
        </p:nvSpPr>
        <p:spPr>
          <a:xfrm rot="190434">
            <a:off x="1010459" y="2667335"/>
            <a:ext cx="2012107"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revista</a:t>
            </a:r>
          </a:p>
        </p:txBody>
      </p:sp>
      <p:sp>
        <p:nvSpPr>
          <p:cNvPr id="9" name="TextBox 8">
            <a:extLst>
              <a:ext uri="{FF2B5EF4-FFF2-40B4-BE49-F238E27FC236}">
                <a16:creationId xmlns:a16="http://schemas.microsoft.com/office/drawing/2014/main" id="{D06FCB9D-E43A-4B28-BC09-9E4CC36BC410}"/>
              </a:ext>
            </a:extLst>
          </p:cNvPr>
          <p:cNvSpPr txBox="1"/>
          <p:nvPr/>
        </p:nvSpPr>
        <p:spPr>
          <a:xfrm rot="399586">
            <a:off x="390788" y="1606958"/>
            <a:ext cx="26155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palabra</a:t>
            </a:r>
          </a:p>
        </p:txBody>
      </p:sp>
      <p:sp>
        <p:nvSpPr>
          <p:cNvPr id="10" name="TextBox 9">
            <a:extLst>
              <a:ext uri="{FF2B5EF4-FFF2-40B4-BE49-F238E27FC236}">
                <a16:creationId xmlns:a16="http://schemas.microsoft.com/office/drawing/2014/main" id="{C51FDE61-4D25-4E9B-8893-7A705F602F22}"/>
              </a:ext>
            </a:extLst>
          </p:cNvPr>
          <p:cNvSpPr txBox="1"/>
          <p:nvPr/>
        </p:nvSpPr>
        <p:spPr>
          <a:xfrm rot="399586">
            <a:off x="8078159" y="5279743"/>
            <a:ext cx="2850409"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pregunta</a:t>
            </a:r>
          </a:p>
        </p:txBody>
      </p:sp>
      <p:sp>
        <p:nvSpPr>
          <p:cNvPr id="11" name="TextBox 10">
            <a:extLst>
              <a:ext uri="{FF2B5EF4-FFF2-40B4-BE49-F238E27FC236}">
                <a16:creationId xmlns:a16="http://schemas.microsoft.com/office/drawing/2014/main" id="{80BF9469-1AC1-447F-9710-AD7D49A217C7}"/>
              </a:ext>
            </a:extLst>
          </p:cNvPr>
          <p:cNvSpPr txBox="1"/>
          <p:nvPr/>
        </p:nvSpPr>
        <p:spPr>
          <a:xfrm rot="21027610">
            <a:off x="9401812" y="570374"/>
            <a:ext cx="1669110"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tarea</a:t>
            </a:r>
          </a:p>
        </p:txBody>
      </p:sp>
      <p:sp>
        <p:nvSpPr>
          <p:cNvPr id="12" name="TextBox 11">
            <a:extLst>
              <a:ext uri="{FF2B5EF4-FFF2-40B4-BE49-F238E27FC236}">
                <a16:creationId xmlns:a16="http://schemas.microsoft.com/office/drawing/2014/main" id="{241F77C2-E345-4AE2-81FC-7BF9C98C2965}"/>
              </a:ext>
            </a:extLst>
          </p:cNvPr>
          <p:cNvSpPr txBox="1"/>
          <p:nvPr/>
        </p:nvSpPr>
        <p:spPr>
          <a:xfrm rot="399586">
            <a:off x="6389709" y="1054605"/>
            <a:ext cx="2603444" cy="769441"/>
          </a:xfrm>
          <a:prstGeom prst="rect">
            <a:avLst/>
          </a:prstGeom>
          <a:noFill/>
        </p:spPr>
        <p:txBody>
          <a:bodyPr wrap="square" rtlCol="0">
            <a:spAutoFit/>
          </a:bodyPr>
          <a:lstStyle/>
          <a:p>
            <a:r>
              <a:rPr lang="es-CO" sz="4400" dirty="0">
                <a:solidFill>
                  <a:srgbClr val="002060"/>
                </a:solidFill>
                <a:latin typeface="Century Gothic" panose="020B0502020202020204" pitchFamily="34" charset="0"/>
                <a:cs typeface="Calibri" panose="020F0502020204030204" pitchFamily="34" charset="0"/>
              </a:rPr>
              <a:t>también</a:t>
            </a:r>
          </a:p>
        </p:txBody>
      </p:sp>
      <p:sp>
        <p:nvSpPr>
          <p:cNvPr id="13" name="Oval 12">
            <a:extLst>
              <a:ext uri="{FF2B5EF4-FFF2-40B4-BE49-F238E27FC236}">
                <a16:creationId xmlns:a16="http://schemas.microsoft.com/office/drawing/2014/main" id="{AD3AA1F4-562A-44A5-9756-5F531CB2C14D}"/>
              </a:ext>
            </a:extLst>
          </p:cNvPr>
          <p:cNvSpPr/>
          <p:nvPr/>
        </p:nvSpPr>
        <p:spPr>
          <a:xfrm>
            <a:off x="944871" y="4831971"/>
            <a:ext cx="3098673" cy="1336579"/>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https://images.unsplash.com/photo-1563975946821-bdc0cd12b8fa?ixlib=rb-1.2.1&amp;ixid=eyJhcHBfaWQiOjEyMDd9&amp;auto=format&amp;fit=crop&amp;w=1000&amp;q=80">
            <a:extLst>
              <a:ext uri="{FF2B5EF4-FFF2-40B4-BE49-F238E27FC236}">
                <a16:creationId xmlns:a16="http://schemas.microsoft.com/office/drawing/2014/main" id="{754F5FAC-6152-4F6D-B573-011FA84AEE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9049" y="2147615"/>
            <a:ext cx="4148713" cy="2758895"/>
          </a:xfrm>
          <a:prstGeom prst="rect">
            <a:avLst/>
          </a:prstGeom>
          <a:noFill/>
          <a:ln w="25400">
            <a:solidFill>
              <a:schemeClr val="accent2"/>
            </a:solidFill>
          </a:ln>
          <a:extLst>
            <a:ext uri="{909E8E84-426E-40dd-AFC4-6F175D3DCCD1}">
              <a14:hiddenFill xmlns="" xmlns:a14="http://schemas.microsoft.com/office/drawing/2010/main">
                <a:solidFill>
                  <a:srgbClr val="FFFFFF"/>
                </a:solidFill>
              </a14:hiddenFill>
            </a:ext>
          </a:extLst>
        </p:spPr>
      </p:pic>
      <p:pic>
        <p:nvPicPr>
          <p:cNvPr id="16" name="Picture 15"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7" name="Title 1"/>
          <p:cNvSpPr txBox="1">
            <a:spLocks/>
          </p:cNvSpPr>
          <p:nvPr/>
        </p:nvSpPr>
        <p:spPr>
          <a:xfrm>
            <a:off x="82286" y="0"/>
            <a:ext cx="648458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j-ea"/>
                <a:cs typeface="+mj-cs"/>
              </a:rPr>
              <a:t>Vocabulario</a:t>
            </a:r>
            <a:endParaRPr kumimoji="0" lang="en-GB" sz="36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65842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a:extLst>
              <a:ext uri="{FF2B5EF4-FFF2-40B4-BE49-F238E27FC236}">
                <a16:creationId xmlns:a16="http://schemas.microsoft.com/office/drawing/2014/main" id="{119C52FB-FB0A-44D9-90A0-04D85023C1C3}"/>
              </a:ext>
            </a:extLst>
          </p:cNvPr>
          <p:cNvGraphicFramePr>
            <a:graphicFrameLocks noGrp="1"/>
          </p:cNvGraphicFramePr>
          <p:nvPr>
            <p:extLst>
              <p:ext uri="{D42A27DB-BD31-4B8C-83A1-F6EECF244321}">
                <p14:modId xmlns:p14="http://schemas.microsoft.com/office/powerpoint/2010/main" val="928678377"/>
              </p:ext>
            </p:extLst>
          </p:nvPr>
        </p:nvGraphicFramePr>
        <p:xfrm>
          <a:off x="692875" y="225560"/>
          <a:ext cx="3908154" cy="5916194"/>
        </p:xfrm>
        <a:graphic>
          <a:graphicData uri="http://schemas.openxmlformats.org/drawingml/2006/table">
            <a:tbl>
              <a:tblPr firstRow="1" bandRow="1"/>
              <a:tblGrid>
                <a:gridCol w="3908154">
                  <a:extLst>
                    <a:ext uri="{9D8B030D-6E8A-4147-A177-3AD203B41FA5}">
                      <a16:colId xmlns:a16="http://schemas.microsoft.com/office/drawing/2014/main" val="862796494"/>
                    </a:ext>
                  </a:extLst>
                </a:gridCol>
              </a:tblGrid>
              <a:tr h="608534">
                <a:tc>
                  <a:txBody>
                    <a:bodyPr/>
                    <a:lstStyle>
                      <a:lvl1pPr marL="0" algn="l" defTabSz="914400" rtl="0" eaLnBrk="1" latinLnBrk="0" hangingPunct="1">
                        <a:defRPr sz="1800" b="1" kern="1200">
                          <a:solidFill>
                            <a:schemeClr val="dk1"/>
                          </a:solidFill>
                          <a:latin typeface="Tw Cen MT" panose="020B0602020104020603"/>
                        </a:defRPr>
                      </a:lvl1pPr>
                      <a:lvl2pPr marL="457200" algn="l" defTabSz="914400" rtl="0" eaLnBrk="1" latinLnBrk="0" hangingPunct="1">
                        <a:defRPr sz="1800" b="1" kern="1200">
                          <a:solidFill>
                            <a:schemeClr val="dk1"/>
                          </a:solidFill>
                          <a:latin typeface="Tw Cen MT" panose="020B0602020104020603"/>
                        </a:defRPr>
                      </a:lvl2pPr>
                      <a:lvl3pPr marL="914400" algn="l" defTabSz="914400" rtl="0" eaLnBrk="1" latinLnBrk="0" hangingPunct="1">
                        <a:defRPr sz="1800" b="1" kern="1200">
                          <a:solidFill>
                            <a:schemeClr val="dk1"/>
                          </a:solidFill>
                          <a:latin typeface="Tw Cen MT" panose="020B0602020104020603"/>
                        </a:defRPr>
                      </a:lvl3pPr>
                      <a:lvl4pPr marL="1371600" algn="l" defTabSz="914400" rtl="0" eaLnBrk="1" latinLnBrk="0" hangingPunct="1">
                        <a:defRPr sz="1800" b="1" kern="1200">
                          <a:solidFill>
                            <a:schemeClr val="dk1"/>
                          </a:solidFill>
                          <a:latin typeface="Tw Cen MT" panose="020B0602020104020603"/>
                        </a:defRPr>
                      </a:lvl4pPr>
                      <a:lvl5pPr marL="1828800" algn="l" defTabSz="914400" rtl="0" eaLnBrk="1" latinLnBrk="0" hangingPunct="1">
                        <a:defRPr sz="1800" b="1" kern="1200">
                          <a:solidFill>
                            <a:schemeClr val="dk1"/>
                          </a:solidFill>
                          <a:latin typeface="Tw Cen MT" panose="020B0602020104020603"/>
                        </a:defRPr>
                      </a:lvl5pPr>
                      <a:lvl6pPr marL="2286000" algn="l" defTabSz="914400" rtl="0" eaLnBrk="1" latinLnBrk="0" hangingPunct="1">
                        <a:defRPr sz="1800" b="1" kern="1200">
                          <a:solidFill>
                            <a:schemeClr val="dk1"/>
                          </a:solidFill>
                          <a:latin typeface="Tw Cen MT" panose="020B0602020104020603"/>
                        </a:defRPr>
                      </a:lvl6pPr>
                      <a:lvl7pPr marL="2743200" algn="l" defTabSz="914400" rtl="0" eaLnBrk="1" latinLnBrk="0" hangingPunct="1">
                        <a:defRPr sz="1800" b="1" kern="1200">
                          <a:solidFill>
                            <a:schemeClr val="dk1"/>
                          </a:solidFill>
                          <a:latin typeface="Tw Cen MT" panose="020B0602020104020603"/>
                        </a:defRPr>
                      </a:lvl7pPr>
                      <a:lvl8pPr marL="3200400" algn="l" defTabSz="914400" rtl="0" eaLnBrk="1" latinLnBrk="0" hangingPunct="1">
                        <a:defRPr sz="1800" b="1" kern="1200">
                          <a:solidFill>
                            <a:schemeClr val="dk1"/>
                          </a:solidFill>
                          <a:latin typeface="Tw Cen MT" panose="020B0602020104020603"/>
                        </a:defRPr>
                      </a:lvl8pPr>
                      <a:lvl9pPr marL="3657600" algn="l" defTabSz="914400" rtl="0" eaLnBrk="1" latinLnBrk="0" hangingPunct="1">
                        <a:defRPr sz="1800" b="1" kern="1200">
                          <a:solidFill>
                            <a:schemeClr val="dk1"/>
                          </a:solidFill>
                          <a:latin typeface="Tw Cen MT" panose="020B0602020104020603"/>
                        </a:defRPr>
                      </a:lvl9pPr>
                    </a:lstStyle>
                    <a:p>
                      <a:pPr algn="ctr"/>
                      <a:r>
                        <a:rPr lang="en-GB" sz="2800" dirty="0">
                          <a:solidFill>
                            <a:srgbClr val="002060"/>
                          </a:solidFill>
                          <a:latin typeface="Century Gothic" panose="020B0502020202020204" pitchFamily="34" charset="0"/>
                        </a:rPr>
                        <a:t>¿Qué tiene?</a:t>
                      </a:r>
                    </a:p>
                  </a:txBody>
                  <a:tcPr anchor="ct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1044628243"/>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607598778"/>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46290371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154392264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080627764"/>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3892411528"/>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30695458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2200440237"/>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3503580831"/>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40000"/>
                      </a:srgbClr>
                    </a:solidFill>
                  </a:tcPr>
                </a:tc>
                <a:extLst>
                  <a:ext uri="{0D108BD9-81ED-4DB2-BD59-A6C34878D82A}">
                    <a16:rowId xmlns:a16="http://schemas.microsoft.com/office/drawing/2014/main" val="570968550"/>
                  </a:ext>
                </a:extLst>
              </a:tr>
              <a:tr h="530766">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endParaRPr lang="en-GB" dirty="0">
                        <a:solidFill>
                          <a:srgbClr val="002060"/>
                        </a:solidFill>
                      </a:endParaRPr>
                    </a:p>
                  </a:txBody>
                  <a:tcPr>
                    <a:lnL w="12700" cmpd="sng">
                      <a:solidFill>
                        <a:srgbClr val="ED7D31"/>
                      </a:solidFill>
                    </a:lnL>
                    <a:lnR w="12700" cmpd="sng">
                      <a:solidFill>
                        <a:srgbClr val="ED7D31"/>
                      </a:solidFill>
                    </a:lnR>
                    <a:lnT w="12700" cmpd="sng">
                      <a:solidFill>
                        <a:srgbClr val="ED7D31"/>
                      </a:solidFill>
                    </a:lnT>
                    <a:lnB w="12700" cmpd="sng">
                      <a:solidFill>
                        <a:srgbClr val="ED7D31"/>
                      </a:solidFill>
                    </a:lnB>
                    <a:lnTlToBr w="12700" cmpd="sng">
                      <a:noFill/>
                      <a:prstDash val="solid"/>
                    </a:lnTlToBr>
                    <a:lnBlToTr w="12700" cmpd="sng">
                      <a:noFill/>
                      <a:prstDash val="solid"/>
                    </a:lnBlToTr>
                    <a:solidFill>
                      <a:srgbClr val="ED7D31">
                        <a:tint val="20000"/>
                      </a:srgbClr>
                    </a:solidFill>
                  </a:tcPr>
                </a:tc>
                <a:extLst>
                  <a:ext uri="{0D108BD9-81ED-4DB2-BD59-A6C34878D82A}">
                    <a16:rowId xmlns:a16="http://schemas.microsoft.com/office/drawing/2014/main" val="2729377403"/>
                  </a:ext>
                </a:extLst>
              </a:tr>
            </a:tbl>
          </a:graphicData>
        </a:graphic>
      </p:graphicFrame>
      <p:pic>
        <p:nvPicPr>
          <p:cNvPr id="8" name="Picture 2" descr="http://www.clker.com/cliparts/0/4/3/4/12198090302006169125female%20silhouette.svg.med.png">
            <a:extLst>
              <a:ext uri="{FF2B5EF4-FFF2-40B4-BE49-F238E27FC236}">
                <a16:creationId xmlns:a16="http://schemas.microsoft.com/office/drawing/2014/main" id="{FFD4B4A1-CDA1-4EFA-832F-5C12403976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8615" y="5306908"/>
            <a:ext cx="1044098" cy="1072802"/>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4" descr="http://www.clker.com/cliparts/X/Z/5/q/w/g/top-secret-stamp-md.png">
            <a:extLst>
              <a:ext uri="{FF2B5EF4-FFF2-40B4-BE49-F238E27FC236}">
                <a16:creationId xmlns:a16="http://schemas.microsoft.com/office/drawing/2014/main" id="{3D164816-9660-45E2-8084-341919444D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2495" y="6006941"/>
            <a:ext cx="1969024" cy="423375"/>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Action Button: Custom 7">
            <a:hlinkClick r:id="" action="ppaction://noaction" highlightClick="1">
              <a:snd r:embed="rId5" name="Coche - Q.wav"/>
            </a:hlinkClick>
            <a:extLst>
              <a:ext uri="{FF2B5EF4-FFF2-40B4-BE49-F238E27FC236}">
                <a16:creationId xmlns:a16="http://schemas.microsoft.com/office/drawing/2014/main" id="{29662C50-F39E-427B-9C3B-7DAA7590F375}"/>
              </a:ext>
            </a:extLst>
          </p:cNvPr>
          <p:cNvSpPr/>
          <p:nvPr/>
        </p:nvSpPr>
        <p:spPr>
          <a:xfrm>
            <a:off x="174171" y="924215"/>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1</a:t>
            </a:r>
          </a:p>
        </p:txBody>
      </p:sp>
      <p:sp>
        <p:nvSpPr>
          <p:cNvPr id="11" name="Action Button: Custom 8">
            <a:hlinkClick r:id="" action="ppaction://noaction" highlightClick="1">
              <a:snd r:embed="rId6" name="Casa - S.wav"/>
            </a:hlinkClick>
            <a:extLst>
              <a:ext uri="{FF2B5EF4-FFF2-40B4-BE49-F238E27FC236}">
                <a16:creationId xmlns:a16="http://schemas.microsoft.com/office/drawing/2014/main" id="{FDB4A697-51BB-4D4E-9A66-A222FE47EC1F}"/>
              </a:ext>
            </a:extLst>
          </p:cNvPr>
          <p:cNvSpPr/>
          <p:nvPr/>
        </p:nvSpPr>
        <p:spPr>
          <a:xfrm>
            <a:off x="174170" y="147656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2</a:t>
            </a:r>
          </a:p>
        </p:txBody>
      </p:sp>
      <p:sp>
        <p:nvSpPr>
          <p:cNvPr id="12" name="Action Button: Custom 9">
            <a:hlinkClick r:id="" action="ppaction://noaction" highlightClick="1">
              <a:snd r:embed="rId7" name="Amigos - S.wav"/>
            </a:hlinkClick>
            <a:extLst>
              <a:ext uri="{FF2B5EF4-FFF2-40B4-BE49-F238E27FC236}">
                <a16:creationId xmlns:a16="http://schemas.microsoft.com/office/drawing/2014/main" id="{2FB0189F-ACB4-44F1-8B19-213CDB4A9A3F}"/>
              </a:ext>
            </a:extLst>
          </p:cNvPr>
          <p:cNvSpPr/>
          <p:nvPr/>
        </p:nvSpPr>
        <p:spPr>
          <a:xfrm>
            <a:off x="158805" y="198122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3</a:t>
            </a:r>
          </a:p>
        </p:txBody>
      </p:sp>
      <p:sp>
        <p:nvSpPr>
          <p:cNvPr id="13" name="Action Button: Custom 10">
            <a:hlinkClick r:id="" action="ppaction://noaction" highlightClick="1">
              <a:snd r:embed="rId8" name="Monedas - Q.wav"/>
            </a:hlinkClick>
            <a:extLst>
              <a:ext uri="{FF2B5EF4-FFF2-40B4-BE49-F238E27FC236}">
                <a16:creationId xmlns:a16="http://schemas.microsoft.com/office/drawing/2014/main" id="{7C565CAA-126F-495B-BADE-A8BD0E3DD6CA}"/>
              </a:ext>
            </a:extLst>
          </p:cNvPr>
          <p:cNvSpPr/>
          <p:nvPr/>
        </p:nvSpPr>
        <p:spPr>
          <a:xfrm>
            <a:off x="158805" y="2533434"/>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4</a:t>
            </a:r>
          </a:p>
        </p:txBody>
      </p:sp>
      <p:sp>
        <p:nvSpPr>
          <p:cNvPr id="14" name="Action Button: Custom 11">
            <a:hlinkClick r:id="" action="ppaction://noaction" highlightClick="1">
              <a:snd r:embed="rId9" name="Documentos - S.wav"/>
            </a:hlinkClick>
            <a:extLst>
              <a:ext uri="{FF2B5EF4-FFF2-40B4-BE49-F238E27FC236}">
                <a16:creationId xmlns:a16="http://schemas.microsoft.com/office/drawing/2014/main" id="{096CA98B-7D32-43FE-91DF-27CDF812A8D7}"/>
              </a:ext>
            </a:extLst>
          </p:cNvPr>
          <p:cNvSpPr/>
          <p:nvPr/>
        </p:nvSpPr>
        <p:spPr>
          <a:xfrm>
            <a:off x="145644" y="3051469"/>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5</a:t>
            </a:r>
          </a:p>
        </p:txBody>
      </p:sp>
      <p:sp>
        <p:nvSpPr>
          <p:cNvPr id="15" name="Action Button: Custom 12">
            <a:hlinkClick r:id="" action="ppaction://noaction" highlightClick="1">
              <a:snd r:embed="rId10" name="Caballos - Q.wav"/>
            </a:hlinkClick>
            <a:extLst>
              <a:ext uri="{FF2B5EF4-FFF2-40B4-BE49-F238E27FC236}">
                <a16:creationId xmlns:a16="http://schemas.microsoft.com/office/drawing/2014/main" id="{F3BD4DBC-157E-4BE8-9906-C77DA57AAAA9}"/>
              </a:ext>
            </a:extLst>
          </p:cNvPr>
          <p:cNvSpPr/>
          <p:nvPr/>
        </p:nvSpPr>
        <p:spPr>
          <a:xfrm>
            <a:off x="145644" y="3582268"/>
            <a:ext cx="355485"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6</a:t>
            </a:r>
          </a:p>
        </p:txBody>
      </p:sp>
      <p:sp>
        <p:nvSpPr>
          <p:cNvPr id="16" name="Action Button: Custom 13">
            <a:hlinkClick r:id="" action="ppaction://noaction" highlightClick="1">
              <a:snd r:embed="rId11" name="Revista - S.wav"/>
            </a:hlinkClick>
            <a:extLst>
              <a:ext uri="{FF2B5EF4-FFF2-40B4-BE49-F238E27FC236}">
                <a16:creationId xmlns:a16="http://schemas.microsoft.com/office/drawing/2014/main" id="{286BB680-ABCC-473B-A017-5550CE31795B}"/>
              </a:ext>
            </a:extLst>
          </p:cNvPr>
          <p:cNvSpPr/>
          <p:nvPr/>
        </p:nvSpPr>
        <p:spPr>
          <a:xfrm>
            <a:off x="145644" y="4100303"/>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7</a:t>
            </a:r>
          </a:p>
        </p:txBody>
      </p:sp>
      <p:sp>
        <p:nvSpPr>
          <p:cNvPr id="17" name="Action Button: Custom 14">
            <a:hlinkClick r:id="" action="ppaction://noaction" highlightClick="1">
              <a:snd r:embed="rId12" name="Barcos - S.wav"/>
            </a:hlinkClick>
            <a:extLst>
              <a:ext uri="{FF2B5EF4-FFF2-40B4-BE49-F238E27FC236}">
                <a16:creationId xmlns:a16="http://schemas.microsoft.com/office/drawing/2014/main" id="{1CA11DFB-9441-417B-9BDF-235DBB3E2A85}"/>
              </a:ext>
            </a:extLst>
          </p:cNvPr>
          <p:cNvSpPr/>
          <p:nvPr/>
        </p:nvSpPr>
        <p:spPr>
          <a:xfrm>
            <a:off x="145644" y="4648407"/>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8</a:t>
            </a:r>
          </a:p>
        </p:txBody>
      </p:sp>
      <p:sp>
        <p:nvSpPr>
          <p:cNvPr id="18" name="Action Button: Custom 15">
            <a:hlinkClick r:id="" action="ppaction://noaction" highlightClick="1">
              <a:snd r:embed="rId13" name="Telefonos - Q.wav"/>
            </a:hlinkClick>
            <a:extLst>
              <a:ext uri="{FF2B5EF4-FFF2-40B4-BE49-F238E27FC236}">
                <a16:creationId xmlns:a16="http://schemas.microsoft.com/office/drawing/2014/main" id="{D9C1ADEF-2772-4BC3-9E8B-C764BFF56B28}"/>
              </a:ext>
            </a:extLst>
          </p:cNvPr>
          <p:cNvSpPr/>
          <p:nvPr/>
        </p:nvSpPr>
        <p:spPr>
          <a:xfrm>
            <a:off x="145644" y="5196511"/>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Tw Cen MT" panose="020B0602020104020603"/>
                <a:ea typeface="+mn-ea"/>
                <a:cs typeface="+mn-cs"/>
              </a:rPr>
              <a:t>9</a:t>
            </a:r>
          </a:p>
        </p:txBody>
      </p:sp>
      <p:sp>
        <p:nvSpPr>
          <p:cNvPr id="19" name="Action Button: Custom 16">
            <a:hlinkClick r:id="" action="ppaction://noaction" highlightClick="1">
              <a:snd r:embed="rId14" name="Gato - Q.wav"/>
            </a:hlinkClick>
            <a:extLst>
              <a:ext uri="{FF2B5EF4-FFF2-40B4-BE49-F238E27FC236}">
                <a16:creationId xmlns:a16="http://schemas.microsoft.com/office/drawing/2014/main" id="{3D1241E6-E595-46DA-879E-4F86F8175E55}"/>
              </a:ext>
            </a:extLst>
          </p:cNvPr>
          <p:cNvSpPr/>
          <p:nvPr/>
        </p:nvSpPr>
        <p:spPr>
          <a:xfrm>
            <a:off x="158805" y="5727310"/>
            <a:ext cx="355003" cy="320251"/>
          </a:xfrm>
          <a:prstGeom prst="actionButtonBlank">
            <a:avLst/>
          </a:prstGeom>
          <a:solidFill>
            <a:srgbClr val="EA5F00"/>
          </a:solidFill>
          <a:ln w="12700" cap="flat" cmpd="sng" algn="ctr">
            <a:solidFill>
              <a:srgbClr val="5B9BD5">
                <a:shade val="50000"/>
              </a:srgbClr>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prstClr val="white"/>
                </a:solidFill>
                <a:effectLst/>
                <a:uLnTx/>
                <a:uFillTx/>
                <a:latin typeface="Tw Cen MT" panose="020B0602020104020603"/>
                <a:ea typeface="+mn-ea"/>
                <a:cs typeface="+mn-cs"/>
              </a:rPr>
              <a:t>10</a:t>
            </a:r>
          </a:p>
        </p:txBody>
      </p:sp>
      <p:sp>
        <p:nvSpPr>
          <p:cNvPr id="20" name="TextBox 19">
            <a:extLst>
              <a:ext uri="{FF2B5EF4-FFF2-40B4-BE49-F238E27FC236}">
                <a16:creationId xmlns:a16="http://schemas.microsoft.com/office/drawing/2014/main" id="{75206E9D-12EF-4128-B605-AFA45958219D}"/>
              </a:ext>
            </a:extLst>
          </p:cNvPr>
          <p:cNvSpPr txBox="1"/>
          <p:nvPr/>
        </p:nvSpPr>
        <p:spPr>
          <a:xfrm>
            <a:off x="1070927" y="908198"/>
            <a:ext cx="315205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Tiene _____ _____ </a:t>
            </a:r>
          </a:p>
        </p:txBody>
      </p:sp>
      <p:sp>
        <p:nvSpPr>
          <p:cNvPr id="21" name="TextBox 20">
            <a:extLst>
              <a:ext uri="{FF2B5EF4-FFF2-40B4-BE49-F238E27FC236}">
                <a16:creationId xmlns:a16="http://schemas.microsoft.com/office/drawing/2014/main" id="{612C0763-E9A5-4A9D-BF8D-A763F85A6740}"/>
              </a:ext>
            </a:extLst>
          </p:cNvPr>
          <p:cNvSpPr txBox="1"/>
          <p:nvPr/>
        </p:nvSpPr>
        <p:spPr>
          <a:xfrm>
            <a:off x="1097312" y="1386092"/>
            <a:ext cx="567508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Tiene _____ _____</a:t>
            </a:r>
          </a:p>
        </p:txBody>
      </p:sp>
      <p:sp>
        <p:nvSpPr>
          <p:cNvPr id="22" name="TextBox 21">
            <a:extLst>
              <a:ext uri="{FF2B5EF4-FFF2-40B4-BE49-F238E27FC236}">
                <a16:creationId xmlns:a16="http://schemas.microsoft.com/office/drawing/2014/main" id="{9EC4447A-D047-4C02-AB9C-E7EF20081006}"/>
              </a:ext>
            </a:extLst>
          </p:cNvPr>
          <p:cNvSpPr txBox="1"/>
          <p:nvPr/>
        </p:nvSpPr>
        <p:spPr>
          <a:xfrm>
            <a:off x="895719" y="2951735"/>
            <a:ext cx="567508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Tiene _____ ____________</a:t>
            </a:r>
          </a:p>
        </p:txBody>
      </p:sp>
      <p:sp>
        <p:nvSpPr>
          <p:cNvPr id="23" name="TextBox 22">
            <a:extLst>
              <a:ext uri="{FF2B5EF4-FFF2-40B4-BE49-F238E27FC236}">
                <a16:creationId xmlns:a16="http://schemas.microsoft.com/office/drawing/2014/main" id="{B79C6214-3CD1-4795-9654-B246117B6335}"/>
              </a:ext>
            </a:extLst>
          </p:cNvPr>
          <p:cNvSpPr txBox="1"/>
          <p:nvPr/>
        </p:nvSpPr>
        <p:spPr>
          <a:xfrm>
            <a:off x="1081363" y="2415511"/>
            <a:ext cx="567508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Tiene _____ ______</a:t>
            </a:r>
          </a:p>
        </p:txBody>
      </p:sp>
      <p:sp>
        <p:nvSpPr>
          <p:cNvPr id="24" name="TextBox 23">
            <a:extLst>
              <a:ext uri="{FF2B5EF4-FFF2-40B4-BE49-F238E27FC236}">
                <a16:creationId xmlns:a16="http://schemas.microsoft.com/office/drawing/2014/main" id="{5D0CF81D-D75A-4ED9-993B-7956AB2639A6}"/>
              </a:ext>
            </a:extLst>
          </p:cNvPr>
          <p:cNvSpPr txBox="1"/>
          <p:nvPr/>
        </p:nvSpPr>
        <p:spPr>
          <a:xfrm>
            <a:off x="1097312" y="1952430"/>
            <a:ext cx="395304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Tiene ______  ______  </a:t>
            </a:r>
          </a:p>
        </p:txBody>
      </p:sp>
      <p:sp>
        <p:nvSpPr>
          <p:cNvPr id="25" name="TextBox 24">
            <a:extLst>
              <a:ext uri="{FF2B5EF4-FFF2-40B4-BE49-F238E27FC236}">
                <a16:creationId xmlns:a16="http://schemas.microsoft.com/office/drawing/2014/main" id="{211BEBF1-746F-4A1E-9045-13F4E6237078}"/>
              </a:ext>
            </a:extLst>
          </p:cNvPr>
          <p:cNvSpPr txBox="1"/>
          <p:nvPr/>
        </p:nvSpPr>
        <p:spPr>
          <a:xfrm>
            <a:off x="873793" y="3459152"/>
            <a:ext cx="567508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Tiene _____ __________</a:t>
            </a:r>
          </a:p>
        </p:txBody>
      </p:sp>
      <p:sp>
        <p:nvSpPr>
          <p:cNvPr id="26" name="TextBox 25">
            <a:extLst>
              <a:ext uri="{FF2B5EF4-FFF2-40B4-BE49-F238E27FC236}">
                <a16:creationId xmlns:a16="http://schemas.microsoft.com/office/drawing/2014/main" id="{C46005DB-948F-4109-A3E2-382C238E0878}"/>
              </a:ext>
            </a:extLst>
          </p:cNvPr>
          <p:cNvSpPr txBox="1"/>
          <p:nvPr/>
        </p:nvSpPr>
        <p:spPr>
          <a:xfrm>
            <a:off x="873793" y="4055250"/>
            <a:ext cx="567508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Tiene _____  _______</a:t>
            </a:r>
          </a:p>
        </p:txBody>
      </p:sp>
      <p:sp>
        <p:nvSpPr>
          <p:cNvPr id="27" name="TextBox 26">
            <a:extLst>
              <a:ext uri="{FF2B5EF4-FFF2-40B4-BE49-F238E27FC236}">
                <a16:creationId xmlns:a16="http://schemas.microsoft.com/office/drawing/2014/main" id="{CCF377FA-86F6-43BB-9EB9-AE6CAB720D45}"/>
              </a:ext>
            </a:extLst>
          </p:cNvPr>
          <p:cNvSpPr txBox="1"/>
          <p:nvPr/>
        </p:nvSpPr>
        <p:spPr>
          <a:xfrm>
            <a:off x="873793" y="4577084"/>
            <a:ext cx="375831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Tiene _____  ________</a:t>
            </a:r>
          </a:p>
        </p:txBody>
      </p:sp>
      <p:sp>
        <p:nvSpPr>
          <p:cNvPr id="28" name="TextBox 27">
            <a:extLst>
              <a:ext uri="{FF2B5EF4-FFF2-40B4-BE49-F238E27FC236}">
                <a16:creationId xmlns:a16="http://schemas.microsoft.com/office/drawing/2014/main" id="{A5A1542E-8830-4BCE-880F-32073F53FA3B}"/>
              </a:ext>
            </a:extLst>
          </p:cNvPr>
          <p:cNvSpPr txBox="1"/>
          <p:nvPr/>
        </p:nvSpPr>
        <p:spPr>
          <a:xfrm>
            <a:off x="873793" y="5111796"/>
            <a:ext cx="567508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Tiene _____  __________</a:t>
            </a:r>
          </a:p>
        </p:txBody>
      </p:sp>
      <p:sp>
        <p:nvSpPr>
          <p:cNvPr id="29" name="TextBox 28">
            <a:extLst>
              <a:ext uri="{FF2B5EF4-FFF2-40B4-BE49-F238E27FC236}">
                <a16:creationId xmlns:a16="http://schemas.microsoft.com/office/drawing/2014/main" id="{05920229-EE50-497B-B93C-FDAB16E3C5B5}"/>
              </a:ext>
            </a:extLst>
          </p:cNvPr>
          <p:cNvSpPr txBox="1"/>
          <p:nvPr/>
        </p:nvSpPr>
        <p:spPr>
          <a:xfrm>
            <a:off x="873794" y="5598560"/>
            <a:ext cx="332566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002060"/>
                </a:solidFill>
                <a:effectLst/>
                <a:uLnTx/>
                <a:uFillTx/>
              </a:rPr>
              <a:t>Tiene</a:t>
            </a:r>
            <a:r>
              <a:rPr kumimoji="0" lang="en-GB" sz="2400" b="0" i="0" u="none" strike="noStrike" kern="0" cap="none" spc="0" normalizeH="0" baseline="0" noProof="0" dirty="0">
                <a:ln>
                  <a:noFill/>
                </a:ln>
                <a:solidFill>
                  <a:srgbClr val="002060"/>
                </a:solidFill>
                <a:effectLst/>
                <a:uLnTx/>
                <a:uFillTx/>
              </a:rPr>
              <a:t> ____ _____</a:t>
            </a:r>
          </a:p>
        </p:txBody>
      </p:sp>
      <p:sp>
        <p:nvSpPr>
          <p:cNvPr id="30" name="Title 1">
            <a:extLst>
              <a:ext uri="{FF2B5EF4-FFF2-40B4-BE49-F238E27FC236}">
                <a16:creationId xmlns:a16="http://schemas.microsoft.com/office/drawing/2014/main" id="{A8A64179-5BEA-40A9-BBA6-A4F6F8459B5C}"/>
              </a:ext>
            </a:extLst>
          </p:cNvPr>
          <p:cNvSpPr txBox="1">
            <a:spLocks/>
          </p:cNvSpPr>
          <p:nvPr/>
        </p:nvSpPr>
        <p:spPr>
          <a:xfrm>
            <a:off x="4870760" y="2146713"/>
            <a:ext cx="6993524"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An officer in your team has spotted a robber! Listen and write what she says he has.</a:t>
            </a:r>
            <a:b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b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Your conversation is interrupted by message alerts, so you only hear the noun. If you hear her ask a question, add ‘¿’ and ‘?’.</a:t>
            </a:r>
            <a:b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br>
            <a:b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br>
            <a: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 </a:t>
            </a:r>
            <a:br>
              <a:rPr kumimoji="0" lang="en-GB" sz="2400" b="0"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b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31" name="TextBox 30">
            <a:extLst>
              <a:ext uri="{FF2B5EF4-FFF2-40B4-BE49-F238E27FC236}">
                <a16:creationId xmlns:a16="http://schemas.microsoft.com/office/drawing/2014/main" id="{070055FA-C972-441A-B141-2F4941576B04}"/>
              </a:ext>
            </a:extLst>
          </p:cNvPr>
          <p:cNvSpPr txBox="1"/>
          <p:nvPr/>
        </p:nvSpPr>
        <p:spPr>
          <a:xfrm>
            <a:off x="4958008" y="3950164"/>
            <a:ext cx="7401789" cy="1754326"/>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Then, use the noun to work out the missing article. This will be </a:t>
            </a:r>
            <a:r>
              <a:rPr kumimoji="0" lang="en-GB" sz="2400" b="0" i="1" u="none" strike="noStrike" kern="0" cap="none" spc="0" normalizeH="0" baseline="0" noProof="0" dirty="0">
                <a:ln>
                  <a:noFill/>
                </a:ln>
                <a:solidFill>
                  <a:srgbClr val="002060"/>
                </a:solidFill>
                <a:effectLst/>
                <a:uLnTx/>
                <a:uFillTx/>
              </a:rPr>
              <a:t>un</a:t>
            </a:r>
            <a:r>
              <a:rPr kumimoji="0" lang="en-GB" sz="2400" b="0" i="0" u="none" strike="noStrike" kern="0" cap="none" spc="0" normalizeH="0" baseline="0" noProof="0" dirty="0">
                <a:ln>
                  <a:noFill/>
                </a:ln>
                <a:solidFill>
                  <a:srgbClr val="002060"/>
                </a:solidFill>
                <a:effectLst/>
                <a:uLnTx/>
                <a:uFillTx/>
              </a:rPr>
              <a:t>, </a:t>
            </a:r>
            <a:r>
              <a:rPr kumimoji="0" lang="en-GB" sz="2400" b="0" i="1" u="none" strike="noStrike" kern="0" cap="none" spc="0" normalizeH="0" baseline="0" noProof="0" dirty="0">
                <a:ln>
                  <a:noFill/>
                </a:ln>
                <a:solidFill>
                  <a:srgbClr val="002060"/>
                </a:solidFill>
                <a:effectLst/>
                <a:uLnTx/>
                <a:uFillTx/>
              </a:rPr>
              <a:t>una</a:t>
            </a:r>
            <a:r>
              <a:rPr kumimoji="0" lang="en-GB" sz="2400" b="0" i="0" u="none" strike="noStrike" kern="0" cap="none" spc="0" normalizeH="0" baseline="0" noProof="0" dirty="0">
                <a:ln>
                  <a:noFill/>
                </a:ln>
                <a:solidFill>
                  <a:srgbClr val="002060"/>
                </a:solidFill>
                <a:effectLst/>
                <a:uLnTx/>
                <a:uFillTx/>
              </a:rPr>
              <a:t>, </a:t>
            </a:r>
            <a:r>
              <a:rPr kumimoji="0" lang="en-GB" sz="2400" b="0" i="1" u="none" strike="noStrike" kern="0" cap="none" spc="0" normalizeH="0" baseline="0" noProof="0" dirty="0">
                <a:ln>
                  <a:noFill/>
                </a:ln>
                <a:solidFill>
                  <a:srgbClr val="002060"/>
                </a:solidFill>
                <a:effectLst/>
                <a:uLnTx/>
                <a:uFillTx/>
              </a:rPr>
              <a:t>unos</a:t>
            </a:r>
            <a:r>
              <a:rPr kumimoji="0" lang="en-GB" sz="2400" b="0" i="0" u="none" strike="noStrike" kern="0" cap="none" spc="0" normalizeH="0" baseline="0" noProof="0" dirty="0">
                <a:ln>
                  <a:noFill/>
                </a:ln>
                <a:solidFill>
                  <a:srgbClr val="002060"/>
                </a:solidFill>
                <a:effectLst/>
                <a:uLnTx/>
                <a:uFillTx/>
              </a:rPr>
              <a:t> or </a:t>
            </a:r>
            <a:r>
              <a:rPr kumimoji="0" lang="en-GB" sz="2400" b="0" i="1" u="none" strike="noStrike" kern="0" cap="none" spc="0" normalizeH="0" baseline="0" noProof="0" dirty="0">
                <a:ln>
                  <a:noFill/>
                </a:ln>
                <a:solidFill>
                  <a:srgbClr val="002060"/>
                </a:solidFill>
                <a:effectLst/>
                <a:uLnTx/>
                <a:uFillTx/>
              </a:rPr>
              <a:t>unas</a:t>
            </a:r>
            <a:r>
              <a:rPr kumimoji="0" lang="en-GB" sz="2400" b="0" i="0" u="none" strike="noStrike" kern="0" cap="none" spc="0" normalizeH="0" baseline="0" noProof="0" dirty="0">
                <a:ln>
                  <a:noFill/>
                </a:ln>
                <a:solidFill>
                  <a:srgbClr val="002060"/>
                </a:solidFill>
                <a:effectLst/>
                <a:uLnTx/>
                <a:uFillTx/>
              </a:rPr>
              <a:t>.</a:t>
            </a:r>
          </a:p>
          <a:p>
            <a:pPr marL="0" marR="0" lvl="0" indent="0" defTabSz="914400" eaLnBrk="1" fontAlgn="auto" latinLnBrk="0" hangingPunct="1">
              <a:lnSpc>
                <a:spcPct val="15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002060"/>
              </a:solidFill>
              <a:effectLst/>
              <a:uLnTx/>
              <a:uFillTx/>
            </a:endParaRPr>
          </a:p>
        </p:txBody>
      </p:sp>
      <p:sp>
        <p:nvSpPr>
          <p:cNvPr id="32" name="TextBox 31">
            <a:extLst>
              <a:ext uri="{FF2B5EF4-FFF2-40B4-BE49-F238E27FC236}">
                <a16:creationId xmlns:a16="http://schemas.microsoft.com/office/drawing/2014/main" id="{6E7A0587-830B-4D07-B4C9-1D23346F68AA}"/>
              </a:ext>
            </a:extLst>
          </p:cNvPr>
          <p:cNvSpPr txBox="1"/>
          <p:nvPr/>
        </p:nvSpPr>
        <p:spPr>
          <a:xfrm>
            <a:off x="845221" y="798326"/>
            <a:ext cx="30000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ED7D31"/>
                </a:solidFill>
                <a:effectLst/>
                <a:uLnTx/>
                <a:uFillTx/>
              </a:rPr>
              <a:t>¿</a:t>
            </a:r>
          </a:p>
        </p:txBody>
      </p:sp>
      <p:sp>
        <p:nvSpPr>
          <p:cNvPr id="33" name="TextBox 32">
            <a:extLst>
              <a:ext uri="{FF2B5EF4-FFF2-40B4-BE49-F238E27FC236}">
                <a16:creationId xmlns:a16="http://schemas.microsoft.com/office/drawing/2014/main" id="{720BBFF3-9771-482A-8CF7-D728BEDF910E}"/>
              </a:ext>
            </a:extLst>
          </p:cNvPr>
          <p:cNvSpPr txBox="1"/>
          <p:nvPr/>
        </p:nvSpPr>
        <p:spPr>
          <a:xfrm>
            <a:off x="2822713" y="821654"/>
            <a:ext cx="1376744"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coche?</a:t>
            </a:r>
          </a:p>
        </p:txBody>
      </p:sp>
      <p:sp>
        <p:nvSpPr>
          <p:cNvPr id="34" name="TextBox 33">
            <a:extLst>
              <a:ext uri="{FF2B5EF4-FFF2-40B4-BE49-F238E27FC236}">
                <a16:creationId xmlns:a16="http://schemas.microsoft.com/office/drawing/2014/main" id="{605C4C47-A08D-44D8-B82F-947F83CB4B1E}"/>
              </a:ext>
            </a:extLst>
          </p:cNvPr>
          <p:cNvSpPr txBox="1"/>
          <p:nvPr/>
        </p:nvSpPr>
        <p:spPr>
          <a:xfrm>
            <a:off x="2876089" y="1362044"/>
            <a:ext cx="136474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casa.</a:t>
            </a:r>
          </a:p>
        </p:txBody>
      </p:sp>
      <p:sp>
        <p:nvSpPr>
          <p:cNvPr id="35" name="TextBox 34">
            <a:extLst>
              <a:ext uri="{FF2B5EF4-FFF2-40B4-BE49-F238E27FC236}">
                <a16:creationId xmlns:a16="http://schemas.microsoft.com/office/drawing/2014/main" id="{1FF01F3A-B60E-461C-A11C-B49B64C446F1}"/>
              </a:ext>
            </a:extLst>
          </p:cNvPr>
          <p:cNvSpPr txBox="1"/>
          <p:nvPr/>
        </p:nvSpPr>
        <p:spPr>
          <a:xfrm>
            <a:off x="3061746" y="1913894"/>
            <a:ext cx="146438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amigos.</a:t>
            </a:r>
          </a:p>
        </p:txBody>
      </p:sp>
      <p:sp>
        <p:nvSpPr>
          <p:cNvPr id="36" name="TextBox 35">
            <a:extLst>
              <a:ext uri="{FF2B5EF4-FFF2-40B4-BE49-F238E27FC236}">
                <a16:creationId xmlns:a16="http://schemas.microsoft.com/office/drawing/2014/main" id="{960A6329-AEAA-46BE-8816-32A1B0721FF5}"/>
              </a:ext>
            </a:extLst>
          </p:cNvPr>
          <p:cNvSpPr txBox="1"/>
          <p:nvPr/>
        </p:nvSpPr>
        <p:spPr>
          <a:xfrm>
            <a:off x="873793" y="2318643"/>
            <a:ext cx="30000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ED7D31"/>
                </a:solidFill>
                <a:effectLst/>
                <a:uLnTx/>
                <a:uFillTx/>
              </a:rPr>
              <a:t>¿</a:t>
            </a:r>
          </a:p>
        </p:txBody>
      </p:sp>
      <p:sp>
        <p:nvSpPr>
          <p:cNvPr id="37" name="TextBox 36">
            <a:extLst>
              <a:ext uri="{FF2B5EF4-FFF2-40B4-BE49-F238E27FC236}">
                <a16:creationId xmlns:a16="http://schemas.microsoft.com/office/drawing/2014/main" id="{BD77EEE2-D0A7-4D34-9B9F-92C708C0977A}"/>
              </a:ext>
            </a:extLst>
          </p:cNvPr>
          <p:cNvSpPr txBox="1"/>
          <p:nvPr/>
        </p:nvSpPr>
        <p:spPr>
          <a:xfrm>
            <a:off x="2901793" y="2366275"/>
            <a:ext cx="1878165"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monedas?</a:t>
            </a:r>
          </a:p>
        </p:txBody>
      </p:sp>
      <p:sp>
        <p:nvSpPr>
          <p:cNvPr id="38" name="TextBox 37">
            <a:extLst>
              <a:ext uri="{FF2B5EF4-FFF2-40B4-BE49-F238E27FC236}">
                <a16:creationId xmlns:a16="http://schemas.microsoft.com/office/drawing/2014/main" id="{C46EF117-9815-411A-8014-B315E0A9EC8B}"/>
              </a:ext>
            </a:extLst>
          </p:cNvPr>
          <p:cNvSpPr txBox="1"/>
          <p:nvPr/>
        </p:nvSpPr>
        <p:spPr>
          <a:xfrm>
            <a:off x="2574774" y="2921130"/>
            <a:ext cx="216581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documentos.</a:t>
            </a:r>
          </a:p>
        </p:txBody>
      </p:sp>
      <p:sp>
        <p:nvSpPr>
          <p:cNvPr id="39" name="TextBox 38">
            <a:extLst>
              <a:ext uri="{FF2B5EF4-FFF2-40B4-BE49-F238E27FC236}">
                <a16:creationId xmlns:a16="http://schemas.microsoft.com/office/drawing/2014/main" id="{EAD5644E-117B-405E-B5A2-B10FEB90C401}"/>
              </a:ext>
            </a:extLst>
          </p:cNvPr>
          <p:cNvSpPr txBox="1"/>
          <p:nvPr/>
        </p:nvSpPr>
        <p:spPr>
          <a:xfrm>
            <a:off x="2813177" y="3446102"/>
            <a:ext cx="173370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caballos?</a:t>
            </a:r>
          </a:p>
        </p:txBody>
      </p:sp>
      <p:sp>
        <p:nvSpPr>
          <p:cNvPr id="40" name="TextBox 39">
            <a:extLst>
              <a:ext uri="{FF2B5EF4-FFF2-40B4-BE49-F238E27FC236}">
                <a16:creationId xmlns:a16="http://schemas.microsoft.com/office/drawing/2014/main" id="{6952C562-F7E7-4BC2-BB1D-0B9A2839738A}"/>
              </a:ext>
            </a:extLst>
          </p:cNvPr>
          <p:cNvSpPr txBox="1"/>
          <p:nvPr/>
        </p:nvSpPr>
        <p:spPr>
          <a:xfrm>
            <a:off x="638117" y="3358528"/>
            <a:ext cx="30000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ED7D31"/>
                </a:solidFill>
                <a:effectLst/>
                <a:uLnTx/>
                <a:uFillTx/>
              </a:rPr>
              <a:t>¿</a:t>
            </a:r>
          </a:p>
        </p:txBody>
      </p:sp>
      <p:sp>
        <p:nvSpPr>
          <p:cNvPr id="41" name="TextBox 40">
            <a:extLst>
              <a:ext uri="{FF2B5EF4-FFF2-40B4-BE49-F238E27FC236}">
                <a16:creationId xmlns:a16="http://schemas.microsoft.com/office/drawing/2014/main" id="{BD3CB9AB-2499-4E52-AB44-B2F9D3FEAE85}"/>
              </a:ext>
            </a:extLst>
          </p:cNvPr>
          <p:cNvSpPr txBox="1"/>
          <p:nvPr/>
        </p:nvSpPr>
        <p:spPr>
          <a:xfrm>
            <a:off x="2690885" y="4001273"/>
            <a:ext cx="138463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revista.</a:t>
            </a:r>
          </a:p>
        </p:txBody>
      </p:sp>
      <p:sp>
        <p:nvSpPr>
          <p:cNvPr id="42" name="TextBox 41">
            <a:extLst>
              <a:ext uri="{FF2B5EF4-FFF2-40B4-BE49-F238E27FC236}">
                <a16:creationId xmlns:a16="http://schemas.microsoft.com/office/drawing/2014/main" id="{AC4917D3-B020-4CFD-BED5-5A722C6DA680}"/>
              </a:ext>
            </a:extLst>
          </p:cNvPr>
          <p:cNvSpPr txBox="1"/>
          <p:nvPr/>
        </p:nvSpPr>
        <p:spPr>
          <a:xfrm>
            <a:off x="2738279" y="4506383"/>
            <a:ext cx="133723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err="1">
                <a:ln>
                  <a:noFill/>
                </a:ln>
                <a:solidFill>
                  <a:srgbClr val="ED7D31">
                    <a:lumMod val="75000"/>
                  </a:srgbClr>
                </a:solidFill>
                <a:effectLst/>
                <a:uLnTx/>
                <a:uFillTx/>
              </a:rPr>
              <a:t>barcos</a:t>
            </a:r>
            <a:r>
              <a:rPr kumimoji="0" lang="en-GB" sz="2400" b="0" i="0" u="none" strike="noStrike" kern="0" cap="none" spc="0" normalizeH="0" baseline="0" noProof="0" dirty="0">
                <a:ln>
                  <a:noFill/>
                </a:ln>
                <a:solidFill>
                  <a:srgbClr val="ED7D31">
                    <a:lumMod val="75000"/>
                  </a:srgbClr>
                </a:solidFill>
                <a:effectLst/>
                <a:uLnTx/>
                <a:uFillTx/>
              </a:rPr>
              <a:t>.</a:t>
            </a:r>
          </a:p>
        </p:txBody>
      </p:sp>
      <p:sp>
        <p:nvSpPr>
          <p:cNvPr id="43" name="TextBox 42">
            <a:extLst>
              <a:ext uri="{FF2B5EF4-FFF2-40B4-BE49-F238E27FC236}">
                <a16:creationId xmlns:a16="http://schemas.microsoft.com/office/drawing/2014/main" id="{06C9CD15-E91C-48FF-BEF9-C8AC3D1E0C14}"/>
              </a:ext>
            </a:extLst>
          </p:cNvPr>
          <p:cNvSpPr txBox="1"/>
          <p:nvPr/>
        </p:nvSpPr>
        <p:spPr>
          <a:xfrm>
            <a:off x="679714" y="5062676"/>
            <a:ext cx="30000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ED7D31"/>
                </a:solidFill>
                <a:effectLst/>
                <a:uLnTx/>
                <a:uFillTx/>
              </a:rPr>
              <a:t>¿</a:t>
            </a:r>
          </a:p>
        </p:txBody>
      </p:sp>
      <p:sp>
        <p:nvSpPr>
          <p:cNvPr id="44" name="TextBox 43">
            <a:extLst>
              <a:ext uri="{FF2B5EF4-FFF2-40B4-BE49-F238E27FC236}">
                <a16:creationId xmlns:a16="http://schemas.microsoft.com/office/drawing/2014/main" id="{813F270C-76CF-4EE9-A2DA-AE38FF22BF42}"/>
              </a:ext>
            </a:extLst>
          </p:cNvPr>
          <p:cNvSpPr txBox="1"/>
          <p:nvPr/>
        </p:nvSpPr>
        <p:spPr>
          <a:xfrm>
            <a:off x="2659403" y="5066873"/>
            <a:ext cx="181983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teléfonos?</a:t>
            </a:r>
          </a:p>
        </p:txBody>
      </p:sp>
      <p:sp>
        <p:nvSpPr>
          <p:cNvPr id="45" name="TextBox 44">
            <a:extLst>
              <a:ext uri="{FF2B5EF4-FFF2-40B4-BE49-F238E27FC236}">
                <a16:creationId xmlns:a16="http://schemas.microsoft.com/office/drawing/2014/main" id="{39BCAB9D-5B22-4A5D-BC79-63913E7696D4}"/>
              </a:ext>
            </a:extLst>
          </p:cNvPr>
          <p:cNvSpPr txBox="1"/>
          <p:nvPr/>
        </p:nvSpPr>
        <p:spPr>
          <a:xfrm>
            <a:off x="666040" y="5513954"/>
            <a:ext cx="300005"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800" b="0" i="0" u="none" strike="noStrike" kern="0" cap="none" spc="0" normalizeH="0" baseline="0" noProof="0" dirty="0">
                <a:ln>
                  <a:noFill/>
                </a:ln>
                <a:solidFill>
                  <a:srgbClr val="ED7D31"/>
                </a:solidFill>
                <a:effectLst/>
                <a:uLnTx/>
                <a:uFillTx/>
              </a:rPr>
              <a:t>¿</a:t>
            </a:r>
          </a:p>
        </p:txBody>
      </p:sp>
      <p:sp>
        <p:nvSpPr>
          <p:cNvPr id="46" name="TextBox 45">
            <a:extLst>
              <a:ext uri="{FF2B5EF4-FFF2-40B4-BE49-F238E27FC236}">
                <a16:creationId xmlns:a16="http://schemas.microsoft.com/office/drawing/2014/main" id="{DF06026C-10EB-4652-BC8E-CA99ECEE5656}"/>
              </a:ext>
            </a:extLst>
          </p:cNvPr>
          <p:cNvSpPr txBox="1"/>
          <p:nvPr/>
        </p:nvSpPr>
        <p:spPr>
          <a:xfrm>
            <a:off x="2445512" y="5539864"/>
            <a:ext cx="1099026"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gato?</a:t>
            </a:r>
          </a:p>
        </p:txBody>
      </p:sp>
      <p:sp>
        <p:nvSpPr>
          <p:cNvPr id="47" name="Title 1">
            <a:extLst>
              <a:ext uri="{FF2B5EF4-FFF2-40B4-BE49-F238E27FC236}">
                <a16:creationId xmlns:a16="http://schemas.microsoft.com/office/drawing/2014/main" id="{F9FF1A65-6FC7-421A-8421-FD2AD180E551}"/>
              </a:ext>
            </a:extLst>
          </p:cNvPr>
          <p:cNvSpPr txBox="1">
            <a:spLocks/>
          </p:cNvSpPr>
          <p:nvPr/>
        </p:nvSpPr>
        <p:spPr>
          <a:xfrm>
            <a:off x="4958008" y="1942191"/>
            <a:ext cx="6967348" cy="12826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48" name="TextBox 47">
            <a:extLst>
              <a:ext uri="{FF2B5EF4-FFF2-40B4-BE49-F238E27FC236}">
                <a16:creationId xmlns:a16="http://schemas.microsoft.com/office/drawing/2014/main" id="{2508B756-FDE8-4FA3-AD0A-D72026B0E5B4}"/>
              </a:ext>
            </a:extLst>
          </p:cNvPr>
          <p:cNvSpPr txBox="1"/>
          <p:nvPr/>
        </p:nvSpPr>
        <p:spPr>
          <a:xfrm>
            <a:off x="2173356" y="839277"/>
            <a:ext cx="649357"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un</a:t>
            </a:r>
          </a:p>
        </p:txBody>
      </p:sp>
      <p:sp>
        <p:nvSpPr>
          <p:cNvPr id="49" name="TextBox 48">
            <a:extLst>
              <a:ext uri="{FF2B5EF4-FFF2-40B4-BE49-F238E27FC236}">
                <a16:creationId xmlns:a16="http://schemas.microsoft.com/office/drawing/2014/main" id="{59FA7D49-B87D-4CEE-82B6-75A9C5E0FD14}"/>
              </a:ext>
            </a:extLst>
          </p:cNvPr>
          <p:cNvSpPr txBox="1"/>
          <p:nvPr/>
        </p:nvSpPr>
        <p:spPr>
          <a:xfrm>
            <a:off x="2094275" y="1350062"/>
            <a:ext cx="807518"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una</a:t>
            </a:r>
          </a:p>
        </p:txBody>
      </p:sp>
      <p:sp>
        <p:nvSpPr>
          <p:cNvPr id="50" name="TextBox 49">
            <a:extLst>
              <a:ext uri="{FF2B5EF4-FFF2-40B4-BE49-F238E27FC236}">
                <a16:creationId xmlns:a16="http://schemas.microsoft.com/office/drawing/2014/main" id="{BA1F2332-70D8-4A07-B020-D79ACD128E58}"/>
              </a:ext>
            </a:extLst>
          </p:cNvPr>
          <p:cNvSpPr txBox="1"/>
          <p:nvPr/>
        </p:nvSpPr>
        <p:spPr>
          <a:xfrm>
            <a:off x="2025925" y="1924597"/>
            <a:ext cx="9240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unos</a:t>
            </a:r>
          </a:p>
        </p:txBody>
      </p:sp>
      <p:sp>
        <p:nvSpPr>
          <p:cNvPr id="51" name="TextBox 50">
            <a:extLst>
              <a:ext uri="{FF2B5EF4-FFF2-40B4-BE49-F238E27FC236}">
                <a16:creationId xmlns:a16="http://schemas.microsoft.com/office/drawing/2014/main" id="{02A30EFB-C6F8-4BDC-9F07-C2588D08C0E6}"/>
              </a:ext>
            </a:extLst>
          </p:cNvPr>
          <p:cNvSpPr txBox="1"/>
          <p:nvPr/>
        </p:nvSpPr>
        <p:spPr>
          <a:xfrm>
            <a:off x="1969757" y="2380962"/>
            <a:ext cx="9240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unas</a:t>
            </a:r>
          </a:p>
        </p:txBody>
      </p:sp>
      <p:sp>
        <p:nvSpPr>
          <p:cNvPr id="52" name="TextBox 51">
            <a:extLst>
              <a:ext uri="{FF2B5EF4-FFF2-40B4-BE49-F238E27FC236}">
                <a16:creationId xmlns:a16="http://schemas.microsoft.com/office/drawing/2014/main" id="{369B15BF-CEEF-4235-B59C-5D2B2573BF38}"/>
              </a:ext>
            </a:extLst>
          </p:cNvPr>
          <p:cNvSpPr txBox="1"/>
          <p:nvPr/>
        </p:nvSpPr>
        <p:spPr>
          <a:xfrm>
            <a:off x="1765215" y="2904136"/>
            <a:ext cx="9240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unos</a:t>
            </a:r>
          </a:p>
        </p:txBody>
      </p:sp>
      <p:sp>
        <p:nvSpPr>
          <p:cNvPr id="53" name="TextBox 52">
            <a:extLst>
              <a:ext uri="{FF2B5EF4-FFF2-40B4-BE49-F238E27FC236}">
                <a16:creationId xmlns:a16="http://schemas.microsoft.com/office/drawing/2014/main" id="{C18448E4-E015-47AF-B5E3-F38231E3D565}"/>
              </a:ext>
            </a:extLst>
          </p:cNvPr>
          <p:cNvSpPr txBox="1"/>
          <p:nvPr/>
        </p:nvSpPr>
        <p:spPr>
          <a:xfrm>
            <a:off x="1757993" y="3428754"/>
            <a:ext cx="9240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unos</a:t>
            </a:r>
          </a:p>
        </p:txBody>
      </p:sp>
      <p:sp>
        <p:nvSpPr>
          <p:cNvPr id="54" name="TextBox 53">
            <a:extLst>
              <a:ext uri="{FF2B5EF4-FFF2-40B4-BE49-F238E27FC236}">
                <a16:creationId xmlns:a16="http://schemas.microsoft.com/office/drawing/2014/main" id="{5D6F60C5-749A-46DF-AA83-FCDFEF5D055F}"/>
              </a:ext>
            </a:extLst>
          </p:cNvPr>
          <p:cNvSpPr txBox="1"/>
          <p:nvPr/>
        </p:nvSpPr>
        <p:spPr>
          <a:xfrm>
            <a:off x="1864394" y="4020708"/>
            <a:ext cx="9240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una</a:t>
            </a:r>
          </a:p>
        </p:txBody>
      </p:sp>
      <p:sp>
        <p:nvSpPr>
          <p:cNvPr id="55" name="TextBox 54">
            <a:extLst>
              <a:ext uri="{FF2B5EF4-FFF2-40B4-BE49-F238E27FC236}">
                <a16:creationId xmlns:a16="http://schemas.microsoft.com/office/drawing/2014/main" id="{36DC4573-D657-448A-83E8-A5753DC81908}"/>
              </a:ext>
            </a:extLst>
          </p:cNvPr>
          <p:cNvSpPr txBox="1"/>
          <p:nvPr/>
        </p:nvSpPr>
        <p:spPr>
          <a:xfrm>
            <a:off x="1840355" y="4518153"/>
            <a:ext cx="9240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unos</a:t>
            </a:r>
          </a:p>
        </p:txBody>
      </p:sp>
      <p:sp>
        <p:nvSpPr>
          <p:cNvPr id="56" name="TextBox 55">
            <a:extLst>
              <a:ext uri="{FF2B5EF4-FFF2-40B4-BE49-F238E27FC236}">
                <a16:creationId xmlns:a16="http://schemas.microsoft.com/office/drawing/2014/main" id="{3607F7EF-A977-4DF5-A11D-19DBDF92E620}"/>
              </a:ext>
            </a:extLst>
          </p:cNvPr>
          <p:cNvSpPr txBox="1"/>
          <p:nvPr/>
        </p:nvSpPr>
        <p:spPr>
          <a:xfrm>
            <a:off x="1793798" y="5066873"/>
            <a:ext cx="9240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unos</a:t>
            </a:r>
          </a:p>
        </p:txBody>
      </p:sp>
      <p:sp>
        <p:nvSpPr>
          <p:cNvPr id="57" name="TextBox 56">
            <a:extLst>
              <a:ext uri="{FF2B5EF4-FFF2-40B4-BE49-F238E27FC236}">
                <a16:creationId xmlns:a16="http://schemas.microsoft.com/office/drawing/2014/main" id="{3665F69C-8B61-4B50-B3C9-8E728D9AC91A}"/>
              </a:ext>
            </a:extLst>
          </p:cNvPr>
          <p:cNvSpPr txBox="1"/>
          <p:nvPr/>
        </p:nvSpPr>
        <p:spPr>
          <a:xfrm>
            <a:off x="1852638" y="5565418"/>
            <a:ext cx="924062"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ED7D31">
                    <a:lumMod val="75000"/>
                  </a:srgbClr>
                </a:solidFill>
                <a:effectLst/>
                <a:uLnTx/>
                <a:uFillTx/>
              </a:rPr>
              <a:t>un</a:t>
            </a:r>
          </a:p>
        </p:txBody>
      </p:sp>
      <p:sp>
        <p:nvSpPr>
          <p:cNvPr id="59" name="Title 58">
            <a:extLst>
              <a:ext uri="{FF2B5EF4-FFF2-40B4-BE49-F238E27FC236}">
                <a16:creationId xmlns:a16="http://schemas.microsoft.com/office/drawing/2014/main" id="{E656158A-7111-4C01-A3AD-6E68E72B0B49}"/>
              </a:ext>
            </a:extLst>
          </p:cNvPr>
          <p:cNvSpPr>
            <a:spLocks noGrp="1"/>
          </p:cNvSpPr>
          <p:nvPr>
            <p:ph type="title"/>
          </p:nvPr>
        </p:nvSpPr>
        <p:spPr>
          <a:xfrm>
            <a:off x="10559655" y="-186533"/>
            <a:ext cx="1469750" cy="1325563"/>
          </a:xfrm>
        </p:spPr>
        <p:txBody>
          <a:bodyPr/>
          <a:lstStyle/>
          <a:p>
            <a:r>
              <a:rPr lang="en-GB" sz="2000" b="1" i="0" kern="1200" spc="0" baseline="0" dirty="0" err="1">
                <a:ln>
                  <a:noFill/>
                </a:ln>
                <a:solidFill>
                  <a:srgbClr val="FFFFFF"/>
                </a:solidFill>
                <a:effectLst/>
                <a:latin typeface="Century Gothic" panose="020B0502020202020204" pitchFamily="34" charset="0"/>
                <a:ea typeface="+mn-ea"/>
                <a:cs typeface="+mn-cs"/>
              </a:rPr>
              <a:t>escuchar</a:t>
            </a:r>
            <a:endParaRPr lang="en-GB" dirty="0"/>
          </a:p>
        </p:txBody>
      </p:sp>
    </p:spTree>
    <p:extLst>
      <p:ext uri="{BB962C8B-B14F-4D97-AF65-F5344CB8AC3E}">
        <p14:creationId xmlns:p14="http://schemas.microsoft.com/office/powerpoint/2010/main" val="991371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5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5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5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P spid="45" grpId="0"/>
      <p:bldP spid="46" grpId="0"/>
      <p:bldP spid="48" grpId="0"/>
      <p:bldP spid="49" grpId="0"/>
      <p:bldP spid="50" grpId="0"/>
      <p:bldP spid="51" grpId="0"/>
      <p:bldP spid="52" grpId="0"/>
      <p:bldP spid="53" grpId="0"/>
      <p:bldP spid="54" grpId="0"/>
      <p:bldP spid="55" grpId="0"/>
      <p:bldP spid="56" grpId="0"/>
      <p:bldP spid="57"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B70804-A92F-414E-8C53-6C5DDF515645}"/>
              </a:ext>
            </a:extLst>
          </p:cNvPr>
          <p:cNvSpPr>
            <a:spLocks noGrp="1"/>
          </p:cNvSpPr>
          <p:nvPr>
            <p:ph type="title"/>
          </p:nvPr>
        </p:nvSpPr>
        <p:spPr>
          <a:xfrm>
            <a:off x="243115" y="138273"/>
            <a:ext cx="9802585" cy="1325563"/>
          </a:xfrm>
        </p:spPr>
        <p:txBody>
          <a:bodyPr>
            <a:noAutofit/>
          </a:bodyPr>
          <a:lstStyle/>
          <a:p>
            <a:r>
              <a:rPr lang="en-GB" sz="2800" dirty="0">
                <a:latin typeface="Century Gothic" panose="020B0502020202020204" pitchFamily="34" charset="0"/>
              </a:rPr>
              <a:t>The police are now picking up phone conversations from between the criminals. Read the extracts, complete them and practise with a partner!</a:t>
            </a:r>
          </a:p>
        </p:txBody>
      </p:sp>
      <p:sp>
        <p:nvSpPr>
          <p:cNvPr id="7" name="Content Placeholder 4">
            <a:extLst>
              <a:ext uri="{FF2B5EF4-FFF2-40B4-BE49-F238E27FC236}">
                <a16:creationId xmlns:a16="http://schemas.microsoft.com/office/drawing/2014/main" id="{5A8DE668-F352-4D36-828F-7116BE246376}"/>
              </a:ext>
            </a:extLst>
          </p:cNvPr>
          <p:cNvSpPr txBox="1">
            <a:spLocks/>
          </p:cNvSpPr>
          <p:nvPr/>
        </p:nvSpPr>
        <p:spPr>
          <a:xfrm>
            <a:off x="243115" y="1937016"/>
            <a:ext cx="10032999" cy="4351338"/>
          </a:xfrm>
          <a:prstGeom prst="rect">
            <a:avLst/>
          </a:prstGeom>
          <a:solidFill>
            <a:schemeClr val="accent2">
              <a:lumMod val="40000"/>
              <a:lumOff val="60000"/>
              <a:alpha val="20000"/>
            </a:schemeClr>
          </a:solidFill>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latin typeface="Century Gothic" panose="020B0502020202020204" pitchFamily="34" charset="0"/>
              </a:rPr>
              <a:t> ¿______ _______?</a:t>
            </a:r>
            <a:br>
              <a:rPr lang="en-GB" sz="4000" dirty="0">
                <a:latin typeface="Century Gothic" panose="020B0502020202020204" pitchFamily="34" charset="0"/>
              </a:rPr>
            </a:br>
            <a:endParaRPr lang="en-GB" sz="4000" dirty="0">
              <a:latin typeface="Century Gothic" panose="020B0502020202020204" pitchFamily="34" charset="0"/>
            </a:endParaRPr>
          </a:p>
          <a:p>
            <a:r>
              <a:rPr lang="en-GB" sz="4000" dirty="0">
                <a:latin typeface="Century Gothic" panose="020B0502020202020204" pitchFamily="34" charset="0"/>
              </a:rPr>
              <a:t> Tengo una_________. ____ </a:t>
            </a:r>
            <a:r>
              <a:rPr lang="en-GB" sz="4000" dirty="0" err="1">
                <a:latin typeface="Century Gothic" panose="020B0502020202020204" pitchFamily="34" charset="0"/>
              </a:rPr>
              <a:t>fantástica</a:t>
            </a:r>
            <a:r>
              <a:rPr lang="en-GB" sz="4000" dirty="0">
                <a:latin typeface="Century Gothic" panose="020B0502020202020204" pitchFamily="34" charset="0"/>
              </a:rPr>
              <a:t>.</a:t>
            </a:r>
            <a:br>
              <a:rPr lang="en-GB" sz="4000" dirty="0">
                <a:latin typeface="Century Gothic" panose="020B0502020202020204" pitchFamily="34" charset="0"/>
              </a:rPr>
            </a:br>
            <a:endParaRPr lang="en-GB" sz="4000" dirty="0">
              <a:latin typeface="Century Gothic" panose="020B0502020202020204" pitchFamily="34" charset="0"/>
            </a:endParaRPr>
          </a:p>
          <a:p>
            <a:r>
              <a:rPr lang="en-GB" sz="4000" dirty="0">
                <a:latin typeface="Century Gothic" panose="020B0502020202020204" pitchFamily="34" charset="0"/>
              </a:rPr>
              <a:t> ¿________?.</a:t>
            </a:r>
          </a:p>
          <a:p>
            <a:endParaRPr lang="en-GB" sz="4000" dirty="0">
              <a:latin typeface="Century Gothic" panose="020B0502020202020204" pitchFamily="34" charset="0"/>
            </a:endParaRPr>
          </a:p>
          <a:p>
            <a:r>
              <a:rPr lang="en-GB" sz="4000" dirty="0">
                <a:latin typeface="Century Gothic" panose="020B0502020202020204" pitchFamily="34" charset="0"/>
              </a:rPr>
              <a:t> _____</a:t>
            </a:r>
            <a:r>
              <a:rPr lang="en-GB" sz="4000" dirty="0" err="1">
                <a:latin typeface="Century Gothic" panose="020B0502020202020204" pitchFamily="34" charset="0"/>
              </a:rPr>
              <a:t>en</a:t>
            </a:r>
            <a:r>
              <a:rPr lang="en-GB" sz="4000" dirty="0">
                <a:latin typeface="Century Gothic" panose="020B0502020202020204" pitchFamily="34" charset="0"/>
              </a:rPr>
              <a:t> Madrid.</a:t>
            </a:r>
          </a:p>
        </p:txBody>
      </p:sp>
      <p:sp>
        <p:nvSpPr>
          <p:cNvPr id="8" name="TextBox 7">
            <a:extLst>
              <a:ext uri="{FF2B5EF4-FFF2-40B4-BE49-F238E27FC236}">
                <a16:creationId xmlns:a16="http://schemas.microsoft.com/office/drawing/2014/main" id="{97B36C8B-01E9-4412-A91D-8022D8F155B8}"/>
              </a:ext>
            </a:extLst>
          </p:cNvPr>
          <p:cNvSpPr txBox="1"/>
          <p:nvPr/>
        </p:nvSpPr>
        <p:spPr>
          <a:xfrm>
            <a:off x="243115" y="1500567"/>
            <a:ext cx="232228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Extracto A</a:t>
            </a:r>
          </a:p>
        </p:txBody>
      </p:sp>
      <p:sp>
        <p:nvSpPr>
          <p:cNvPr id="9" name="TextBox 8">
            <a:extLst>
              <a:ext uri="{FF2B5EF4-FFF2-40B4-BE49-F238E27FC236}">
                <a16:creationId xmlns:a16="http://schemas.microsoft.com/office/drawing/2014/main" id="{888DC106-FB64-4F55-88EC-497FC647B270}"/>
              </a:ext>
            </a:extLst>
          </p:cNvPr>
          <p:cNvSpPr txBox="1"/>
          <p:nvPr/>
        </p:nvSpPr>
        <p:spPr>
          <a:xfrm>
            <a:off x="1139047" y="2019312"/>
            <a:ext cx="1284513" cy="646331"/>
          </a:xfrm>
          <a:prstGeom prst="rect">
            <a:avLst/>
          </a:prstGeom>
          <a:noFill/>
        </p:spPr>
        <p:txBody>
          <a:bodyPr wrap="square" rtlCol="0">
            <a:spAutoFit/>
          </a:bodyPr>
          <a:lstStyle/>
          <a:p>
            <a:r>
              <a:rPr lang="en-GB" sz="3600" dirty="0">
                <a:solidFill>
                  <a:schemeClr val="accent2"/>
                </a:solidFill>
                <a:latin typeface="Century Gothic" panose="020B0502020202020204" pitchFamily="34" charset="0"/>
              </a:rPr>
              <a:t>Qué</a:t>
            </a:r>
          </a:p>
        </p:txBody>
      </p:sp>
      <p:sp>
        <p:nvSpPr>
          <p:cNvPr id="10" name="TextBox 9">
            <a:extLst>
              <a:ext uri="{FF2B5EF4-FFF2-40B4-BE49-F238E27FC236}">
                <a16:creationId xmlns:a16="http://schemas.microsoft.com/office/drawing/2014/main" id="{0B82DE48-D985-4A46-988E-DEEB47066FE4}"/>
              </a:ext>
            </a:extLst>
          </p:cNvPr>
          <p:cNvSpPr txBox="1"/>
          <p:nvPr/>
        </p:nvSpPr>
        <p:spPr>
          <a:xfrm>
            <a:off x="3532125" y="3034816"/>
            <a:ext cx="2104571" cy="646331"/>
          </a:xfrm>
          <a:prstGeom prst="rect">
            <a:avLst/>
          </a:prstGeom>
          <a:noFill/>
        </p:spPr>
        <p:txBody>
          <a:bodyPr wrap="square" rtlCol="0">
            <a:spAutoFit/>
          </a:bodyPr>
          <a:lstStyle/>
          <a:p>
            <a:r>
              <a:rPr lang="en-GB" sz="3600" dirty="0" err="1">
                <a:solidFill>
                  <a:schemeClr val="accent2"/>
                </a:solidFill>
                <a:latin typeface="Century Gothic" panose="020B0502020202020204" pitchFamily="34" charset="0"/>
              </a:rPr>
              <a:t>cámara</a:t>
            </a:r>
            <a:r>
              <a:rPr lang="en-GB" sz="3600" dirty="0">
                <a:solidFill>
                  <a:schemeClr val="accent2"/>
                </a:solidFill>
                <a:latin typeface="Century Gothic" panose="020B0502020202020204" pitchFamily="34" charset="0"/>
              </a:rPr>
              <a:t> </a:t>
            </a:r>
          </a:p>
        </p:txBody>
      </p:sp>
      <p:sp>
        <p:nvSpPr>
          <p:cNvPr id="12" name="TextBox 11">
            <a:extLst>
              <a:ext uri="{FF2B5EF4-FFF2-40B4-BE49-F238E27FC236}">
                <a16:creationId xmlns:a16="http://schemas.microsoft.com/office/drawing/2014/main" id="{DC4DA090-9186-494C-BC69-328D0F983719}"/>
              </a:ext>
            </a:extLst>
          </p:cNvPr>
          <p:cNvSpPr txBox="1"/>
          <p:nvPr/>
        </p:nvSpPr>
        <p:spPr>
          <a:xfrm>
            <a:off x="1088572" y="4169222"/>
            <a:ext cx="1756228" cy="646331"/>
          </a:xfrm>
          <a:prstGeom prst="rect">
            <a:avLst/>
          </a:prstGeom>
          <a:noFill/>
        </p:spPr>
        <p:txBody>
          <a:bodyPr wrap="square" rtlCol="0">
            <a:spAutoFit/>
          </a:bodyPr>
          <a:lstStyle/>
          <a:p>
            <a:r>
              <a:rPr lang="en-GB" sz="3600" dirty="0" err="1">
                <a:solidFill>
                  <a:schemeClr val="accent2"/>
                </a:solidFill>
                <a:latin typeface="Century Gothic" panose="020B0502020202020204" pitchFamily="34" charset="0"/>
              </a:rPr>
              <a:t>Dónde</a:t>
            </a:r>
            <a:endParaRPr lang="en-GB" sz="3600" dirty="0">
              <a:solidFill>
                <a:schemeClr val="accent2"/>
              </a:solidFill>
              <a:latin typeface="Century Gothic" panose="020B0502020202020204" pitchFamily="34" charset="0"/>
            </a:endParaRPr>
          </a:p>
        </p:txBody>
      </p:sp>
      <p:sp>
        <p:nvSpPr>
          <p:cNvPr id="13" name="TextBox 12">
            <a:extLst>
              <a:ext uri="{FF2B5EF4-FFF2-40B4-BE49-F238E27FC236}">
                <a16:creationId xmlns:a16="http://schemas.microsoft.com/office/drawing/2014/main" id="{5B0B2A80-C7FA-45DB-8B39-564203CDDDD3}"/>
              </a:ext>
            </a:extLst>
          </p:cNvPr>
          <p:cNvSpPr txBox="1"/>
          <p:nvPr/>
        </p:nvSpPr>
        <p:spPr>
          <a:xfrm>
            <a:off x="805543" y="5374888"/>
            <a:ext cx="1756228" cy="646331"/>
          </a:xfrm>
          <a:prstGeom prst="rect">
            <a:avLst/>
          </a:prstGeom>
          <a:noFill/>
        </p:spPr>
        <p:txBody>
          <a:bodyPr wrap="square" rtlCol="0">
            <a:spAutoFit/>
          </a:bodyPr>
          <a:lstStyle/>
          <a:p>
            <a:r>
              <a:rPr lang="en-GB" sz="3600" dirty="0" err="1">
                <a:solidFill>
                  <a:schemeClr val="accent2"/>
                </a:solidFill>
                <a:latin typeface="Century Gothic" panose="020B0502020202020204" pitchFamily="34" charset="0"/>
              </a:rPr>
              <a:t>Está</a:t>
            </a:r>
            <a:endParaRPr lang="en-GB" sz="3600" dirty="0">
              <a:solidFill>
                <a:schemeClr val="accent2"/>
              </a:solidFill>
              <a:latin typeface="Century Gothic" panose="020B0502020202020204" pitchFamily="34" charset="0"/>
            </a:endParaRPr>
          </a:p>
        </p:txBody>
      </p:sp>
      <p:pic>
        <p:nvPicPr>
          <p:cNvPr id="14" name="Picture 4" descr="http://www.clker.com/cliparts/J/C/F/Q/x/J/man-walking-talking-on-cell-phone-silhouette-md.png">
            <a:extLst>
              <a:ext uri="{FF2B5EF4-FFF2-40B4-BE49-F238E27FC236}">
                <a16:creationId xmlns:a16="http://schemas.microsoft.com/office/drawing/2014/main" id="{E7E3CA51-1F0A-45EE-ACF6-0DEDC4A478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7875" y="1061651"/>
            <a:ext cx="663252" cy="2297696"/>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FE1899C7-F2AA-4068-B91A-6A8CD9D0B94E}"/>
              </a:ext>
            </a:extLst>
          </p:cNvPr>
          <p:cNvSpPr txBox="1"/>
          <p:nvPr/>
        </p:nvSpPr>
        <p:spPr>
          <a:xfrm>
            <a:off x="6065546" y="3039913"/>
            <a:ext cx="769257" cy="646331"/>
          </a:xfrm>
          <a:prstGeom prst="rect">
            <a:avLst/>
          </a:prstGeom>
          <a:noFill/>
        </p:spPr>
        <p:txBody>
          <a:bodyPr wrap="square" rtlCol="0">
            <a:spAutoFit/>
          </a:bodyPr>
          <a:lstStyle/>
          <a:p>
            <a:r>
              <a:rPr lang="en-GB" sz="3600" dirty="0" err="1">
                <a:solidFill>
                  <a:schemeClr val="accent2"/>
                </a:solidFill>
                <a:latin typeface="Century Gothic" panose="020B0502020202020204" pitchFamily="34" charset="0"/>
              </a:rPr>
              <a:t>Es</a:t>
            </a:r>
            <a:endParaRPr lang="en-GB" sz="3600" dirty="0">
              <a:solidFill>
                <a:schemeClr val="accent2"/>
              </a:solidFill>
              <a:latin typeface="Century Gothic" panose="020B0502020202020204" pitchFamily="34" charset="0"/>
            </a:endParaRPr>
          </a:p>
        </p:txBody>
      </p:sp>
      <p:grpSp>
        <p:nvGrpSpPr>
          <p:cNvPr id="16" name="Group 15">
            <a:extLst>
              <a:ext uri="{FF2B5EF4-FFF2-40B4-BE49-F238E27FC236}">
                <a16:creationId xmlns:a16="http://schemas.microsoft.com/office/drawing/2014/main" id="{D36A82DA-B1B3-464D-83B4-56722D14CB2D}"/>
              </a:ext>
            </a:extLst>
          </p:cNvPr>
          <p:cNvGrpSpPr/>
          <p:nvPr/>
        </p:nvGrpSpPr>
        <p:grpSpPr>
          <a:xfrm>
            <a:off x="5122118" y="3874509"/>
            <a:ext cx="5785757" cy="1776336"/>
            <a:chOff x="6023428" y="3959209"/>
            <a:chExt cx="5785757" cy="1776336"/>
          </a:xfrm>
        </p:grpSpPr>
        <p:sp>
          <p:nvSpPr>
            <p:cNvPr id="17" name="Rectangle 16">
              <a:extLst>
                <a:ext uri="{FF2B5EF4-FFF2-40B4-BE49-F238E27FC236}">
                  <a16:creationId xmlns:a16="http://schemas.microsoft.com/office/drawing/2014/main" id="{A52E0704-23FA-4697-B02C-3D8EE321E882}"/>
                </a:ext>
              </a:extLst>
            </p:cNvPr>
            <p:cNvSpPr/>
            <p:nvPr/>
          </p:nvSpPr>
          <p:spPr>
            <a:xfrm>
              <a:off x="6023429" y="3962050"/>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es</a:t>
              </a:r>
              <a:endParaRPr lang="en-GB" sz="3600" dirty="0">
                <a:solidFill>
                  <a:schemeClr val="accent2"/>
                </a:solidFill>
                <a:latin typeface="Century Gothic" panose="020B0502020202020204" pitchFamily="34" charset="0"/>
              </a:endParaRPr>
            </a:p>
          </p:txBody>
        </p:sp>
        <p:sp>
          <p:nvSpPr>
            <p:cNvPr id="18" name="Rectangle 17">
              <a:extLst>
                <a:ext uri="{FF2B5EF4-FFF2-40B4-BE49-F238E27FC236}">
                  <a16:creationId xmlns:a16="http://schemas.microsoft.com/office/drawing/2014/main" id="{1953FE02-CF6D-41FB-BD19-ABD06AB7AE14}"/>
                </a:ext>
              </a:extLst>
            </p:cNvPr>
            <p:cNvSpPr/>
            <p:nvPr/>
          </p:nvSpPr>
          <p:spPr>
            <a:xfrm>
              <a:off x="7834670" y="3959210"/>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está</a:t>
              </a:r>
              <a:endParaRPr lang="en-GB" sz="3600" dirty="0">
                <a:solidFill>
                  <a:schemeClr val="accent2"/>
                </a:solidFill>
                <a:latin typeface="Century Gothic" panose="020B0502020202020204" pitchFamily="34" charset="0"/>
              </a:endParaRPr>
            </a:p>
          </p:txBody>
        </p:sp>
        <p:sp>
          <p:nvSpPr>
            <p:cNvPr id="19" name="Rectangle 18">
              <a:extLst>
                <a:ext uri="{FF2B5EF4-FFF2-40B4-BE49-F238E27FC236}">
                  <a16:creationId xmlns:a16="http://schemas.microsoft.com/office/drawing/2014/main" id="{6A00A910-4BF1-429B-8AB2-A21D1E701E68}"/>
                </a:ext>
              </a:extLst>
            </p:cNvPr>
            <p:cNvSpPr/>
            <p:nvPr/>
          </p:nvSpPr>
          <p:spPr>
            <a:xfrm>
              <a:off x="7834670" y="4879202"/>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qué</a:t>
              </a:r>
              <a:endParaRPr lang="en-GB" sz="3600" dirty="0">
                <a:solidFill>
                  <a:schemeClr val="accent2"/>
                </a:solidFill>
                <a:latin typeface="Century Gothic" panose="020B0502020202020204" pitchFamily="34" charset="0"/>
              </a:endParaRPr>
            </a:p>
          </p:txBody>
        </p:sp>
        <p:sp>
          <p:nvSpPr>
            <p:cNvPr id="20" name="Rectangle 19">
              <a:extLst>
                <a:ext uri="{FF2B5EF4-FFF2-40B4-BE49-F238E27FC236}">
                  <a16:creationId xmlns:a16="http://schemas.microsoft.com/office/drawing/2014/main" id="{3C1587FC-CAFD-4F2C-B4EE-BCF39C1D2415}"/>
                </a:ext>
              </a:extLst>
            </p:cNvPr>
            <p:cNvSpPr/>
            <p:nvPr/>
          </p:nvSpPr>
          <p:spPr>
            <a:xfrm>
              <a:off x="6023428" y="4879202"/>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dónde</a:t>
              </a:r>
              <a:endParaRPr lang="en-GB" sz="3600" dirty="0">
                <a:solidFill>
                  <a:schemeClr val="accent2"/>
                </a:solidFill>
                <a:latin typeface="Century Gothic" panose="020B0502020202020204" pitchFamily="34" charset="0"/>
              </a:endParaRPr>
            </a:p>
          </p:txBody>
        </p:sp>
        <p:sp>
          <p:nvSpPr>
            <p:cNvPr id="21" name="Rectangle 20">
              <a:extLst>
                <a:ext uri="{FF2B5EF4-FFF2-40B4-BE49-F238E27FC236}">
                  <a16:creationId xmlns:a16="http://schemas.microsoft.com/office/drawing/2014/main" id="{70821319-2736-4762-8111-A0D46F484669}"/>
                </a:ext>
              </a:extLst>
            </p:cNvPr>
            <p:cNvSpPr/>
            <p:nvPr/>
          </p:nvSpPr>
          <p:spPr>
            <a:xfrm>
              <a:off x="9645911" y="3959209"/>
              <a:ext cx="2163274"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cámara</a:t>
              </a:r>
              <a:endParaRPr lang="en-GB" sz="3600" dirty="0">
                <a:solidFill>
                  <a:schemeClr val="accent2"/>
                </a:solidFill>
                <a:latin typeface="Century Gothic" panose="020B0502020202020204" pitchFamily="34" charset="0"/>
              </a:endParaRPr>
            </a:p>
          </p:txBody>
        </p:sp>
      </p:grpSp>
      <p:sp>
        <p:nvSpPr>
          <p:cNvPr id="22" name="Rectangle 21">
            <a:extLst>
              <a:ext uri="{FF2B5EF4-FFF2-40B4-BE49-F238E27FC236}">
                <a16:creationId xmlns:a16="http://schemas.microsoft.com/office/drawing/2014/main" id="{5A70F7DA-16B8-4541-8893-7301D482E453}"/>
              </a:ext>
            </a:extLst>
          </p:cNvPr>
          <p:cNvSpPr/>
          <p:nvPr/>
        </p:nvSpPr>
        <p:spPr>
          <a:xfrm>
            <a:off x="8744601" y="4794502"/>
            <a:ext cx="2163274"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tienes</a:t>
            </a:r>
            <a:endParaRPr lang="en-GB" sz="3600" dirty="0">
              <a:solidFill>
                <a:schemeClr val="accent2"/>
              </a:solidFill>
              <a:latin typeface="Century Gothic" panose="020B0502020202020204" pitchFamily="34" charset="0"/>
            </a:endParaRPr>
          </a:p>
        </p:txBody>
      </p:sp>
      <p:sp>
        <p:nvSpPr>
          <p:cNvPr id="23" name="TextBox 22">
            <a:extLst>
              <a:ext uri="{FF2B5EF4-FFF2-40B4-BE49-F238E27FC236}">
                <a16:creationId xmlns:a16="http://schemas.microsoft.com/office/drawing/2014/main" id="{232BC50C-D404-4D44-BE20-F781859B4CBD}"/>
              </a:ext>
            </a:extLst>
          </p:cNvPr>
          <p:cNvSpPr txBox="1"/>
          <p:nvPr/>
        </p:nvSpPr>
        <p:spPr>
          <a:xfrm>
            <a:off x="2798251" y="2009696"/>
            <a:ext cx="1889579" cy="646331"/>
          </a:xfrm>
          <a:prstGeom prst="rect">
            <a:avLst/>
          </a:prstGeom>
          <a:noFill/>
        </p:spPr>
        <p:txBody>
          <a:bodyPr wrap="square" rtlCol="0">
            <a:spAutoFit/>
          </a:bodyPr>
          <a:lstStyle/>
          <a:p>
            <a:r>
              <a:rPr lang="en-GB" sz="3600" dirty="0" err="1">
                <a:solidFill>
                  <a:schemeClr val="accent2"/>
                </a:solidFill>
                <a:latin typeface="Century Gothic" panose="020B0502020202020204" pitchFamily="34" charset="0"/>
              </a:rPr>
              <a:t>tienes</a:t>
            </a:r>
            <a:endParaRPr lang="en-GB" sz="3600" dirty="0">
              <a:solidFill>
                <a:schemeClr val="accent2"/>
              </a:solidFill>
              <a:latin typeface="Century Gothic" panose="020B0502020202020204" pitchFamily="34" charset="0"/>
            </a:endParaRPr>
          </a:p>
        </p:txBody>
      </p:sp>
      <p:sp>
        <p:nvSpPr>
          <p:cNvPr id="24" name="Rounded Rectangle 11">
            <a:extLst>
              <a:ext uri="{FF2B5EF4-FFF2-40B4-BE49-F238E27FC236}">
                <a16:creationId xmlns:a16="http://schemas.microsoft.com/office/drawing/2014/main" id="{A316DD52-7894-4A75-969C-CA0645DA2978}"/>
              </a:ext>
            </a:extLst>
          </p:cNvPr>
          <p:cNvSpPr/>
          <p:nvPr/>
        </p:nvSpPr>
        <p:spPr>
          <a:xfrm>
            <a:off x="9944100" y="258166"/>
            <a:ext cx="198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1284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5" grpId="0"/>
      <p:bldP spid="23"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18A533-946B-42D5-AD2D-CB203221C8D3}"/>
              </a:ext>
            </a:extLst>
          </p:cNvPr>
          <p:cNvSpPr>
            <a:spLocks noGrp="1"/>
          </p:cNvSpPr>
          <p:nvPr>
            <p:ph type="title"/>
          </p:nvPr>
        </p:nvSpPr>
        <p:spPr>
          <a:xfrm>
            <a:off x="243115" y="155351"/>
            <a:ext cx="9586685" cy="1325563"/>
          </a:xfrm>
        </p:spPr>
        <p:txBody>
          <a:bodyPr>
            <a:noAutofit/>
          </a:bodyPr>
          <a:lstStyle/>
          <a:p>
            <a:pPr marL="0" algn="l" rtl="0" eaLnBrk="1" latinLnBrk="0" hangingPunct="1">
              <a:spcBef>
                <a:spcPts val="0"/>
              </a:spcBef>
              <a:spcAft>
                <a:spcPts val="0"/>
              </a:spcAft>
            </a:pPr>
            <a:r>
              <a:rPr lang="en-GB" sz="2800" kern="1200" dirty="0">
                <a:solidFill>
                  <a:srgbClr val="002060"/>
                </a:solidFill>
                <a:effectLst/>
                <a:latin typeface="Century Gothic" panose="020B0502020202020204" pitchFamily="34" charset="0"/>
                <a:ea typeface="+mn-ea"/>
                <a:cs typeface="+mn-cs"/>
              </a:rPr>
              <a:t>The police are now picking up phone conversations from between the criminals. Read the extracts, complete them and practise with a partner!</a:t>
            </a:r>
            <a:endParaRPr lang="en-GB" sz="2800" dirty="0">
              <a:solidFill>
                <a:srgbClr val="002060"/>
              </a:solidFill>
              <a:effectLst/>
              <a:latin typeface="Century Gothic" panose="020B0502020202020204" pitchFamily="34" charset="0"/>
            </a:endParaRPr>
          </a:p>
        </p:txBody>
      </p:sp>
      <p:sp>
        <p:nvSpPr>
          <p:cNvPr id="6" name="Title 1">
            <a:extLst>
              <a:ext uri="{FF2B5EF4-FFF2-40B4-BE49-F238E27FC236}">
                <a16:creationId xmlns:a16="http://schemas.microsoft.com/office/drawing/2014/main" id="{15F99EB0-5A37-44BF-9281-CDC02A3FD408}"/>
              </a:ext>
            </a:extLst>
          </p:cNvPr>
          <p:cNvSpPr txBox="1">
            <a:spLocks/>
          </p:cNvSpPr>
          <p:nvPr/>
        </p:nvSpPr>
        <p:spPr>
          <a:xfrm>
            <a:off x="243115" y="138273"/>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endParaRPr lang="en-GB" sz="3200" dirty="0"/>
          </a:p>
        </p:txBody>
      </p:sp>
      <p:sp>
        <p:nvSpPr>
          <p:cNvPr id="7" name="Content Placeholder 4">
            <a:extLst>
              <a:ext uri="{FF2B5EF4-FFF2-40B4-BE49-F238E27FC236}">
                <a16:creationId xmlns:a16="http://schemas.microsoft.com/office/drawing/2014/main" id="{3D292688-C60E-4F77-8848-78758C60807D}"/>
              </a:ext>
            </a:extLst>
          </p:cNvPr>
          <p:cNvSpPr txBox="1">
            <a:spLocks/>
          </p:cNvSpPr>
          <p:nvPr/>
        </p:nvSpPr>
        <p:spPr>
          <a:xfrm>
            <a:off x="206827" y="1896959"/>
            <a:ext cx="8220529" cy="4351338"/>
          </a:xfrm>
          <a:prstGeom prst="rect">
            <a:avLst/>
          </a:prstGeom>
          <a:solidFill>
            <a:schemeClr val="accent2">
              <a:lumMod val="40000"/>
              <a:lumOff val="60000"/>
              <a:alpha val="20000"/>
            </a:schemeClr>
          </a:solidFill>
        </p:spPr>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4000" dirty="0"/>
              <a:t> </a:t>
            </a:r>
            <a:r>
              <a:rPr lang="en-GB" sz="4000" dirty="0" err="1"/>
              <a:t>Estoy</a:t>
            </a:r>
            <a:r>
              <a:rPr lang="en-GB" sz="4000" dirty="0"/>
              <a:t> con Juan</a:t>
            </a:r>
          </a:p>
          <a:p>
            <a:pPr marL="0" indent="0">
              <a:buNone/>
            </a:pPr>
            <a:endParaRPr lang="en-GB" sz="4000" dirty="0"/>
          </a:p>
          <a:p>
            <a:r>
              <a:rPr lang="en-GB" sz="4000" dirty="0"/>
              <a:t>¿________</a:t>
            </a:r>
            <a:r>
              <a:rPr lang="en-GB" sz="4000" dirty="0" err="1"/>
              <a:t>está</a:t>
            </a:r>
            <a:r>
              <a:rPr lang="en-GB" sz="4000" dirty="0"/>
              <a:t>?.</a:t>
            </a:r>
          </a:p>
          <a:p>
            <a:endParaRPr lang="en-GB" sz="4000" dirty="0"/>
          </a:p>
          <a:p>
            <a:r>
              <a:rPr lang="en-GB" sz="4000" dirty="0"/>
              <a:t> _____ </a:t>
            </a:r>
            <a:r>
              <a:rPr lang="en-GB" sz="4000" dirty="0" err="1"/>
              <a:t>muy</a:t>
            </a:r>
            <a:r>
              <a:rPr lang="en-GB" sz="4000" dirty="0"/>
              <a:t> </a:t>
            </a:r>
            <a:r>
              <a:rPr lang="en-GB" sz="4000" dirty="0" err="1"/>
              <a:t>alegre</a:t>
            </a:r>
            <a:r>
              <a:rPr lang="en-GB" sz="4000" dirty="0"/>
              <a:t> hoy. ______ un _______. </a:t>
            </a:r>
          </a:p>
          <a:p>
            <a:endParaRPr lang="en-GB" sz="4000" dirty="0"/>
          </a:p>
          <a:p>
            <a:r>
              <a:rPr lang="en-GB" sz="4000" dirty="0"/>
              <a:t>Ah, ¿____ </a:t>
            </a:r>
            <a:r>
              <a:rPr lang="en-GB" sz="4000" dirty="0" err="1"/>
              <a:t>nuevo</a:t>
            </a:r>
            <a:r>
              <a:rPr lang="en-GB" sz="4000" dirty="0"/>
              <a:t>? </a:t>
            </a:r>
          </a:p>
          <a:p>
            <a:pPr marL="0" indent="0">
              <a:buNone/>
            </a:pPr>
            <a:endParaRPr lang="en-GB" sz="4000" dirty="0"/>
          </a:p>
          <a:p>
            <a:r>
              <a:rPr lang="en-GB" sz="4000" dirty="0"/>
              <a:t> ¡</a:t>
            </a:r>
            <a:r>
              <a:rPr lang="en-GB" sz="4000" dirty="0" err="1"/>
              <a:t>Sí</a:t>
            </a:r>
            <a:r>
              <a:rPr lang="en-GB" sz="4000" dirty="0"/>
              <a:t>! </a:t>
            </a:r>
            <a:r>
              <a:rPr lang="en-GB" sz="4000" dirty="0" err="1"/>
              <a:t>Tiene</a:t>
            </a:r>
            <a:r>
              <a:rPr lang="en-GB" sz="4000" dirty="0"/>
              <a:t> unos </a:t>
            </a:r>
            <a:r>
              <a:rPr lang="en-GB" sz="4000" dirty="0" err="1"/>
              <a:t>coches</a:t>
            </a:r>
            <a:r>
              <a:rPr lang="en-GB" sz="4000" dirty="0"/>
              <a:t> __________.</a:t>
            </a:r>
          </a:p>
        </p:txBody>
      </p:sp>
      <p:sp>
        <p:nvSpPr>
          <p:cNvPr id="8" name="TextBox 7">
            <a:extLst>
              <a:ext uri="{FF2B5EF4-FFF2-40B4-BE49-F238E27FC236}">
                <a16:creationId xmlns:a16="http://schemas.microsoft.com/office/drawing/2014/main" id="{C5C56B94-5211-42F0-835C-D63F75971DFD}"/>
              </a:ext>
            </a:extLst>
          </p:cNvPr>
          <p:cNvSpPr txBox="1"/>
          <p:nvPr/>
        </p:nvSpPr>
        <p:spPr>
          <a:xfrm>
            <a:off x="192315" y="1497992"/>
            <a:ext cx="2322286" cy="461665"/>
          </a:xfrm>
          <a:prstGeom prst="rect">
            <a:avLst/>
          </a:prstGeom>
          <a:noFill/>
        </p:spPr>
        <p:txBody>
          <a:bodyPr wrap="square" rtlCol="0">
            <a:spAutoFit/>
          </a:bodyPr>
          <a:lstStyle/>
          <a:p>
            <a:r>
              <a:rPr lang="en-GB" sz="2400" b="1" dirty="0">
                <a:solidFill>
                  <a:schemeClr val="accent5">
                    <a:lumMod val="50000"/>
                  </a:schemeClr>
                </a:solidFill>
                <a:latin typeface="Century Gothic" panose="020B0502020202020204" pitchFamily="34" charset="0"/>
              </a:rPr>
              <a:t>Extracto B</a:t>
            </a:r>
          </a:p>
        </p:txBody>
      </p:sp>
      <p:sp>
        <p:nvSpPr>
          <p:cNvPr id="9" name="TextBox 8">
            <a:extLst>
              <a:ext uri="{FF2B5EF4-FFF2-40B4-BE49-F238E27FC236}">
                <a16:creationId xmlns:a16="http://schemas.microsoft.com/office/drawing/2014/main" id="{F11CBE23-3A09-446E-8D30-A0E0CEF01CDA}"/>
              </a:ext>
            </a:extLst>
          </p:cNvPr>
          <p:cNvSpPr txBox="1"/>
          <p:nvPr/>
        </p:nvSpPr>
        <p:spPr>
          <a:xfrm>
            <a:off x="582972" y="3604225"/>
            <a:ext cx="1756228" cy="553998"/>
          </a:xfrm>
          <a:prstGeom prst="rect">
            <a:avLst/>
          </a:prstGeom>
          <a:noFill/>
        </p:spPr>
        <p:txBody>
          <a:bodyPr wrap="square" rtlCol="0">
            <a:spAutoFit/>
          </a:bodyPr>
          <a:lstStyle/>
          <a:p>
            <a:r>
              <a:rPr lang="en-GB" sz="3000" dirty="0" err="1">
                <a:solidFill>
                  <a:schemeClr val="accent2"/>
                </a:solidFill>
                <a:latin typeface="Century Gothic" panose="020B0502020202020204" pitchFamily="34" charset="0"/>
              </a:rPr>
              <a:t>Está</a:t>
            </a:r>
            <a:endParaRPr lang="en-GB" sz="3000" dirty="0">
              <a:solidFill>
                <a:schemeClr val="accent2"/>
              </a:solidFill>
              <a:latin typeface="Century Gothic" panose="020B0502020202020204" pitchFamily="34" charset="0"/>
            </a:endParaRPr>
          </a:p>
        </p:txBody>
      </p:sp>
      <p:sp>
        <p:nvSpPr>
          <p:cNvPr id="10" name="TextBox 9">
            <a:extLst>
              <a:ext uri="{FF2B5EF4-FFF2-40B4-BE49-F238E27FC236}">
                <a16:creationId xmlns:a16="http://schemas.microsoft.com/office/drawing/2014/main" id="{24467A9A-1D7F-4DCF-85CC-D1EEE1CE7F9D}"/>
              </a:ext>
            </a:extLst>
          </p:cNvPr>
          <p:cNvSpPr txBox="1"/>
          <p:nvPr/>
        </p:nvSpPr>
        <p:spPr>
          <a:xfrm>
            <a:off x="1636487" y="4591346"/>
            <a:ext cx="1756228" cy="553998"/>
          </a:xfrm>
          <a:prstGeom prst="rect">
            <a:avLst/>
          </a:prstGeom>
          <a:noFill/>
        </p:spPr>
        <p:txBody>
          <a:bodyPr wrap="square" rtlCol="0">
            <a:spAutoFit/>
          </a:bodyPr>
          <a:lstStyle/>
          <a:p>
            <a:r>
              <a:rPr lang="en-GB" sz="3000" dirty="0" err="1">
                <a:solidFill>
                  <a:schemeClr val="accent2"/>
                </a:solidFill>
                <a:latin typeface="Century Gothic" panose="020B0502020202020204" pitchFamily="34" charset="0"/>
              </a:rPr>
              <a:t>Es</a:t>
            </a:r>
            <a:endParaRPr lang="en-GB" sz="3000" dirty="0">
              <a:solidFill>
                <a:schemeClr val="accent2"/>
              </a:solidFill>
              <a:latin typeface="Century Gothic" panose="020B0502020202020204" pitchFamily="34" charset="0"/>
            </a:endParaRPr>
          </a:p>
        </p:txBody>
      </p:sp>
      <p:sp>
        <p:nvSpPr>
          <p:cNvPr id="12" name="TextBox 11">
            <a:extLst>
              <a:ext uri="{FF2B5EF4-FFF2-40B4-BE49-F238E27FC236}">
                <a16:creationId xmlns:a16="http://schemas.microsoft.com/office/drawing/2014/main" id="{6CCD376A-A6C3-411A-A725-7DBC2DB67431}"/>
              </a:ext>
            </a:extLst>
          </p:cNvPr>
          <p:cNvSpPr txBox="1"/>
          <p:nvPr/>
        </p:nvSpPr>
        <p:spPr>
          <a:xfrm>
            <a:off x="918030" y="2743457"/>
            <a:ext cx="1756228" cy="553998"/>
          </a:xfrm>
          <a:prstGeom prst="rect">
            <a:avLst/>
          </a:prstGeom>
          <a:noFill/>
        </p:spPr>
        <p:txBody>
          <a:bodyPr wrap="square" rtlCol="0">
            <a:spAutoFit/>
          </a:bodyPr>
          <a:lstStyle/>
          <a:p>
            <a:r>
              <a:rPr lang="en-GB" sz="3000" dirty="0" err="1">
                <a:solidFill>
                  <a:schemeClr val="accent2"/>
                </a:solidFill>
                <a:latin typeface="Century Gothic" panose="020B0502020202020204" pitchFamily="34" charset="0"/>
              </a:rPr>
              <a:t>Cómo</a:t>
            </a:r>
            <a:endParaRPr lang="en-GB" sz="3000" dirty="0">
              <a:solidFill>
                <a:schemeClr val="accent2"/>
              </a:solidFill>
              <a:latin typeface="Century Gothic" panose="020B0502020202020204" pitchFamily="34" charset="0"/>
            </a:endParaRPr>
          </a:p>
        </p:txBody>
      </p:sp>
      <p:sp>
        <p:nvSpPr>
          <p:cNvPr id="13" name="TextBox 12">
            <a:extLst>
              <a:ext uri="{FF2B5EF4-FFF2-40B4-BE49-F238E27FC236}">
                <a16:creationId xmlns:a16="http://schemas.microsoft.com/office/drawing/2014/main" id="{2BD94527-8A6A-4EA9-9B3E-9113FB93B8E5}"/>
              </a:ext>
            </a:extLst>
          </p:cNvPr>
          <p:cNvSpPr txBox="1"/>
          <p:nvPr/>
        </p:nvSpPr>
        <p:spPr>
          <a:xfrm>
            <a:off x="4875695" y="3622420"/>
            <a:ext cx="1756228" cy="553998"/>
          </a:xfrm>
          <a:prstGeom prst="rect">
            <a:avLst/>
          </a:prstGeom>
          <a:noFill/>
        </p:spPr>
        <p:txBody>
          <a:bodyPr wrap="square" rtlCol="0">
            <a:spAutoFit/>
          </a:bodyPr>
          <a:lstStyle/>
          <a:p>
            <a:r>
              <a:rPr lang="en-GB" sz="3000" dirty="0" err="1">
                <a:solidFill>
                  <a:schemeClr val="accent2"/>
                </a:solidFill>
                <a:latin typeface="Century Gothic" panose="020B0502020202020204" pitchFamily="34" charset="0"/>
              </a:rPr>
              <a:t>Tiene</a:t>
            </a:r>
            <a:r>
              <a:rPr lang="en-GB" sz="3000" dirty="0">
                <a:solidFill>
                  <a:schemeClr val="accent2"/>
                </a:solidFill>
                <a:latin typeface="Century Gothic" panose="020B0502020202020204" pitchFamily="34" charset="0"/>
              </a:rPr>
              <a:t> </a:t>
            </a:r>
          </a:p>
        </p:txBody>
      </p:sp>
      <p:sp>
        <p:nvSpPr>
          <p:cNvPr id="14" name="TextBox 13">
            <a:extLst>
              <a:ext uri="{FF2B5EF4-FFF2-40B4-BE49-F238E27FC236}">
                <a16:creationId xmlns:a16="http://schemas.microsoft.com/office/drawing/2014/main" id="{EAB4B7E2-EAA2-4DE9-9E4F-F2C83895692E}"/>
              </a:ext>
            </a:extLst>
          </p:cNvPr>
          <p:cNvSpPr txBox="1"/>
          <p:nvPr/>
        </p:nvSpPr>
        <p:spPr>
          <a:xfrm>
            <a:off x="6826964" y="3620573"/>
            <a:ext cx="1756228" cy="553998"/>
          </a:xfrm>
          <a:prstGeom prst="rect">
            <a:avLst/>
          </a:prstGeom>
          <a:noFill/>
        </p:spPr>
        <p:txBody>
          <a:bodyPr wrap="square" rtlCol="0">
            <a:spAutoFit/>
          </a:bodyPr>
          <a:lstStyle/>
          <a:p>
            <a:r>
              <a:rPr lang="en-GB" sz="3000" dirty="0" err="1">
                <a:solidFill>
                  <a:schemeClr val="accent2"/>
                </a:solidFill>
                <a:latin typeface="Century Gothic" panose="020B0502020202020204" pitchFamily="34" charset="0"/>
              </a:rPr>
              <a:t>barco</a:t>
            </a:r>
            <a:endParaRPr lang="en-GB" sz="3000" dirty="0">
              <a:solidFill>
                <a:schemeClr val="accent2"/>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11824172-AED1-40BC-A00A-58AEF93E3571}"/>
              </a:ext>
            </a:extLst>
          </p:cNvPr>
          <p:cNvGrpSpPr/>
          <p:nvPr/>
        </p:nvGrpSpPr>
        <p:grpSpPr>
          <a:xfrm>
            <a:off x="6616115" y="1855289"/>
            <a:ext cx="5575885" cy="1776335"/>
            <a:chOff x="6023428" y="3959210"/>
            <a:chExt cx="5575885" cy="1776335"/>
          </a:xfrm>
        </p:grpSpPr>
        <p:sp>
          <p:nvSpPr>
            <p:cNvPr id="16" name="Rectangle 15">
              <a:extLst>
                <a:ext uri="{FF2B5EF4-FFF2-40B4-BE49-F238E27FC236}">
                  <a16:creationId xmlns:a16="http://schemas.microsoft.com/office/drawing/2014/main" id="{0D8ED2CA-2452-48B2-94EF-A79692A77E48}"/>
                </a:ext>
              </a:extLst>
            </p:cNvPr>
            <p:cNvSpPr/>
            <p:nvPr/>
          </p:nvSpPr>
          <p:spPr>
            <a:xfrm>
              <a:off x="6023429" y="3962050"/>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es</a:t>
              </a:r>
              <a:endParaRPr lang="en-GB" sz="3600" dirty="0">
                <a:solidFill>
                  <a:schemeClr val="accent2"/>
                </a:solidFill>
                <a:latin typeface="Century Gothic" panose="020B0502020202020204" pitchFamily="34" charset="0"/>
              </a:endParaRPr>
            </a:p>
          </p:txBody>
        </p:sp>
        <p:sp>
          <p:nvSpPr>
            <p:cNvPr id="17" name="Rectangle 16">
              <a:extLst>
                <a:ext uri="{FF2B5EF4-FFF2-40B4-BE49-F238E27FC236}">
                  <a16:creationId xmlns:a16="http://schemas.microsoft.com/office/drawing/2014/main" id="{7C315DDA-1246-40F3-9CEB-2F0199C79296}"/>
                </a:ext>
              </a:extLst>
            </p:cNvPr>
            <p:cNvSpPr/>
            <p:nvPr/>
          </p:nvSpPr>
          <p:spPr>
            <a:xfrm>
              <a:off x="7834670" y="3959210"/>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está</a:t>
              </a:r>
              <a:endParaRPr lang="en-GB" sz="3600" dirty="0">
                <a:solidFill>
                  <a:schemeClr val="accent2"/>
                </a:solidFill>
                <a:latin typeface="Century Gothic" panose="020B0502020202020204" pitchFamily="34" charset="0"/>
              </a:endParaRPr>
            </a:p>
          </p:txBody>
        </p:sp>
        <p:sp>
          <p:nvSpPr>
            <p:cNvPr id="18" name="Rectangle 17">
              <a:extLst>
                <a:ext uri="{FF2B5EF4-FFF2-40B4-BE49-F238E27FC236}">
                  <a16:creationId xmlns:a16="http://schemas.microsoft.com/office/drawing/2014/main" id="{D29477CF-2806-4446-81D8-84412DDEFD9F}"/>
                </a:ext>
              </a:extLst>
            </p:cNvPr>
            <p:cNvSpPr/>
            <p:nvPr/>
          </p:nvSpPr>
          <p:spPr>
            <a:xfrm>
              <a:off x="7834670" y="4879202"/>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cómo</a:t>
              </a:r>
              <a:endParaRPr lang="en-GB" sz="3600" dirty="0">
                <a:solidFill>
                  <a:schemeClr val="accent2"/>
                </a:solidFill>
                <a:latin typeface="Century Gothic" panose="020B0502020202020204" pitchFamily="34" charset="0"/>
              </a:endParaRPr>
            </a:p>
          </p:txBody>
        </p:sp>
        <p:sp>
          <p:nvSpPr>
            <p:cNvPr id="19" name="Rectangle 18">
              <a:extLst>
                <a:ext uri="{FF2B5EF4-FFF2-40B4-BE49-F238E27FC236}">
                  <a16:creationId xmlns:a16="http://schemas.microsoft.com/office/drawing/2014/main" id="{8138D7E8-B494-4C89-AFD4-50486441D035}"/>
                </a:ext>
              </a:extLst>
            </p:cNvPr>
            <p:cNvSpPr/>
            <p:nvPr/>
          </p:nvSpPr>
          <p:spPr>
            <a:xfrm>
              <a:off x="6023428" y="4879202"/>
              <a:ext cx="1712685"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accent2"/>
                  </a:solidFill>
                  <a:latin typeface="Century Gothic" panose="020B0502020202020204" pitchFamily="34" charset="0"/>
                </a:rPr>
                <a:t>tiene</a:t>
              </a:r>
            </a:p>
          </p:txBody>
        </p:sp>
        <p:sp>
          <p:nvSpPr>
            <p:cNvPr id="20" name="Rectangle 19">
              <a:extLst>
                <a:ext uri="{FF2B5EF4-FFF2-40B4-BE49-F238E27FC236}">
                  <a16:creationId xmlns:a16="http://schemas.microsoft.com/office/drawing/2014/main" id="{82BA943D-4B2D-4FB5-9F4E-D299B02A1270}"/>
                </a:ext>
              </a:extLst>
            </p:cNvPr>
            <p:cNvSpPr/>
            <p:nvPr/>
          </p:nvSpPr>
          <p:spPr>
            <a:xfrm>
              <a:off x="9645911" y="3971487"/>
              <a:ext cx="1953402"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chemeClr val="accent2"/>
                  </a:solidFill>
                  <a:latin typeface="Century Gothic" panose="020B0502020202020204" pitchFamily="34" charset="0"/>
                </a:rPr>
                <a:t>barco</a:t>
              </a:r>
              <a:endParaRPr lang="en-GB" sz="3600" dirty="0">
                <a:solidFill>
                  <a:schemeClr val="accent2"/>
                </a:solidFill>
                <a:latin typeface="Century Gothic" panose="020B0502020202020204" pitchFamily="34" charset="0"/>
              </a:endParaRPr>
            </a:p>
          </p:txBody>
        </p:sp>
      </p:grpSp>
      <p:sp>
        <p:nvSpPr>
          <p:cNvPr id="21" name="TextBox 20">
            <a:extLst>
              <a:ext uri="{FF2B5EF4-FFF2-40B4-BE49-F238E27FC236}">
                <a16:creationId xmlns:a16="http://schemas.microsoft.com/office/drawing/2014/main" id="{672779CE-4195-412D-95BE-8E5C556718C5}"/>
              </a:ext>
            </a:extLst>
          </p:cNvPr>
          <p:cNvSpPr txBox="1"/>
          <p:nvPr/>
        </p:nvSpPr>
        <p:spPr>
          <a:xfrm>
            <a:off x="4971142" y="5461928"/>
            <a:ext cx="2088243" cy="584775"/>
          </a:xfrm>
          <a:prstGeom prst="rect">
            <a:avLst/>
          </a:prstGeom>
          <a:noFill/>
        </p:spPr>
        <p:txBody>
          <a:bodyPr wrap="square" rtlCol="0">
            <a:spAutoFit/>
          </a:bodyPr>
          <a:lstStyle/>
          <a:p>
            <a:r>
              <a:rPr lang="en-GB" sz="3200" dirty="0" err="1">
                <a:solidFill>
                  <a:schemeClr val="accent2"/>
                </a:solidFill>
                <a:latin typeface="Century Gothic" panose="020B0502020202020204" pitchFamily="34" charset="0"/>
              </a:rPr>
              <a:t>también</a:t>
            </a:r>
            <a:endParaRPr lang="en-GB" sz="3200" dirty="0">
              <a:solidFill>
                <a:schemeClr val="accent2"/>
              </a:solidFill>
              <a:latin typeface="Century Gothic" panose="020B0502020202020204" pitchFamily="34" charset="0"/>
            </a:endParaRPr>
          </a:p>
        </p:txBody>
      </p:sp>
      <p:sp>
        <p:nvSpPr>
          <p:cNvPr id="22" name="Rectangle 21">
            <a:extLst>
              <a:ext uri="{FF2B5EF4-FFF2-40B4-BE49-F238E27FC236}">
                <a16:creationId xmlns:a16="http://schemas.microsoft.com/office/drawing/2014/main" id="{688FF52B-132F-4612-BCFC-136AC4358693}"/>
              </a:ext>
            </a:extLst>
          </p:cNvPr>
          <p:cNvSpPr/>
          <p:nvPr/>
        </p:nvSpPr>
        <p:spPr>
          <a:xfrm>
            <a:off x="10238598" y="2775281"/>
            <a:ext cx="1953402" cy="856343"/>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chemeClr val="accent2"/>
                </a:solidFill>
                <a:latin typeface="Century Gothic" panose="020B0502020202020204" pitchFamily="34" charset="0"/>
              </a:rPr>
              <a:t>también</a:t>
            </a:r>
            <a:endParaRPr lang="en-GB" sz="3200" dirty="0">
              <a:solidFill>
                <a:schemeClr val="accent2"/>
              </a:solidFill>
              <a:latin typeface="Century Gothic" panose="020B0502020202020204" pitchFamily="34" charset="0"/>
            </a:endParaRPr>
          </a:p>
        </p:txBody>
      </p:sp>
      <p:pic>
        <p:nvPicPr>
          <p:cNvPr id="23" name="Picture 4" descr="http://www.clker.com/cliparts/J/C/F/Q/x/J/man-walking-talking-on-cell-phone-silhouette-md.png">
            <a:extLst>
              <a:ext uri="{FF2B5EF4-FFF2-40B4-BE49-F238E27FC236}">
                <a16:creationId xmlns:a16="http://schemas.microsoft.com/office/drawing/2014/main" id="{2872505B-D20A-4319-A9E3-55E40925E3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5775" y="4072628"/>
            <a:ext cx="663252" cy="2297696"/>
          </a:xfrm>
          <a:prstGeom prst="rect">
            <a:avLst/>
          </a:prstGeom>
          <a:noFill/>
          <a:extLst>
            <a:ext uri="{909E8E84-426E-40dd-AFC4-6F175D3DCCD1}">
              <a14:hiddenFill xmlns="" xmlns:a14="http://schemas.microsoft.com/office/drawing/2010/main">
                <a:solidFill>
                  <a:srgbClr val="FFFFFF"/>
                </a:solidFill>
              </a14:hiddenFill>
            </a:ext>
          </a:extLst>
        </p:spPr>
      </p:pic>
      <p:sp>
        <p:nvSpPr>
          <p:cNvPr id="25" name="Rounded Rectangle 11">
            <a:extLst>
              <a:ext uri="{FF2B5EF4-FFF2-40B4-BE49-F238E27FC236}">
                <a16:creationId xmlns:a16="http://schemas.microsoft.com/office/drawing/2014/main" id="{A316DD52-7894-4A75-969C-CA0645DA2978}"/>
              </a:ext>
            </a:extLst>
          </p:cNvPr>
          <p:cNvSpPr/>
          <p:nvPr/>
        </p:nvSpPr>
        <p:spPr>
          <a:xfrm>
            <a:off x="9944100" y="258166"/>
            <a:ext cx="19840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225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3" grpId="0"/>
      <p:bldP spid="14" grpId="0"/>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Gramática/</a:t>
            </a:r>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0410FE6F-9B8E-4389-8921-083D6A52F4DB}"/>
              </a:ext>
            </a:extLst>
          </p:cNvPr>
          <p:cNvSpPr txBox="1"/>
          <p:nvPr/>
        </p:nvSpPr>
        <p:spPr>
          <a:xfrm>
            <a:off x="166853" y="1202348"/>
            <a:ext cx="11641961" cy="2238113"/>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rPr>
              <a:t>¡Eres un ladrón! </a:t>
            </a:r>
            <a:endParaRPr kumimoji="0" lang="en-GB" sz="2400" b="0" i="0" u="none" strike="noStrike" kern="0" cap="none" spc="0" normalizeH="0" baseline="0" noProof="0" dirty="0">
              <a:ln>
                <a:noFill/>
              </a:ln>
              <a:solidFill>
                <a:srgbClr val="002060"/>
              </a:solidFill>
              <a:effectLst/>
              <a:uLnTx/>
              <a:uFillTx/>
            </a:endParaRPr>
          </a:p>
          <a:p>
            <a:pPr marL="342900" marR="0" lvl="0" indent="-34290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0" cap="none" spc="0" normalizeH="0" baseline="0" noProof="0" dirty="0">
                <a:ln>
                  <a:noFill/>
                </a:ln>
                <a:solidFill>
                  <a:srgbClr val="002060"/>
                </a:solidFill>
                <a:effectLst/>
                <a:uLnTx/>
                <a:uFillTx/>
              </a:rPr>
              <a:t>Write about what you and your partner in crime have (use ‘</a:t>
            </a:r>
            <a:r>
              <a:rPr kumimoji="0" lang="en-GB" sz="2400" b="0" i="0" u="none" strike="noStrike" kern="0" cap="none" spc="0" normalizeH="0" baseline="0" noProof="0" dirty="0" err="1">
                <a:ln>
                  <a:noFill/>
                </a:ln>
                <a:solidFill>
                  <a:srgbClr val="002060"/>
                </a:solidFill>
                <a:effectLst/>
                <a:uLnTx/>
                <a:uFillTx/>
              </a:rPr>
              <a:t>tengo</a:t>
            </a:r>
            <a:r>
              <a:rPr kumimoji="0" lang="en-GB" sz="2400" b="0" i="0" u="none" strike="noStrike" kern="0" cap="none" spc="0" normalizeH="0" baseline="0" noProof="0" dirty="0">
                <a:ln>
                  <a:noFill/>
                </a:ln>
                <a:solidFill>
                  <a:srgbClr val="002060"/>
                </a:solidFill>
                <a:effectLst/>
                <a:uLnTx/>
                <a:uFillTx/>
              </a:rPr>
              <a:t>’, ‘</a:t>
            </a:r>
            <a:r>
              <a:rPr kumimoji="0" lang="en-GB" sz="2400" b="0" i="0" u="none" strike="noStrike" kern="0" cap="none" spc="0" normalizeH="0" baseline="0" noProof="0" dirty="0" err="1">
                <a:ln>
                  <a:noFill/>
                </a:ln>
                <a:solidFill>
                  <a:srgbClr val="002060"/>
                </a:solidFill>
                <a:effectLst/>
                <a:uLnTx/>
                <a:uFillTx/>
              </a:rPr>
              <a:t>tiene</a:t>
            </a:r>
            <a:r>
              <a:rPr kumimoji="0" lang="en-GB" sz="2400" b="0" i="0" u="none" strike="noStrike" kern="0" cap="none" spc="0" normalizeH="0" baseline="0" noProof="0" dirty="0">
                <a:ln>
                  <a:noFill/>
                </a:ln>
                <a:solidFill>
                  <a:srgbClr val="002060"/>
                </a:solidFill>
                <a:effectLst/>
                <a:uLnTx/>
                <a:uFillTx/>
              </a:rPr>
              <a:t>’)</a:t>
            </a:r>
          </a:p>
          <a:p>
            <a:pPr marL="285750" marR="0" lvl="0" indent="-285750" defTabSz="91440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400" b="0" i="0" u="none" strike="noStrike" kern="0" cap="none" spc="0" normalizeH="0" baseline="0" noProof="0" dirty="0">
                <a:ln>
                  <a:noFill/>
                </a:ln>
                <a:solidFill>
                  <a:srgbClr val="002060"/>
                </a:solidFill>
                <a:effectLst/>
                <a:uLnTx/>
                <a:uFillTx/>
              </a:rPr>
              <a:t>Remember to use un/una/</a:t>
            </a:r>
            <a:r>
              <a:rPr kumimoji="0" lang="en-GB" sz="2400" b="0" i="0" u="none" strike="noStrike" kern="0" cap="none" spc="0" normalizeH="0" baseline="0" noProof="0" dirty="0" err="1">
                <a:ln>
                  <a:noFill/>
                </a:ln>
                <a:solidFill>
                  <a:srgbClr val="002060"/>
                </a:solidFill>
                <a:effectLst/>
                <a:uLnTx/>
                <a:uFillTx/>
              </a:rPr>
              <a:t>unos</a:t>
            </a:r>
            <a:r>
              <a:rPr kumimoji="0" lang="en-GB" sz="2400" b="0" i="0" u="none" strike="noStrike" kern="0" cap="none" spc="0" normalizeH="0" baseline="0" noProof="0" dirty="0">
                <a:ln>
                  <a:noFill/>
                </a:ln>
                <a:solidFill>
                  <a:srgbClr val="002060"/>
                </a:solidFill>
                <a:effectLst/>
                <a:uLnTx/>
                <a:uFillTx/>
              </a:rPr>
              <a:t>/</a:t>
            </a:r>
            <a:r>
              <a:rPr kumimoji="0" lang="en-GB" sz="2400" b="0" i="0" u="none" strike="noStrike" kern="0" cap="none" spc="0" normalizeH="0" baseline="0" noProof="0" dirty="0" err="1">
                <a:ln>
                  <a:noFill/>
                </a:ln>
                <a:solidFill>
                  <a:srgbClr val="002060"/>
                </a:solidFill>
                <a:effectLst/>
                <a:uLnTx/>
                <a:uFillTx/>
              </a:rPr>
              <a:t>unas</a:t>
            </a:r>
            <a:r>
              <a:rPr kumimoji="0" lang="en-GB" sz="2400" b="0" i="0" u="none" strike="noStrike" kern="0" cap="none" spc="0" normalizeH="0" baseline="0" noProof="0" dirty="0">
                <a:ln>
                  <a:noFill/>
                </a:ln>
                <a:solidFill>
                  <a:srgbClr val="002060"/>
                </a:solidFill>
                <a:effectLst/>
                <a:uLnTx/>
                <a:uFillTx/>
              </a:rPr>
              <a:t>,</a:t>
            </a:r>
            <a:r>
              <a:rPr kumimoji="0" lang="en-GB" sz="2400" b="0" i="0" u="none" strike="noStrike" kern="0" cap="none" spc="0" normalizeH="0" noProof="0" dirty="0">
                <a:ln>
                  <a:noFill/>
                </a:ln>
                <a:solidFill>
                  <a:srgbClr val="002060"/>
                </a:solidFill>
                <a:effectLst/>
                <a:uLnTx/>
                <a:uFillTx/>
              </a:rPr>
              <a:t> depending on the </a:t>
            </a:r>
            <a:r>
              <a:rPr kumimoji="0" lang="en-GB" sz="2400" b="0" i="0" u="none" strike="noStrike" kern="0" cap="none" spc="0" normalizeH="0" baseline="0" noProof="0" dirty="0">
                <a:ln>
                  <a:noFill/>
                </a:ln>
                <a:solidFill>
                  <a:srgbClr val="002060"/>
                </a:solidFill>
                <a:effectLst/>
                <a:uLnTx/>
                <a:uFillTx/>
              </a:rPr>
              <a:t>gender</a:t>
            </a:r>
            <a:r>
              <a:rPr kumimoji="0" lang="en-GB" sz="2400" b="0" i="0" u="none" strike="noStrike" kern="0" cap="none" spc="0" normalizeH="0" noProof="0" dirty="0">
                <a:ln>
                  <a:noFill/>
                </a:ln>
                <a:solidFill>
                  <a:srgbClr val="002060"/>
                </a:solidFill>
                <a:effectLst/>
                <a:uLnTx/>
                <a:uFillTx/>
              </a:rPr>
              <a:t> and </a:t>
            </a:r>
            <a:r>
              <a:rPr kumimoji="0" lang="en-GB" sz="2400" b="0" i="0" u="none" strike="noStrike" kern="0" cap="none" spc="0" normalizeH="0" baseline="0" noProof="0" dirty="0">
                <a:ln>
                  <a:noFill/>
                </a:ln>
                <a:solidFill>
                  <a:srgbClr val="002060"/>
                </a:solidFill>
                <a:effectLst/>
                <a:uLnTx/>
                <a:uFillTx/>
              </a:rPr>
              <a:t>number of the noun.</a:t>
            </a:r>
          </a:p>
        </p:txBody>
      </p:sp>
      <p:pic>
        <p:nvPicPr>
          <p:cNvPr id="8" name="Picture 2" descr="http://www.clker.com/cliparts/b/e/e/e/11949839881243335407note.svg.med.png">
            <a:extLst>
              <a:ext uri="{FF2B5EF4-FFF2-40B4-BE49-F238E27FC236}">
                <a16:creationId xmlns:a16="http://schemas.microsoft.com/office/drawing/2014/main" id="{EFAFD3F3-33A7-444C-9DA6-DD857924B4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2160" y="4002936"/>
            <a:ext cx="1717921" cy="1908801"/>
          </a:xfrm>
          <a:prstGeom prst="rect">
            <a:avLst/>
          </a:prstGeom>
          <a:noFill/>
          <a:extLst>
            <a:ext uri="{909E8E84-426E-40dd-AFC4-6F175D3DCCD1}">
              <a14:hiddenFill xmlns="" xmlns:a14="http://schemas.microsoft.com/office/drawing/2010/main">
                <a:solidFill>
                  <a:srgbClr val="FFFFFF"/>
                </a:solidFill>
              </a14:hiddenFill>
            </a:ext>
          </a:extLst>
        </p:spPr>
      </p:pic>
      <p:sp>
        <p:nvSpPr>
          <p:cNvPr id="9" name="Oval Callout 2">
            <a:extLst>
              <a:ext uri="{FF2B5EF4-FFF2-40B4-BE49-F238E27FC236}">
                <a16:creationId xmlns:a16="http://schemas.microsoft.com/office/drawing/2014/main" id="{41ABD17A-F966-4F95-8B76-951815007174}"/>
              </a:ext>
            </a:extLst>
          </p:cNvPr>
          <p:cNvSpPr/>
          <p:nvPr/>
        </p:nvSpPr>
        <p:spPr>
          <a:xfrm>
            <a:off x="263857" y="3670300"/>
            <a:ext cx="8824142" cy="2392801"/>
          </a:xfrm>
          <a:prstGeom prst="wedgeEllipseCallout">
            <a:avLst>
              <a:gd name="adj1" fmla="val 53190"/>
              <a:gd name="adj2" fmla="val 57802"/>
            </a:avLst>
          </a:prstGeom>
          <a:solidFill>
            <a:srgbClr val="FFC000">
              <a:lumMod val="20000"/>
              <a:lumOff val="8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Tw Cen MT" panose="020B0602020104020603"/>
              <a:ea typeface="+mn-ea"/>
              <a:cs typeface="+mn-cs"/>
            </a:endParaRPr>
          </a:p>
        </p:txBody>
      </p:sp>
      <p:sp>
        <p:nvSpPr>
          <p:cNvPr id="10" name="TextBox 9">
            <a:extLst>
              <a:ext uri="{FF2B5EF4-FFF2-40B4-BE49-F238E27FC236}">
                <a16:creationId xmlns:a16="http://schemas.microsoft.com/office/drawing/2014/main" id="{5BFFAE48-B754-4C1A-B553-642DC81ED8D5}"/>
              </a:ext>
            </a:extLst>
          </p:cNvPr>
          <p:cNvSpPr txBox="1"/>
          <p:nvPr/>
        </p:nvSpPr>
        <p:spPr>
          <a:xfrm>
            <a:off x="1157006" y="3824287"/>
            <a:ext cx="7190499" cy="178510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22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GB" sz="2200" b="0" i="0" u="none" strike="noStrike" kern="0" cap="none" spc="0" normalizeH="0" baseline="0" noProof="0" dirty="0">
                <a:ln>
                  <a:noFill/>
                </a:ln>
                <a:solidFill>
                  <a:srgbClr val="002060"/>
                </a:solidFill>
                <a:effectLst/>
                <a:uLnTx/>
                <a:uFillTx/>
              </a:rPr>
              <a:t>Want to </a:t>
            </a:r>
            <a:r>
              <a:rPr kumimoji="0" lang="en-GB" sz="2200" b="1" i="1" u="none" strike="noStrike" kern="0" cap="none" spc="0" normalizeH="0" baseline="0" noProof="0" dirty="0">
                <a:ln>
                  <a:noFill/>
                </a:ln>
                <a:solidFill>
                  <a:srgbClr val="002060"/>
                </a:solidFill>
                <a:effectLst/>
                <a:uLnTx/>
                <a:uFillTx/>
              </a:rPr>
              <a:t>describe</a:t>
            </a:r>
            <a:r>
              <a:rPr kumimoji="0" lang="en-GB" sz="2200" b="0" i="0" u="none" strike="noStrike" kern="0" cap="none" spc="0" normalizeH="0" baseline="0" noProof="0" dirty="0">
                <a:ln>
                  <a:noFill/>
                </a:ln>
                <a:solidFill>
                  <a:srgbClr val="002060"/>
                </a:solidFill>
                <a:effectLst/>
                <a:uLnTx/>
                <a:uFillTx/>
              </a:rPr>
              <a:t> what you and your partner have? Use ‘</a:t>
            </a:r>
            <a:r>
              <a:rPr kumimoji="0" lang="en-GB" sz="2200" b="0" i="1" u="none" strike="noStrike" kern="0" cap="none" spc="0" normalizeH="0" baseline="0" noProof="0" dirty="0" err="1">
                <a:ln>
                  <a:noFill/>
                </a:ln>
                <a:solidFill>
                  <a:srgbClr val="002060"/>
                </a:solidFill>
                <a:effectLst/>
                <a:uLnTx/>
                <a:uFillTx/>
              </a:rPr>
              <a:t>es</a:t>
            </a:r>
            <a:r>
              <a:rPr kumimoji="0" lang="en-GB" sz="2200" b="0" i="0" u="none" strike="noStrike" kern="0" cap="none" spc="0" normalizeH="0" baseline="0" noProof="0" dirty="0">
                <a:ln>
                  <a:noFill/>
                </a:ln>
                <a:solidFill>
                  <a:srgbClr val="002060"/>
                </a:solidFill>
                <a:effectLst/>
                <a:uLnTx/>
                <a:uFillTx/>
              </a:rPr>
              <a:t>’ and an adjective (e.g. </a:t>
            </a:r>
            <a:r>
              <a:rPr kumimoji="0" lang="en-GB" sz="2200" b="0" i="1" u="none" strike="noStrike" kern="0" cap="none" spc="0" normalizeH="0" baseline="0" noProof="0" dirty="0">
                <a:ln>
                  <a:noFill/>
                </a:ln>
                <a:solidFill>
                  <a:srgbClr val="002060"/>
                </a:solidFill>
                <a:effectLst/>
                <a:uLnTx/>
                <a:uFillTx/>
              </a:rPr>
              <a:t>alto, blanco, </a:t>
            </a:r>
            <a:r>
              <a:rPr kumimoji="0" lang="en-GB" sz="2200" b="0" i="1" u="none" strike="noStrike" kern="0" cap="none" spc="0" normalizeH="0" baseline="0" noProof="0" dirty="0" err="1">
                <a:ln>
                  <a:noFill/>
                </a:ln>
                <a:solidFill>
                  <a:srgbClr val="002060"/>
                </a:solidFill>
                <a:effectLst/>
                <a:uLnTx/>
                <a:uFillTx/>
              </a:rPr>
              <a:t>nuevo</a:t>
            </a:r>
            <a:r>
              <a:rPr kumimoji="0" lang="en-GB" sz="2200" b="0" i="1" u="none" strike="noStrike" kern="0" cap="none" spc="0" normalizeH="0" baseline="0" noProof="0" dirty="0">
                <a:ln>
                  <a:noFill/>
                </a:ln>
                <a:solidFill>
                  <a:srgbClr val="002060"/>
                </a:solidFill>
                <a:effectLst/>
                <a:uLnTx/>
                <a:uFillTx/>
              </a:rPr>
              <a:t>, </a:t>
            </a:r>
            <a:r>
              <a:rPr kumimoji="0" lang="en-GB" sz="2200" b="0" i="1" u="none" strike="noStrike" kern="0" cap="none" spc="0" normalizeH="0" baseline="0" noProof="0" dirty="0" err="1">
                <a:ln>
                  <a:noFill/>
                </a:ln>
                <a:solidFill>
                  <a:srgbClr val="002060"/>
                </a:solidFill>
                <a:effectLst/>
                <a:uLnTx/>
                <a:uFillTx/>
              </a:rPr>
              <a:t>fantástico</a:t>
            </a:r>
            <a:r>
              <a:rPr kumimoji="0" lang="en-GB" sz="2200" b="0" i="0" u="none" strike="noStrike" kern="0" cap="none" spc="0" normalizeH="0" baseline="0" noProof="0" dirty="0">
                <a:ln>
                  <a:noFill/>
                </a:ln>
                <a:solidFill>
                  <a:srgbClr val="002060"/>
                </a:solidFill>
                <a:effectLst/>
                <a:uLnTx/>
                <a:uFillTx/>
              </a:rPr>
              <a:t>). Remember that adjectives need to agree with the gender of noun!</a:t>
            </a:r>
          </a:p>
        </p:txBody>
      </p:sp>
      <p:pic>
        <p:nvPicPr>
          <p:cNvPr id="11" name="Picture 4" descr="http://www.clker.com/cliparts/J/C/F/Q/x/J/man-walking-talking-on-cell-phone-silhouette-md.png">
            <a:extLst>
              <a:ext uri="{FF2B5EF4-FFF2-40B4-BE49-F238E27FC236}">
                <a16:creationId xmlns:a16="http://schemas.microsoft.com/office/drawing/2014/main" id="{39BDB476-944E-473A-8666-DCDA25BBE6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92201" y="2556825"/>
            <a:ext cx="433226" cy="1500820"/>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32F86D1-3C9A-4B44-A1CE-2CA86F827FA2}"/>
              </a:ext>
            </a:extLst>
          </p:cNvPr>
          <p:cNvSpPr txBox="1"/>
          <p:nvPr/>
        </p:nvSpPr>
        <p:spPr>
          <a:xfrm>
            <a:off x="2531345" y="1285880"/>
            <a:ext cx="250581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002060"/>
                </a:solidFill>
                <a:effectLst/>
                <a:uLnTx/>
                <a:uFillTx/>
              </a:rPr>
              <a:t>(You’re a thief!)</a:t>
            </a:r>
          </a:p>
        </p:txBody>
      </p:sp>
    </p:spTree>
    <p:extLst>
      <p:ext uri="{BB962C8B-B14F-4D97-AF65-F5344CB8AC3E}">
        <p14:creationId xmlns:p14="http://schemas.microsoft.com/office/powerpoint/2010/main" val="74911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91E4E78-8B57-47DD-AD60-DF1500455708}"/>
              </a:ext>
            </a:extLst>
          </p:cNvPr>
          <p:cNvSpPr>
            <a:spLocks noGrp="1"/>
          </p:cNvSpPr>
          <p:nvPr>
            <p:ph type="title"/>
          </p:nvPr>
        </p:nvSpPr>
        <p:spPr>
          <a:xfrm>
            <a:off x="431800" y="197576"/>
            <a:ext cx="10515600" cy="1325563"/>
          </a:xfrm>
        </p:spPr>
        <p:txBody>
          <a:bodyPr/>
          <a:lstStyle/>
          <a:p>
            <a:r>
              <a:rPr lang="en-GB" dirty="0">
                <a:latin typeface="Century Gothic" panose="020B0502020202020204" pitchFamily="34" charset="0"/>
              </a:rPr>
              <a:t>Need some inspiration?</a:t>
            </a:r>
            <a:br>
              <a:rPr lang="en-GB" dirty="0">
                <a:latin typeface="Century Gothic" panose="020B0502020202020204" pitchFamily="34" charset="0"/>
              </a:rPr>
            </a:br>
            <a:r>
              <a:rPr lang="en-GB" dirty="0">
                <a:latin typeface="Century Gothic" panose="020B0502020202020204" pitchFamily="34" charset="0"/>
              </a:rPr>
              <a:t>Here are some words in Spanish.</a:t>
            </a:r>
          </a:p>
        </p:txBody>
      </p:sp>
      <p:pic>
        <p:nvPicPr>
          <p:cNvPr id="7" name="Picture 2" descr="http://www.clker.com/cliparts/8/a/4/7/11949864331460157366tophat_benji_park_01.svg.med.png">
            <a:extLst>
              <a:ext uri="{FF2B5EF4-FFF2-40B4-BE49-F238E27FC236}">
                <a16:creationId xmlns:a16="http://schemas.microsoft.com/office/drawing/2014/main" id="{8EE4D5A8-E230-468E-BC02-3ECFD0DDDE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7662" y="2995386"/>
            <a:ext cx="2857500" cy="2028826"/>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4" descr="http://www.clker.com/cliparts/A/U/J/c/h/u/stacks-of-money-md.png">
            <a:extLst>
              <a:ext uri="{FF2B5EF4-FFF2-40B4-BE49-F238E27FC236}">
                <a16:creationId xmlns:a16="http://schemas.microsoft.com/office/drawing/2014/main" id="{F79B109B-EAC7-4C4E-AFBD-EF154DAE97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8775" y="1648994"/>
            <a:ext cx="2838450" cy="1971676"/>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http://www.clker.com/cliparts/w/d/u/B/w/V/stamp1-md.png">
            <a:extLst>
              <a:ext uri="{FF2B5EF4-FFF2-40B4-BE49-F238E27FC236}">
                <a16:creationId xmlns:a16="http://schemas.microsoft.com/office/drawing/2014/main" id="{61756A1E-30A1-4ECD-BCD4-87F587B6B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45032">
            <a:off x="6550640" y="1823986"/>
            <a:ext cx="2226710" cy="2017492"/>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C4535D0-70DB-4F01-B434-D8224B73136A}"/>
              </a:ext>
            </a:extLst>
          </p:cNvPr>
          <p:cNvSpPr txBox="1"/>
          <p:nvPr/>
        </p:nvSpPr>
        <p:spPr>
          <a:xfrm rot="21229203">
            <a:off x="6810552" y="2601899"/>
            <a:ext cx="2025043" cy="461665"/>
          </a:xfrm>
          <a:prstGeom prst="rect">
            <a:avLst/>
          </a:prstGeom>
          <a:noFill/>
        </p:spPr>
        <p:txBody>
          <a:bodyPr wrap="square" rtlCol="0">
            <a:spAutoFit/>
          </a:bodyPr>
          <a:lstStyle/>
          <a:p>
            <a:r>
              <a:rPr lang="en-GB" sz="2400" dirty="0">
                <a:latin typeface="Century Gothic" panose="020B0502020202020204" pitchFamily="34" charset="0"/>
                <a:cs typeface="Calibri" panose="020F0502020204030204" pitchFamily="34" charset="0"/>
              </a:rPr>
              <a:t>[banknote]</a:t>
            </a:r>
          </a:p>
        </p:txBody>
      </p:sp>
      <p:pic>
        <p:nvPicPr>
          <p:cNvPr id="12" name="Picture 6" descr="http://www.clker.com/cliparts/e/9/a/4/1206559374658084350Muga_Golden_Credit_Card.svg.med.png">
            <a:extLst>
              <a:ext uri="{FF2B5EF4-FFF2-40B4-BE49-F238E27FC236}">
                <a16:creationId xmlns:a16="http://schemas.microsoft.com/office/drawing/2014/main" id="{AB7C1F58-9772-4DF0-8B31-DB6D2571BBE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26366">
            <a:off x="8628207" y="3854468"/>
            <a:ext cx="2857500" cy="1819276"/>
          </a:xfrm>
          <a:prstGeom prst="rect">
            <a:avLst/>
          </a:prstGeom>
          <a:noFill/>
          <a:extLst>
            <a:ext uri="{909E8E84-426E-40dd-AFC4-6F175D3DCCD1}">
              <a14:hiddenFill xmlns="" xmlns:a14="http://schemas.microsoft.com/office/drawing/2010/main">
                <a:solidFill>
                  <a:srgbClr val="FFFFFF"/>
                </a:solidFill>
              </a14:hiddenFill>
            </a:ext>
          </a:extLst>
        </p:spPr>
      </p:pic>
      <p:pic>
        <p:nvPicPr>
          <p:cNvPr id="13" name="Picture 8" descr="http://www.clker.com/cliparts/7/1/d/3/119498577810047030key_juliane_krug_01.svg.med.png">
            <a:extLst>
              <a:ext uri="{FF2B5EF4-FFF2-40B4-BE49-F238E27FC236}">
                <a16:creationId xmlns:a16="http://schemas.microsoft.com/office/drawing/2014/main" id="{7AE68E1E-0B9B-42D6-8CA3-63460EEEF26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20511" y="4104128"/>
            <a:ext cx="1533900" cy="150833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810217" y="5024212"/>
            <a:ext cx="2060838"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un sombrero</a:t>
            </a:r>
          </a:p>
        </p:txBody>
      </p:sp>
      <p:sp>
        <p:nvSpPr>
          <p:cNvPr id="11" name="TextBox 10"/>
          <p:cNvSpPr txBox="1"/>
          <p:nvPr/>
        </p:nvSpPr>
        <p:spPr>
          <a:xfrm>
            <a:off x="5987461" y="5270396"/>
            <a:ext cx="2060838"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una llave</a:t>
            </a:r>
          </a:p>
        </p:txBody>
      </p:sp>
      <p:sp>
        <p:nvSpPr>
          <p:cNvPr id="14" name="TextBox 13"/>
          <p:cNvSpPr txBox="1"/>
          <p:nvPr/>
        </p:nvSpPr>
        <p:spPr>
          <a:xfrm>
            <a:off x="6633576" y="1648994"/>
            <a:ext cx="2060838"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unos billetes</a:t>
            </a:r>
          </a:p>
        </p:txBody>
      </p:sp>
      <p:sp>
        <p:nvSpPr>
          <p:cNvPr id="15" name="TextBox 14"/>
          <p:cNvSpPr txBox="1"/>
          <p:nvPr/>
        </p:nvSpPr>
        <p:spPr>
          <a:xfrm>
            <a:off x="9718210" y="2940389"/>
            <a:ext cx="2060838" cy="830997"/>
          </a:xfrm>
          <a:prstGeom prst="rect">
            <a:avLst/>
          </a:prstGeom>
          <a:noFill/>
        </p:spPr>
        <p:txBody>
          <a:bodyPr wrap="square" rtlCol="0">
            <a:spAutoFit/>
          </a:bodyPr>
          <a:lstStyle/>
          <a:p>
            <a:r>
              <a:rPr lang="en-GB" sz="2400" dirty="0" err="1">
                <a:solidFill>
                  <a:schemeClr val="accent5">
                    <a:lumMod val="50000"/>
                  </a:schemeClr>
                </a:solidFill>
                <a:latin typeface="Century Gothic" panose="020B0502020202020204" pitchFamily="34" charset="0"/>
              </a:rPr>
              <a:t>unas</a:t>
            </a:r>
            <a:r>
              <a:rPr lang="en-GB" sz="2400" dirty="0">
                <a:solidFill>
                  <a:schemeClr val="accent5">
                    <a:lumMod val="50000"/>
                  </a:schemeClr>
                </a:solidFill>
                <a:latin typeface="Century Gothic" panose="020B0502020202020204" pitchFamily="34" charset="0"/>
              </a:rPr>
              <a:t> tarjetas de crédito</a:t>
            </a:r>
          </a:p>
        </p:txBody>
      </p:sp>
      <p:pic>
        <p:nvPicPr>
          <p:cNvPr id="16" name="Picture 5" descr="car">
            <a:extLst>
              <a:ext uri="{FF2B5EF4-FFF2-40B4-BE49-F238E27FC236}">
                <a16:creationId xmlns:a16="http://schemas.microsoft.com/office/drawing/2014/main" id="{53075DD5-232C-402A-A01E-9AA1E65DA788}"/>
              </a:ext>
            </a:extLst>
          </p:cNvPr>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2369" y="1523139"/>
            <a:ext cx="1906324" cy="1302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 name="TextBox 16"/>
          <p:cNvSpPr txBox="1"/>
          <p:nvPr/>
        </p:nvSpPr>
        <p:spPr>
          <a:xfrm>
            <a:off x="2026666" y="2072056"/>
            <a:ext cx="2060838" cy="461665"/>
          </a:xfrm>
          <a:prstGeom prst="rect">
            <a:avLst/>
          </a:prstGeom>
          <a:noFill/>
        </p:spPr>
        <p:txBody>
          <a:bodyPr wrap="square" rtlCol="0">
            <a:spAutoFit/>
          </a:bodyPr>
          <a:lstStyle/>
          <a:p>
            <a:r>
              <a:rPr lang="en-GB" sz="2400" dirty="0">
                <a:solidFill>
                  <a:schemeClr val="accent5">
                    <a:lumMod val="50000"/>
                  </a:schemeClr>
                </a:solidFill>
                <a:latin typeface="Century Gothic" panose="020B0502020202020204" pitchFamily="34" charset="0"/>
              </a:rPr>
              <a:t>un coche</a:t>
            </a:r>
          </a:p>
        </p:txBody>
      </p:sp>
    </p:spTree>
    <p:extLst>
      <p:ext uri="{BB962C8B-B14F-4D97-AF65-F5344CB8AC3E}">
        <p14:creationId xmlns:p14="http://schemas.microsoft.com/office/powerpoint/2010/main" val="330964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0"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subTnLst>
                                    <p:audio>
                                      <p:cMediaNode>
                                        <p:cTn display="0" masterRel="sameClick">
                                          <p:stCondLst>
                                            <p:cond evt="begin" delay="0">
                                              <p:tn val="9"/>
                                            </p:cond>
                                          </p:stCondLst>
                                          <p:endCondLst>
                                            <p:cond evt="onStopAudio" delay="0">
                                              <p:tgtEl>
                                                <p:sldTgt/>
                                              </p:tgtEl>
                                            </p:cond>
                                          </p:endCondLst>
                                        </p:cTn>
                                        <p:tgtEl>
                                          <p:sndTgt r:embed="rId3" name="co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2" descr="C:\Users\wdj\Google Drive\Primary\Y5 SoW\From Tracy\Pronouns\i.png">
            <a:extLst>
              <a:ext uri="{FF2B5EF4-FFF2-40B4-BE49-F238E27FC236}">
                <a16:creationId xmlns:a16="http://schemas.microsoft.com/office/drawing/2014/main" id="{7AD23DBD-6F1D-410B-9ED3-53EA234B5F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6855" y="2798140"/>
            <a:ext cx="747989" cy="1749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descr="http://www.clker.com/cliparts/d/E/Y/c/4/X/bed-red-md.png">
            <a:extLst>
              <a:ext uri="{FF2B5EF4-FFF2-40B4-BE49-F238E27FC236}">
                <a16:creationId xmlns:a16="http://schemas.microsoft.com/office/drawing/2014/main" id="{6AECEB5C-2A67-41EB-8CE4-0B6711123F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8817" y="2422634"/>
            <a:ext cx="2217712" cy="12502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http://www.clker.com/cliparts/d/E/Y/c/4/X/bed-red-md.png">
            <a:extLst>
              <a:ext uri="{FF2B5EF4-FFF2-40B4-BE49-F238E27FC236}">
                <a16:creationId xmlns:a16="http://schemas.microsoft.com/office/drawing/2014/main" id="{EE6D3506-797F-4DE6-A250-39CC9973E0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1810" y="2953407"/>
            <a:ext cx="2217712" cy="1250254"/>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http://www.clker.com/cliparts/d/E/Y/c/4/X/bed-red-md.png">
            <a:extLst>
              <a:ext uri="{FF2B5EF4-FFF2-40B4-BE49-F238E27FC236}">
                <a16:creationId xmlns:a16="http://schemas.microsoft.com/office/drawing/2014/main" id="{6764E4F1-C7A9-4B4D-A0FE-6B86C580BB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2954" y="3757449"/>
            <a:ext cx="2217712" cy="1250254"/>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6E0DA1A-0B96-4F91-BD7D-301F976CA6BF}"/>
              </a:ext>
            </a:extLst>
          </p:cNvPr>
          <p:cNvSpPr txBox="1"/>
          <p:nvPr/>
        </p:nvSpPr>
        <p:spPr>
          <a:xfrm>
            <a:off x="967451" y="4734434"/>
            <a:ext cx="10899228" cy="1446550"/>
          </a:xfrm>
          <a:prstGeom prst="rect">
            <a:avLst/>
          </a:prstGeom>
          <a:noFill/>
        </p:spPr>
        <p:txBody>
          <a:bodyPr wrap="square" rtlCol="0">
            <a:spAutoFit/>
          </a:bodyPr>
          <a:lstStyle/>
          <a:p>
            <a:r>
              <a:rPr lang="en-GB" sz="8800" dirty="0">
                <a:solidFill>
                  <a:schemeClr val="accent5">
                    <a:lumMod val="50000"/>
                  </a:schemeClr>
                </a:solidFill>
                <a:latin typeface="Century Gothic" panose="020B0502020202020204" pitchFamily="34" charset="0"/>
              </a:rPr>
              <a:t>Tengo </a:t>
            </a:r>
            <a:r>
              <a:rPr lang="en-GB" sz="8800" dirty="0" err="1">
                <a:solidFill>
                  <a:schemeClr val="accent5">
                    <a:lumMod val="50000"/>
                  </a:schemeClr>
                </a:solidFill>
                <a:latin typeface="Century Gothic" panose="020B0502020202020204" pitchFamily="34" charset="0"/>
              </a:rPr>
              <a:t>unas</a:t>
            </a:r>
            <a:r>
              <a:rPr lang="en-GB" sz="8800" dirty="0">
                <a:solidFill>
                  <a:schemeClr val="accent5">
                    <a:lumMod val="50000"/>
                  </a:schemeClr>
                </a:solidFill>
                <a:latin typeface="Century Gothic" panose="020B0502020202020204" pitchFamily="34" charset="0"/>
              </a:rPr>
              <a:t> camas.</a:t>
            </a:r>
          </a:p>
        </p:txBody>
      </p:sp>
      <p:sp>
        <p:nvSpPr>
          <p:cNvPr id="12" name="TextBox 11">
            <a:extLst>
              <a:ext uri="{FF2B5EF4-FFF2-40B4-BE49-F238E27FC236}">
                <a16:creationId xmlns:a16="http://schemas.microsoft.com/office/drawing/2014/main" id="{B1300778-1101-445E-996A-6472F01D36BA}"/>
              </a:ext>
            </a:extLst>
          </p:cNvPr>
          <p:cNvSpPr txBox="1"/>
          <p:nvPr/>
        </p:nvSpPr>
        <p:spPr>
          <a:xfrm>
            <a:off x="8816129" y="2724595"/>
            <a:ext cx="3375871" cy="646331"/>
          </a:xfrm>
          <a:prstGeom prst="rect">
            <a:avLst/>
          </a:prstGeom>
          <a:noFill/>
        </p:spPr>
        <p:txBody>
          <a:bodyPr wrap="square" rtlCol="0">
            <a:spAutoFit/>
          </a:bodyPr>
          <a:lstStyle/>
          <a:p>
            <a:r>
              <a:rPr lang="en-GB" sz="3600" dirty="0">
                <a:solidFill>
                  <a:schemeClr val="accent5">
                    <a:lumMod val="50000"/>
                  </a:schemeClr>
                </a:solidFill>
                <a:latin typeface="Century Gothic" panose="020B0502020202020204" pitchFamily="34" charset="0"/>
              </a:rPr>
              <a:t>¿Es normal?</a:t>
            </a:r>
          </a:p>
        </p:txBody>
      </p:sp>
      <p:sp>
        <p:nvSpPr>
          <p:cNvPr id="5" name="Title 4">
            <a:extLst>
              <a:ext uri="{FF2B5EF4-FFF2-40B4-BE49-F238E27FC236}">
                <a16:creationId xmlns:a16="http://schemas.microsoft.com/office/drawing/2014/main" id="{8D628E30-5C3E-490F-9C9A-BA067E41FC8E}"/>
              </a:ext>
            </a:extLst>
          </p:cNvPr>
          <p:cNvSpPr>
            <a:spLocks noGrp="1"/>
          </p:cNvSpPr>
          <p:nvPr>
            <p:ph type="title"/>
          </p:nvPr>
        </p:nvSpPr>
        <p:spPr>
          <a:xfrm>
            <a:off x="-10896600" y="1000057"/>
            <a:ext cx="2286644" cy="1325563"/>
          </a:xfrm>
        </p:spPr>
        <p:txBody>
          <a:bodyPr>
            <a:normAutofit/>
          </a:bodyPr>
          <a:lstStyle/>
          <a:p>
            <a:r>
              <a:rPr lang="en-GB" sz="100" dirty="0">
                <a:solidFill>
                  <a:schemeClr val="bg1"/>
                </a:solidFill>
                <a:latin typeface="Century Gothic" panose="020B0502020202020204" pitchFamily="34" charset="0"/>
              </a:rPr>
              <a:t>Tengo </a:t>
            </a:r>
            <a:r>
              <a:rPr lang="en-GB" sz="100" dirty="0" err="1">
                <a:solidFill>
                  <a:schemeClr val="bg1"/>
                </a:solidFill>
                <a:latin typeface="Century Gothic" panose="020B0502020202020204" pitchFamily="34" charset="0"/>
              </a:rPr>
              <a:t>unas</a:t>
            </a:r>
            <a:r>
              <a:rPr lang="en-GB" sz="100" dirty="0">
                <a:solidFill>
                  <a:schemeClr val="bg1"/>
                </a:solidFill>
                <a:latin typeface="Century Gothic" panose="020B0502020202020204" pitchFamily="34" charset="0"/>
              </a:rPr>
              <a:t> camas.</a:t>
            </a:r>
            <a:endParaRPr lang="en-GB" sz="100" dirty="0">
              <a:solidFill>
                <a:schemeClr val="bg1"/>
              </a:solidFill>
            </a:endParaRPr>
          </a:p>
        </p:txBody>
      </p:sp>
      <p:pic>
        <p:nvPicPr>
          <p:cNvPr id="11" name="Picture 10"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Rectangle 1"/>
          <p:cNvSpPr/>
          <p:nvPr/>
        </p:nvSpPr>
        <p:spPr>
          <a:xfrm>
            <a:off x="0" y="353726"/>
            <a:ext cx="2364750" cy="646331"/>
          </a:xfrm>
          <a:prstGeom prst="rect">
            <a:avLst/>
          </a:prstGeom>
        </p:spPr>
        <p:txBody>
          <a:bodyPr wrap="none">
            <a:spAutoFit/>
          </a:bodyPr>
          <a:lstStyle/>
          <a:p>
            <a:r>
              <a:rPr lang="en-GB" sz="3600" b="1" dirty="0">
                <a:solidFill>
                  <a:schemeClr val="bg1"/>
                </a:solidFill>
                <a:latin typeface="Century Gothic" panose="020B0502020202020204" pitchFamily="34" charset="0"/>
              </a:rPr>
              <a:t>¡A </a:t>
            </a:r>
            <a:r>
              <a:rPr lang="en-GB" sz="3600" b="1" dirty="0" err="1">
                <a:solidFill>
                  <a:schemeClr val="bg1"/>
                </a:solidFill>
                <a:latin typeface="Century Gothic" panose="020B0502020202020204" pitchFamily="34" charset="0"/>
              </a:rPr>
              <a:t>hablar</a:t>
            </a:r>
            <a:r>
              <a:rPr lang="en-GB" sz="3600" b="1" dirty="0">
                <a:solidFill>
                  <a:schemeClr val="bg1"/>
                </a:solidFill>
                <a:latin typeface="Century Gothic" panose="020B0502020202020204" pitchFamily="34" charset="0"/>
              </a:rPr>
              <a:t>!</a:t>
            </a:r>
            <a:endParaRPr lang="en-GB" sz="3600" dirty="0">
              <a:latin typeface="Century Gothic" panose="020B0502020202020204" pitchFamily="34" charset="0"/>
            </a:endParaRPr>
          </a:p>
        </p:txBody>
      </p:sp>
      <p:sp>
        <p:nvSpPr>
          <p:cNvPr id="13"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624296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C:\Users\wdj\Google Drive\Primary\Y5 SoW\From Tracy\Pronouns\you.png">
            <a:extLst>
              <a:ext uri="{FF2B5EF4-FFF2-40B4-BE49-F238E27FC236}">
                <a16:creationId xmlns:a16="http://schemas.microsoft.com/office/drawing/2014/main" id="{2785BE67-615A-47A0-9D35-65E51FA7EB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3413" y="1939503"/>
            <a:ext cx="2316327" cy="2039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descr="http://www.clker.com/cliparts/0/f/c/2/1195445181899094722molumen_phone_icon.svg.med.png">
            <a:extLst>
              <a:ext uri="{FF2B5EF4-FFF2-40B4-BE49-F238E27FC236}">
                <a16:creationId xmlns:a16="http://schemas.microsoft.com/office/drawing/2014/main" id="{EACC9D54-6D30-4D91-9563-ADAE5C0A20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9740" y="1948671"/>
            <a:ext cx="2030249" cy="2030249"/>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762DA39-7F23-4524-ABFC-F4980294229B}"/>
              </a:ext>
            </a:extLst>
          </p:cNvPr>
          <p:cNvSpPr txBox="1"/>
          <p:nvPr/>
        </p:nvSpPr>
        <p:spPr>
          <a:xfrm>
            <a:off x="1076105" y="4566269"/>
            <a:ext cx="12717518" cy="1446550"/>
          </a:xfrm>
          <a:prstGeom prst="rect">
            <a:avLst/>
          </a:prstGeom>
          <a:noFill/>
        </p:spPr>
        <p:txBody>
          <a:bodyPr wrap="square" rtlCol="0">
            <a:spAutoFit/>
          </a:bodyPr>
          <a:lstStyle/>
          <a:p>
            <a:r>
              <a:rPr lang="en-GB" sz="8800" dirty="0">
                <a:solidFill>
                  <a:schemeClr val="accent5">
                    <a:lumMod val="50000"/>
                  </a:schemeClr>
                </a:solidFill>
                <a:latin typeface="Century Gothic" panose="020B0502020202020204" pitchFamily="34" charset="0"/>
              </a:rPr>
              <a:t>Tienes un teléfono.</a:t>
            </a:r>
          </a:p>
        </p:txBody>
      </p:sp>
      <p:sp>
        <p:nvSpPr>
          <p:cNvPr id="4" name="Title 3">
            <a:extLst>
              <a:ext uri="{FF2B5EF4-FFF2-40B4-BE49-F238E27FC236}">
                <a16:creationId xmlns:a16="http://schemas.microsoft.com/office/drawing/2014/main" id="{05C402AB-2B8E-47F6-AC43-0827A363E744}"/>
              </a:ext>
            </a:extLst>
          </p:cNvPr>
          <p:cNvSpPr>
            <a:spLocks noGrp="1"/>
          </p:cNvSpPr>
          <p:nvPr>
            <p:ph type="title"/>
          </p:nvPr>
        </p:nvSpPr>
        <p:spPr>
          <a:xfrm>
            <a:off x="-10248900" y="2532370"/>
            <a:ext cx="1485900" cy="1273336"/>
          </a:xfrm>
        </p:spPr>
        <p:txBody>
          <a:bodyPr>
            <a:normAutofit/>
          </a:bodyPr>
          <a:lstStyle/>
          <a:p>
            <a:pPr rtl="0" eaLnBrk="1" latinLnBrk="0" hangingPunct="1"/>
            <a:r>
              <a:rPr lang="en-GB" sz="100" kern="1200" dirty="0" err="1">
                <a:solidFill>
                  <a:schemeClr val="bg1"/>
                </a:solidFill>
                <a:effectLst/>
                <a:latin typeface="Century Gothic" panose="020B0502020202020204" pitchFamily="34" charset="0"/>
                <a:ea typeface="+mn-ea"/>
                <a:cs typeface="+mn-cs"/>
              </a:rPr>
              <a:t>Tienes</a:t>
            </a:r>
            <a:r>
              <a:rPr lang="en-GB" sz="100" kern="1200" dirty="0">
                <a:solidFill>
                  <a:schemeClr val="bg1"/>
                </a:solidFill>
                <a:effectLst/>
                <a:latin typeface="Century Gothic" panose="020B0502020202020204" pitchFamily="34" charset="0"/>
                <a:ea typeface="+mn-ea"/>
                <a:cs typeface="+mn-cs"/>
              </a:rPr>
              <a:t> un </a:t>
            </a:r>
            <a:r>
              <a:rPr lang="en-GB" sz="100" kern="1200" dirty="0" err="1">
                <a:solidFill>
                  <a:schemeClr val="bg1"/>
                </a:solidFill>
                <a:effectLst/>
                <a:latin typeface="Century Gothic" panose="020B0502020202020204" pitchFamily="34" charset="0"/>
                <a:ea typeface="+mn-ea"/>
                <a:cs typeface="+mn-cs"/>
              </a:rPr>
              <a:t>teléfono</a:t>
            </a:r>
            <a:r>
              <a:rPr lang="en-GB" sz="100" kern="1200" dirty="0">
                <a:solidFill>
                  <a:schemeClr val="bg1"/>
                </a:solidFill>
                <a:effectLst/>
                <a:latin typeface="Century Gothic" panose="020B0502020202020204" pitchFamily="34" charset="0"/>
                <a:ea typeface="+mn-ea"/>
                <a:cs typeface="+mn-cs"/>
              </a:rPr>
              <a:t>.</a:t>
            </a:r>
            <a:endParaRPr lang="en-GB" sz="100" dirty="0">
              <a:solidFill>
                <a:schemeClr val="bg1"/>
              </a:solidFill>
              <a:effectLst/>
            </a:endParaRPr>
          </a:p>
        </p:txBody>
      </p:sp>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0" name="Rectangle 9"/>
          <p:cNvSpPr/>
          <p:nvPr/>
        </p:nvSpPr>
        <p:spPr>
          <a:xfrm>
            <a:off x="0" y="353726"/>
            <a:ext cx="2364750" cy="646331"/>
          </a:xfrm>
          <a:prstGeom prst="rect">
            <a:avLst/>
          </a:prstGeom>
        </p:spPr>
        <p:txBody>
          <a:bodyPr wrap="none">
            <a:spAutoFit/>
          </a:bodyPr>
          <a:lstStyle/>
          <a:p>
            <a:r>
              <a:rPr lang="en-GB" sz="3600" b="1" dirty="0">
                <a:solidFill>
                  <a:schemeClr val="bg1"/>
                </a:solidFill>
                <a:latin typeface="Century Gothic" panose="020B0502020202020204" pitchFamily="34" charset="0"/>
              </a:rPr>
              <a:t>¡A </a:t>
            </a:r>
            <a:r>
              <a:rPr lang="en-GB" sz="3600" b="1" dirty="0" err="1">
                <a:solidFill>
                  <a:schemeClr val="bg1"/>
                </a:solidFill>
                <a:latin typeface="Century Gothic" panose="020B0502020202020204" pitchFamily="34" charset="0"/>
              </a:rPr>
              <a:t>hablar</a:t>
            </a:r>
            <a:r>
              <a:rPr lang="en-GB" sz="3600" b="1" dirty="0">
                <a:solidFill>
                  <a:schemeClr val="bg1"/>
                </a:solidFill>
                <a:latin typeface="Century Gothic" panose="020B0502020202020204" pitchFamily="34" charset="0"/>
              </a:rPr>
              <a:t>!</a:t>
            </a:r>
            <a:endParaRPr lang="en-GB" sz="3600" dirty="0">
              <a:latin typeface="Century Gothic" panose="020B0502020202020204" pitchFamily="34" charset="0"/>
            </a:endParaRPr>
          </a:p>
        </p:txBody>
      </p:sp>
      <p:sp>
        <p:nvSpPr>
          <p:cNvPr id="1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5540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FDB1373-1517-4CC8-9AB7-941E0255E10A}"/>
              </a:ext>
            </a:extLst>
          </p:cNvPr>
          <p:cNvSpPr txBox="1"/>
          <p:nvPr/>
        </p:nvSpPr>
        <p:spPr>
          <a:xfrm>
            <a:off x="8631324" y="2109072"/>
            <a:ext cx="3260713" cy="1200329"/>
          </a:xfrm>
          <a:prstGeom prst="rect">
            <a:avLst/>
          </a:prstGeom>
          <a:noFill/>
        </p:spPr>
        <p:txBody>
          <a:bodyPr wrap="square" rtlCol="0">
            <a:spAutoFit/>
          </a:bodyPr>
          <a:lstStyle/>
          <a:p>
            <a:r>
              <a:rPr lang="es-CO" sz="7200" dirty="0">
                <a:solidFill>
                  <a:schemeClr val="accent2"/>
                </a:solidFill>
                <a:latin typeface="Century Gothic" panose="020B0502020202020204" pitchFamily="34" charset="0"/>
                <a:cs typeface="Calibri" panose="020F0502020204030204" pitchFamily="34" charset="0"/>
              </a:rPr>
              <a:t>co</a:t>
            </a:r>
            <a:r>
              <a:rPr lang="es-CO" sz="7200" dirty="0">
                <a:solidFill>
                  <a:schemeClr val="accent5">
                    <a:lumMod val="75000"/>
                  </a:schemeClr>
                </a:solidFill>
                <a:latin typeface="Century Gothic" panose="020B0502020202020204" pitchFamily="34" charset="0"/>
                <a:cs typeface="Calibri" panose="020F0502020204030204" pitchFamily="34" charset="0"/>
              </a:rPr>
              <a:t>che</a:t>
            </a:r>
          </a:p>
        </p:txBody>
      </p:sp>
      <p:sp>
        <p:nvSpPr>
          <p:cNvPr id="20" name="TextBox 19">
            <a:extLst>
              <a:ext uri="{FF2B5EF4-FFF2-40B4-BE49-F238E27FC236}">
                <a16:creationId xmlns:a16="http://schemas.microsoft.com/office/drawing/2014/main" id="{73B2AD81-3E82-4E52-A7B5-2E3F9D65665A}"/>
              </a:ext>
            </a:extLst>
          </p:cNvPr>
          <p:cNvSpPr txBox="1"/>
          <p:nvPr/>
        </p:nvSpPr>
        <p:spPr>
          <a:xfrm>
            <a:off x="985185" y="2180244"/>
            <a:ext cx="3260713" cy="1200329"/>
          </a:xfrm>
          <a:prstGeom prst="rect">
            <a:avLst/>
          </a:prstGeom>
          <a:noFill/>
        </p:spPr>
        <p:txBody>
          <a:bodyPr wrap="square" rtlCol="0">
            <a:spAutoFit/>
          </a:bodyPr>
          <a:lstStyle/>
          <a:p>
            <a:r>
              <a:rPr lang="es-CO" sz="7200" dirty="0">
                <a:solidFill>
                  <a:schemeClr val="accent2"/>
                </a:solidFill>
                <a:latin typeface="Century Gothic" panose="020B0502020202020204" pitchFamily="34" charset="0"/>
                <a:cs typeface="Calibri" panose="020F0502020204030204" pitchFamily="34" charset="0"/>
              </a:rPr>
              <a:t>co</a:t>
            </a:r>
            <a:r>
              <a:rPr lang="es-CO" sz="7200" dirty="0">
                <a:solidFill>
                  <a:schemeClr val="accent5">
                    <a:lumMod val="75000"/>
                  </a:schemeClr>
                </a:solidFill>
                <a:latin typeface="Century Gothic" panose="020B0502020202020204" pitchFamily="34" charset="0"/>
                <a:cs typeface="Calibri" panose="020F0502020204030204" pitchFamily="34" charset="0"/>
              </a:rPr>
              <a:t>n</a:t>
            </a:r>
          </a:p>
        </p:txBody>
      </p:sp>
      <p:grpSp>
        <p:nvGrpSpPr>
          <p:cNvPr id="21" name="Group 20">
            <a:extLst>
              <a:ext uri="{FF2B5EF4-FFF2-40B4-BE49-F238E27FC236}">
                <a16:creationId xmlns:a16="http://schemas.microsoft.com/office/drawing/2014/main" id="{8B3E0668-94FB-4466-BACE-50EB1B02BAE4}"/>
              </a:ext>
            </a:extLst>
          </p:cNvPr>
          <p:cNvGrpSpPr/>
          <p:nvPr/>
        </p:nvGrpSpPr>
        <p:grpSpPr>
          <a:xfrm>
            <a:off x="1256374" y="3503403"/>
            <a:ext cx="1359167" cy="1618580"/>
            <a:chOff x="9563537" y="4515689"/>
            <a:chExt cx="1359167" cy="1618580"/>
          </a:xfrm>
        </p:grpSpPr>
        <p:pic>
          <p:nvPicPr>
            <p:cNvPr id="22" name="Picture 12" descr="http://www.clker.com/cliparts/4/8/a/6/1194984081402633375french_fries_juliane_kr_r.svg.hi.png">
              <a:extLst>
                <a:ext uri="{FF2B5EF4-FFF2-40B4-BE49-F238E27FC236}">
                  <a16:creationId xmlns:a16="http://schemas.microsoft.com/office/drawing/2014/main" id="{6D3BD611-EE8D-49A1-BF4D-117B9325F87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63537" y="4594738"/>
              <a:ext cx="536739" cy="703882"/>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12" descr="http://www.clker.com/cliparts/4/8/a/6/1194984081402633375french_fries_juliane_kr_r.svg.hi.png">
              <a:extLst>
                <a:ext uri="{FF2B5EF4-FFF2-40B4-BE49-F238E27FC236}">
                  <a16:creationId xmlns:a16="http://schemas.microsoft.com/office/drawing/2014/main" id="{8DE30C68-462A-44D9-AC3D-82B37AD91EB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09634" y="5430387"/>
              <a:ext cx="536739" cy="703882"/>
            </a:xfrm>
            <a:prstGeom prst="rect">
              <a:avLst/>
            </a:prstGeom>
            <a:noFill/>
            <a:extLst>
              <a:ext uri="{909E8E84-426E-40dd-AFC4-6F175D3DCCD1}">
                <a14:hiddenFill xmlns="" xmlns:a14="http://schemas.microsoft.com/office/drawing/2010/main">
                  <a:solidFill>
                    <a:srgbClr val="FFFFFF"/>
                  </a:solidFill>
                </a14:hiddenFill>
              </a:ext>
            </a:extLst>
          </p:spPr>
        </p:pic>
        <p:pic>
          <p:nvPicPr>
            <p:cNvPr id="24" name="Picture 23" descr="http://www.clker.com/cliparts/0/f/7/0/11954234311954389563ok_mark_h_kon_l_vdal_02.svg.med.png">
              <a:extLst>
                <a:ext uri="{FF2B5EF4-FFF2-40B4-BE49-F238E27FC236}">
                  <a16:creationId xmlns:a16="http://schemas.microsoft.com/office/drawing/2014/main" id="{CB6DA789-E3E7-440F-A8DC-049DAC88A3C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74218" y="4558358"/>
              <a:ext cx="648486" cy="497173"/>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18" descr="http://www.clker.com/cliparts/V/S/1/q/m/Q/red-x-small-md.png">
              <a:extLst>
                <a:ext uri="{FF2B5EF4-FFF2-40B4-BE49-F238E27FC236}">
                  <a16:creationId xmlns:a16="http://schemas.microsoft.com/office/drawing/2014/main" id="{FA129A9A-E6AE-4C18-BCDE-04532A11B5D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74219" y="5592678"/>
              <a:ext cx="509733" cy="446444"/>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Picture 14" descr="http://www.clker.com/cliparts/f/f/2/e/11954289431054409758ketchup_bottle_alexandre_01.svg.hi.png">
              <a:extLst>
                <a:ext uri="{FF2B5EF4-FFF2-40B4-BE49-F238E27FC236}">
                  <a16:creationId xmlns:a16="http://schemas.microsoft.com/office/drawing/2014/main" id="{CE444A45-081F-45E9-8803-4B66F020390A}"/>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919222" y="4515689"/>
              <a:ext cx="455299" cy="877864"/>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27" name="Picture 5" descr="car">
            <a:extLst>
              <a:ext uri="{FF2B5EF4-FFF2-40B4-BE49-F238E27FC236}">
                <a16:creationId xmlns:a16="http://schemas.microsoft.com/office/drawing/2014/main" id="{53075DD5-232C-402A-A01E-9AA1E65DA788}"/>
              </a:ext>
            </a:extLst>
          </p:cNvPr>
          <p:cNvPicPr>
            <a:picLocks noChangeAspect="1" noChangeArrowheads="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54024" y="3355236"/>
            <a:ext cx="1906324" cy="1302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D45DB951-3B29-48E5-8D98-264D015CE65F}"/>
              </a:ext>
            </a:extLst>
          </p:cNvPr>
          <p:cNvSpPr txBox="1"/>
          <p:nvPr/>
        </p:nvSpPr>
        <p:spPr>
          <a:xfrm>
            <a:off x="4597492" y="347661"/>
            <a:ext cx="2778017"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CO</a:t>
            </a:r>
          </a:p>
        </p:txBody>
      </p:sp>
      <p:sp>
        <p:nvSpPr>
          <p:cNvPr id="29" name="Rounded Rectangle 31">
            <a:extLst>
              <a:ext uri="{FF2B5EF4-FFF2-40B4-BE49-F238E27FC236}">
                <a16:creationId xmlns:a16="http://schemas.microsoft.com/office/drawing/2014/main" id="{8504EB0D-1CBA-4A8A-B269-F3E7B23190F4}"/>
              </a:ext>
            </a:extLst>
          </p:cNvPr>
          <p:cNvSpPr/>
          <p:nvPr/>
        </p:nvSpPr>
        <p:spPr>
          <a:xfrm>
            <a:off x="4170968" y="2324313"/>
            <a:ext cx="3602934" cy="278131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0" name="TextBox 29">
            <a:extLst>
              <a:ext uri="{FF2B5EF4-FFF2-40B4-BE49-F238E27FC236}">
                <a16:creationId xmlns:a16="http://schemas.microsoft.com/office/drawing/2014/main" id="{0A723611-4640-45FF-90C2-0D920B5B2487}"/>
              </a:ext>
            </a:extLst>
          </p:cNvPr>
          <p:cNvSpPr txBox="1"/>
          <p:nvPr/>
        </p:nvSpPr>
        <p:spPr>
          <a:xfrm>
            <a:off x="4369059" y="3896827"/>
            <a:ext cx="3283502"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co</a:t>
            </a:r>
            <a:r>
              <a:rPr lang="es-CO" sz="7200" dirty="0">
                <a:solidFill>
                  <a:srgbClr val="115076"/>
                </a:solidFill>
                <a:latin typeface="Century Gothic" panose="020B0502020202020204" pitchFamily="34" charset="0"/>
                <a:cs typeface="Calibri" panose="020F0502020204030204" pitchFamily="34" charset="0"/>
              </a:rPr>
              <a:t>mer</a:t>
            </a:r>
          </a:p>
        </p:txBody>
      </p:sp>
      <p:pic>
        <p:nvPicPr>
          <p:cNvPr id="31" name="Picture 30">
            <a:extLst>
              <a:ext uri="{FF2B5EF4-FFF2-40B4-BE49-F238E27FC236}">
                <a16:creationId xmlns:a16="http://schemas.microsoft.com/office/drawing/2014/main" id="{963B56B3-1B39-40C5-8644-1311505BC18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876" r="16346"/>
          <a:stretch/>
        </p:blipFill>
        <p:spPr>
          <a:xfrm>
            <a:off x="5451090" y="2525729"/>
            <a:ext cx="1042689" cy="1516014"/>
          </a:xfrm>
          <a:prstGeom prst="rect">
            <a:avLst/>
          </a:prstGeom>
        </p:spPr>
      </p:pic>
      <p:sp>
        <p:nvSpPr>
          <p:cNvPr id="12" name="Title 11">
            <a:extLst>
              <a:ext uri="{FF2B5EF4-FFF2-40B4-BE49-F238E27FC236}">
                <a16:creationId xmlns:a16="http://schemas.microsoft.com/office/drawing/2014/main" id="{3EB86E93-A472-425A-8AB4-3F2294FD4191}"/>
              </a:ext>
            </a:extLst>
          </p:cNvPr>
          <p:cNvSpPr>
            <a:spLocks noGrp="1"/>
          </p:cNvSpPr>
          <p:nvPr>
            <p:ph type="title"/>
          </p:nvPr>
        </p:nvSpPr>
        <p:spPr>
          <a:xfrm>
            <a:off x="0" y="6863393"/>
            <a:ext cx="1281742" cy="1325563"/>
          </a:xfrm>
        </p:spPr>
        <p:txBody>
          <a:bodyPr>
            <a:normAutofit/>
          </a:bodyPr>
          <a:lstStyle/>
          <a:p>
            <a:r>
              <a:rPr lang="en-GB" sz="100" dirty="0">
                <a:solidFill>
                  <a:schemeClr val="bg1"/>
                </a:solidFill>
              </a:rPr>
              <a:t>co</a:t>
            </a:r>
          </a:p>
        </p:txBody>
      </p:sp>
      <p:sp>
        <p:nvSpPr>
          <p:cNvPr id="2" name="TextBox 1"/>
          <p:cNvSpPr txBox="1"/>
          <p:nvPr/>
        </p:nvSpPr>
        <p:spPr>
          <a:xfrm>
            <a:off x="2523033" y="3839084"/>
            <a:ext cx="1343799"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[with]</a:t>
            </a:r>
          </a:p>
        </p:txBody>
      </p:sp>
    </p:spTree>
    <p:extLst>
      <p:ext uri="{BB962C8B-B14F-4D97-AF65-F5344CB8AC3E}">
        <p14:creationId xmlns:p14="http://schemas.microsoft.com/office/powerpoint/2010/main" val="188045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c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come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subTnLst>
                                    <p:audio>
                                      <p:cMediaNode>
                                        <p:cTn display="0" masterRel="sameClick">
                                          <p:stCondLst>
                                            <p:cond evt="begin" delay="0">
                                              <p:tn val="13"/>
                                            </p:cond>
                                          </p:stCondLst>
                                          <p:endCondLst>
                                            <p:cond evt="onStopAudio" delay="0">
                                              <p:tgtEl>
                                                <p:sldTgt/>
                                              </p:tgtEl>
                                            </p:cond>
                                          </p:endCondLst>
                                        </p:cTn>
                                        <p:tgtEl>
                                          <p:sndTgt r:embed="rId4" name="comer.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comer.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con.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con.wav"/>
                                        </p:tgtEl>
                                      </p:cMediaNode>
                                    </p:audio>
                                  </p:subTnLst>
                                </p:cTn>
                              </p:par>
                              <p:par>
                                <p:cTn id="28" presetID="1"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coche.wav"/>
                                        </p:tgtEl>
                                      </p:cMediaNode>
                                    </p:audio>
                                  </p:sub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6" name="co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29" grpId="0" animBg="1"/>
      <p:bldP spid="30"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C:\Users\wdj\Google Drive\Primary\Y5 SoW\From Tracy\Pronouns\you.png">
            <a:extLst>
              <a:ext uri="{FF2B5EF4-FFF2-40B4-BE49-F238E27FC236}">
                <a16:creationId xmlns:a16="http://schemas.microsoft.com/office/drawing/2014/main" id="{A480AD79-D684-4D13-B57E-DBDBA2B981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5079" y="1934998"/>
            <a:ext cx="2316327" cy="2039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http://www.clker.com/cliparts/0/f/c/2/1195445181899094722molumen_phone_icon.svg.med.png">
            <a:extLst>
              <a:ext uri="{FF2B5EF4-FFF2-40B4-BE49-F238E27FC236}">
                <a16:creationId xmlns:a16="http://schemas.microsoft.com/office/drawing/2014/main" id="{D7ED0C29-0E71-436D-B08E-441B229214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406" y="1944166"/>
            <a:ext cx="2030249" cy="2030249"/>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6ED228-7AA5-4256-9261-7AEDBAF74996}"/>
              </a:ext>
            </a:extLst>
          </p:cNvPr>
          <p:cNvSpPr txBox="1"/>
          <p:nvPr/>
        </p:nvSpPr>
        <p:spPr>
          <a:xfrm>
            <a:off x="319360" y="4282490"/>
            <a:ext cx="12717518" cy="1446550"/>
          </a:xfrm>
          <a:prstGeom prst="rect">
            <a:avLst/>
          </a:prstGeom>
          <a:noFill/>
        </p:spPr>
        <p:txBody>
          <a:bodyPr wrap="square" rtlCol="0">
            <a:spAutoFit/>
          </a:bodyPr>
          <a:lstStyle/>
          <a:p>
            <a:r>
              <a:rPr lang="en-GB" sz="8800" dirty="0">
                <a:solidFill>
                  <a:schemeClr val="accent5">
                    <a:lumMod val="50000"/>
                  </a:schemeClr>
                </a:solidFill>
                <a:latin typeface="Century Gothic" panose="020B0502020202020204" pitchFamily="34" charset="0"/>
              </a:rPr>
              <a:t>¿Tienes un teléfono?</a:t>
            </a:r>
          </a:p>
        </p:txBody>
      </p:sp>
      <p:sp>
        <p:nvSpPr>
          <p:cNvPr id="5" name="Title 4">
            <a:extLst>
              <a:ext uri="{FF2B5EF4-FFF2-40B4-BE49-F238E27FC236}">
                <a16:creationId xmlns:a16="http://schemas.microsoft.com/office/drawing/2014/main" id="{C3C96E33-9D9D-455A-B840-733289331F34}"/>
              </a:ext>
            </a:extLst>
          </p:cNvPr>
          <p:cNvSpPr>
            <a:spLocks noGrp="1"/>
          </p:cNvSpPr>
          <p:nvPr>
            <p:ph type="title"/>
          </p:nvPr>
        </p:nvSpPr>
        <p:spPr>
          <a:xfrm>
            <a:off x="-9739040" y="2291924"/>
            <a:ext cx="1852340" cy="1325563"/>
          </a:xfrm>
        </p:spPr>
        <p:txBody>
          <a:bodyPr>
            <a:normAutofit/>
          </a:bodyPr>
          <a:lstStyle/>
          <a:p>
            <a:pPr rtl="0" eaLnBrk="1" latinLnBrk="0" hangingPunct="1"/>
            <a:r>
              <a:rPr lang="en-GB" sz="100" kern="1200" dirty="0">
                <a:solidFill>
                  <a:schemeClr val="bg1"/>
                </a:solidFill>
                <a:effectLst/>
                <a:latin typeface="Century Gothic" panose="020B0502020202020204" pitchFamily="34" charset="0"/>
                <a:ea typeface="+mn-ea"/>
                <a:cs typeface="+mn-cs"/>
              </a:rPr>
              <a:t>¿</a:t>
            </a:r>
            <a:r>
              <a:rPr lang="en-GB" sz="100" kern="1200" dirty="0" err="1">
                <a:solidFill>
                  <a:schemeClr val="bg1"/>
                </a:solidFill>
                <a:effectLst/>
                <a:latin typeface="Century Gothic" panose="020B0502020202020204" pitchFamily="34" charset="0"/>
                <a:ea typeface="+mn-ea"/>
                <a:cs typeface="+mn-cs"/>
              </a:rPr>
              <a:t>Tienes</a:t>
            </a:r>
            <a:r>
              <a:rPr lang="en-GB" sz="100" kern="1200" dirty="0">
                <a:solidFill>
                  <a:schemeClr val="bg1"/>
                </a:solidFill>
                <a:effectLst/>
                <a:latin typeface="Century Gothic" panose="020B0502020202020204" pitchFamily="34" charset="0"/>
                <a:ea typeface="+mn-ea"/>
                <a:cs typeface="+mn-cs"/>
              </a:rPr>
              <a:t> un </a:t>
            </a:r>
            <a:r>
              <a:rPr lang="en-GB" sz="100" kern="1200" dirty="0" err="1">
                <a:solidFill>
                  <a:schemeClr val="bg1"/>
                </a:solidFill>
                <a:effectLst/>
                <a:latin typeface="Century Gothic" panose="020B0502020202020204" pitchFamily="34" charset="0"/>
                <a:ea typeface="+mn-ea"/>
                <a:cs typeface="+mn-cs"/>
              </a:rPr>
              <a:t>teléfono</a:t>
            </a:r>
            <a:r>
              <a:rPr lang="en-GB" sz="100" kern="1200" dirty="0">
                <a:solidFill>
                  <a:schemeClr val="bg1"/>
                </a:solidFill>
                <a:effectLst/>
                <a:latin typeface="Century Gothic" panose="020B0502020202020204" pitchFamily="34" charset="0"/>
                <a:ea typeface="+mn-ea"/>
                <a:cs typeface="+mn-cs"/>
              </a:rPr>
              <a:t>?</a:t>
            </a:r>
            <a:endParaRPr lang="en-GB" sz="100" dirty="0">
              <a:solidFill>
                <a:schemeClr val="bg1"/>
              </a:solidFill>
              <a:effectLst/>
            </a:endParaRPr>
          </a:p>
        </p:txBody>
      </p:sp>
      <p:pic>
        <p:nvPicPr>
          <p:cNvPr id="6" name="Picture 5"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7" name="Rectangle 6"/>
          <p:cNvSpPr/>
          <p:nvPr/>
        </p:nvSpPr>
        <p:spPr>
          <a:xfrm>
            <a:off x="0" y="353726"/>
            <a:ext cx="2364750" cy="646331"/>
          </a:xfrm>
          <a:prstGeom prst="rect">
            <a:avLst/>
          </a:prstGeom>
        </p:spPr>
        <p:txBody>
          <a:bodyPr wrap="none">
            <a:spAutoFit/>
          </a:bodyPr>
          <a:lstStyle/>
          <a:p>
            <a:r>
              <a:rPr lang="en-GB" sz="3600" b="1" dirty="0">
                <a:solidFill>
                  <a:schemeClr val="bg1"/>
                </a:solidFill>
                <a:latin typeface="Century Gothic" panose="020B0502020202020204" pitchFamily="34" charset="0"/>
              </a:rPr>
              <a:t>¡A </a:t>
            </a:r>
            <a:r>
              <a:rPr lang="en-GB" sz="3600" b="1" dirty="0" err="1">
                <a:solidFill>
                  <a:schemeClr val="bg1"/>
                </a:solidFill>
                <a:latin typeface="Century Gothic" panose="020B0502020202020204" pitchFamily="34" charset="0"/>
              </a:rPr>
              <a:t>hablar</a:t>
            </a:r>
            <a:r>
              <a:rPr lang="en-GB" sz="3600" b="1" dirty="0">
                <a:solidFill>
                  <a:schemeClr val="bg1"/>
                </a:solidFill>
                <a:latin typeface="Century Gothic" panose="020B0502020202020204" pitchFamily="34" charset="0"/>
              </a:rPr>
              <a:t>!</a:t>
            </a:r>
            <a:endParaRPr lang="en-GB" sz="3600" dirty="0">
              <a:latin typeface="Century Gothic" panose="020B0502020202020204" pitchFamily="34" charset="0"/>
            </a:endParaRPr>
          </a:p>
        </p:txBody>
      </p:sp>
      <p:sp>
        <p:nvSpPr>
          <p:cNvPr id="8"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1121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descr="C:\Users\wdj\Google Drive\Primary\Y5 SoW\From Tracy\Pronouns\she.png">
            <a:extLst>
              <a:ext uri="{FF2B5EF4-FFF2-40B4-BE49-F238E27FC236}">
                <a16:creationId xmlns:a16="http://schemas.microsoft.com/office/drawing/2014/main" id="{691C3FE3-ECC1-4BFA-ADD0-C85B4DA7636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9689" y="1842785"/>
            <a:ext cx="3667898" cy="2799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http://www.clker.com/cliparts/8/9/8/4/11954286171112758684tomas_arad_bottles.svg.med.png">
            <a:extLst>
              <a:ext uri="{FF2B5EF4-FFF2-40B4-BE49-F238E27FC236}">
                <a16:creationId xmlns:a16="http://schemas.microsoft.com/office/drawing/2014/main" id="{388ACECC-DB51-41F1-A2C8-69C1DF9CF6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48453"/>
          <a:stretch/>
        </p:blipFill>
        <p:spPr bwMode="auto">
          <a:xfrm rot="3036822">
            <a:off x="5650393" y="3049945"/>
            <a:ext cx="506489" cy="1435326"/>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D37A8CF-3060-4D41-B3F5-CB56811904C1}"/>
              </a:ext>
            </a:extLst>
          </p:cNvPr>
          <p:cNvSpPr txBox="1"/>
          <p:nvPr/>
        </p:nvSpPr>
        <p:spPr>
          <a:xfrm>
            <a:off x="260245" y="4642442"/>
            <a:ext cx="12717518" cy="1446550"/>
          </a:xfrm>
          <a:prstGeom prst="rect">
            <a:avLst/>
          </a:prstGeom>
          <a:noFill/>
        </p:spPr>
        <p:txBody>
          <a:bodyPr wrap="square" rtlCol="0">
            <a:spAutoFit/>
          </a:bodyPr>
          <a:lstStyle/>
          <a:p>
            <a:r>
              <a:rPr lang="en-GB" sz="8800" dirty="0">
                <a:solidFill>
                  <a:schemeClr val="accent5">
                    <a:lumMod val="50000"/>
                  </a:schemeClr>
                </a:solidFill>
                <a:latin typeface="Century Gothic" panose="020B0502020202020204" pitchFamily="34" charset="0"/>
              </a:rPr>
              <a:t>Tiene unas </a:t>
            </a:r>
            <a:r>
              <a:rPr lang="en-GB" sz="8800" dirty="0" err="1">
                <a:solidFill>
                  <a:schemeClr val="accent5">
                    <a:lumMod val="50000"/>
                  </a:schemeClr>
                </a:solidFill>
                <a:latin typeface="Century Gothic" panose="020B0502020202020204" pitchFamily="34" charset="0"/>
              </a:rPr>
              <a:t>botellas</a:t>
            </a:r>
            <a:r>
              <a:rPr lang="en-GB" sz="8800" dirty="0">
                <a:solidFill>
                  <a:schemeClr val="accent5">
                    <a:lumMod val="50000"/>
                  </a:schemeClr>
                </a:solidFill>
                <a:latin typeface="Century Gothic" panose="020B0502020202020204" pitchFamily="34" charset="0"/>
              </a:rPr>
              <a:t>.</a:t>
            </a:r>
          </a:p>
        </p:txBody>
      </p:sp>
      <p:pic>
        <p:nvPicPr>
          <p:cNvPr id="5" name="Picture 4" descr="http://www.clker.com/cliparts/8/9/8/4/11954286171112758684tomas_arad_bottles.svg.med.png">
            <a:extLst>
              <a:ext uri="{FF2B5EF4-FFF2-40B4-BE49-F238E27FC236}">
                <a16:creationId xmlns:a16="http://schemas.microsoft.com/office/drawing/2014/main" id="{835882D0-3E1F-4946-9CC6-6C8A67BAE9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48453"/>
          <a:stretch/>
        </p:blipFill>
        <p:spPr bwMode="auto">
          <a:xfrm rot="3036822">
            <a:off x="5840892" y="3567014"/>
            <a:ext cx="506489" cy="1435326"/>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16AD33C5-2866-4952-BF2C-3AC1C62BF4B7}"/>
              </a:ext>
            </a:extLst>
          </p:cNvPr>
          <p:cNvSpPr>
            <a:spLocks noGrp="1"/>
          </p:cNvSpPr>
          <p:nvPr>
            <p:ph type="title"/>
          </p:nvPr>
        </p:nvSpPr>
        <p:spPr>
          <a:xfrm>
            <a:off x="-10401300" y="900273"/>
            <a:ext cx="2514600" cy="1325563"/>
          </a:xfrm>
        </p:spPr>
        <p:txBody>
          <a:bodyPr>
            <a:normAutofit/>
          </a:bodyPr>
          <a:lstStyle/>
          <a:p>
            <a:pPr rtl="0" eaLnBrk="1" latinLnBrk="0" hangingPunct="1"/>
            <a:r>
              <a:rPr lang="en-GB" sz="100" kern="1200" dirty="0">
                <a:solidFill>
                  <a:schemeClr val="bg1"/>
                </a:solidFill>
                <a:effectLst/>
                <a:latin typeface="Century Gothic" panose="020B0502020202020204" pitchFamily="34" charset="0"/>
                <a:ea typeface="+mn-ea"/>
                <a:cs typeface="+mn-cs"/>
              </a:rPr>
              <a:t>Tiene </a:t>
            </a:r>
            <a:r>
              <a:rPr lang="en-GB" sz="100" kern="1200" dirty="0" err="1">
                <a:solidFill>
                  <a:schemeClr val="bg1"/>
                </a:solidFill>
                <a:effectLst/>
                <a:latin typeface="Century Gothic" panose="020B0502020202020204" pitchFamily="34" charset="0"/>
                <a:ea typeface="+mn-ea"/>
                <a:cs typeface="+mn-cs"/>
              </a:rPr>
              <a:t>unas</a:t>
            </a:r>
            <a:r>
              <a:rPr lang="en-GB" sz="100" kern="1200" dirty="0">
                <a:solidFill>
                  <a:schemeClr val="bg1"/>
                </a:solidFill>
                <a:effectLst/>
                <a:latin typeface="Century Gothic" panose="020B0502020202020204" pitchFamily="34" charset="0"/>
                <a:ea typeface="+mn-ea"/>
                <a:cs typeface="+mn-cs"/>
              </a:rPr>
              <a:t> </a:t>
            </a:r>
            <a:r>
              <a:rPr lang="en-GB" sz="100" kern="1200" dirty="0" err="1">
                <a:solidFill>
                  <a:schemeClr val="bg1"/>
                </a:solidFill>
                <a:effectLst/>
                <a:latin typeface="Century Gothic" panose="020B0502020202020204" pitchFamily="34" charset="0"/>
                <a:ea typeface="+mn-ea"/>
                <a:cs typeface="+mn-cs"/>
              </a:rPr>
              <a:t>botellas</a:t>
            </a:r>
            <a:r>
              <a:rPr lang="en-GB" sz="100" kern="1200" dirty="0">
                <a:solidFill>
                  <a:schemeClr val="bg1"/>
                </a:solidFill>
                <a:effectLst/>
                <a:latin typeface="Century Gothic" panose="020B0502020202020204" pitchFamily="34" charset="0"/>
                <a:ea typeface="+mn-ea"/>
                <a:cs typeface="+mn-cs"/>
              </a:rPr>
              <a:t>.</a:t>
            </a:r>
            <a:endParaRPr lang="en-GB" sz="100" dirty="0">
              <a:solidFill>
                <a:schemeClr val="bg1"/>
              </a:solidFill>
              <a:effectLst/>
            </a:endParaRPr>
          </a:p>
        </p:txBody>
      </p:sp>
      <p:pic>
        <p:nvPicPr>
          <p:cNvPr id="7" name="Picture 6"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8" name="Rectangle 7"/>
          <p:cNvSpPr/>
          <p:nvPr/>
        </p:nvSpPr>
        <p:spPr>
          <a:xfrm>
            <a:off x="0" y="353726"/>
            <a:ext cx="2364750" cy="646331"/>
          </a:xfrm>
          <a:prstGeom prst="rect">
            <a:avLst/>
          </a:prstGeom>
        </p:spPr>
        <p:txBody>
          <a:bodyPr wrap="none">
            <a:spAutoFit/>
          </a:bodyPr>
          <a:lstStyle/>
          <a:p>
            <a:r>
              <a:rPr lang="en-GB" sz="3600" b="1" dirty="0">
                <a:solidFill>
                  <a:schemeClr val="bg1"/>
                </a:solidFill>
                <a:latin typeface="Century Gothic" panose="020B0502020202020204" pitchFamily="34" charset="0"/>
              </a:rPr>
              <a:t>¡A </a:t>
            </a:r>
            <a:r>
              <a:rPr lang="en-GB" sz="3600" b="1" dirty="0" err="1">
                <a:solidFill>
                  <a:schemeClr val="bg1"/>
                </a:solidFill>
                <a:latin typeface="Century Gothic" panose="020B0502020202020204" pitchFamily="34" charset="0"/>
              </a:rPr>
              <a:t>hablar</a:t>
            </a:r>
            <a:r>
              <a:rPr lang="en-GB" sz="3600" b="1" dirty="0">
                <a:solidFill>
                  <a:schemeClr val="bg1"/>
                </a:solidFill>
                <a:latin typeface="Century Gothic" panose="020B0502020202020204" pitchFamily="34" charset="0"/>
              </a:rPr>
              <a:t>!</a:t>
            </a:r>
            <a:endParaRPr lang="en-GB" sz="3600" dirty="0">
              <a:latin typeface="Century Gothic" panose="020B0502020202020204" pitchFamily="34" charset="0"/>
            </a:endParaRPr>
          </a:p>
        </p:txBody>
      </p:sp>
      <p:sp>
        <p:nvSpPr>
          <p:cNvPr id="9"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2223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4" descr="http://www.clker.com/cliparts/p/y/U/Y/S/b/plantas-md.png">
            <a:extLst>
              <a:ext uri="{FF2B5EF4-FFF2-40B4-BE49-F238E27FC236}">
                <a16:creationId xmlns:a16="http://schemas.microsoft.com/office/drawing/2014/main" id="{8562403C-2540-4495-9228-EB627C55AA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84" t="31705" r="41116"/>
          <a:stretch/>
        </p:blipFill>
        <p:spPr bwMode="auto">
          <a:xfrm>
            <a:off x="5027335" y="3024000"/>
            <a:ext cx="1047644" cy="1521747"/>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http://www.clker.com/cliparts/p/y/U/Y/S/b/plantas-md.png">
            <a:extLst>
              <a:ext uri="{FF2B5EF4-FFF2-40B4-BE49-F238E27FC236}">
                <a16:creationId xmlns:a16="http://schemas.microsoft.com/office/drawing/2014/main" id="{082BBF57-5C73-4CFB-A236-9DB529A566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84" t="31705" r="41116"/>
          <a:stretch/>
        </p:blipFill>
        <p:spPr bwMode="auto">
          <a:xfrm>
            <a:off x="5764754" y="3023998"/>
            <a:ext cx="1047644" cy="1521747"/>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4" descr="http://www.clker.com/cliparts/p/y/U/Y/S/b/plantas-md.png">
            <a:extLst>
              <a:ext uri="{FF2B5EF4-FFF2-40B4-BE49-F238E27FC236}">
                <a16:creationId xmlns:a16="http://schemas.microsoft.com/office/drawing/2014/main" id="{2C375D81-D173-471E-A383-545CDB4E42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84" t="31705" r="41116"/>
          <a:stretch/>
        </p:blipFill>
        <p:spPr bwMode="auto">
          <a:xfrm>
            <a:off x="6635417" y="3023999"/>
            <a:ext cx="1047644" cy="1521747"/>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http://www.clker.com/cliparts/p/y/U/Y/S/b/plantas-md.png">
            <a:extLst>
              <a:ext uri="{FF2B5EF4-FFF2-40B4-BE49-F238E27FC236}">
                <a16:creationId xmlns:a16="http://schemas.microsoft.com/office/drawing/2014/main" id="{F13EE5BC-DAB1-4352-8916-1D599DDE59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84" t="31705" r="41116"/>
          <a:stretch/>
        </p:blipFill>
        <p:spPr bwMode="auto">
          <a:xfrm>
            <a:off x="7372836" y="3023998"/>
            <a:ext cx="1047644" cy="1521747"/>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C:\Users\wdj\Google Drive\Primary\Y5 SoW\From Tracy\Pronouns\i.png">
            <a:extLst>
              <a:ext uri="{FF2B5EF4-FFF2-40B4-BE49-F238E27FC236}">
                <a16:creationId xmlns:a16="http://schemas.microsoft.com/office/drawing/2014/main" id="{AB56335B-8526-4B2A-BC4B-07F6D29BC85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76855" y="2117470"/>
            <a:ext cx="1039007" cy="2430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1FCF4E2-D309-4DA4-ACB7-847F17B75FDA}"/>
              </a:ext>
            </a:extLst>
          </p:cNvPr>
          <p:cNvSpPr txBox="1"/>
          <p:nvPr/>
        </p:nvSpPr>
        <p:spPr>
          <a:xfrm>
            <a:off x="241737" y="4734434"/>
            <a:ext cx="11624442" cy="1446550"/>
          </a:xfrm>
          <a:prstGeom prst="rect">
            <a:avLst/>
          </a:prstGeom>
          <a:noFill/>
        </p:spPr>
        <p:txBody>
          <a:bodyPr wrap="square" rtlCol="0">
            <a:spAutoFit/>
          </a:bodyPr>
          <a:lstStyle/>
          <a:p>
            <a:r>
              <a:rPr lang="en-GB" sz="8800" dirty="0">
                <a:solidFill>
                  <a:schemeClr val="accent5">
                    <a:lumMod val="50000"/>
                  </a:schemeClr>
                </a:solidFill>
                <a:latin typeface="Century Gothic" panose="020B0502020202020204" pitchFamily="34" charset="0"/>
              </a:rPr>
              <a:t>Tengo unas plantas.</a:t>
            </a:r>
          </a:p>
        </p:txBody>
      </p:sp>
      <p:sp>
        <p:nvSpPr>
          <p:cNvPr id="8" name="Title 7">
            <a:extLst>
              <a:ext uri="{FF2B5EF4-FFF2-40B4-BE49-F238E27FC236}">
                <a16:creationId xmlns:a16="http://schemas.microsoft.com/office/drawing/2014/main" id="{FF758D0F-EB20-4296-B93C-B347D1FD1661}"/>
              </a:ext>
            </a:extLst>
          </p:cNvPr>
          <p:cNvSpPr>
            <a:spLocks noGrp="1"/>
          </p:cNvSpPr>
          <p:nvPr>
            <p:ph type="title"/>
          </p:nvPr>
        </p:nvSpPr>
        <p:spPr>
          <a:xfrm>
            <a:off x="-10744200" y="1454688"/>
            <a:ext cx="2057400" cy="1325563"/>
          </a:xfrm>
        </p:spPr>
        <p:txBody>
          <a:bodyPr>
            <a:normAutofit/>
          </a:bodyPr>
          <a:lstStyle/>
          <a:p>
            <a:pPr rtl="0" eaLnBrk="1" latinLnBrk="0" hangingPunct="1"/>
            <a:r>
              <a:rPr lang="en-GB" sz="100" kern="1200" dirty="0">
                <a:solidFill>
                  <a:schemeClr val="bg1"/>
                </a:solidFill>
                <a:effectLst/>
                <a:latin typeface="Century Gothic" panose="020B0502020202020204" pitchFamily="34" charset="0"/>
                <a:ea typeface="+mn-ea"/>
                <a:cs typeface="+mn-cs"/>
              </a:rPr>
              <a:t>Tengo </a:t>
            </a:r>
            <a:r>
              <a:rPr lang="en-GB" sz="100" kern="1200" dirty="0" err="1">
                <a:solidFill>
                  <a:schemeClr val="bg1"/>
                </a:solidFill>
                <a:effectLst/>
                <a:latin typeface="Century Gothic" panose="020B0502020202020204" pitchFamily="34" charset="0"/>
                <a:ea typeface="+mn-ea"/>
                <a:cs typeface="+mn-cs"/>
              </a:rPr>
              <a:t>unas</a:t>
            </a:r>
            <a:r>
              <a:rPr lang="en-GB" sz="100" kern="1200" dirty="0">
                <a:solidFill>
                  <a:schemeClr val="bg1"/>
                </a:solidFill>
                <a:effectLst/>
                <a:latin typeface="Century Gothic" panose="020B0502020202020204" pitchFamily="34" charset="0"/>
                <a:ea typeface="+mn-ea"/>
                <a:cs typeface="+mn-cs"/>
              </a:rPr>
              <a:t> </a:t>
            </a:r>
            <a:r>
              <a:rPr lang="en-GB" sz="100" kern="1200" dirty="0" err="1">
                <a:solidFill>
                  <a:schemeClr val="bg1"/>
                </a:solidFill>
                <a:effectLst/>
                <a:latin typeface="Century Gothic" panose="020B0502020202020204" pitchFamily="34" charset="0"/>
                <a:ea typeface="+mn-ea"/>
                <a:cs typeface="+mn-cs"/>
              </a:rPr>
              <a:t>plantas</a:t>
            </a:r>
            <a:r>
              <a:rPr lang="en-GB" sz="100" kern="1200" dirty="0">
                <a:solidFill>
                  <a:schemeClr val="bg1"/>
                </a:solidFill>
                <a:effectLst/>
                <a:latin typeface="Century Gothic" panose="020B0502020202020204" pitchFamily="34" charset="0"/>
                <a:ea typeface="+mn-ea"/>
                <a:cs typeface="+mn-cs"/>
              </a:rPr>
              <a:t>.</a:t>
            </a:r>
            <a:endParaRPr lang="en-GB" sz="100" dirty="0">
              <a:solidFill>
                <a:schemeClr val="bg1"/>
              </a:solidFill>
              <a:effectLst/>
            </a:endParaRPr>
          </a:p>
        </p:txBody>
      </p:sp>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0" name="Rectangle 9"/>
          <p:cNvSpPr/>
          <p:nvPr/>
        </p:nvSpPr>
        <p:spPr>
          <a:xfrm>
            <a:off x="0" y="353726"/>
            <a:ext cx="2364750" cy="646331"/>
          </a:xfrm>
          <a:prstGeom prst="rect">
            <a:avLst/>
          </a:prstGeom>
        </p:spPr>
        <p:txBody>
          <a:bodyPr wrap="none">
            <a:spAutoFit/>
          </a:bodyPr>
          <a:lstStyle/>
          <a:p>
            <a:r>
              <a:rPr lang="en-GB" sz="3600" b="1" dirty="0">
                <a:solidFill>
                  <a:schemeClr val="bg1"/>
                </a:solidFill>
                <a:latin typeface="Century Gothic" panose="020B0502020202020204" pitchFamily="34" charset="0"/>
              </a:rPr>
              <a:t>¡A </a:t>
            </a:r>
            <a:r>
              <a:rPr lang="en-GB" sz="3600" b="1" dirty="0" err="1">
                <a:solidFill>
                  <a:schemeClr val="bg1"/>
                </a:solidFill>
                <a:latin typeface="Century Gothic" panose="020B0502020202020204" pitchFamily="34" charset="0"/>
              </a:rPr>
              <a:t>hablar</a:t>
            </a:r>
            <a:r>
              <a:rPr lang="en-GB" sz="3600" b="1" dirty="0">
                <a:solidFill>
                  <a:schemeClr val="bg1"/>
                </a:solidFill>
                <a:latin typeface="Century Gothic" panose="020B0502020202020204" pitchFamily="34" charset="0"/>
              </a:rPr>
              <a:t>!</a:t>
            </a:r>
            <a:endParaRPr lang="en-GB" sz="3600" dirty="0">
              <a:latin typeface="Century Gothic" panose="020B0502020202020204" pitchFamily="34" charset="0"/>
            </a:endParaRPr>
          </a:p>
        </p:txBody>
      </p:sp>
      <p:sp>
        <p:nvSpPr>
          <p:cNvPr id="1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274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6" descr="http://www.clker.com/cliparts/x/k/6/f/T/0/magazine-without-shadow-or-barcode-md.png">
            <a:extLst>
              <a:ext uri="{FF2B5EF4-FFF2-40B4-BE49-F238E27FC236}">
                <a16:creationId xmlns:a16="http://schemas.microsoft.com/office/drawing/2014/main" id="{80B6F25E-478F-44E7-B264-C30308EFA6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4108" y="1633973"/>
            <a:ext cx="2209732" cy="2342944"/>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C:\Users\wdj\Google Drive\Primary\Y5 SoW\From Tracy\Pronouns\you.png">
            <a:extLst>
              <a:ext uri="{FF2B5EF4-FFF2-40B4-BE49-F238E27FC236}">
                <a16:creationId xmlns:a16="http://schemas.microsoft.com/office/drawing/2014/main" id="{6805D8E1-2E80-43C5-8D7D-3DD87556246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5145" y="1937500"/>
            <a:ext cx="2316327" cy="2039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http://www.clker.com/cliparts/6/e/9/d/1206576288878508735yves_guillou_question.svg.med.png">
            <a:extLst>
              <a:ext uri="{FF2B5EF4-FFF2-40B4-BE49-F238E27FC236}">
                <a16:creationId xmlns:a16="http://schemas.microsoft.com/office/drawing/2014/main" id="{51403F45-AE51-4EBD-B090-BA11818086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508005">
            <a:off x="3152245" y="893634"/>
            <a:ext cx="523272" cy="1122382"/>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14F4367-272F-44DA-9130-8207B3965BD1}"/>
              </a:ext>
            </a:extLst>
          </p:cNvPr>
          <p:cNvSpPr txBox="1"/>
          <p:nvPr/>
        </p:nvSpPr>
        <p:spPr>
          <a:xfrm>
            <a:off x="319360" y="4282490"/>
            <a:ext cx="12717518" cy="1446550"/>
          </a:xfrm>
          <a:prstGeom prst="rect">
            <a:avLst/>
          </a:prstGeom>
          <a:noFill/>
        </p:spPr>
        <p:txBody>
          <a:bodyPr wrap="square" rtlCol="0">
            <a:spAutoFit/>
          </a:bodyPr>
          <a:lstStyle/>
          <a:p>
            <a:r>
              <a:rPr lang="en-GB" sz="8800" dirty="0">
                <a:solidFill>
                  <a:schemeClr val="accent5">
                    <a:lumMod val="50000"/>
                  </a:schemeClr>
                </a:solidFill>
                <a:latin typeface="Century Gothic" panose="020B0502020202020204" pitchFamily="34" charset="0"/>
              </a:rPr>
              <a:t>¿Tienes una revista?</a:t>
            </a:r>
          </a:p>
        </p:txBody>
      </p:sp>
      <p:sp>
        <p:nvSpPr>
          <p:cNvPr id="6" name="Title 5">
            <a:extLst>
              <a:ext uri="{FF2B5EF4-FFF2-40B4-BE49-F238E27FC236}">
                <a16:creationId xmlns:a16="http://schemas.microsoft.com/office/drawing/2014/main" id="{60CBDD17-7CA9-456A-856A-2D965AC602FB}"/>
              </a:ext>
            </a:extLst>
          </p:cNvPr>
          <p:cNvSpPr>
            <a:spLocks noGrp="1"/>
          </p:cNvSpPr>
          <p:nvPr>
            <p:ph type="title"/>
          </p:nvPr>
        </p:nvSpPr>
        <p:spPr>
          <a:xfrm>
            <a:off x="-10629900" y="1274718"/>
            <a:ext cx="1866900" cy="1325563"/>
          </a:xfrm>
        </p:spPr>
        <p:txBody>
          <a:bodyPr>
            <a:normAutofit/>
          </a:bodyPr>
          <a:lstStyle/>
          <a:p>
            <a:pPr rtl="0" eaLnBrk="1" latinLnBrk="0" hangingPunct="1"/>
            <a:r>
              <a:rPr lang="en-GB" sz="100" kern="1200" dirty="0">
                <a:solidFill>
                  <a:schemeClr val="bg1"/>
                </a:solidFill>
                <a:effectLst/>
                <a:latin typeface="Century Gothic" panose="020B0502020202020204" pitchFamily="34" charset="0"/>
                <a:ea typeface="+mn-ea"/>
                <a:cs typeface="+mn-cs"/>
              </a:rPr>
              <a:t>¿</a:t>
            </a:r>
            <a:r>
              <a:rPr lang="en-GB" sz="100" kern="1200" dirty="0" err="1">
                <a:solidFill>
                  <a:schemeClr val="bg1"/>
                </a:solidFill>
                <a:effectLst/>
                <a:latin typeface="Century Gothic" panose="020B0502020202020204" pitchFamily="34" charset="0"/>
                <a:ea typeface="+mn-ea"/>
                <a:cs typeface="+mn-cs"/>
              </a:rPr>
              <a:t>Tienes</a:t>
            </a:r>
            <a:r>
              <a:rPr lang="en-GB" sz="100" kern="1200" dirty="0">
                <a:solidFill>
                  <a:schemeClr val="bg1"/>
                </a:solidFill>
                <a:effectLst/>
                <a:latin typeface="Century Gothic" panose="020B0502020202020204" pitchFamily="34" charset="0"/>
                <a:ea typeface="+mn-ea"/>
                <a:cs typeface="+mn-cs"/>
              </a:rPr>
              <a:t> una </a:t>
            </a:r>
            <a:r>
              <a:rPr lang="en-GB" sz="100" kern="1200" dirty="0" err="1">
                <a:solidFill>
                  <a:schemeClr val="bg1"/>
                </a:solidFill>
                <a:effectLst/>
                <a:latin typeface="Century Gothic" panose="020B0502020202020204" pitchFamily="34" charset="0"/>
                <a:ea typeface="+mn-ea"/>
                <a:cs typeface="+mn-cs"/>
              </a:rPr>
              <a:t>revista</a:t>
            </a:r>
            <a:r>
              <a:rPr lang="en-GB" sz="100" kern="1200" dirty="0">
                <a:solidFill>
                  <a:schemeClr val="bg1"/>
                </a:solidFill>
                <a:effectLst/>
                <a:latin typeface="Century Gothic" panose="020B0502020202020204" pitchFamily="34" charset="0"/>
                <a:ea typeface="+mn-ea"/>
                <a:cs typeface="+mn-cs"/>
              </a:rPr>
              <a:t>?</a:t>
            </a:r>
            <a:endParaRPr lang="en-GB" sz="100" dirty="0">
              <a:solidFill>
                <a:schemeClr val="bg1"/>
              </a:solidFill>
              <a:effectLst/>
            </a:endParaRPr>
          </a:p>
        </p:txBody>
      </p:sp>
      <p:pic>
        <p:nvPicPr>
          <p:cNvPr id="7" name="Picture 6" descr="background rectangle">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8" name="Rectangle 7"/>
          <p:cNvSpPr/>
          <p:nvPr/>
        </p:nvSpPr>
        <p:spPr>
          <a:xfrm>
            <a:off x="0" y="353726"/>
            <a:ext cx="5525872" cy="646331"/>
          </a:xfrm>
          <a:prstGeom prst="rect">
            <a:avLst/>
          </a:prstGeom>
        </p:spPr>
        <p:txBody>
          <a:bodyPr wrap="none">
            <a:spAutoFit/>
          </a:bodyPr>
          <a:lstStyle/>
          <a:p>
            <a:r>
              <a:rPr lang="en-GB" sz="3600" b="1" dirty="0">
                <a:solidFill>
                  <a:schemeClr val="bg1"/>
                </a:solidFill>
                <a:latin typeface="Century Gothic" panose="020B0502020202020204" pitchFamily="34" charset="0"/>
              </a:rPr>
              <a:t>Gramática/</a:t>
            </a:r>
            <a:r>
              <a:rPr lang="en-GB" sz="3600" b="1" dirty="0" err="1">
                <a:solidFill>
                  <a:schemeClr val="bg1"/>
                </a:solidFill>
                <a:latin typeface="Century Gothic" panose="020B0502020202020204" pitchFamily="34" charset="0"/>
              </a:rPr>
              <a:t>vocabulario</a:t>
            </a:r>
            <a:endParaRPr lang="en-GB" sz="3600" dirty="0">
              <a:latin typeface="Century Gothic" panose="020B0502020202020204" pitchFamily="34" charset="0"/>
            </a:endParaRPr>
          </a:p>
        </p:txBody>
      </p:sp>
      <p:sp>
        <p:nvSpPr>
          <p:cNvPr id="9"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6142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2" descr="http://www.clker.com/cliparts/w/d/u/B/w/V/stamp1-md.png">
            <a:extLst>
              <a:ext uri="{FF2B5EF4-FFF2-40B4-BE49-F238E27FC236}">
                <a16:creationId xmlns:a16="http://schemas.microsoft.com/office/drawing/2014/main" id="{38FCCF0D-EA1C-4F3F-9775-EBA3B98635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262966" y="3703164"/>
            <a:ext cx="2639716" cy="2391693"/>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Title 16">
            <a:extLst>
              <a:ext uri="{FF2B5EF4-FFF2-40B4-BE49-F238E27FC236}">
                <a16:creationId xmlns:a16="http://schemas.microsoft.com/office/drawing/2014/main" id="{4EE5CCDD-0159-4208-9675-6951835D878D}"/>
              </a:ext>
            </a:extLst>
          </p:cNvPr>
          <p:cNvSpPr>
            <a:spLocks noGrp="1"/>
          </p:cNvSpPr>
          <p:nvPr>
            <p:ph type="title"/>
          </p:nvPr>
        </p:nvSpPr>
        <p:spPr>
          <a:xfrm rot="21291482">
            <a:off x="456354" y="4236486"/>
            <a:ext cx="3507862" cy="1325563"/>
          </a:xfrm>
        </p:spPr>
        <p:txBody>
          <a:bodyPr/>
          <a:lstStyle/>
          <a:p>
            <a:pPr rtl="0" eaLnBrk="1" latinLnBrk="0" hangingPunct="1"/>
            <a:r>
              <a:rPr lang="en-GB" sz="4000" kern="1200" dirty="0">
                <a:solidFill>
                  <a:srgbClr val="000000"/>
                </a:solidFill>
                <a:effectLst/>
                <a:latin typeface="Century Gothic" panose="020B0502020202020204" pitchFamily="34" charset="0"/>
                <a:ea typeface="+mn-ea"/>
                <a:cs typeface="Calibri" panose="020F0502020204030204" pitchFamily="34" charset="0"/>
              </a:rPr>
              <a:t>[what?]</a:t>
            </a:r>
            <a:endParaRPr lang="en-GB" dirty="0">
              <a:effectLst/>
            </a:endParaRPr>
          </a:p>
        </p:txBody>
      </p:sp>
      <p:pic>
        <p:nvPicPr>
          <p:cNvPr id="2" name="Picture 2" descr="C:\Users\wdj\Google Drive\Primary\Y5 SoW\From Tracy\Pronouns\she.png">
            <a:extLst>
              <a:ext uri="{FF2B5EF4-FFF2-40B4-BE49-F238E27FC236}">
                <a16:creationId xmlns:a16="http://schemas.microsoft.com/office/drawing/2014/main" id="{1ED27A2D-C187-4627-8ABA-23260B2FF6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6368" y="3529351"/>
            <a:ext cx="3667898" cy="27996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8" descr="http://www.clker.com/cliparts/5/9/4/f/12065680271458001607maxib_bike.svg.med.png">
            <a:extLst>
              <a:ext uri="{FF2B5EF4-FFF2-40B4-BE49-F238E27FC236}">
                <a16:creationId xmlns:a16="http://schemas.microsoft.com/office/drawing/2014/main" id="{44369414-3C9B-4D05-9368-F3D742FAC1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39156">
            <a:off x="8300365" y="5022018"/>
            <a:ext cx="1478624" cy="823101"/>
          </a:xfrm>
          <a:prstGeom prst="rect">
            <a:avLst/>
          </a:prstGeom>
          <a:noFill/>
          <a:extLst>
            <a:ext uri="{909E8E84-426E-40dd-AFC4-6F175D3DCCD1}">
              <a14:hiddenFill xmlns="" xmlns:a14="http://schemas.microsoft.com/office/drawing/2010/main">
                <a:solidFill>
                  <a:srgbClr val="FFFFFF"/>
                </a:solidFill>
              </a14:hiddenFill>
            </a:ext>
          </a:extLst>
        </p:spPr>
      </p:pic>
      <p:pic>
        <p:nvPicPr>
          <p:cNvPr id="4" name="Picture 8" descr="http://www.clker.com/cliparts/5/9/4/f/12065680271458001607maxib_bike.svg.med.png">
            <a:extLst>
              <a:ext uri="{FF2B5EF4-FFF2-40B4-BE49-F238E27FC236}">
                <a16:creationId xmlns:a16="http://schemas.microsoft.com/office/drawing/2014/main" id="{C7DE7EEC-1D5B-48FD-9196-B65AB6AB00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39156">
            <a:off x="9126714" y="4874605"/>
            <a:ext cx="1478624" cy="823101"/>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descr="http://www.clker.com/cliparts/5/9/4/f/12065680271458001607maxib_bike.svg.med.png">
            <a:extLst>
              <a:ext uri="{FF2B5EF4-FFF2-40B4-BE49-F238E27FC236}">
                <a16:creationId xmlns:a16="http://schemas.microsoft.com/office/drawing/2014/main" id="{3F56ADF9-2014-40C9-9F7F-45C9574B74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39156">
            <a:off x="7237010" y="5164011"/>
            <a:ext cx="1478624" cy="82310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0D86BFB-7A5F-44EE-A5E6-F9CE61ED986D}"/>
              </a:ext>
            </a:extLst>
          </p:cNvPr>
          <p:cNvSpPr txBox="1"/>
          <p:nvPr/>
        </p:nvSpPr>
        <p:spPr>
          <a:xfrm>
            <a:off x="9385571" y="1197878"/>
            <a:ext cx="3375871" cy="646331"/>
          </a:xfrm>
          <a:prstGeom prst="rect">
            <a:avLst/>
          </a:prstGeom>
          <a:noFill/>
        </p:spPr>
        <p:txBody>
          <a:bodyPr wrap="square" rtlCol="0">
            <a:spAutoFit/>
          </a:bodyPr>
          <a:lstStyle/>
          <a:p>
            <a:r>
              <a:rPr lang="en-GB" sz="3600" dirty="0">
                <a:solidFill>
                  <a:schemeClr val="accent5">
                    <a:lumMod val="50000"/>
                  </a:schemeClr>
                </a:solidFill>
                <a:latin typeface="Century Gothic" panose="020B0502020202020204" pitchFamily="34" charset="0"/>
              </a:rPr>
              <a:t>¿Es normal?</a:t>
            </a:r>
          </a:p>
        </p:txBody>
      </p:sp>
      <p:pic>
        <p:nvPicPr>
          <p:cNvPr id="7" name="Picture 6" descr="http://www.clker.com/cliparts/5/9/4/f/12065680271458001607maxib_bike.svg.med.png">
            <a:extLst>
              <a:ext uri="{FF2B5EF4-FFF2-40B4-BE49-F238E27FC236}">
                <a16:creationId xmlns:a16="http://schemas.microsoft.com/office/drawing/2014/main" id="{990E7800-559F-435F-AD9A-EF573950E2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39156">
            <a:off x="6301587" y="5349079"/>
            <a:ext cx="1478624" cy="823101"/>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Oval Callout 15">
            <a:extLst>
              <a:ext uri="{FF2B5EF4-FFF2-40B4-BE49-F238E27FC236}">
                <a16:creationId xmlns:a16="http://schemas.microsoft.com/office/drawing/2014/main" id="{C6B991B4-1EAD-417A-BF11-C0D4E9C6FFF1}"/>
              </a:ext>
            </a:extLst>
          </p:cNvPr>
          <p:cNvSpPr/>
          <p:nvPr/>
        </p:nvSpPr>
        <p:spPr>
          <a:xfrm>
            <a:off x="330485" y="1180180"/>
            <a:ext cx="3406789" cy="2177167"/>
          </a:xfrm>
          <a:prstGeom prst="wedgeEllipseCallout">
            <a:avLst>
              <a:gd name="adj1" fmla="val 22794"/>
              <a:gd name="adj2" fmla="val 82495"/>
            </a:avLst>
          </a:prstGeom>
          <a:solidFill>
            <a:schemeClr val="accent4">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3B78083D-ABFB-4659-86C0-687F16E30BAF}"/>
              </a:ext>
            </a:extLst>
          </p:cNvPr>
          <p:cNvSpPr txBox="1"/>
          <p:nvPr/>
        </p:nvSpPr>
        <p:spPr>
          <a:xfrm>
            <a:off x="282697" y="1909050"/>
            <a:ext cx="4746126" cy="769441"/>
          </a:xfrm>
          <a:prstGeom prst="rect">
            <a:avLst/>
          </a:prstGeom>
          <a:noFill/>
        </p:spPr>
        <p:txBody>
          <a:bodyPr wrap="square" rtlCol="0">
            <a:spAutoFit/>
          </a:bodyPr>
          <a:lstStyle/>
          <a:p>
            <a:r>
              <a:rPr lang="en-GB" sz="4400" dirty="0">
                <a:solidFill>
                  <a:schemeClr val="accent5">
                    <a:lumMod val="50000"/>
                  </a:schemeClr>
                </a:solidFill>
                <a:latin typeface="Century Gothic" panose="020B0502020202020204" pitchFamily="34" charset="0"/>
              </a:rPr>
              <a:t>¿Qué tiene?</a:t>
            </a:r>
          </a:p>
        </p:txBody>
      </p:sp>
      <p:pic>
        <p:nvPicPr>
          <p:cNvPr id="12" name="Picture 11" descr="http://www.clker.com/cliparts/6/e/9/d/1206576288878508735yves_guillou_question.svg.med.png">
            <a:extLst>
              <a:ext uri="{FF2B5EF4-FFF2-40B4-BE49-F238E27FC236}">
                <a16:creationId xmlns:a16="http://schemas.microsoft.com/office/drawing/2014/main" id="{D43AC24A-9209-4B50-AC90-A06A1105008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508005">
            <a:off x="3260986" y="2904138"/>
            <a:ext cx="523272" cy="1122382"/>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Oval Callout 18">
            <a:extLst>
              <a:ext uri="{FF2B5EF4-FFF2-40B4-BE49-F238E27FC236}">
                <a16:creationId xmlns:a16="http://schemas.microsoft.com/office/drawing/2014/main" id="{F569A25E-52E6-4D92-96AB-7E207DAE7838}"/>
              </a:ext>
            </a:extLst>
          </p:cNvPr>
          <p:cNvSpPr/>
          <p:nvPr/>
        </p:nvSpPr>
        <p:spPr>
          <a:xfrm>
            <a:off x="7415912" y="1873979"/>
            <a:ext cx="3947881" cy="2177167"/>
          </a:xfrm>
          <a:prstGeom prst="wedgeEllipseCallout">
            <a:avLst>
              <a:gd name="adj1" fmla="val -75830"/>
              <a:gd name="adj2" fmla="val 61818"/>
            </a:avLst>
          </a:prstGeom>
          <a:solidFill>
            <a:schemeClr val="accent4">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E71774E8-05BC-43B3-A45E-3E92563336F1}"/>
              </a:ext>
            </a:extLst>
          </p:cNvPr>
          <p:cNvSpPr txBox="1"/>
          <p:nvPr/>
        </p:nvSpPr>
        <p:spPr>
          <a:xfrm>
            <a:off x="7883669" y="2177133"/>
            <a:ext cx="4746126" cy="1446550"/>
          </a:xfrm>
          <a:prstGeom prst="rect">
            <a:avLst/>
          </a:prstGeom>
          <a:noFill/>
        </p:spPr>
        <p:txBody>
          <a:bodyPr wrap="square" rtlCol="0">
            <a:spAutoFit/>
          </a:bodyPr>
          <a:lstStyle/>
          <a:p>
            <a:r>
              <a:rPr lang="en-GB" sz="4400" dirty="0">
                <a:solidFill>
                  <a:schemeClr val="accent5">
                    <a:lumMod val="50000"/>
                  </a:schemeClr>
                </a:solidFill>
                <a:latin typeface="Century Gothic" panose="020B0502020202020204" pitchFamily="34" charset="0"/>
              </a:rPr>
              <a:t>Tiene unas </a:t>
            </a:r>
            <a:r>
              <a:rPr lang="en-GB" sz="4400" dirty="0" err="1">
                <a:solidFill>
                  <a:schemeClr val="accent5">
                    <a:lumMod val="50000"/>
                  </a:schemeClr>
                </a:solidFill>
                <a:latin typeface="Century Gothic" panose="020B0502020202020204" pitchFamily="34" charset="0"/>
              </a:rPr>
              <a:t>bicicletas</a:t>
            </a:r>
            <a:r>
              <a:rPr lang="en-GB" sz="4400" dirty="0">
                <a:solidFill>
                  <a:schemeClr val="accent5">
                    <a:lumMod val="50000"/>
                  </a:schemeClr>
                </a:solidFill>
                <a:latin typeface="Century Gothic" panose="020B0502020202020204" pitchFamily="34" charset="0"/>
              </a:rPr>
              <a:t>.</a:t>
            </a:r>
          </a:p>
        </p:txBody>
      </p:sp>
      <p:sp>
        <p:nvSpPr>
          <p:cNvPr id="15" name="TextBox 14">
            <a:extLst>
              <a:ext uri="{FF2B5EF4-FFF2-40B4-BE49-F238E27FC236}">
                <a16:creationId xmlns:a16="http://schemas.microsoft.com/office/drawing/2014/main" id="{D8CF7ED2-C5A3-46BA-B03F-50EEFA2035B2}"/>
              </a:ext>
            </a:extLst>
          </p:cNvPr>
          <p:cNvSpPr txBox="1"/>
          <p:nvPr/>
        </p:nvSpPr>
        <p:spPr>
          <a:xfrm>
            <a:off x="2077358" y="5775779"/>
            <a:ext cx="699010" cy="400110"/>
          </a:xfrm>
          <a:prstGeom prst="rect">
            <a:avLst/>
          </a:prstGeom>
          <a:noFill/>
        </p:spPr>
        <p:txBody>
          <a:bodyPr wrap="square" rtlCol="0">
            <a:spAutoFit/>
          </a:bodyPr>
          <a:lstStyle/>
          <a:p>
            <a:r>
              <a:rPr lang="en-GB" sz="2000" b="1" dirty="0">
                <a:latin typeface="Century Gothic" panose="020B0502020202020204" pitchFamily="34" charset="0"/>
              </a:rPr>
              <a:t>1.</a:t>
            </a:r>
          </a:p>
        </p:txBody>
      </p:sp>
      <p:sp>
        <p:nvSpPr>
          <p:cNvPr id="16" name="TextBox 15">
            <a:extLst>
              <a:ext uri="{FF2B5EF4-FFF2-40B4-BE49-F238E27FC236}">
                <a16:creationId xmlns:a16="http://schemas.microsoft.com/office/drawing/2014/main" id="{454D6AF3-54FB-4C45-BE00-74CE8D02FB67}"/>
              </a:ext>
            </a:extLst>
          </p:cNvPr>
          <p:cNvSpPr txBox="1"/>
          <p:nvPr/>
        </p:nvSpPr>
        <p:spPr>
          <a:xfrm>
            <a:off x="5821792" y="5982985"/>
            <a:ext cx="699010" cy="400110"/>
          </a:xfrm>
          <a:prstGeom prst="rect">
            <a:avLst/>
          </a:prstGeom>
          <a:noFill/>
        </p:spPr>
        <p:txBody>
          <a:bodyPr wrap="square" rtlCol="0">
            <a:spAutoFit/>
          </a:bodyPr>
          <a:lstStyle/>
          <a:p>
            <a:r>
              <a:rPr lang="en-GB" sz="2000" b="1" dirty="0">
                <a:latin typeface="Century Gothic" panose="020B0502020202020204" pitchFamily="34" charset="0"/>
              </a:rPr>
              <a:t>2.</a:t>
            </a:r>
          </a:p>
        </p:txBody>
      </p:sp>
      <p:pic>
        <p:nvPicPr>
          <p:cNvPr id="18" name="Picture 17" descr="background rectangle">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9" name="Rectangle 18"/>
          <p:cNvSpPr/>
          <p:nvPr/>
        </p:nvSpPr>
        <p:spPr>
          <a:xfrm>
            <a:off x="0" y="353726"/>
            <a:ext cx="2364750" cy="646331"/>
          </a:xfrm>
          <a:prstGeom prst="rect">
            <a:avLst/>
          </a:prstGeom>
        </p:spPr>
        <p:txBody>
          <a:bodyPr wrap="none">
            <a:spAutoFit/>
          </a:bodyPr>
          <a:lstStyle/>
          <a:p>
            <a:r>
              <a:rPr lang="en-GB" sz="3600" b="1" dirty="0">
                <a:solidFill>
                  <a:schemeClr val="bg1"/>
                </a:solidFill>
                <a:latin typeface="Century Gothic" panose="020B0502020202020204" pitchFamily="34" charset="0"/>
              </a:rPr>
              <a:t>¡A </a:t>
            </a:r>
            <a:r>
              <a:rPr lang="en-GB" sz="3600" b="1" dirty="0" err="1">
                <a:solidFill>
                  <a:schemeClr val="bg1"/>
                </a:solidFill>
                <a:latin typeface="Century Gothic" panose="020B0502020202020204" pitchFamily="34" charset="0"/>
              </a:rPr>
              <a:t>hablar</a:t>
            </a:r>
            <a:r>
              <a:rPr lang="en-GB" sz="3600" b="1" dirty="0">
                <a:solidFill>
                  <a:schemeClr val="bg1"/>
                </a:solidFill>
                <a:latin typeface="Century Gothic" panose="020B0502020202020204" pitchFamily="34" charset="0"/>
              </a:rPr>
              <a:t>!</a:t>
            </a:r>
            <a:endParaRPr lang="en-GB" sz="3600" dirty="0">
              <a:latin typeface="Century Gothic" panose="020B0502020202020204" pitchFamily="34" charset="0"/>
            </a:endParaRPr>
          </a:p>
        </p:txBody>
      </p:sp>
      <p:sp>
        <p:nvSpPr>
          <p:cNvPr id="20"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6061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4"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http://www.clker.com/cliparts/w/d/u/B/w/V/stamp1-md.png">
            <a:extLst>
              <a:ext uri="{FF2B5EF4-FFF2-40B4-BE49-F238E27FC236}">
                <a16:creationId xmlns:a16="http://schemas.microsoft.com/office/drawing/2014/main" id="{507058CF-28BC-4A3E-B513-6E098907D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5032">
            <a:off x="3982813" y="2249744"/>
            <a:ext cx="2226710" cy="2017492"/>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49E4FC0C-CF39-4865-AADC-6DF08767C4D2}"/>
              </a:ext>
            </a:extLst>
          </p:cNvPr>
          <p:cNvSpPr>
            <a:spLocks noGrp="1"/>
          </p:cNvSpPr>
          <p:nvPr>
            <p:ph type="title"/>
          </p:nvPr>
        </p:nvSpPr>
        <p:spPr>
          <a:xfrm rot="21254735">
            <a:off x="4398842" y="2225811"/>
            <a:ext cx="2290373" cy="2065356"/>
          </a:xfrm>
        </p:spPr>
        <p:txBody>
          <a:bodyPr/>
          <a:lstStyle/>
          <a:p>
            <a:pPr rtl="0" eaLnBrk="1" latinLnBrk="0" hangingPunct="1"/>
            <a:r>
              <a:rPr lang="en-GB" sz="2800" kern="1200" dirty="0">
                <a:solidFill>
                  <a:srgbClr val="000000"/>
                </a:solidFill>
                <a:effectLst/>
                <a:latin typeface="Century Gothic" panose="020B0502020202020204" pitchFamily="34" charset="0"/>
                <a:ea typeface="+mn-ea"/>
                <a:cs typeface="Calibri" panose="020F0502020204030204" pitchFamily="34" charset="0"/>
              </a:rPr>
              <a:t>[some friends]</a:t>
            </a:r>
          </a:p>
        </p:txBody>
      </p:sp>
      <p:pic>
        <p:nvPicPr>
          <p:cNvPr id="2" name="Picture 2" descr="C:\Users\wdj\Google Drive\Primary\Y5 SoW\From Tracy\Pronouns\i.png">
            <a:extLst>
              <a:ext uri="{FF2B5EF4-FFF2-40B4-BE49-F238E27FC236}">
                <a16:creationId xmlns:a16="http://schemas.microsoft.com/office/drawing/2014/main" id="{34A6795C-162C-4C51-B222-B2B5454AB6A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6345" y="1835747"/>
            <a:ext cx="1039007" cy="24301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064A1DE8-B1F1-4E89-95E2-A042A1AAB1E9}"/>
              </a:ext>
            </a:extLst>
          </p:cNvPr>
          <p:cNvSpPr txBox="1"/>
          <p:nvPr/>
        </p:nvSpPr>
        <p:spPr>
          <a:xfrm>
            <a:off x="340380" y="4681233"/>
            <a:ext cx="12717518" cy="1446550"/>
          </a:xfrm>
          <a:prstGeom prst="rect">
            <a:avLst/>
          </a:prstGeom>
          <a:noFill/>
        </p:spPr>
        <p:txBody>
          <a:bodyPr wrap="square" rtlCol="0">
            <a:spAutoFit/>
          </a:bodyPr>
          <a:lstStyle/>
          <a:p>
            <a:r>
              <a:rPr lang="en-GB" sz="8800" dirty="0">
                <a:solidFill>
                  <a:schemeClr val="accent5">
                    <a:lumMod val="50000"/>
                  </a:schemeClr>
                </a:solidFill>
                <a:latin typeface="Century Gothic" panose="020B0502020202020204" pitchFamily="34" charset="0"/>
              </a:rPr>
              <a:t>Tengo unos amigos.</a:t>
            </a:r>
          </a:p>
        </p:txBody>
      </p:sp>
      <p:pic>
        <p:nvPicPr>
          <p:cNvPr id="7" name="Picture 6"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8" name="Rectangle 7"/>
          <p:cNvSpPr/>
          <p:nvPr/>
        </p:nvSpPr>
        <p:spPr>
          <a:xfrm>
            <a:off x="0" y="353726"/>
            <a:ext cx="2364750" cy="646331"/>
          </a:xfrm>
          <a:prstGeom prst="rect">
            <a:avLst/>
          </a:prstGeom>
        </p:spPr>
        <p:txBody>
          <a:bodyPr wrap="none">
            <a:spAutoFit/>
          </a:bodyPr>
          <a:lstStyle/>
          <a:p>
            <a:r>
              <a:rPr lang="en-GB" sz="3600" b="1" dirty="0">
                <a:solidFill>
                  <a:schemeClr val="bg1"/>
                </a:solidFill>
                <a:latin typeface="Century Gothic" panose="020B0502020202020204" pitchFamily="34" charset="0"/>
              </a:rPr>
              <a:t>¡A </a:t>
            </a:r>
            <a:r>
              <a:rPr lang="en-GB" sz="3600" b="1" dirty="0" err="1">
                <a:solidFill>
                  <a:schemeClr val="bg1"/>
                </a:solidFill>
                <a:latin typeface="Century Gothic" panose="020B0502020202020204" pitchFamily="34" charset="0"/>
              </a:rPr>
              <a:t>hablar</a:t>
            </a:r>
            <a:r>
              <a:rPr lang="en-GB" sz="3600" b="1" dirty="0">
                <a:solidFill>
                  <a:schemeClr val="bg1"/>
                </a:solidFill>
                <a:latin typeface="Century Gothic" panose="020B0502020202020204" pitchFamily="34" charset="0"/>
              </a:rPr>
              <a:t>!</a:t>
            </a:r>
            <a:endParaRPr lang="en-GB" sz="3600" dirty="0">
              <a:latin typeface="Century Gothic" panose="020B0502020202020204" pitchFamily="34" charset="0"/>
            </a:endParaRPr>
          </a:p>
        </p:txBody>
      </p:sp>
      <p:sp>
        <p:nvSpPr>
          <p:cNvPr id="9"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9176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C:\Users\wdj\Google Drive\Primary\Y5 SoW\From Tracy\Pronouns\you.png">
            <a:extLst>
              <a:ext uri="{FF2B5EF4-FFF2-40B4-BE49-F238E27FC236}">
                <a16:creationId xmlns:a16="http://schemas.microsoft.com/office/drawing/2014/main" id="{2B5109DF-381D-4195-A945-84A8D41022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6249" y="2536590"/>
            <a:ext cx="2316327" cy="2039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http://www.clker.com/cliparts/6/e/9/d/1206576288878508735yves_guillou_question.svg.med.png">
            <a:extLst>
              <a:ext uri="{FF2B5EF4-FFF2-40B4-BE49-F238E27FC236}">
                <a16:creationId xmlns:a16="http://schemas.microsoft.com/office/drawing/2014/main" id="{CCF88D1C-2221-43C2-8887-B2FAD28B6D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508005">
            <a:off x="1733349" y="1492724"/>
            <a:ext cx="523272" cy="1122382"/>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410214D-7404-4FF3-AAC2-2082D7173D04}"/>
              </a:ext>
            </a:extLst>
          </p:cNvPr>
          <p:cNvSpPr txBox="1"/>
          <p:nvPr/>
        </p:nvSpPr>
        <p:spPr>
          <a:xfrm>
            <a:off x="329871" y="4941362"/>
            <a:ext cx="12717518" cy="1200329"/>
          </a:xfrm>
          <a:prstGeom prst="rect">
            <a:avLst/>
          </a:prstGeom>
          <a:noFill/>
        </p:spPr>
        <p:txBody>
          <a:bodyPr wrap="square" rtlCol="0">
            <a:spAutoFit/>
          </a:bodyPr>
          <a:lstStyle/>
          <a:p>
            <a:r>
              <a:rPr lang="en-GB" sz="7200" dirty="0">
                <a:solidFill>
                  <a:schemeClr val="accent5">
                    <a:lumMod val="50000"/>
                  </a:schemeClr>
                </a:solidFill>
                <a:latin typeface="Century Gothic" panose="020B0502020202020204" pitchFamily="34" charset="0"/>
              </a:rPr>
              <a:t>¿Tienes unos periódicos?</a:t>
            </a:r>
          </a:p>
        </p:txBody>
      </p:sp>
      <p:sp>
        <p:nvSpPr>
          <p:cNvPr id="8" name="Title 7">
            <a:extLst>
              <a:ext uri="{FF2B5EF4-FFF2-40B4-BE49-F238E27FC236}">
                <a16:creationId xmlns:a16="http://schemas.microsoft.com/office/drawing/2014/main" id="{2863A1B0-C475-4071-AA30-416149A6FD16}"/>
              </a:ext>
            </a:extLst>
          </p:cNvPr>
          <p:cNvSpPr>
            <a:spLocks noGrp="1"/>
          </p:cNvSpPr>
          <p:nvPr>
            <p:ph type="title"/>
          </p:nvPr>
        </p:nvSpPr>
        <p:spPr>
          <a:xfrm>
            <a:off x="-10439400" y="1482749"/>
            <a:ext cx="1866900" cy="1325563"/>
          </a:xfrm>
        </p:spPr>
        <p:txBody>
          <a:bodyPr>
            <a:normAutofit/>
          </a:bodyPr>
          <a:lstStyle/>
          <a:p>
            <a:pPr rtl="0" eaLnBrk="1" latinLnBrk="0" hangingPunct="1"/>
            <a:r>
              <a:rPr lang="en-GB" sz="100" kern="1200" dirty="0">
                <a:solidFill>
                  <a:schemeClr val="bg1"/>
                </a:solidFill>
                <a:effectLst/>
                <a:latin typeface="Century Gothic" panose="020B0502020202020204" pitchFamily="34" charset="0"/>
                <a:ea typeface="+mn-ea"/>
                <a:cs typeface="+mn-cs"/>
              </a:rPr>
              <a:t>¿</a:t>
            </a:r>
            <a:r>
              <a:rPr lang="en-GB" sz="100" kern="1200" dirty="0" err="1">
                <a:solidFill>
                  <a:schemeClr val="bg1"/>
                </a:solidFill>
                <a:effectLst/>
                <a:latin typeface="Century Gothic" panose="020B0502020202020204" pitchFamily="34" charset="0"/>
                <a:ea typeface="+mn-ea"/>
                <a:cs typeface="+mn-cs"/>
              </a:rPr>
              <a:t>Tienes</a:t>
            </a:r>
            <a:r>
              <a:rPr lang="en-GB" sz="100" kern="1200" dirty="0">
                <a:solidFill>
                  <a:schemeClr val="bg1"/>
                </a:solidFill>
                <a:effectLst/>
                <a:latin typeface="Century Gothic" panose="020B0502020202020204" pitchFamily="34" charset="0"/>
                <a:ea typeface="+mn-ea"/>
                <a:cs typeface="+mn-cs"/>
              </a:rPr>
              <a:t> unos </a:t>
            </a:r>
            <a:r>
              <a:rPr lang="en-GB" sz="100" kern="1200" dirty="0" err="1">
                <a:solidFill>
                  <a:schemeClr val="bg1"/>
                </a:solidFill>
                <a:effectLst/>
                <a:latin typeface="Century Gothic" panose="020B0502020202020204" pitchFamily="34" charset="0"/>
                <a:ea typeface="+mn-ea"/>
                <a:cs typeface="+mn-cs"/>
              </a:rPr>
              <a:t>periódicos</a:t>
            </a:r>
            <a:r>
              <a:rPr lang="en-GB" sz="100" kern="1200" dirty="0">
                <a:solidFill>
                  <a:schemeClr val="bg1"/>
                </a:solidFill>
                <a:effectLst/>
                <a:latin typeface="Century Gothic" panose="020B0502020202020204" pitchFamily="34" charset="0"/>
                <a:ea typeface="+mn-ea"/>
                <a:cs typeface="+mn-cs"/>
              </a:rPr>
              <a:t>?</a:t>
            </a:r>
            <a:endParaRPr lang="en-GB" sz="100" dirty="0">
              <a:solidFill>
                <a:schemeClr val="bg1"/>
              </a:solidFill>
              <a:effectLst/>
            </a:endParaRPr>
          </a:p>
        </p:txBody>
      </p:sp>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0" name="Rectangle 9"/>
          <p:cNvSpPr/>
          <p:nvPr/>
        </p:nvSpPr>
        <p:spPr>
          <a:xfrm>
            <a:off x="0" y="353726"/>
            <a:ext cx="2364750" cy="646331"/>
          </a:xfrm>
          <a:prstGeom prst="rect">
            <a:avLst/>
          </a:prstGeom>
        </p:spPr>
        <p:txBody>
          <a:bodyPr wrap="none">
            <a:spAutoFit/>
          </a:bodyPr>
          <a:lstStyle/>
          <a:p>
            <a:r>
              <a:rPr lang="en-GB" sz="3600" b="1" dirty="0">
                <a:solidFill>
                  <a:schemeClr val="bg1"/>
                </a:solidFill>
                <a:latin typeface="Century Gothic" panose="020B0502020202020204" pitchFamily="34" charset="0"/>
              </a:rPr>
              <a:t>¡A </a:t>
            </a:r>
            <a:r>
              <a:rPr lang="en-GB" sz="3600" b="1" dirty="0" err="1">
                <a:solidFill>
                  <a:schemeClr val="bg1"/>
                </a:solidFill>
                <a:latin typeface="Century Gothic" panose="020B0502020202020204" pitchFamily="34" charset="0"/>
              </a:rPr>
              <a:t>hablar</a:t>
            </a:r>
            <a:r>
              <a:rPr lang="en-GB" sz="3600" b="1" dirty="0">
                <a:solidFill>
                  <a:schemeClr val="bg1"/>
                </a:solidFill>
                <a:latin typeface="Century Gothic" panose="020B0502020202020204" pitchFamily="34" charset="0"/>
              </a:rPr>
              <a:t>!</a:t>
            </a:r>
            <a:endParaRPr lang="en-GB" sz="3600" dirty="0">
              <a:latin typeface="Century Gothic" panose="020B0502020202020204" pitchFamily="34" charset="0"/>
            </a:endParaRPr>
          </a:p>
        </p:txBody>
      </p:sp>
      <p:sp>
        <p:nvSpPr>
          <p:cNvPr id="1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2" name="Picture 11" descr="periódic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1565" y="1639273"/>
            <a:ext cx="2820495" cy="3298854"/>
          </a:xfrm>
          <a:prstGeom prst="rect">
            <a:avLst/>
          </a:prstGeom>
        </p:spPr>
      </p:pic>
      <p:pic>
        <p:nvPicPr>
          <p:cNvPr id="14" name="Picture 13" descr="periódic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3529" y="1688295"/>
            <a:ext cx="2820495" cy="3298854"/>
          </a:xfrm>
          <a:prstGeom prst="rect">
            <a:avLst/>
          </a:prstGeom>
        </p:spPr>
      </p:pic>
      <p:pic>
        <p:nvPicPr>
          <p:cNvPr id="15" name="Picture 14" descr="periódico.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7296" y="373922"/>
            <a:ext cx="2820495" cy="3298854"/>
          </a:xfrm>
          <a:prstGeom prst="rect">
            <a:avLst/>
          </a:prstGeom>
        </p:spPr>
      </p:pic>
    </p:spTree>
    <p:extLst>
      <p:ext uri="{BB962C8B-B14F-4D97-AF65-F5344CB8AC3E}">
        <p14:creationId xmlns:p14="http://schemas.microsoft.com/office/powerpoint/2010/main" val="3204118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id="{B201AE7F-5685-46D3-93BD-468EF45F6081}"/>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0032" y="396606"/>
            <a:ext cx="2331884" cy="15346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9">
            <a:extLst>
              <a:ext uri="{FF2B5EF4-FFF2-40B4-BE49-F238E27FC236}">
                <a16:creationId xmlns:a16="http://schemas.microsoft.com/office/drawing/2014/main" id="{360382CB-5297-4869-B59C-0384DAF28C49}"/>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30032" y="1886293"/>
            <a:ext cx="2331884" cy="15346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9">
            <a:extLst>
              <a:ext uri="{FF2B5EF4-FFF2-40B4-BE49-F238E27FC236}">
                <a16:creationId xmlns:a16="http://schemas.microsoft.com/office/drawing/2014/main" id="{73050B9F-18F9-4C89-9FEA-9C4443654B98}"/>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08860" y="3427413"/>
            <a:ext cx="2331884" cy="15346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515CB22D-AD12-4960-BD08-E68283AA8986}"/>
              </a:ext>
            </a:extLst>
          </p:cNvPr>
          <p:cNvSpPr txBox="1"/>
          <p:nvPr/>
        </p:nvSpPr>
        <p:spPr>
          <a:xfrm>
            <a:off x="329871" y="4910675"/>
            <a:ext cx="10082490" cy="1200329"/>
          </a:xfrm>
          <a:prstGeom prst="rect">
            <a:avLst/>
          </a:prstGeom>
          <a:noFill/>
        </p:spPr>
        <p:txBody>
          <a:bodyPr wrap="square" rtlCol="0">
            <a:spAutoFit/>
          </a:bodyPr>
          <a:lstStyle/>
          <a:p>
            <a:r>
              <a:rPr lang="en-GB" sz="7200" dirty="0">
                <a:solidFill>
                  <a:schemeClr val="accent5">
                    <a:lumMod val="50000"/>
                  </a:schemeClr>
                </a:solidFill>
                <a:latin typeface="Century Gothic" panose="020B0502020202020204" pitchFamily="34" charset="0"/>
              </a:rPr>
              <a:t>¿</a:t>
            </a:r>
            <a:r>
              <a:rPr lang="en-GB" sz="7200" dirty="0" err="1">
                <a:solidFill>
                  <a:schemeClr val="accent5">
                    <a:lumMod val="50000"/>
                  </a:schemeClr>
                </a:solidFill>
                <a:latin typeface="Century Gothic" panose="020B0502020202020204" pitchFamily="34" charset="0"/>
              </a:rPr>
              <a:t>Tienes</a:t>
            </a:r>
            <a:r>
              <a:rPr lang="en-GB" sz="7200" dirty="0">
                <a:solidFill>
                  <a:schemeClr val="accent5">
                    <a:lumMod val="50000"/>
                  </a:schemeClr>
                </a:solidFill>
                <a:latin typeface="Century Gothic" panose="020B0502020202020204" pitchFamily="34" charset="0"/>
              </a:rPr>
              <a:t> unas casas?</a:t>
            </a:r>
          </a:p>
        </p:txBody>
      </p:sp>
      <p:pic>
        <p:nvPicPr>
          <p:cNvPr id="6" name="Picture 5" descr="C:\Users\wdj\Google Drive\Primary\Y5 SoW\From Tracy\Pronouns\you.png">
            <a:extLst>
              <a:ext uri="{FF2B5EF4-FFF2-40B4-BE49-F238E27FC236}">
                <a16:creationId xmlns:a16="http://schemas.microsoft.com/office/drawing/2014/main" id="{71E4B716-88A3-4FF0-97D0-77E7AFB5347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9545" y="2154429"/>
            <a:ext cx="2316327" cy="20394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descr="http://www.clker.com/cliparts/6/e/9/d/1206576288878508735yves_guillou_question.svg.med.png">
            <a:extLst>
              <a:ext uri="{FF2B5EF4-FFF2-40B4-BE49-F238E27FC236}">
                <a16:creationId xmlns:a16="http://schemas.microsoft.com/office/drawing/2014/main" id="{7D9A593D-AEF2-4F92-A18A-F50172E60F2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508005">
            <a:off x="3166645" y="1110563"/>
            <a:ext cx="523272" cy="112238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47A60B6A-8A4C-4F8C-99A9-D8633ECF6965}"/>
              </a:ext>
            </a:extLst>
          </p:cNvPr>
          <p:cNvSpPr>
            <a:spLocks noGrp="1"/>
          </p:cNvSpPr>
          <p:nvPr>
            <p:ph type="title"/>
          </p:nvPr>
        </p:nvSpPr>
        <p:spPr>
          <a:xfrm>
            <a:off x="-10439400" y="1631645"/>
            <a:ext cx="1676400" cy="1325563"/>
          </a:xfrm>
        </p:spPr>
        <p:txBody>
          <a:bodyPr>
            <a:normAutofit/>
          </a:bodyPr>
          <a:lstStyle/>
          <a:p>
            <a:pPr rtl="0" eaLnBrk="1" latinLnBrk="0" hangingPunct="1"/>
            <a:r>
              <a:rPr lang="en-GB" sz="100" kern="1200" dirty="0">
                <a:solidFill>
                  <a:schemeClr val="bg1"/>
                </a:solidFill>
                <a:effectLst/>
                <a:latin typeface="Century Gothic" panose="020B0502020202020204" pitchFamily="34" charset="0"/>
                <a:ea typeface="+mn-ea"/>
                <a:cs typeface="+mn-cs"/>
              </a:rPr>
              <a:t>¿</a:t>
            </a:r>
            <a:r>
              <a:rPr lang="en-GB" sz="100" kern="1200" dirty="0" err="1">
                <a:solidFill>
                  <a:schemeClr val="bg1"/>
                </a:solidFill>
                <a:effectLst/>
                <a:latin typeface="Century Gothic" panose="020B0502020202020204" pitchFamily="34" charset="0"/>
                <a:ea typeface="+mn-ea"/>
                <a:cs typeface="+mn-cs"/>
              </a:rPr>
              <a:t>Tienes</a:t>
            </a:r>
            <a:r>
              <a:rPr lang="en-GB" sz="100" kern="1200" dirty="0">
                <a:solidFill>
                  <a:schemeClr val="bg1"/>
                </a:solidFill>
                <a:effectLst/>
                <a:latin typeface="Century Gothic" panose="020B0502020202020204" pitchFamily="34" charset="0"/>
                <a:ea typeface="+mn-ea"/>
                <a:cs typeface="+mn-cs"/>
              </a:rPr>
              <a:t> </a:t>
            </a:r>
            <a:r>
              <a:rPr lang="en-GB" sz="100" kern="1200" dirty="0" err="1">
                <a:solidFill>
                  <a:schemeClr val="bg1"/>
                </a:solidFill>
                <a:effectLst/>
                <a:latin typeface="Century Gothic" panose="020B0502020202020204" pitchFamily="34" charset="0"/>
                <a:ea typeface="+mn-ea"/>
                <a:cs typeface="+mn-cs"/>
              </a:rPr>
              <a:t>unas</a:t>
            </a:r>
            <a:r>
              <a:rPr lang="en-GB" sz="100" kern="1200" dirty="0">
                <a:solidFill>
                  <a:schemeClr val="bg1"/>
                </a:solidFill>
                <a:effectLst/>
                <a:latin typeface="Century Gothic" panose="020B0502020202020204" pitchFamily="34" charset="0"/>
                <a:ea typeface="+mn-ea"/>
                <a:cs typeface="+mn-cs"/>
              </a:rPr>
              <a:t> casas?</a:t>
            </a:r>
            <a:endParaRPr lang="en-GB" sz="100" dirty="0">
              <a:solidFill>
                <a:schemeClr val="bg1"/>
              </a:solidFill>
              <a:effectLst/>
            </a:endParaRPr>
          </a:p>
        </p:txBody>
      </p:sp>
      <p:pic>
        <p:nvPicPr>
          <p:cNvPr id="9" name="Picture 8" descr="background rectangle">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0" name="Rectangle 9"/>
          <p:cNvSpPr/>
          <p:nvPr/>
        </p:nvSpPr>
        <p:spPr>
          <a:xfrm>
            <a:off x="0" y="353726"/>
            <a:ext cx="2364750" cy="646331"/>
          </a:xfrm>
          <a:prstGeom prst="rect">
            <a:avLst/>
          </a:prstGeom>
        </p:spPr>
        <p:txBody>
          <a:bodyPr wrap="none">
            <a:spAutoFit/>
          </a:bodyPr>
          <a:lstStyle/>
          <a:p>
            <a:r>
              <a:rPr lang="en-GB" sz="3600" b="1" dirty="0">
                <a:solidFill>
                  <a:schemeClr val="bg1"/>
                </a:solidFill>
                <a:latin typeface="Century Gothic" panose="020B0502020202020204" pitchFamily="34" charset="0"/>
              </a:rPr>
              <a:t>¡A </a:t>
            </a:r>
            <a:r>
              <a:rPr lang="en-GB" sz="3600" b="1" dirty="0" err="1">
                <a:solidFill>
                  <a:schemeClr val="bg1"/>
                </a:solidFill>
                <a:latin typeface="Century Gothic" panose="020B0502020202020204" pitchFamily="34" charset="0"/>
              </a:rPr>
              <a:t>hablar</a:t>
            </a:r>
            <a:r>
              <a:rPr lang="en-GB" sz="3600" b="1" dirty="0">
                <a:solidFill>
                  <a:schemeClr val="bg1"/>
                </a:solidFill>
                <a:latin typeface="Century Gothic" panose="020B0502020202020204" pitchFamily="34" charset="0"/>
              </a:rPr>
              <a:t>!</a:t>
            </a:r>
            <a:endParaRPr lang="en-GB" sz="3600" dirty="0">
              <a:latin typeface="Century Gothic" panose="020B0502020202020204" pitchFamily="34" charset="0"/>
            </a:endParaRPr>
          </a:p>
        </p:txBody>
      </p:sp>
      <p:sp>
        <p:nvSpPr>
          <p:cNvPr id="11"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0937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rectangle">
            <a:extLst>
              <a:ext uri="{FF2B5EF4-FFF2-40B4-BE49-F238E27FC236}">
                <a16:creationId xmlns:a16="http://schemas.microsoft.com/office/drawing/2014/main" id="{B7DE8265-449A-4932-A5A9-D10F0BC6AA1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15" name="TextBox 14"/>
          <p:cNvSpPr txBox="1"/>
          <p:nvPr/>
        </p:nvSpPr>
        <p:spPr>
          <a:xfrm>
            <a:off x="553618" y="1442804"/>
            <a:ext cx="11379200" cy="1323439"/>
          </a:xfrm>
          <a:prstGeom prst="rect">
            <a:avLst/>
          </a:prstGeom>
          <a:noFill/>
        </p:spPr>
        <p:txBody>
          <a:bodyPr wrap="square" rtlCol="0">
            <a:spAutoFit/>
          </a:bodyPr>
          <a:lstStyle/>
          <a:p>
            <a:pPr lvl="0">
              <a:defRPr/>
            </a:pPr>
            <a:r>
              <a:rPr lang="en-GB" sz="2000" dirty="0">
                <a:solidFill>
                  <a:srgbClr val="002060"/>
                </a:solidFill>
                <a:latin typeface="Century Gothic" panose="020B0502020202020204" pitchFamily="34" charset="0"/>
                <a:cs typeface="Arial"/>
                <a:sym typeface="Arial"/>
              </a:rPr>
              <a:t>Gaming Grammar mini-games </a:t>
            </a:r>
            <a:r>
              <a:rPr lang="en-GB" sz="2000" dirty="0">
                <a:solidFill>
                  <a:srgbClr val="002060"/>
                </a:solidFill>
                <a:latin typeface="Century Gothic" panose="020B0502020202020204" pitchFamily="34" charset="0"/>
                <a:cs typeface="Arial"/>
                <a:sym typeface="Arial"/>
                <a:hlinkClick r:id="rId4"/>
              </a:rPr>
              <a:t>Indefinite articles: gender </a:t>
            </a:r>
            <a:r>
              <a:rPr lang="en-GB" sz="2000">
                <a:solidFill>
                  <a:srgbClr val="002060"/>
                </a:solidFill>
                <a:latin typeface="Century Gothic" panose="020B0502020202020204" pitchFamily="34" charset="0"/>
                <a:cs typeface="Arial"/>
                <a:sym typeface="Arial"/>
                <a:hlinkClick r:id="rId4"/>
              </a:rPr>
              <a:t>and Articles</a:t>
            </a:r>
            <a:r>
              <a:rPr lang="en-GB" sz="2000" dirty="0">
                <a:solidFill>
                  <a:srgbClr val="002060"/>
                </a:solidFill>
                <a:latin typeface="Century Gothic" panose="020B0502020202020204" pitchFamily="34" charset="0"/>
                <a:cs typeface="Arial"/>
                <a:sym typeface="Arial"/>
                <a:hlinkClick r:id="rId4"/>
              </a:rPr>
              <a:t>: Number in the ‘Article agreement’ menu</a:t>
            </a:r>
            <a:r>
              <a:rPr lang="en-GB" sz="2000" i="1" dirty="0">
                <a:solidFill>
                  <a:srgbClr val="002060"/>
                </a:solidFill>
                <a:latin typeface="Century Gothic" panose="020B0502020202020204" pitchFamily="34" charset="0"/>
                <a:cs typeface="Arial"/>
                <a:sym typeface="Arial"/>
                <a:hlinkClick r:id="rId4"/>
              </a:rPr>
              <a:t> </a:t>
            </a:r>
            <a:r>
              <a:rPr lang="en-GB" sz="2000" dirty="0">
                <a:solidFill>
                  <a:srgbClr val="002060"/>
                </a:solidFill>
                <a:latin typeface="Century Gothic" panose="020B0502020202020204" pitchFamily="34" charset="0"/>
                <a:cs typeface="Arial"/>
                <a:sym typeface="Arial"/>
              </a:rPr>
              <a:t>practice aspects of this week’s lesson further.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5"/>
          <a:srcRect l="18879" t="22690" r="18901" b="12074"/>
          <a:stretch/>
        </p:blipFill>
        <p:spPr bwMode="auto">
          <a:xfrm>
            <a:off x="2375182" y="2325757"/>
            <a:ext cx="7396216" cy="398691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93216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442804"/>
            <a:ext cx="1137920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Gaming Grammar mini-games </a:t>
            </a:r>
            <a:r>
              <a:rPr lang="en-GB" sz="2000" dirty="0">
                <a:solidFill>
                  <a:srgbClr val="002060"/>
                </a:solidFill>
                <a:latin typeface="Century Gothic" panose="020B0502020202020204" pitchFamily="34" charset="0"/>
                <a:cs typeface="Arial"/>
                <a:sym typeface="Arial"/>
                <a:hlinkClick r:id="rId3"/>
              </a:rPr>
              <a:t>I</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hlinkClick r:id="rId3"/>
              </a:rPr>
              <a:t>ndefinite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hlinkClick r:id="rId3"/>
              </a:rPr>
              <a:t> articles: gender and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cs typeface="Arial"/>
                <a:sym typeface="Arial"/>
                <a:hlinkClick r:id="rId3"/>
              </a:rPr>
              <a:t>Artiles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hlinkClick r:id="rId3"/>
              </a:rPr>
              <a:t>: Number in the ‘Article agreement’ menu</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hlinkClick r:id="rId3"/>
              </a:rPr>
              <a:t> </a:t>
            </a:r>
            <a:r>
              <a:rPr lang="en-GB" sz="2000" dirty="0">
                <a:solidFill>
                  <a:srgbClr val="002060"/>
                </a:solidFill>
                <a:latin typeface="Century Gothic" panose="020B0502020202020204" pitchFamily="34" charset="0"/>
                <a:cs typeface="Arial"/>
                <a:sym typeface="Arial"/>
              </a:rPr>
              <a:t>practice aspects of this week’s lesson further.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4"/>
          <a:srcRect l="18879" t="22690" r="18901" b="12074"/>
          <a:stretch/>
        </p:blipFill>
        <p:spPr bwMode="auto">
          <a:xfrm>
            <a:off x="2375182" y="2294021"/>
            <a:ext cx="7396216" cy="4018652"/>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6744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FDB1373-1517-4CC8-9AB7-941E0255E10A}"/>
              </a:ext>
            </a:extLst>
          </p:cNvPr>
          <p:cNvSpPr txBox="1"/>
          <p:nvPr/>
        </p:nvSpPr>
        <p:spPr>
          <a:xfrm>
            <a:off x="8631324" y="2109072"/>
            <a:ext cx="3260713" cy="1200329"/>
          </a:xfrm>
          <a:prstGeom prst="rect">
            <a:avLst/>
          </a:prstGeom>
          <a:noFill/>
        </p:spPr>
        <p:txBody>
          <a:bodyPr wrap="square" rtlCol="0">
            <a:spAutoFit/>
          </a:bodyPr>
          <a:lstStyle/>
          <a:p>
            <a:r>
              <a:rPr lang="es-CO" sz="7200" dirty="0">
                <a:solidFill>
                  <a:schemeClr val="accent2"/>
                </a:solidFill>
                <a:latin typeface="Century Gothic" panose="020B0502020202020204" pitchFamily="34" charset="0"/>
                <a:cs typeface="Calibri" panose="020F0502020204030204" pitchFamily="34" charset="0"/>
              </a:rPr>
              <a:t>co</a:t>
            </a:r>
            <a:r>
              <a:rPr lang="es-CO" sz="7200" dirty="0">
                <a:solidFill>
                  <a:schemeClr val="accent5">
                    <a:lumMod val="75000"/>
                  </a:schemeClr>
                </a:solidFill>
                <a:latin typeface="Century Gothic" panose="020B0502020202020204" pitchFamily="34" charset="0"/>
                <a:cs typeface="Calibri" panose="020F0502020204030204" pitchFamily="34" charset="0"/>
              </a:rPr>
              <a:t>che</a:t>
            </a:r>
          </a:p>
        </p:txBody>
      </p:sp>
      <p:sp>
        <p:nvSpPr>
          <p:cNvPr id="20" name="TextBox 19">
            <a:extLst>
              <a:ext uri="{FF2B5EF4-FFF2-40B4-BE49-F238E27FC236}">
                <a16:creationId xmlns:a16="http://schemas.microsoft.com/office/drawing/2014/main" id="{73B2AD81-3E82-4E52-A7B5-2E3F9D65665A}"/>
              </a:ext>
            </a:extLst>
          </p:cNvPr>
          <p:cNvSpPr txBox="1"/>
          <p:nvPr/>
        </p:nvSpPr>
        <p:spPr>
          <a:xfrm>
            <a:off x="985185" y="2180244"/>
            <a:ext cx="3260713" cy="1200329"/>
          </a:xfrm>
          <a:prstGeom prst="rect">
            <a:avLst/>
          </a:prstGeom>
          <a:noFill/>
        </p:spPr>
        <p:txBody>
          <a:bodyPr wrap="square" rtlCol="0">
            <a:spAutoFit/>
          </a:bodyPr>
          <a:lstStyle/>
          <a:p>
            <a:r>
              <a:rPr lang="es-CO" sz="7200" dirty="0">
                <a:solidFill>
                  <a:schemeClr val="accent2"/>
                </a:solidFill>
                <a:latin typeface="Century Gothic" panose="020B0502020202020204" pitchFamily="34" charset="0"/>
                <a:cs typeface="Calibri" panose="020F0502020204030204" pitchFamily="34" charset="0"/>
              </a:rPr>
              <a:t>co</a:t>
            </a:r>
            <a:r>
              <a:rPr lang="es-CO" sz="7200" dirty="0">
                <a:solidFill>
                  <a:schemeClr val="accent5">
                    <a:lumMod val="75000"/>
                  </a:schemeClr>
                </a:solidFill>
                <a:latin typeface="Century Gothic" panose="020B0502020202020204" pitchFamily="34" charset="0"/>
                <a:cs typeface="Calibri" panose="020F0502020204030204" pitchFamily="34" charset="0"/>
              </a:rPr>
              <a:t>n</a:t>
            </a:r>
          </a:p>
        </p:txBody>
      </p:sp>
      <p:sp>
        <p:nvSpPr>
          <p:cNvPr id="28" name="TextBox 27">
            <a:extLst>
              <a:ext uri="{FF2B5EF4-FFF2-40B4-BE49-F238E27FC236}">
                <a16:creationId xmlns:a16="http://schemas.microsoft.com/office/drawing/2014/main" id="{D45DB951-3B29-48E5-8D98-264D015CE65F}"/>
              </a:ext>
            </a:extLst>
          </p:cNvPr>
          <p:cNvSpPr txBox="1"/>
          <p:nvPr/>
        </p:nvSpPr>
        <p:spPr>
          <a:xfrm>
            <a:off x="4597492" y="347661"/>
            <a:ext cx="2778017"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CO</a:t>
            </a:r>
          </a:p>
        </p:txBody>
      </p:sp>
      <p:sp>
        <p:nvSpPr>
          <p:cNvPr id="29" name="Rounded Rectangle 31">
            <a:extLst>
              <a:ext uri="{FF2B5EF4-FFF2-40B4-BE49-F238E27FC236}">
                <a16:creationId xmlns:a16="http://schemas.microsoft.com/office/drawing/2014/main" id="{8504EB0D-1CBA-4A8A-B269-F3E7B23190F4}"/>
              </a:ext>
            </a:extLst>
          </p:cNvPr>
          <p:cNvSpPr/>
          <p:nvPr/>
        </p:nvSpPr>
        <p:spPr>
          <a:xfrm>
            <a:off x="4170968" y="2324313"/>
            <a:ext cx="3602934" cy="278131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0" name="TextBox 29">
            <a:extLst>
              <a:ext uri="{FF2B5EF4-FFF2-40B4-BE49-F238E27FC236}">
                <a16:creationId xmlns:a16="http://schemas.microsoft.com/office/drawing/2014/main" id="{0A723611-4640-45FF-90C2-0D920B5B2487}"/>
              </a:ext>
            </a:extLst>
          </p:cNvPr>
          <p:cNvSpPr txBox="1"/>
          <p:nvPr/>
        </p:nvSpPr>
        <p:spPr>
          <a:xfrm>
            <a:off x="4369059" y="3896827"/>
            <a:ext cx="3283502"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co</a:t>
            </a:r>
            <a:r>
              <a:rPr lang="es-CO" sz="7200" dirty="0">
                <a:solidFill>
                  <a:srgbClr val="115076"/>
                </a:solidFill>
                <a:latin typeface="Century Gothic" panose="020B0502020202020204" pitchFamily="34" charset="0"/>
                <a:cs typeface="Calibri" panose="020F0502020204030204" pitchFamily="34" charset="0"/>
              </a:rPr>
              <a:t>mer</a:t>
            </a:r>
          </a:p>
        </p:txBody>
      </p:sp>
      <p:sp>
        <p:nvSpPr>
          <p:cNvPr id="12" name="Title 11">
            <a:extLst>
              <a:ext uri="{FF2B5EF4-FFF2-40B4-BE49-F238E27FC236}">
                <a16:creationId xmlns:a16="http://schemas.microsoft.com/office/drawing/2014/main" id="{3EB86E93-A472-425A-8AB4-3F2294FD4191}"/>
              </a:ext>
            </a:extLst>
          </p:cNvPr>
          <p:cNvSpPr>
            <a:spLocks noGrp="1"/>
          </p:cNvSpPr>
          <p:nvPr>
            <p:ph type="title"/>
          </p:nvPr>
        </p:nvSpPr>
        <p:spPr>
          <a:xfrm>
            <a:off x="0" y="6863393"/>
            <a:ext cx="1281742" cy="1325563"/>
          </a:xfrm>
        </p:spPr>
        <p:txBody>
          <a:bodyPr>
            <a:normAutofit/>
          </a:bodyPr>
          <a:lstStyle/>
          <a:p>
            <a:r>
              <a:rPr lang="en-GB" sz="100" dirty="0">
                <a:solidFill>
                  <a:schemeClr val="bg1"/>
                </a:solidFill>
              </a:rPr>
              <a:t>co</a:t>
            </a:r>
          </a:p>
        </p:txBody>
      </p:sp>
    </p:spTree>
    <p:extLst>
      <p:ext uri="{BB962C8B-B14F-4D97-AF65-F5344CB8AC3E}">
        <p14:creationId xmlns:p14="http://schemas.microsoft.com/office/powerpoint/2010/main" val="2175849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subTnLst>
                                    <p:audio>
                                      <p:cMediaNode>
                                        <p:cTn display="0" masterRel="sameClick">
                                          <p:stCondLst>
                                            <p:cond evt="begin" delay="0">
                                              <p:tn val="5"/>
                                            </p:cond>
                                          </p:stCondLst>
                                          <p:endCondLst>
                                            <p:cond evt="onStopAudio" delay="0">
                                              <p:tgtEl>
                                                <p:sldTgt/>
                                              </p:tgtEl>
                                            </p:cond>
                                          </p:endCondLst>
                                        </p:cTn>
                                        <p:tgtEl>
                                          <p:sndTgt r:embed="rId3" name="co.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subTnLst>
                                    <p:audio>
                                      <p:cMediaNode>
                                        <p:cTn display="0" masterRel="sameClick">
                                          <p:stCondLst>
                                            <p:cond evt="begin" delay="0">
                                              <p:tn val="10"/>
                                            </p:cond>
                                          </p:stCondLst>
                                          <p:endCondLst>
                                            <p:cond evt="onStopAudio" delay="0">
                                              <p:tgtEl>
                                                <p:sldTgt/>
                                              </p:tgtEl>
                                            </p:cond>
                                          </p:endCondLst>
                                        </p:cTn>
                                        <p:tgtEl>
                                          <p:sndTgt r:embed="rId4" name="comer.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subTnLst>
                                    <p:audio>
                                      <p:cMediaNode>
                                        <p:cTn display="0" masterRel="sameClick">
                                          <p:stCondLst>
                                            <p:cond evt="begin" delay="0">
                                              <p:tn val="13"/>
                                            </p:cond>
                                          </p:stCondLst>
                                          <p:endCondLst>
                                            <p:cond evt="onStopAudio" delay="0">
                                              <p:tgtEl>
                                                <p:sldTgt/>
                                              </p:tgtEl>
                                            </p:cond>
                                          </p:endCondLst>
                                        </p:cTn>
                                        <p:tgtEl>
                                          <p:sndTgt r:embed="rId4" name="comer.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5" name="con.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6" name="coch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29" grpId="0" animBg="1"/>
      <p:bldP spid="3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p:nvSpPr>
        <p:spPr>
          <a:xfrm>
            <a:off x="175149" y="5373936"/>
            <a:ext cx="1106680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lang="en-GB" sz="2400" dirty="0">
                <a:solidFill>
                  <a:srgbClr val="5B9BD5">
                    <a:lumMod val="50000"/>
                  </a:srgbClr>
                </a:solidFill>
                <a:latin typeface="Century Gothic" panose="020B0502020202020204" pitchFamily="34" charset="0"/>
                <a:hlinkClick r:id="rId5"/>
              </a:rPr>
              <a:t>Term 1.1 Week 3</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6"/>
          <a:stretch>
            <a:fillRect/>
          </a:stretch>
        </p:blipFill>
        <p:spPr>
          <a:xfrm>
            <a:off x="10641925" y="4800601"/>
            <a:ext cx="1300638" cy="1300638"/>
          </a:xfrm>
          <a:prstGeom prst="rect">
            <a:avLst/>
          </a:prstGeom>
        </p:spPr>
      </p:pic>
      <p:sp>
        <p:nvSpPr>
          <p:cNvPr id="11" name="TextBox 10"/>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1.1, Week 6)</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3" name="TextBox 12"/>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4" name="TextBox 13"/>
          <p:cNvSpPr txBox="1"/>
          <p:nvPr/>
        </p:nvSpPr>
        <p:spPr>
          <a:xfrm>
            <a:off x="175149" y="3736878"/>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9"/>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pic>
        <p:nvPicPr>
          <p:cNvPr id="18" name="Picture 17" descr="\\userfs\nca509\w2k\Downloads\frame (84).png"/>
          <p:cNvPicPr/>
          <p:nvPr/>
        </p:nvPicPr>
        <p:blipFill rotWithShape="1">
          <a:blip r:embed="rId10" cstate="print">
            <a:extLst>
              <a:ext uri="{28A0092B-C50C-407E-A947-70E740481C1C}">
                <a14:useLocalDpi xmlns:a14="http://schemas.microsoft.com/office/drawing/2010/main" val="0"/>
              </a:ext>
            </a:extLst>
          </a:blip>
          <a:srcRect l="10039" t="7808" r="5145" b="7358"/>
          <a:stretch/>
        </p:blipFill>
        <p:spPr bwMode="auto">
          <a:xfrm>
            <a:off x="3409950" y="2646608"/>
            <a:ext cx="1035050" cy="1026305"/>
          </a:xfrm>
          <a:prstGeom prst="rect">
            <a:avLst/>
          </a:prstGeom>
          <a:noFill/>
          <a:ln>
            <a:noFill/>
          </a:ln>
          <a:extLst>
            <a:ext uri="{53640926-AAD7-44d8-BBD7-CCE9431645EC}">
              <a14:shadowObscured xmlns="" xmlns:a14="http://schemas.microsoft.com/office/drawing/2010/main"/>
            </a:ext>
          </a:extLst>
        </p:spPr>
      </p:pic>
    </p:spTree>
    <p:extLst>
      <p:ext uri="{BB962C8B-B14F-4D97-AF65-F5344CB8AC3E}">
        <p14:creationId xmlns:p14="http://schemas.microsoft.com/office/powerpoint/2010/main" val="561921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FFDB1373-1517-4CC8-9AB7-941E0255E10A}"/>
              </a:ext>
            </a:extLst>
          </p:cNvPr>
          <p:cNvSpPr txBox="1"/>
          <p:nvPr/>
        </p:nvSpPr>
        <p:spPr>
          <a:xfrm>
            <a:off x="8631324" y="2109072"/>
            <a:ext cx="3260713" cy="1200329"/>
          </a:xfrm>
          <a:prstGeom prst="rect">
            <a:avLst/>
          </a:prstGeom>
          <a:noFill/>
        </p:spPr>
        <p:txBody>
          <a:bodyPr wrap="square" rtlCol="0">
            <a:spAutoFit/>
          </a:bodyPr>
          <a:lstStyle/>
          <a:p>
            <a:r>
              <a:rPr lang="es-CO" sz="7200" dirty="0">
                <a:solidFill>
                  <a:schemeClr val="accent2"/>
                </a:solidFill>
                <a:latin typeface="Century Gothic" panose="020B0502020202020204" pitchFamily="34" charset="0"/>
                <a:cs typeface="Calibri" panose="020F0502020204030204" pitchFamily="34" charset="0"/>
              </a:rPr>
              <a:t>co</a:t>
            </a:r>
            <a:r>
              <a:rPr lang="es-CO" sz="7200" dirty="0">
                <a:solidFill>
                  <a:schemeClr val="accent5">
                    <a:lumMod val="75000"/>
                  </a:schemeClr>
                </a:solidFill>
                <a:latin typeface="Century Gothic" panose="020B0502020202020204" pitchFamily="34" charset="0"/>
                <a:cs typeface="Calibri" panose="020F0502020204030204" pitchFamily="34" charset="0"/>
              </a:rPr>
              <a:t>che</a:t>
            </a:r>
          </a:p>
        </p:txBody>
      </p:sp>
      <p:sp>
        <p:nvSpPr>
          <p:cNvPr id="20" name="TextBox 19">
            <a:extLst>
              <a:ext uri="{FF2B5EF4-FFF2-40B4-BE49-F238E27FC236}">
                <a16:creationId xmlns:a16="http://schemas.microsoft.com/office/drawing/2014/main" id="{73B2AD81-3E82-4E52-A7B5-2E3F9D65665A}"/>
              </a:ext>
            </a:extLst>
          </p:cNvPr>
          <p:cNvSpPr txBox="1"/>
          <p:nvPr/>
        </p:nvSpPr>
        <p:spPr>
          <a:xfrm>
            <a:off x="985185" y="2180244"/>
            <a:ext cx="3260713" cy="1200329"/>
          </a:xfrm>
          <a:prstGeom prst="rect">
            <a:avLst/>
          </a:prstGeom>
          <a:noFill/>
        </p:spPr>
        <p:txBody>
          <a:bodyPr wrap="square" rtlCol="0">
            <a:spAutoFit/>
          </a:bodyPr>
          <a:lstStyle/>
          <a:p>
            <a:r>
              <a:rPr lang="es-CO" sz="7200" dirty="0">
                <a:solidFill>
                  <a:schemeClr val="accent2"/>
                </a:solidFill>
                <a:latin typeface="Century Gothic" panose="020B0502020202020204" pitchFamily="34" charset="0"/>
                <a:cs typeface="Calibri" panose="020F0502020204030204" pitchFamily="34" charset="0"/>
              </a:rPr>
              <a:t>co</a:t>
            </a:r>
            <a:r>
              <a:rPr lang="es-CO" sz="7200" dirty="0">
                <a:solidFill>
                  <a:schemeClr val="accent5">
                    <a:lumMod val="75000"/>
                  </a:schemeClr>
                </a:solidFill>
                <a:latin typeface="Century Gothic" panose="020B0502020202020204" pitchFamily="34" charset="0"/>
                <a:cs typeface="Calibri" panose="020F0502020204030204" pitchFamily="34" charset="0"/>
              </a:rPr>
              <a:t>n</a:t>
            </a:r>
          </a:p>
        </p:txBody>
      </p:sp>
      <p:sp>
        <p:nvSpPr>
          <p:cNvPr id="28" name="TextBox 27">
            <a:extLst>
              <a:ext uri="{FF2B5EF4-FFF2-40B4-BE49-F238E27FC236}">
                <a16:creationId xmlns:a16="http://schemas.microsoft.com/office/drawing/2014/main" id="{D45DB951-3B29-48E5-8D98-264D015CE65F}"/>
              </a:ext>
            </a:extLst>
          </p:cNvPr>
          <p:cNvSpPr txBox="1"/>
          <p:nvPr/>
        </p:nvSpPr>
        <p:spPr>
          <a:xfrm>
            <a:off x="4597492" y="347661"/>
            <a:ext cx="2778017"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CO</a:t>
            </a:r>
          </a:p>
        </p:txBody>
      </p:sp>
      <p:sp>
        <p:nvSpPr>
          <p:cNvPr id="29" name="Rounded Rectangle 31">
            <a:extLst>
              <a:ext uri="{FF2B5EF4-FFF2-40B4-BE49-F238E27FC236}">
                <a16:creationId xmlns:a16="http://schemas.microsoft.com/office/drawing/2014/main" id="{8504EB0D-1CBA-4A8A-B269-F3E7B23190F4}"/>
              </a:ext>
            </a:extLst>
          </p:cNvPr>
          <p:cNvSpPr/>
          <p:nvPr/>
        </p:nvSpPr>
        <p:spPr>
          <a:xfrm>
            <a:off x="4170968" y="2324313"/>
            <a:ext cx="3602934" cy="278131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30" name="TextBox 29">
            <a:extLst>
              <a:ext uri="{FF2B5EF4-FFF2-40B4-BE49-F238E27FC236}">
                <a16:creationId xmlns:a16="http://schemas.microsoft.com/office/drawing/2014/main" id="{0A723611-4640-45FF-90C2-0D920B5B2487}"/>
              </a:ext>
            </a:extLst>
          </p:cNvPr>
          <p:cNvSpPr txBox="1"/>
          <p:nvPr/>
        </p:nvSpPr>
        <p:spPr>
          <a:xfrm>
            <a:off x="4369059" y="3896827"/>
            <a:ext cx="3283502" cy="1200329"/>
          </a:xfrm>
          <a:prstGeom prst="rect">
            <a:avLst/>
          </a:prstGeom>
          <a:noFill/>
        </p:spPr>
        <p:txBody>
          <a:bodyPr wrap="square" rtlCol="0">
            <a:spAutoFit/>
          </a:bodyPr>
          <a:lstStyle/>
          <a:p>
            <a:r>
              <a:rPr lang="es-CO" sz="7200" dirty="0">
                <a:solidFill>
                  <a:srgbClr val="E87D1E"/>
                </a:solidFill>
                <a:latin typeface="Century Gothic" panose="020B0502020202020204" pitchFamily="34" charset="0"/>
                <a:cs typeface="Calibri" panose="020F0502020204030204" pitchFamily="34" charset="0"/>
              </a:rPr>
              <a:t>co</a:t>
            </a:r>
            <a:r>
              <a:rPr lang="es-CO" sz="7200" dirty="0">
                <a:solidFill>
                  <a:srgbClr val="115076"/>
                </a:solidFill>
                <a:latin typeface="Century Gothic" panose="020B0502020202020204" pitchFamily="34" charset="0"/>
                <a:cs typeface="Calibri" panose="020F0502020204030204" pitchFamily="34" charset="0"/>
              </a:rPr>
              <a:t>mer</a:t>
            </a:r>
          </a:p>
        </p:txBody>
      </p:sp>
      <p:sp>
        <p:nvSpPr>
          <p:cNvPr id="12" name="Title 11">
            <a:extLst>
              <a:ext uri="{FF2B5EF4-FFF2-40B4-BE49-F238E27FC236}">
                <a16:creationId xmlns:a16="http://schemas.microsoft.com/office/drawing/2014/main" id="{3EB86E93-A472-425A-8AB4-3F2294FD4191}"/>
              </a:ext>
            </a:extLst>
          </p:cNvPr>
          <p:cNvSpPr>
            <a:spLocks noGrp="1"/>
          </p:cNvSpPr>
          <p:nvPr>
            <p:ph type="title"/>
          </p:nvPr>
        </p:nvSpPr>
        <p:spPr>
          <a:xfrm>
            <a:off x="0" y="6863393"/>
            <a:ext cx="1281742" cy="1325563"/>
          </a:xfrm>
        </p:spPr>
        <p:txBody>
          <a:bodyPr>
            <a:normAutofit/>
          </a:bodyPr>
          <a:lstStyle/>
          <a:p>
            <a:r>
              <a:rPr lang="en-GB" sz="100" dirty="0">
                <a:solidFill>
                  <a:schemeClr val="bg1"/>
                </a:solidFill>
              </a:rPr>
              <a:t>co</a:t>
            </a:r>
          </a:p>
        </p:txBody>
      </p:sp>
    </p:spTree>
    <p:extLst>
      <p:ext uri="{BB962C8B-B14F-4D97-AF65-F5344CB8AC3E}">
        <p14:creationId xmlns:p14="http://schemas.microsoft.com/office/powerpoint/2010/main" val="4178577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29"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Rounded Rectangle 5">
            <a:extLst>
              <a:ext uri="{FF2B5EF4-FFF2-40B4-BE49-F238E27FC236}">
                <a16:creationId xmlns:a16="http://schemas.microsoft.com/office/drawing/2014/main" id="{1BF0CAF1-FFBD-46D8-AF0E-30393D436BFE}"/>
              </a:ext>
            </a:extLst>
          </p:cNvPr>
          <p:cNvSpPr/>
          <p:nvPr/>
        </p:nvSpPr>
        <p:spPr>
          <a:xfrm>
            <a:off x="4017322" y="2470501"/>
            <a:ext cx="4569731" cy="1688785"/>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TextBox 19">
            <a:extLst>
              <a:ext uri="{FF2B5EF4-FFF2-40B4-BE49-F238E27FC236}">
                <a16:creationId xmlns:a16="http://schemas.microsoft.com/office/drawing/2014/main" id="{F4FD68A4-170A-4BEB-A265-85C446979699}"/>
              </a:ext>
            </a:extLst>
          </p:cNvPr>
          <p:cNvSpPr txBox="1"/>
          <p:nvPr/>
        </p:nvSpPr>
        <p:spPr>
          <a:xfrm>
            <a:off x="866993" y="1660429"/>
            <a:ext cx="4108535" cy="1200329"/>
          </a:xfrm>
          <a:prstGeom prst="rect">
            <a:avLst/>
          </a:prstGeom>
          <a:noFill/>
        </p:spPr>
        <p:txBody>
          <a:bodyPr wrap="square" rtlCol="0">
            <a:spAutoFit/>
          </a:bodyPr>
          <a:lstStyle/>
          <a:p>
            <a:r>
              <a:rPr lang="es-CO" sz="7200" dirty="0">
                <a:solidFill>
                  <a:schemeClr val="accent2"/>
                </a:solidFill>
                <a:latin typeface="Century Gothic" panose="020B0502020202020204" pitchFamily="34" charset="0"/>
                <a:cs typeface="Calibri" panose="020F0502020204030204" pitchFamily="34" charset="0"/>
              </a:rPr>
              <a:t>cu</a:t>
            </a:r>
            <a:r>
              <a:rPr lang="es-CO" sz="7200" dirty="0">
                <a:solidFill>
                  <a:schemeClr val="accent1">
                    <a:lumMod val="50000"/>
                  </a:schemeClr>
                </a:solidFill>
                <a:latin typeface="Century Gothic" panose="020B0502020202020204" pitchFamily="34" charset="0"/>
                <a:cs typeface="Calibri" panose="020F0502020204030204" pitchFamily="34" charset="0"/>
              </a:rPr>
              <a:t>ltura</a:t>
            </a:r>
          </a:p>
        </p:txBody>
      </p:sp>
      <p:pic>
        <p:nvPicPr>
          <p:cNvPr id="21" name="Picture 2" descr="http://www.clker.com/cliparts/0/9/e/e/11949857191483907492gnome-mime-document.svg.med.png">
            <a:extLst>
              <a:ext uri="{FF2B5EF4-FFF2-40B4-BE49-F238E27FC236}">
                <a16:creationId xmlns:a16="http://schemas.microsoft.com/office/drawing/2014/main" id="{30B1F01F-A61D-4A1D-BFDD-056249F892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70995" y="2324732"/>
            <a:ext cx="1910477" cy="2085429"/>
          </a:xfrm>
          <a:prstGeom prst="rect">
            <a:avLst/>
          </a:prstGeom>
          <a:noFill/>
          <a:extLst>
            <a:ext uri="{909E8E84-426E-40dd-AFC4-6F175D3DCCD1}">
              <a14:hiddenFill xmlns="" xmlns:a14="http://schemas.microsoft.com/office/drawing/2010/main">
                <a:solidFill>
                  <a:srgbClr val="FFFFFF"/>
                </a:solidFill>
              </a14:hiddenFill>
            </a:ext>
          </a:extLst>
        </p:spPr>
      </p:pic>
      <p:sp>
        <p:nvSpPr>
          <p:cNvPr id="22" name="TextBox 21">
            <a:hlinkClick r:id="" action="ppaction://noaction">
              <a:snd r:embed="rId8" name="DOCUMENTO.wav"/>
            </a:hlinkClick>
            <a:extLst>
              <a:ext uri="{FF2B5EF4-FFF2-40B4-BE49-F238E27FC236}">
                <a16:creationId xmlns:a16="http://schemas.microsoft.com/office/drawing/2014/main" id="{50E11E1F-02C9-4019-95AC-B3EF66D8AE80}"/>
              </a:ext>
            </a:extLst>
          </p:cNvPr>
          <p:cNvSpPr txBox="1"/>
          <p:nvPr/>
        </p:nvSpPr>
        <p:spPr>
          <a:xfrm>
            <a:off x="6703400" y="4308158"/>
            <a:ext cx="5488600" cy="1200329"/>
          </a:xfrm>
          <a:prstGeom prst="rect">
            <a:avLst/>
          </a:prstGeom>
          <a:noFill/>
        </p:spPr>
        <p:txBody>
          <a:bodyPr wrap="square" rtlCol="0">
            <a:spAutoFit/>
          </a:bodyPr>
          <a:lstStyle/>
          <a:p>
            <a:r>
              <a:rPr lang="es-CO" sz="7200" dirty="0">
                <a:solidFill>
                  <a:schemeClr val="accent1">
                    <a:lumMod val="50000"/>
                  </a:schemeClr>
                </a:solidFill>
                <a:latin typeface="Century Gothic" panose="020B0502020202020204" pitchFamily="34" charset="0"/>
                <a:cs typeface="Calibri" panose="020F0502020204030204" pitchFamily="34" charset="0"/>
              </a:rPr>
              <a:t>do</a:t>
            </a:r>
            <a:r>
              <a:rPr lang="es-CO" sz="7200" dirty="0">
                <a:solidFill>
                  <a:schemeClr val="accent2"/>
                </a:solidFill>
                <a:latin typeface="Century Gothic" panose="020B0502020202020204" pitchFamily="34" charset="0"/>
                <a:cs typeface="Calibri" panose="020F0502020204030204" pitchFamily="34" charset="0"/>
              </a:rPr>
              <a:t>cu</a:t>
            </a:r>
            <a:r>
              <a:rPr lang="es-CO" sz="7200" dirty="0">
                <a:solidFill>
                  <a:schemeClr val="accent1">
                    <a:lumMod val="50000"/>
                  </a:schemeClr>
                </a:solidFill>
                <a:latin typeface="Century Gothic" panose="020B0502020202020204" pitchFamily="34" charset="0"/>
                <a:cs typeface="Calibri" panose="020F0502020204030204" pitchFamily="34" charset="0"/>
              </a:rPr>
              <a:t>mento</a:t>
            </a:r>
          </a:p>
        </p:txBody>
      </p:sp>
      <p:sp>
        <p:nvSpPr>
          <p:cNvPr id="23" name="TextBox 22">
            <a:extLst>
              <a:ext uri="{FF2B5EF4-FFF2-40B4-BE49-F238E27FC236}">
                <a16:creationId xmlns:a16="http://schemas.microsoft.com/office/drawing/2014/main" id="{ACEF505A-7C05-4762-8715-1FE18602A8B5}"/>
              </a:ext>
            </a:extLst>
          </p:cNvPr>
          <p:cNvSpPr txBox="1"/>
          <p:nvPr/>
        </p:nvSpPr>
        <p:spPr>
          <a:xfrm>
            <a:off x="4913178" y="202477"/>
            <a:ext cx="2778017"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CU</a:t>
            </a:r>
          </a:p>
        </p:txBody>
      </p:sp>
      <p:pic>
        <p:nvPicPr>
          <p:cNvPr id="24" name="Picture 23">
            <a:extLst>
              <a:ext uri="{FF2B5EF4-FFF2-40B4-BE49-F238E27FC236}">
                <a16:creationId xmlns:a16="http://schemas.microsoft.com/office/drawing/2014/main" id="{A266DBCD-1293-453F-8599-C65B7983EDD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79915" y="2972819"/>
            <a:ext cx="1371305" cy="20742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5" name="Picture 4" descr="http://www.clker.com/cliparts/x/G/k/X/v/a/girl-with-headphones-hi.png">
            <a:extLst>
              <a:ext uri="{FF2B5EF4-FFF2-40B4-BE49-F238E27FC236}">
                <a16:creationId xmlns:a16="http://schemas.microsoft.com/office/drawing/2014/main" id="{15042E0E-C72F-46F2-B21F-B4503A3D7AF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51797" y="3921444"/>
            <a:ext cx="1173094" cy="1667469"/>
          </a:xfrm>
          <a:prstGeom prst="rect">
            <a:avLst/>
          </a:prstGeom>
          <a:noFill/>
          <a:extLst>
            <a:ext uri="{909E8E84-426E-40dd-AFC4-6F175D3DCCD1}">
              <a14:hiddenFill xmlns=""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50397C58-6EE6-4DD0-B564-F99AEF7D8D55}"/>
              </a:ext>
            </a:extLst>
          </p:cNvPr>
          <p:cNvSpPr txBox="1"/>
          <p:nvPr/>
        </p:nvSpPr>
        <p:spPr>
          <a:xfrm>
            <a:off x="4284855" y="2813448"/>
            <a:ext cx="4302198" cy="1107996"/>
          </a:xfrm>
          <a:prstGeom prst="rect">
            <a:avLst/>
          </a:prstGeom>
          <a:noFill/>
        </p:spPr>
        <p:txBody>
          <a:bodyPr wrap="square" rtlCol="0">
            <a:spAutoFit/>
          </a:bodyPr>
          <a:lstStyle/>
          <a:p>
            <a:r>
              <a:rPr lang="es-CO" sz="6600" dirty="0">
                <a:solidFill>
                  <a:schemeClr val="accent1">
                    <a:lumMod val="50000"/>
                  </a:schemeClr>
                </a:solidFill>
                <a:latin typeface="Century Gothic" panose="020B0502020202020204" pitchFamily="34" charset="0"/>
                <a:cs typeface="Calibri" panose="020F0502020204030204" pitchFamily="34" charset="0"/>
              </a:rPr>
              <a:t>es</a:t>
            </a:r>
            <a:r>
              <a:rPr lang="es-CO" sz="6600" dirty="0">
                <a:solidFill>
                  <a:srgbClr val="E87D1E"/>
                </a:solidFill>
                <a:latin typeface="Century Gothic" panose="020B0502020202020204" pitchFamily="34" charset="0"/>
                <a:cs typeface="Calibri" panose="020F0502020204030204" pitchFamily="34" charset="0"/>
              </a:rPr>
              <a:t>cu</a:t>
            </a:r>
            <a:r>
              <a:rPr lang="es-CO" sz="6600" dirty="0">
                <a:solidFill>
                  <a:schemeClr val="accent1">
                    <a:lumMod val="50000"/>
                  </a:schemeClr>
                </a:solidFill>
                <a:latin typeface="Century Gothic" panose="020B0502020202020204" pitchFamily="34" charset="0"/>
                <a:cs typeface="Calibri" panose="020F0502020204030204" pitchFamily="34" charset="0"/>
              </a:rPr>
              <a:t>char</a:t>
            </a:r>
            <a:endParaRPr lang="es-CO"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12" name="Title 11">
            <a:extLst>
              <a:ext uri="{FF2B5EF4-FFF2-40B4-BE49-F238E27FC236}">
                <a16:creationId xmlns:a16="http://schemas.microsoft.com/office/drawing/2014/main" id="{459AEB29-48BC-4048-A092-F010EBBCF900}"/>
              </a:ext>
            </a:extLst>
          </p:cNvPr>
          <p:cNvSpPr>
            <a:spLocks noGrp="1"/>
          </p:cNvSpPr>
          <p:nvPr>
            <p:ph type="title"/>
          </p:nvPr>
        </p:nvSpPr>
        <p:spPr>
          <a:xfrm>
            <a:off x="47843" y="6858001"/>
            <a:ext cx="599857" cy="533400"/>
          </a:xfrm>
        </p:spPr>
        <p:txBody>
          <a:bodyPr/>
          <a:lstStyle/>
          <a:p>
            <a:r>
              <a:rPr lang="en-GB" sz="100" dirty="0">
                <a:solidFill>
                  <a:schemeClr val="bg1"/>
                </a:solidFill>
              </a:rPr>
              <a:t>cu</a:t>
            </a:r>
          </a:p>
        </p:txBody>
      </p:sp>
    </p:spTree>
    <p:extLst>
      <p:ext uri="{BB962C8B-B14F-4D97-AF65-F5344CB8AC3E}">
        <p14:creationId xmlns:p14="http://schemas.microsoft.com/office/powerpoint/2010/main" val="132371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subTnLst>
                                    <p:audio>
                                      <p:cMediaNode>
                                        <p:cTn display="0" masterRel="sameClick">
                                          <p:stCondLst>
                                            <p:cond evt="begin" delay="0">
                                              <p:tn val="10"/>
                                            </p:cond>
                                          </p:stCondLst>
                                          <p:endCondLst>
                                            <p:cond evt="onStopAudio" delay="0">
                                              <p:tgtEl>
                                                <p:sldTgt/>
                                              </p:tgtEl>
                                            </p:cond>
                                          </p:endCondLst>
                                        </p:cTn>
                                        <p:tgtEl>
                                          <p:sndTgt r:embed="rId4" name="escuchar.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subTnLst>
                                    <p:audio>
                                      <p:cMediaNode>
                                        <p:cTn display="0" masterRel="sameClick">
                                          <p:stCondLst>
                                            <p:cond evt="begin" delay="0">
                                              <p:tn val="17"/>
                                            </p:cond>
                                          </p:stCondLst>
                                          <p:endCondLst>
                                            <p:cond evt="onStopAudio" delay="0">
                                              <p:tgtEl>
                                                <p:sldTgt/>
                                              </p:tgtEl>
                                            </p:cond>
                                          </p:endCondLst>
                                        </p:cTn>
                                        <p:tgtEl>
                                          <p:sndTgt r:embed="rId4" name="escuchar.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cultura.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cultura.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documento.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documen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2" grpId="0"/>
      <p:bldP spid="23"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5">
            <a:extLst>
              <a:ext uri="{FF2B5EF4-FFF2-40B4-BE49-F238E27FC236}">
                <a16:creationId xmlns:a16="http://schemas.microsoft.com/office/drawing/2014/main" id="{1BF0CAF1-FFBD-46D8-AF0E-30393D436BFE}"/>
              </a:ext>
            </a:extLst>
          </p:cNvPr>
          <p:cNvSpPr/>
          <p:nvPr/>
        </p:nvSpPr>
        <p:spPr>
          <a:xfrm>
            <a:off x="4017322" y="2470501"/>
            <a:ext cx="4569731" cy="1688785"/>
          </a:xfrm>
          <a:prstGeom prst="roundRect">
            <a:avLst/>
          </a:prstGeom>
          <a:noFill/>
          <a:ln w="222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20" name="TextBox 19">
            <a:extLst>
              <a:ext uri="{FF2B5EF4-FFF2-40B4-BE49-F238E27FC236}">
                <a16:creationId xmlns:a16="http://schemas.microsoft.com/office/drawing/2014/main" id="{F4FD68A4-170A-4BEB-A265-85C446979699}"/>
              </a:ext>
            </a:extLst>
          </p:cNvPr>
          <p:cNvSpPr txBox="1"/>
          <p:nvPr/>
        </p:nvSpPr>
        <p:spPr>
          <a:xfrm>
            <a:off x="866993" y="1660429"/>
            <a:ext cx="4108535" cy="1200329"/>
          </a:xfrm>
          <a:prstGeom prst="rect">
            <a:avLst/>
          </a:prstGeom>
          <a:noFill/>
        </p:spPr>
        <p:txBody>
          <a:bodyPr wrap="square" rtlCol="0">
            <a:spAutoFit/>
          </a:bodyPr>
          <a:lstStyle/>
          <a:p>
            <a:r>
              <a:rPr lang="es-CO" sz="7200" dirty="0">
                <a:solidFill>
                  <a:schemeClr val="accent2"/>
                </a:solidFill>
                <a:latin typeface="Century Gothic" panose="020B0502020202020204" pitchFamily="34" charset="0"/>
                <a:cs typeface="Calibri" panose="020F0502020204030204" pitchFamily="34" charset="0"/>
              </a:rPr>
              <a:t>cu</a:t>
            </a:r>
            <a:r>
              <a:rPr lang="es-CO" sz="7200" dirty="0">
                <a:solidFill>
                  <a:schemeClr val="accent1">
                    <a:lumMod val="50000"/>
                  </a:schemeClr>
                </a:solidFill>
                <a:latin typeface="Century Gothic" panose="020B0502020202020204" pitchFamily="34" charset="0"/>
                <a:cs typeface="Calibri" panose="020F0502020204030204" pitchFamily="34" charset="0"/>
              </a:rPr>
              <a:t>ltura</a:t>
            </a:r>
          </a:p>
        </p:txBody>
      </p:sp>
      <p:sp>
        <p:nvSpPr>
          <p:cNvPr id="22" name="TextBox 21">
            <a:hlinkClick r:id="" action="ppaction://noaction">
              <a:snd r:embed="rId7" name="DOCUMENTO.wav"/>
            </a:hlinkClick>
            <a:extLst>
              <a:ext uri="{FF2B5EF4-FFF2-40B4-BE49-F238E27FC236}">
                <a16:creationId xmlns:a16="http://schemas.microsoft.com/office/drawing/2014/main" id="{50E11E1F-02C9-4019-95AC-B3EF66D8AE80}"/>
              </a:ext>
            </a:extLst>
          </p:cNvPr>
          <p:cNvSpPr txBox="1"/>
          <p:nvPr/>
        </p:nvSpPr>
        <p:spPr>
          <a:xfrm>
            <a:off x="6703400" y="4308158"/>
            <a:ext cx="5488600" cy="1200329"/>
          </a:xfrm>
          <a:prstGeom prst="rect">
            <a:avLst/>
          </a:prstGeom>
          <a:noFill/>
        </p:spPr>
        <p:txBody>
          <a:bodyPr wrap="square" rtlCol="0">
            <a:spAutoFit/>
          </a:bodyPr>
          <a:lstStyle/>
          <a:p>
            <a:r>
              <a:rPr lang="es-CO" sz="7200" dirty="0">
                <a:solidFill>
                  <a:schemeClr val="accent1">
                    <a:lumMod val="50000"/>
                  </a:schemeClr>
                </a:solidFill>
                <a:latin typeface="Century Gothic" panose="020B0502020202020204" pitchFamily="34" charset="0"/>
                <a:cs typeface="Calibri" panose="020F0502020204030204" pitchFamily="34" charset="0"/>
              </a:rPr>
              <a:t>do</a:t>
            </a:r>
            <a:r>
              <a:rPr lang="es-CO" sz="7200" dirty="0">
                <a:solidFill>
                  <a:schemeClr val="accent2"/>
                </a:solidFill>
                <a:latin typeface="Century Gothic" panose="020B0502020202020204" pitchFamily="34" charset="0"/>
                <a:cs typeface="Calibri" panose="020F0502020204030204" pitchFamily="34" charset="0"/>
              </a:rPr>
              <a:t>cu</a:t>
            </a:r>
            <a:r>
              <a:rPr lang="es-CO" sz="7200" dirty="0">
                <a:solidFill>
                  <a:schemeClr val="accent1">
                    <a:lumMod val="50000"/>
                  </a:schemeClr>
                </a:solidFill>
                <a:latin typeface="Century Gothic" panose="020B0502020202020204" pitchFamily="34" charset="0"/>
                <a:cs typeface="Calibri" panose="020F0502020204030204" pitchFamily="34" charset="0"/>
              </a:rPr>
              <a:t>mento</a:t>
            </a:r>
          </a:p>
        </p:txBody>
      </p:sp>
      <p:sp>
        <p:nvSpPr>
          <p:cNvPr id="23" name="TextBox 22">
            <a:extLst>
              <a:ext uri="{FF2B5EF4-FFF2-40B4-BE49-F238E27FC236}">
                <a16:creationId xmlns:a16="http://schemas.microsoft.com/office/drawing/2014/main" id="{ACEF505A-7C05-4762-8715-1FE18602A8B5}"/>
              </a:ext>
            </a:extLst>
          </p:cNvPr>
          <p:cNvSpPr txBox="1"/>
          <p:nvPr/>
        </p:nvSpPr>
        <p:spPr>
          <a:xfrm>
            <a:off x="4913178" y="202477"/>
            <a:ext cx="2778017" cy="1938992"/>
          </a:xfrm>
          <a:prstGeom prst="rect">
            <a:avLst/>
          </a:prstGeom>
          <a:noFill/>
        </p:spPr>
        <p:txBody>
          <a:bodyPr wrap="square" rtlCol="0">
            <a:spAutoFit/>
          </a:bodyPr>
          <a:lstStyle/>
          <a:p>
            <a:pPr algn="ctr"/>
            <a:r>
              <a:rPr lang="en-GB" sz="12000" b="1" dirty="0">
                <a:solidFill>
                  <a:srgbClr val="115076"/>
                </a:solidFill>
                <a:latin typeface="Century Gothic" panose="020B0502020202020204" pitchFamily="34" charset="0"/>
                <a:cs typeface="Calibri" panose="020F0502020204030204" pitchFamily="34" charset="0"/>
              </a:rPr>
              <a:t>CU</a:t>
            </a:r>
          </a:p>
        </p:txBody>
      </p:sp>
      <p:sp>
        <p:nvSpPr>
          <p:cNvPr id="26" name="TextBox 25">
            <a:extLst>
              <a:ext uri="{FF2B5EF4-FFF2-40B4-BE49-F238E27FC236}">
                <a16:creationId xmlns:a16="http://schemas.microsoft.com/office/drawing/2014/main" id="{50397C58-6EE6-4DD0-B564-F99AEF7D8D55}"/>
              </a:ext>
            </a:extLst>
          </p:cNvPr>
          <p:cNvSpPr txBox="1"/>
          <p:nvPr/>
        </p:nvSpPr>
        <p:spPr>
          <a:xfrm>
            <a:off x="4284855" y="2813448"/>
            <a:ext cx="4302198" cy="1107996"/>
          </a:xfrm>
          <a:prstGeom prst="rect">
            <a:avLst/>
          </a:prstGeom>
          <a:noFill/>
        </p:spPr>
        <p:txBody>
          <a:bodyPr wrap="square" rtlCol="0">
            <a:spAutoFit/>
          </a:bodyPr>
          <a:lstStyle/>
          <a:p>
            <a:r>
              <a:rPr lang="es-CO" sz="6600" dirty="0">
                <a:solidFill>
                  <a:schemeClr val="accent1">
                    <a:lumMod val="50000"/>
                  </a:schemeClr>
                </a:solidFill>
                <a:latin typeface="Century Gothic" panose="020B0502020202020204" pitchFamily="34" charset="0"/>
                <a:cs typeface="Calibri" panose="020F0502020204030204" pitchFamily="34" charset="0"/>
              </a:rPr>
              <a:t>es</a:t>
            </a:r>
            <a:r>
              <a:rPr lang="es-CO" sz="6600" dirty="0">
                <a:solidFill>
                  <a:srgbClr val="E87D1E"/>
                </a:solidFill>
                <a:latin typeface="Century Gothic" panose="020B0502020202020204" pitchFamily="34" charset="0"/>
                <a:cs typeface="Calibri" panose="020F0502020204030204" pitchFamily="34" charset="0"/>
              </a:rPr>
              <a:t>cu</a:t>
            </a:r>
            <a:r>
              <a:rPr lang="es-CO" sz="6600" dirty="0">
                <a:solidFill>
                  <a:schemeClr val="accent1">
                    <a:lumMod val="50000"/>
                  </a:schemeClr>
                </a:solidFill>
                <a:latin typeface="Century Gothic" panose="020B0502020202020204" pitchFamily="34" charset="0"/>
                <a:cs typeface="Calibri" panose="020F0502020204030204" pitchFamily="34" charset="0"/>
              </a:rPr>
              <a:t>char</a:t>
            </a:r>
            <a:endParaRPr lang="es-CO" sz="6000" dirty="0">
              <a:solidFill>
                <a:schemeClr val="accent1">
                  <a:lumMod val="50000"/>
                </a:schemeClr>
              </a:solidFill>
              <a:latin typeface="Century Gothic" panose="020B0502020202020204" pitchFamily="34" charset="0"/>
              <a:cs typeface="Calibri" panose="020F0502020204030204" pitchFamily="34" charset="0"/>
            </a:endParaRPr>
          </a:p>
        </p:txBody>
      </p:sp>
      <p:sp>
        <p:nvSpPr>
          <p:cNvPr id="12" name="Title 11">
            <a:extLst>
              <a:ext uri="{FF2B5EF4-FFF2-40B4-BE49-F238E27FC236}">
                <a16:creationId xmlns:a16="http://schemas.microsoft.com/office/drawing/2014/main" id="{459AEB29-48BC-4048-A092-F010EBBCF900}"/>
              </a:ext>
            </a:extLst>
          </p:cNvPr>
          <p:cNvSpPr>
            <a:spLocks noGrp="1"/>
          </p:cNvSpPr>
          <p:nvPr>
            <p:ph type="title"/>
          </p:nvPr>
        </p:nvSpPr>
        <p:spPr>
          <a:xfrm>
            <a:off x="47843" y="6858001"/>
            <a:ext cx="599857" cy="533400"/>
          </a:xfrm>
        </p:spPr>
        <p:txBody>
          <a:bodyPr/>
          <a:lstStyle/>
          <a:p>
            <a:r>
              <a:rPr lang="en-GB" sz="100" dirty="0">
                <a:solidFill>
                  <a:schemeClr val="bg1"/>
                </a:solidFill>
              </a:rPr>
              <a:t>cu</a:t>
            </a:r>
          </a:p>
        </p:txBody>
      </p:sp>
    </p:spTree>
    <p:extLst>
      <p:ext uri="{BB962C8B-B14F-4D97-AF65-F5344CB8AC3E}">
        <p14:creationId xmlns:p14="http://schemas.microsoft.com/office/powerpoint/2010/main" val="301060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subTnLst>
                                    <p:audio>
                                      <p:cMediaNode>
                                        <p:cTn display="0" masterRel="sameClick">
                                          <p:stCondLst>
                                            <p:cond evt="begin" delay="0">
                                              <p:tn val="10"/>
                                            </p:cond>
                                          </p:stCondLst>
                                          <p:endCondLst>
                                            <p:cond evt="onStopAudio" delay="0">
                                              <p:tgtEl>
                                                <p:sldTgt/>
                                              </p:tgtEl>
                                            </p:cond>
                                          </p:endCondLst>
                                        </p:cTn>
                                        <p:tgtEl>
                                          <p:sndTgt r:embed="rId4" name="escuchar.wav"/>
                                        </p:tgtEl>
                                      </p:cMediaNode>
                                    </p:audio>
                                  </p:sub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cultura.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6" name="documento.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2" grpId="0"/>
      <p:bldP spid="23" grpId="0"/>
      <p:bldP spid="2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59918839-9278-BB4A-AFEA-CB3D0FEEC104}"/>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skeleton_template" id="{C3BD2417-7D2D-5349-B565-4C54594803A4}" vid="{4CD0F9EC-119A-9B46-859F-896078B73260}"/>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TotalTime>
  <Words>5949</Words>
  <Application>Microsoft Office PowerPoint</Application>
  <PresentationFormat>Widescreen</PresentationFormat>
  <Paragraphs>949</Paragraphs>
  <Slides>60</Slides>
  <Notes>60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60</vt:i4>
      </vt:variant>
    </vt:vector>
  </HeadingPairs>
  <TitlesOfParts>
    <vt:vector size="71" baseType="lpstr">
      <vt:lpstr>Arial</vt:lpstr>
      <vt:lpstr>Calibri</vt:lpstr>
      <vt:lpstr>Century Gothic</vt:lpstr>
      <vt:lpstr>Segoe Print</vt:lpstr>
      <vt:lpstr>Times New Roman</vt:lpstr>
      <vt:lpstr>Tw Cen MT</vt:lpstr>
      <vt:lpstr>Wingdings</vt:lpstr>
      <vt:lpstr>1_Office Theme</vt:lpstr>
      <vt:lpstr>Office Theme</vt:lpstr>
      <vt:lpstr>2_Office Theme</vt:lpstr>
      <vt:lpstr>3_Office Theme</vt:lpstr>
      <vt:lpstr>Saying what people have</vt:lpstr>
      <vt:lpstr>ca</vt:lpstr>
      <vt:lpstr>ca</vt:lpstr>
      <vt:lpstr>ca</vt:lpstr>
      <vt:lpstr>co</vt:lpstr>
      <vt:lpstr>co</vt:lpstr>
      <vt:lpstr>co</vt:lpstr>
      <vt:lpstr>cu</vt:lpstr>
      <vt:lpstr>cu</vt:lpstr>
      <vt:lpstr>cu</vt:lpstr>
      <vt:lpstr>escuchar / escribir</vt:lpstr>
      <vt:lpstr>Vocabulario</vt:lpstr>
      <vt:lpstr>botella</vt:lpstr>
      <vt:lpstr>periódico</vt:lpstr>
      <vt:lpstr>caballo</vt:lpstr>
      <vt:lpstr>revista</vt:lpstr>
      <vt:lpstr>teléfono</vt:lpstr>
      <vt:lpstr>planta</vt:lpstr>
      <vt:lpstr>pregunta</vt:lpstr>
      <vt:lpstr>palabra</vt:lpstr>
      <vt:lpstr>tarea</vt:lpstr>
      <vt:lpstr>también</vt:lpstr>
      <vt:lpstr>Gender in Spanish</vt:lpstr>
      <vt:lpstr>escuchar</vt:lpstr>
      <vt:lpstr>leer</vt:lpstr>
      <vt:lpstr>Gramática</vt:lpstr>
      <vt:lpstr>hablar</vt:lpstr>
      <vt:lpstr>hablar</vt:lpstr>
      <vt:lpstr>Need some help?</vt:lpstr>
      <vt:lpstr>Saying what people have</vt:lpstr>
      <vt:lpstr>Fonética</vt:lpstr>
      <vt:lpstr>pregunta</vt:lpstr>
      <vt:lpstr>amigo</vt:lpstr>
      <vt:lpstr>tarea</vt:lpstr>
      <vt:lpstr>planta</vt:lpstr>
      <vt:lpstr>caballo</vt:lpstr>
      <vt:lpstr>palabra</vt:lpstr>
      <vt:lpstr>también</vt:lpstr>
      <vt:lpstr>periódico</vt:lpstr>
      <vt:lpstr>revista</vt:lpstr>
      <vt:lpstr>botella</vt:lpstr>
      <vt:lpstr>teléfono</vt:lpstr>
      <vt:lpstr>escuchar</vt:lpstr>
      <vt:lpstr>The police are now picking up phone conversations from between the criminals. Read the extracts, complete them and practise with a partner!</vt:lpstr>
      <vt:lpstr>The police are now picking up phone conversations from between the criminals. Read the extracts, complete them and practise with a partner!</vt:lpstr>
      <vt:lpstr>Gramática/vocabulario</vt:lpstr>
      <vt:lpstr>Need some inspiration? Here are some words in Spanish.</vt:lpstr>
      <vt:lpstr>Tengo unas camas.</vt:lpstr>
      <vt:lpstr>Tienes un teléfono.</vt:lpstr>
      <vt:lpstr>¿Tienes un teléfono?</vt:lpstr>
      <vt:lpstr>Tiene unas botellas.</vt:lpstr>
      <vt:lpstr>Tengo unas plantas.</vt:lpstr>
      <vt:lpstr>¿Tienes una revista?</vt:lpstr>
      <vt:lpstr>[what?]</vt:lpstr>
      <vt:lpstr>[some friends]</vt:lpstr>
      <vt:lpstr>¿Tienes unos periódicos?</vt:lpstr>
      <vt:lpstr>¿Tienes unas casas?</vt:lpstr>
      <vt:lpstr>Gaming Grammar</vt:lpstr>
      <vt:lpstr>Gaming Grammar</vt:lpstr>
      <vt:lpstr>Deberes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people have</dc:title>
  <dc:creator>Jack Peacock</dc:creator>
  <cp:lastModifiedBy>Peter Watson</cp:lastModifiedBy>
  <cp:revision>75</cp:revision>
  <dcterms:created xsi:type="dcterms:W3CDTF">2020-06-28T10:50:23Z</dcterms:created>
  <dcterms:modified xsi:type="dcterms:W3CDTF">2021-07-08T08:38:00Z</dcterms:modified>
</cp:coreProperties>
</file>