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 id="2147483684" r:id="rId3"/>
    <p:sldMasterId id="2147483705" r:id="rId4"/>
    <p:sldMasterId id="2147483717" r:id="rId5"/>
  </p:sldMasterIdLst>
  <p:notesMasterIdLst>
    <p:notesMasterId r:id="rId24"/>
  </p:notesMasterIdLst>
  <p:sldIdLst>
    <p:sldId id="256" r:id="rId6"/>
    <p:sldId id="491" r:id="rId7"/>
    <p:sldId id="492" r:id="rId8"/>
    <p:sldId id="493" r:id="rId9"/>
    <p:sldId id="494" r:id="rId10"/>
    <p:sldId id="496" r:id="rId11"/>
    <p:sldId id="497" r:id="rId12"/>
    <p:sldId id="498" r:id="rId13"/>
    <p:sldId id="499" r:id="rId14"/>
    <p:sldId id="500" r:id="rId15"/>
    <p:sldId id="501" r:id="rId16"/>
    <p:sldId id="502" r:id="rId17"/>
    <p:sldId id="503" r:id="rId18"/>
    <p:sldId id="392" r:id="rId19"/>
    <p:sldId id="393" r:id="rId20"/>
    <p:sldId id="394" r:id="rId21"/>
    <p:sldId id="395" r:id="rId22"/>
    <p:sldId id="39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Tw Cen MT" panose="020B06020201040206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9" roundtripDataSignature="AMtx7mhyzp5ubtSqGLKGVDCAHg6RTo/u3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16" clrIdx="0">
    <p:extLst>
      <p:ext uri="{19B8F6BF-5375-455C-9EA6-DF929625EA0E}">
        <p15:presenceInfo xmlns:p15="http://schemas.microsoft.com/office/powerpoint/2012/main" userId="Natalie Finlayson" providerId="None"/>
      </p:ext>
    </p:extLst>
  </p:cmAuthor>
  <p:cmAuthor id="2" name="Stephen Owen" initials="SO" lastIdx="18" clrIdx="1">
    <p:extLst>
      <p:ext uri="{19B8F6BF-5375-455C-9EA6-DF929625EA0E}">
        <p15:presenceInfo xmlns:p15="http://schemas.microsoft.com/office/powerpoint/2012/main" userId="Stephen Owen" providerId="None"/>
      </p:ext>
    </p:extLst>
  </p:cmAuthor>
  <p:cmAuthor id="3" name="Emma Marsden" initials="EM" lastIdx="54" clrIdx="2">
    <p:extLst>
      <p:ext uri="{19B8F6BF-5375-455C-9EA6-DF929625EA0E}">
        <p15:presenceInfo xmlns:p15="http://schemas.microsoft.com/office/powerpoint/2012/main" userId="Emma Marsden" providerId="None"/>
      </p:ext>
    </p:extLst>
  </p:cmAuthor>
  <p:cmAuthor id="4" name="Natalie Finlayson" initials="NF [2]" lastIdx="6" clrIdx="3">
    <p:extLst>
      <p:ext uri="{19B8F6BF-5375-455C-9EA6-DF929625EA0E}">
        <p15:presenceInfo xmlns:p15="http://schemas.microsoft.com/office/powerpoint/2012/main" userId="63f56afcdd2336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500"/>
    <a:srgbClr val="EE6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36B53B-AF2B-4ED9-AE7D-DA19A883150E}">
  <a:tblStyle styleId="{7436B53B-AF2B-4ED9-AE7D-DA19A883150E}" styleName="Table_0">
    <a:wholeTbl>
      <a:tcTxStyle b="off" i="off">
        <a:font>
          <a:latin typeface="Century Gothic"/>
          <a:ea typeface="Century Gothic"/>
          <a:cs typeface="Century Gothic"/>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C2DEB4-D931-4B4B-B03F-5F9228FB7861}" styleName="Table_1">
    <a:wholeTbl>
      <a:tcTxStyle b="off" i="off">
        <a:font>
          <a:latin typeface="Century Gothic"/>
          <a:ea typeface="Century Gothic"/>
          <a:cs typeface="Century Gothic"/>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1" autoAdjust="0"/>
  </p:normalViewPr>
  <p:slideViewPr>
    <p:cSldViewPr snapToGrid="0">
      <p:cViewPr varScale="1">
        <p:scale>
          <a:sx n="54" d="100"/>
          <a:sy n="54" d="100"/>
        </p:scale>
        <p:origin x="400"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font" Target="fonts/font10.fntdata"/><Relationship Id="rId89" Type="http://customschemas.google.com/relationships/presentationmetadata" Target="metadata"/><Relationship Id="rId7" Type="http://schemas.openxmlformats.org/officeDocument/2006/relationships/slide" Target="slides/slide2.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90"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796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br>
              <a:rPr lang="en-GB" baseline="0" dirty="0"/>
            </a:br>
            <a:r>
              <a:rPr lang="en-GB" baseline="0" dirty="0"/>
              <a:t>- introduce the first and third person singular forms of </a:t>
            </a:r>
            <a:r>
              <a:rPr lang="en-GB" i="1" baseline="0" dirty="0" err="1"/>
              <a:t>aller</a:t>
            </a:r>
            <a:endParaRPr lang="en-GB" i="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i="1" baseline="0" dirty="0"/>
              <a:t>- </a:t>
            </a:r>
            <a:r>
              <a:rPr lang="en-GB" i="0" baseline="0" dirty="0"/>
              <a:t>revisit SSC </a:t>
            </a:r>
            <a:r>
              <a:rPr lang="en-GB" b="1" i="0" baseline="0" dirty="0"/>
              <a:t>[</a:t>
            </a:r>
            <a:r>
              <a:rPr lang="en-GB" b="1" i="0" baseline="0" dirty="0" err="1"/>
              <a:t>ou</a:t>
            </a:r>
            <a:r>
              <a:rPr lang="en-GB" b="1" i="0" baseline="0" dirty="0"/>
              <a:t>]</a:t>
            </a:r>
            <a:endParaRPr lang="en-GB" i="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aseline="0" dirty="0"/>
              <a:t>- introduce the preposition </a:t>
            </a:r>
            <a:r>
              <a:rPr lang="fr-FR" i="1" dirty="0">
                <a:solidFill>
                  <a:srgbClr val="FFFFFF"/>
                </a:solidFill>
              </a:rPr>
              <a:t>à</a:t>
            </a:r>
            <a:r>
              <a:rPr lang="fr-FR" dirty="0">
                <a:solidFill>
                  <a:srgbClr val="FFFFFF"/>
                </a:solidFill>
              </a:rPr>
              <a:t> as </a:t>
            </a:r>
            <a:r>
              <a:rPr lang="fr-FR" dirty="0" err="1">
                <a:solidFill>
                  <a:srgbClr val="FFFFFF"/>
                </a:solidFill>
              </a:rPr>
              <a:t>combined</a:t>
            </a:r>
            <a:r>
              <a:rPr lang="fr-FR" dirty="0">
                <a:solidFill>
                  <a:srgbClr val="FFFFFF"/>
                </a:solidFill>
              </a:rPr>
              <a:t> </a:t>
            </a:r>
            <a:r>
              <a:rPr lang="fr-FR" dirty="0" err="1">
                <a:solidFill>
                  <a:srgbClr val="FFFFFF"/>
                </a:solidFill>
              </a:rPr>
              <a:t>with</a:t>
            </a:r>
            <a:r>
              <a:rPr lang="fr-FR" dirty="0">
                <a:solidFill>
                  <a:srgbClr val="FFFFFF"/>
                </a:solidFill>
              </a:rPr>
              <a:t> the </a:t>
            </a:r>
            <a:r>
              <a:rPr lang="fr-FR" dirty="0" err="1">
                <a:solidFill>
                  <a:srgbClr val="FFFFFF"/>
                </a:solidFill>
              </a:rPr>
              <a:t>definite</a:t>
            </a:r>
            <a:r>
              <a:rPr lang="fr-FR" dirty="0">
                <a:solidFill>
                  <a:srgbClr val="FFFFFF"/>
                </a:solidFill>
              </a:rPr>
              <a:t> article (au, à la)</a:t>
            </a:r>
            <a:endParaRPr lang="fr-FR" dirty="0"/>
          </a:p>
          <a:p>
            <a:pPr marL="0" marR="0" lvl="0" indent="0" algn="l" defTabSz="914400" rtl="0" eaLnBrk="1" fontAlgn="base" latinLnBrk="0" hangingPunct="1">
              <a:lnSpc>
                <a:spcPct val="100000"/>
              </a:lnSpc>
              <a:spcBef>
                <a:spcPts val="0"/>
              </a:spcBef>
              <a:spcAft>
                <a:spcPts val="0"/>
              </a:spcAft>
              <a:buClrTx/>
              <a:buSzTx/>
              <a:buFontTx/>
              <a:buNone/>
              <a:tabLst/>
              <a:defRPr/>
            </a:pPr>
            <a:br>
              <a:rPr lang="en-GB" baseline="0" dirty="0"/>
            </a:b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br>
              <a:rPr lang="en-GB" baseline="0" dirty="0"/>
            </a:br>
            <a:r>
              <a:rPr lang="en-GB" sz="1200" b="1" i="0" u="none" strike="noStrike" kern="1200" cap="none" dirty="0">
                <a:solidFill>
                  <a:schemeClr val="tx1"/>
                </a:solidFill>
                <a:effectLst/>
                <a:latin typeface="Calibri"/>
                <a:ea typeface="Calibri"/>
                <a:cs typeface="Calibri"/>
                <a:sym typeface="Calibri"/>
              </a:rPr>
              <a:t>Frequency rankings of vocabulary </a:t>
            </a:r>
            <a:r>
              <a:rPr lang="en-GB" sz="1200" b="1" i="0" u="sng" strike="noStrike" kern="1200" cap="none" dirty="0">
                <a:solidFill>
                  <a:schemeClr val="tx1"/>
                </a:solidFill>
                <a:effectLst/>
                <a:latin typeface="Calibri"/>
                <a:ea typeface="Calibri"/>
                <a:cs typeface="Calibri"/>
                <a:sym typeface="Calibri"/>
              </a:rPr>
              <a:t>introduced</a:t>
            </a:r>
            <a:r>
              <a:rPr lang="en-GB" sz="1200" b="1" i="0" u="none" strike="noStrike" kern="1200" cap="none" dirty="0">
                <a:solidFill>
                  <a:schemeClr val="tx1"/>
                </a:solidFill>
                <a:effectLst/>
                <a:latin typeface="Calibri"/>
                <a:ea typeface="Calibri"/>
                <a:cs typeface="Calibri"/>
                <a:sym typeface="Calibri"/>
              </a:rPr>
              <a:t> this week (1 is the most common word in French): </a:t>
            </a:r>
            <a:br>
              <a:rPr lang="fr-FR" dirty="0"/>
            </a:br>
            <a:r>
              <a:rPr lang="fr-FR" sz="1200" b="0" i="0" u="none" strike="noStrike" cap="none" dirty="0">
                <a:solidFill>
                  <a:schemeClr val="dk1"/>
                </a:solidFill>
                <a:effectLst/>
                <a:latin typeface="Calibri"/>
                <a:ea typeface="Calibri"/>
                <a:cs typeface="Calibri"/>
                <a:sym typeface="Calibri"/>
              </a:rPr>
              <a:t>aller [53], va [53], vais [53], vas [53], caisse [1881], collège [2116], jour [78], parc [1240], poste [489], samedi [1355], train [232], où [48], comment [234], quand [119]</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Calibri"/>
                <a:ea typeface="Calibri"/>
                <a:cs typeface="Calibri"/>
                <a:sym typeface="Calibri"/>
              </a:rPr>
              <a:t>Frequency rankings of vocabulary </a:t>
            </a:r>
            <a:r>
              <a:rPr lang="en-GB" sz="1200" b="1" i="0" u="sng" strike="noStrike" kern="1200" cap="none" dirty="0">
                <a:solidFill>
                  <a:schemeClr val="tx1"/>
                </a:solidFill>
                <a:effectLst/>
                <a:latin typeface="Calibri"/>
                <a:ea typeface="Calibri"/>
                <a:cs typeface="Calibri"/>
                <a:sym typeface="Calibri"/>
              </a:rPr>
              <a:t>revisited</a:t>
            </a:r>
            <a:r>
              <a:rPr lang="en-GB" sz="1200" b="1" i="0" u="none" strike="noStrike" kern="1200" cap="none" dirty="0">
                <a:solidFill>
                  <a:schemeClr val="tx1"/>
                </a:solidFill>
                <a:effectLst/>
                <a:latin typeface="Calibri"/>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cap="none" dirty="0">
                <a:solidFill>
                  <a:schemeClr val="tx1"/>
                </a:solidFill>
                <a:effectLst/>
                <a:latin typeface="Calibri"/>
                <a:ea typeface="Calibri"/>
                <a:cs typeface="Calibri"/>
                <a:sym typeface="Calibri"/>
              </a:rPr>
              <a:t>2.1.2</a:t>
            </a:r>
            <a:r>
              <a:rPr lang="de-DE" sz="1200" b="1" i="0" u="none" strike="noStrike" kern="1200" cap="none" baseline="0" dirty="0">
                <a:solidFill>
                  <a:schemeClr val="tx1"/>
                </a:solidFill>
                <a:effectLst/>
                <a:latin typeface="Calibri"/>
                <a:ea typeface="Calibri"/>
                <a:cs typeface="Calibri"/>
                <a:sym typeface="Calibri"/>
              </a:rPr>
              <a:t> </a:t>
            </a:r>
            <a:r>
              <a:rPr lang="de-DE" sz="1200" b="0" i="0" u="none" strike="noStrike" kern="1200" cap="none" baseline="0" dirty="0">
                <a:solidFill>
                  <a:schemeClr val="tx1"/>
                </a:solidFill>
                <a:effectLst/>
                <a:latin typeface="Calibri"/>
                <a:ea typeface="Calibri"/>
                <a:cs typeface="Calibri"/>
                <a:sym typeface="Calibri"/>
              </a:rPr>
              <a:t>- </a:t>
            </a:r>
            <a:r>
              <a:rPr lang="fr-FR" sz="1200" b="0" i="0" u="none" strike="noStrike" kern="1200" cap="none" baseline="0" dirty="0">
                <a:solidFill>
                  <a:schemeClr val="tx1"/>
                </a:solidFill>
                <a:effectLst/>
                <a:latin typeface="Calibri"/>
                <a:ea typeface="Calibri"/>
                <a:cs typeface="Calibri"/>
                <a:sym typeface="Calibri"/>
              </a:rPr>
              <a:t>êtes [5], sommes [5], sont [5], frère [1043], parent [546], sœur [1558], jeune [152], ouvert [897], sage [2643], strict [1859]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cap="none" baseline="0" dirty="0">
                <a:solidFill>
                  <a:schemeClr val="tx1"/>
                </a:solidFill>
                <a:effectLst/>
                <a:latin typeface="Calibri"/>
                <a:ea typeface="Calibri"/>
                <a:cs typeface="Calibri"/>
                <a:sym typeface="Calibri"/>
              </a:rPr>
              <a:t>1.2.4 </a:t>
            </a:r>
            <a:r>
              <a:rPr lang="de-DE" sz="1200" b="0" i="0" u="none" strike="noStrike" kern="1200" cap="none" baseline="0" dirty="0">
                <a:solidFill>
                  <a:schemeClr val="tx1"/>
                </a:solidFill>
                <a:effectLst/>
                <a:latin typeface="Calibri"/>
                <a:ea typeface="Calibri"/>
                <a:cs typeface="Calibri"/>
                <a:sym typeface="Calibri"/>
              </a:rPr>
              <a:t>- </a:t>
            </a:r>
            <a:r>
              <a:rPr lang="fr-FR" sz="1200" b="0" i="0" u="none" strike="noStrike" cap="none" dirty="0">
                <a:solidFill>
                  <a:schemeClr val="dk1"/>
                </a:solidFill>
                <a:effectLst/>
                <a:latin typeface="Calibri"/>
                <a:ea typeface="Calibri"/>
                <a:cs typeface="Calibri"/>
                <a:sym typeface="Calibri"/>
              </a:rPr>
              <a:t>demander [80], montrer [108], parler [106], penser [116], rester [100], école [477], exemple [259], raison [72], normalement [2018], que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cap="none" dirty="0">
              <a:solidFill>
                <a:schemeClr val="dk1"/>
              </a:solidFill>
              <a:effectLst/>
              <a:latin typeface="Calibri"/>
              <a:ea typeface="Calibri"/>
              <a:cs typeface="Calibri"/>
              <a:sym typeface="Calibri"/>
            </a:endParaRPr>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rPr>
              <a:t>1</a:t>
            </a:fld>
            <a:endParaRPr>
              <a:solidFill>
                <a:srgbClr val="000000"/>
              </a:solidFill>
            </a:endParaRPr>
          </a:p>
        </p:txBody>
      </p:sp>
    </p:spTree>
    <p:extLst>
      <p:ext uri="{BB962C8B-B14F-4D97-AF65-F5344CB8AC3E}">
        <p14:creationId xmlns:p14="http://schemas.microsoft.com/office/powerpoint/2010/main" val="3826337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t>C’est</a:t>
            </a:r>
            <a:r>
              <a:rPr lang="en-GB" b="1" dirty="0"/>
              <a:t> le </a:t>
            </a:r>
            <a:r>
              <a:rPr lang="en-GB" b="1" dirty="0" err="1"/>
              <a:t>collège</a:t>
            </a:r>
            <a:endParaRPr lang="en-GB" b="1"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9257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t>C’est</a:t>
            </a:r>
            <a:r>
              <a:rPr lang="en-GB" b="1" dirty="0"/>
              <a:t> la </a:t>
            </a:r>
            <a:r>
              <a:rPr lang="en-GB" b="1" dirty="0" err="1"/>
              <a:t>caisse</a:t>
            </a:r>
            <a:r>
              <a:rPr lang="en-GB" b="1"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1747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dirty="0"/>
              <a:t>Vocabulary practice</a:t>
            </a:r>
            <a:br>
              <a:rPr lang="en-GB" b="0" i="0" dirty="0"/>
            </a:br>
            <a:r>
              <a:rPr lang="en-GB" b="0" i="0" dirty="0"/>
              <a:t>This activity requires students to identify which one of the three options is ‘impossible’.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It allows them to see clearly that, for one noun, two determiners are possible from the three provided, but one is not because, whether it is definite or indefinite, it denotes a different gender.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There is plenty of thinking to do here, so each example is presented one by one, with the answer then provided, to reduce cognitive load and focus students’ attention sequentially on each question.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Vocabulary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err="1"/>
              <a:t>caisse</a:t>
            </a:r>
            <a:r>
              <a:rPr lang="en-GB" b="0" i="0" dirty="0"/>
              <a:t> [1881], </a:t>
            </a:r>
            <a:r>
              <a:rPr lang="en-GB" b="0" i="0" dirty="0" err="1"/>
              <a:t>collège</a:t>
            </a:r>
            <a:r>
              <a:rPr lang="en-GB" b="0" i="0" dirty="0"/>
              <a:t> [2116], jour [78], parc [1240], poste [489], train [232]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Source: </a:t>
            </a:r>
            <a:r>
              <a:rPr lang="en-GB" b="0" i="0" dirty="0" err="1"/>
              <a:t>Londsale</a:t>
            </a:r>
            <a:r>
              <a:rPr lang="en-GB" b="0" i="0" dirty="0"/>
              <a:t>, D., &amp; Le Bras, Y.  (2009). A Frequency Dictionary of French: Core vocabulary for learners London: Routledge.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817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GB" dirty="0"/>
              <a:t>This example slide prepares students for the vocabulary revisit task that follows.</a:t>
            </a:r>
          </a:p>
          <a:p>
            <a:pPr marL="0"/>
            <a:endParaRPr lang="en-GB" dirty="0"/>
          </a:p>
          <a:p>
            <a:pPr marL="0"/>
            <a:r>
              <a:rPr lang="en-GB" dirty="0"/>
              <a:t>1/ Students read </a:t>
            </a:r>
            <a:r>
              <a:rPr lang="en-GB" dirty="0" err="1"/>
              <a:t>L</a:t>
            </a:r>
            <a:r>
              <a:rPr lang="en-GB" sz="1200" b="0" i="0" u="none" strike="noStrike" cap="none" dirty="0" err="1">
                <a:solidFill>
                  <a:schemeClr val="dk1"/>
                </a:solidFill>
                <a:effectLst/>
                <a:latin typeface="Calibri"/>
                <a:ea typeface="Calibri"/>
                <a:cs typeface="Calibri"/>
                <a:sym typeface="Calibri"/>
              </a:rPr>
              <a:t>éa</a:t>
            </a:r>
            <a:r>
              <a:rPr lang="en-GB" dirty="0" err="1"/>
              <a:t>’s</a:t>
            </a:r>
            <a:r>
              <a:rPr lang="en-GB" dirty="0"/>
              <a:t> question and try to think of a suitable answer in the</a:t>
            </a:r>
            <a:r>
              <a:rPr lang="en-GB" b="1" i="1" dirty="0"/>
              <a:t> </a:t>
            </a:r>
            <a:r>
              <a:rPr lang="en-GB" b="1" i="1" dirty="0" err="1"/>
              <a:t>tu</a:t>
            </a:r>
            <a:r>
              <a:rPr lang="en-GB" b="1" i="1" dirty="0"/>
              <a:t> </a:t>
            </a:r>
            <a:r>
              <a:rPr lang="en-GB" b="0" dirty="0"/>
              <a:t>form. They</a:t>
            </a:r>
            <a:r>
              <a:rPr lang="en-GB" dirty="0"/>
              <a:t> may need a reminder about second person singular verb ending. Students may guess </a:t>
            </a:r>
            <a:r>
              <a:rPr lang="en-GB" sz="1200" i="1" dirty="0" err="1">
                <a:latin typeface="Century Gothic" panose="020B0502020202020204" pitchFamily="34" charset="0"/>
              </a:rPr>
              <a:t>tu</a:t>
            </a:r>
            <a:r>
              <a:rPr lang="en-GB" sz="1200" i="1" dirty="0">
                <a:latin typeface="Century Gothic" panose="020B0502020202020204" pitchFamily="34" charset="0"/>
              </a:rPr>
              <a:t> </a:t>
            </a:r>
            <a:r>
              <a:rPr lang="en-GB" sz="1200" i="1" dirty="0" err="1">
                <a:latin typeface="Century Gothic" panose="020B0502020202020204" pitchFamily="34" charset="0"/>
              </a:rPr>
              <a:t>donnes</a:t>
            </a:r>
            <a:r>
              <a:rPr lang="en-GB" sz="1200" i="1" dirty="0">
                <a:latin typeface="Century Gothic" panose="020B0502020202020204" pitchFamily="34" charset="0"/>
              </a:rPr>
              <a:t>, </a:t>
            </a:r>
            <a:r>
              <a:rPr lang="en-GB" sz="1200" i="1" dirty="0" err="1">
                <a:latin typeface="Century Gothic" panose="020B0502020202020204" pitchFamily="34" charset="0"/>
              </a:rPr>
              <a:t>tu</a:t>
            </a:r>
            <a:r>
              <a:rPr lang="en-GB" sz="1200" i="1" dirty="0">
                <a:latin typeface="Century Gothic" panose="020B0502020202020204" pitchFamily="34" charset="0"/>
              </a:rPr>
              <a:t> </a:t>
            </a:r>
            <a:r>
              <a:rPr lang="en-GB" sz="1200" i="1" dirty="0" err="1">
                <a:latin typeface="Century Gothic" panose="020B0502020202020204" pitchFamily="34" charset="0"/>
              </a:rPr>
              <a:t>parles</a:t>
            </a:r>
            <a:r>
              <a:rPr lang="en-GB" sz="1200" i="1" dirty="0">
                <a:latin typeface="Century Gothic" panose="020B0502020202020204" pitchFamily="34" charset="0"/>
              </a:rPr>
              <a:t> </a:t>
            </a:r>
            <a:r>
              <a:rPr lang="en-GB" sz="1200" i="0" dirty="0">
                <a:latin typeface="Century Gothic" panose="020B0502020202020204" pitchFamily="34" charset="0"/>
              </a:rPr>
              <a:t>etc.</a:t>
            </a:r>
            <a:endParaRPr lang="en-GB" i="1" dirty="0"/>
          </a:p>
          <a:p>
            <a:pPr marL="0"/>
            <a:r>
              <a:rPr lang="en-GB" dirty="0"/>
              <a:t>2/ Teacher brings up a possible answer, </a:t>
            </a:r>
            <a:r>
              <a:rPr lang="en-GB" i="1" dirty="0" err="1"/>
              <a:t>tu</a:t>
            </a:r>
            <a:r>
              <a:rPr lang="en-GB" i="1" dirty="0"/>
              <a:t> </a:t>
            </a:r>
            <a:r>
              <a:rPr lang="en-GB" i="1" dirty="0" err="1"/>
              <a:t>pense</a:t>
            </a:r>
            <a:r>
              <a:rPr lang="en-GB" sz="1200" i="1" dirty="0" err="1">
                <a:latin typeface="Century Gothic" panose="020B0502020202020204" pitchFamily="34" charset="0"/>
              </a:rPr>
              <a:t>s</a:t>
            </a:r>
            <a:r>
              <a:rPr lang="en-GB" sz="1200" i="1" dirty="0">
                <a:latin typeface="Century Gothic" panose="020B0502020202020204" pitchFamily="34" charset="0"/>
              </a:rPr>
              <a:t>, </a:t>
            </a:r>
            <a:r>
              <a:rPr lang="en-GB" dirty="0"/>
              <a:t>and asks students how </a:t>
            </a:r>
            <a:r>
              <a:rPr lang="en-GB" dirty="0" err="1"/>
              <a:t>L</a:t>
            </a:r>
            <a:r>
              <a:rPr lang="en-GB" sz="1200" b="0" i="0" u="none" strike="noStrike" cap="none" dirty="0" err="1">
                <a:solidFill>
                  <a:schemeClr val="dk1"/>
                </a:solidFill>
                <a:effectLst/>
                <a:latin typeface="Calibri"/>
                <a:ea typeface="Calibri"/>
                <a:cs typeface="Calibri"/>
                <a:sym typeface="Calibri"/>
              </a:rPr>
              <a:t>éa</a:t>
            </a:r>
            <a:r>
              <a:rPr lang="en-GB" sz="1200" b="0" i="0" u="none" strike="noStrike" cap="none" dirty="0">
                <a:solidFill>
                  <a:schemeClr val="dk1"/>
                </a:solidFill>
                <a:effectLst/>
                <a:latin typeface="Calibri"/>
                <a:ea typeface="Calibri"/>
                <a:cs typeface="Calibri"/>
                <a:sym typeface="Calibri"/>
              </a:rPr>
              <a:t> would confirm this in the </a:t>
            </a:r>
            <a:r>
              <a:rPr lang="en-GB" sz="1200" b="1" i="0" u="none" strike="noStrike" cap="none" dirty="0">
                <a:solidFill>
                  <a:schemeClr val="dk1"/>
                </a:solidFill>
                <a:effectLst/>
                <a:latin typeface="Calibri"/>
                <a:ea typeface="Calibri"/>
                <a:cs typeface="Calibri"/>
                <a:sym typeface="Calibri"/>
              </a:rPr>
              <a:t>je</a:t>
            </a:r>
            <a:r>
              <a:rPr lang="en-GB" sz="1200" b="0" i="0" u="none" strike="noStrike" cap="none" dirty="0">
                <a:solidFill>
                  <a:schemeClr val="dk1"/>
                </a:solidFill>
                <a:effectLst/>
                <a:latin typeface="Calibri"/>
                <a:ea typeface="Calibri"/>
                <a:cs typeface="Calibri"/>
                <a:sym typeface="Calibri"/>
              </a:rPr>
              <a:t> form. What changes about the verb? Answer revealed on click.</a:t>
            </a:r>
          </a:p>
          <a:p>
            <a:pPr marL="0"/>
            <a:r>
              <a:rPr lang="en-GB" sz="1200" b="0" i="0" u="none" strike="noStrike" cap="none" dirty="0">
                <a:solidFill>
                  <a:schemeClr val="dk1"/>
                </a:solidFill>
                <a:effectLst/>
                <a:latin typeface="Calibri"/>
                <a:cs typeface="Calibri"/>
                <a:sym typeface="Calibri"/>
              </a:rPr>
              <a:t>3/ Teacher now brings up the questions and answers in the dialogue, and asks students to think about how they might translate these into English. Do they need present simple or continuous here? Why?</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59395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Vocabulary revisit</a:t>
            </a:r>
            <a:r>
              <a:rPr lang="en-GB" b="0" baseline="0" dirty="0"/>
              <a:t> using the </a:t>
            </a:r>
            <a:r>
              <a:rPr lang="en-GB" b="1" i="1" baseline="0" dirty="0"/>
              <a:t>Je </a:t>
            </a:r>
            <a:r>
              <a:rPr lang="en-GB" b="1" i="1" baseline="0" dirty="0" err="1"/>
              <a:t>suis</a:t>
            </a:r>
            <a:r>
              <a:rPr lang="en-GB" b="1" i="1" baseline="0" dirty="0"/>
              <a:t> quoi? </a:t>
            </a:r>
            <a:r>
              <a:rPr lang="en-GB" b="0" baseline="0" dirty="0"/>
              <a:t>role cards, which can be found on the portal alongside this resource.</a:t>
            </a:r>
          </a:p>
          <a:p>
            <a:pPr marL="0" lvl="0" indent="0" algn="l" rtl="0">
              <a:spcBef>
                <a:spcPts val="0"/>
              </a:spcBef>
              <a:spcAft>
                <a:spcPts val="0"/>
              </a:spcAft>
              <a:buNone/>
            </a:pPr>
            <a:endParaRPr lang="en-GB" b="0" baseline="0" dirty="0"/>
          </a:p>
          <a:p>
            <a:pPr marL="0" lvl="0" indent="0" algn="l" rtl="0">
              <a:spcBef>
                <a:spcPts val="0"/>
              </a:spcBef>
              <a:spcAft>
                <a:spcPts val="0"/>
              </a:spcAft>
              <a:buNone/>
            </a:pPr>
            <a:r>
              <a:rPr lang="en-GB" b="0" baseline="0" dirty="0"/>
              <a:t>Here, Partner A reads the sentences on their role card. Partner B listens and answers ‘</a:t>
            </a:r>
            <a:r>
              <a:rPr lang="en-GB" b="0" i="1" baseline="0" dirty="0"/>
              <a:t>Tu es…</a:t>
            </a:r>
            <a:r>
              <a:rPr lang="en-GB" b="0" i="0" baseline="0" dirty="0"/>
              <a:t>’ followed by one of the words on the board.</a:t>
            </a:r>
          </a:p>
          <a:p>
            <a:pPr marL="0" lvl="0" indent="0" algn="l" rtl="0">
              <a:spcBef>
                <a:spcPts val="0"/>
              </a:spcBef>
              <a:spcAft>
                <a:spcPts val="0"/>
              </a:spcAft>
              <a:buNone/>
            </a:pPr>
            <a:endParaRPr lang="en-GB" b="0" i="0" baseline="0" dirty="0"/>
          </a:p>
          <a:p>
            <a:pPr marL="0" lvl="0" indent="0" algn="l" rtl="0">
              <a:spcBef>
                <a:spcPts val="0"/>
              </a:spcBef>
              <a:spcAft>
                <a:spcPts val="0"/>
              </a:spcAft>
              <a:buNone/>
            </a:pPr>
            <a:r>
              <a:rPr lang="en-GB" b="1" i="0" baseline="0" dirty="0"/>
              <a:t>Before beginning the activity, the teacher should check that students are comfortable with changing definite articles to indefinite articles.</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baseline="0" dirty="0"/>
              <a:t>(</a:t>
            </a:r>
            <a:r>
              <a:rPr lang="en-GB" b="1" dirty="0" err="1"/>
              <a:t>Partenaire</a:t>
            </a:r>
            <a:r>
              <a:rPr lang="en-GB" b="1" dirty="0"/>
              <a:t> A</a:t>
            </a:r>
            <a:r>
              <a:rPr lang="en-GB" b="1" baseline="0" dirty="0"/>
              <a:t>)</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sz="1200" b="0" i="0" u="none" strike="noStrike" kern="1200" cap="none" dirty="0">
                <a:solidFill>
                  <a:schemeClr val="tx1"/>
                </a:solidFill>
                <a:effectLst/>
                <a:latin typeface="Calibri"/>
                <a:ea typeface="Calibri"/>
                <a:cs typeface="Calibri"/>
                <a:sym typeface="Calibri"/>
              </a:rPr>
              <a:t>1) </a:t>
            </a:r>
            <a:r>
              <a:rPr lang="en-GB" sz="1200" b="0" i="1" u="none" strike="noStrike" kern="1200" cap="none" dirty="0">
                <a:solidFill>
                  <a:schemeClr val="tx1"/>
                </a:solidFill>
                <a:effectLst/>
                <a:latin typeface="Calibri"/>
                <a:ea typeface="Calibri"/>
                <a:cs typeface="Calibri"/>
                <a:sym typeface="Calibri"/>
              </a:rPr>
              <a:t>Je </a:t>
            </a:r>
            <a:r>
              <a:rPr lang="en-GB" sz="1200" b="0" i="1" u="none" strike="noStrike" kern="1200" cap="none" dirty="0" err="1">
                <a:solidFill>
                  <a:schemeClr val="tx1"/>
                </a:solidFill>
                <a:effectLst/>
                <a:latin typeface="Calibri"/>
                <a:ea typeface="Calibri"/>
                <a:cs typeface="Calibri"/>
                <a:sym typeface="Calibri"/>
              </a:rPr>
              <a:t>suis</a:t>
            </a:r>
            <a:r>
              <a:rPr lang="en-GB" sz="1200" b="0" i="1" u="none" strike="noStrike" kern="1200" cap="none" dirty="0">
                <a:solidFill>
                  <a:schemeClr val="tx1"/>
                </a:solidFill>
                <a:effectLst/>
                <a:latin typeface="Calibri"/>
                <a:ea typeface="Calibri"/>
                <a:cs typeface="Calibri"/>
                <a:sym typeface="Calibri"/>
              </a:rPr>
              <a:t> un enfant et je </a:t>
            </a:r>
            <a:r>
              <a:rPr lang="en-GB" sz="1200" b="0" i="1" u="none" strike="noStrike" kern="1200" cap="none" dirty="0" err="1">
                <a:solidFill>
                  <a:schemeClr val="tx1"/>
                </a:solidFill>
                <a:effectLst/>
                <a:latin typeface="Calibri"/>
                <a:ea typeface="Calibri"/>
                <a:cs typeface="Calibri"/>
                <a:sym typeface="Calibri"/>
              </a:rPr>
              <a:t>suis</a:t>
            </a:r>
            <a:r>
              <a:rPr lang="en-GB" sz="1200" b="0" i="1" u="none" strike="noStrike" kern="1200" cap="none" dirty="0">
                <a:solidFill>
                  <a:schemeClr val="tx1"/>
                </a:solidFill>
                <a:effectLst/>
                <a:latin typeface="Calibri"/>
                <a:ea typeface="Calibri"/>
                <a:cs typeface="Calibri"/>
                <a:sym typeface="Calibri"/>
              </a:rPr>
              <a:t> </a:t>
            </a:r>
            <a:r>
              <a:rPr lang="en-GB" sz="1200" b="0" i="1" u="none" strike="noStrike" kern="1200" cap="none" dirty="0" err="1">
                <a:solidFill>
                  <a:schemeClr val="tx1"/>
                </a:solidFill>
                <a:effectLst/>
                <a:latin typeface="Calibri"/>
                <a:ea typeface="Calibri"/>
                <a:cs typeface="Calibri"/>
                <a:sym typeface="Calibri"/>
              </a:rPr>
              <a:t>une</a:t>
            </a:r>
            <a:r>
              <a:rPr lang="en-GB" sz="1200" b="0" i="1" u="none" strike="noStrike" kern="1200" cap="none" dirty="0">
                <a:solidFill>
                  <a:schemeClr val="tx1"/>
                </a:solidFill>
                <a:effectLst/>
                <a:latin typeface="Calibri"/>
                <a:ea typeface="Calibri"/>
                <a:cs typeface="Calibri"/>
                <a:sym typeface="Calibri"/>
              </a:rPr>
              <a:t> </a:t>
            </a:r>
            <a:r>
              <a:rPr lang="en-GB" sz="1200" b="0" i="1" u="none" strike="noStrike" kern="1200" cap="none" dirty="0" err="1">
                <a:solidFill>
                  <a:schemeClr val="tx1"/>
                </a:solidFill>
                <a:effectLst/>
                <a:latin typeface="Calibri"/>
                <a:ea typeface="Calibri"/>
                <a:cs typeface="Calibri"/>
                <a:sym typeface="Calibri"/>
              </a:rPr>
              <a:t>fille</a:t>
            </a:r>
            <a:r>
              <a:rPr lang="en-GB" sz="1200" b="0" i="1" u="none" strike="noStrike" kern="1200" cap="none" dirty="0">
                <a:solidFill>
                  <a:schemeClr val="tx1"/>
                </a:solidFill>
                <a:effectLst/>
                <a:latin typeface="Calibri"/>
                <a:ea typeface="Calibri"/>
                <a:cs typeface="Calibri"/>
                <a:sym typeface="Calibri"/>
              </a:rPr>
              <a:t>. Je </a:t>
            </a:r>
            <a:r>
              <a:rPr lang="en-GB" sz="1200" b="0" i="1" u="none" strike="noStrike" kern="1200" cap="none" dirty="0" err="1">
                <a:solidFill>
                  <a:schemeClr val="tx1"/>
                </a:solidFill>
                <a:effectLst/>
                <a:latin typeface="Calibri"/>
                <a:ea typeface="Calibri"/>
                <a:cs typeface="Calibri"/>
                <a:sym typeface="Calibri"/>
              </a:rPr>
              <a:t>suis</a:t>
            </a:r>
            <a:r>
              <a:rPr lang="en-GB" sz="1200" b="0" i="1" u="none" strike="noStrike" kern="1200" cap="none" dirty="0">
                <a:solidFill>
                  <a:schemeClr val="tx1"/>
                </a:solidFill>
                <a:effectLst/>
                <a:latin typeface="Calibri"/>
                <a:ea typeface="Calibri"/>
                <a:cs typeface="Calibri"/>
                <a:sym typeface="Calibri"/>
              </a:rPr>
              <a:t> quoi? (la </a:t>
            </a:r>
            <a:r>
              <a:rPr lang="en-GB" sz="1200" b="0" i="1" u="none" strike="noStrike" kern="1200" cap="none" dirty="0" err="1">
                <a:solidFill>
                  <a:schemeClr val="tx1"/>
                </a:solidFill>
                <a:effectLst/>
                <a:latin typeface="Calibri"/>
                <a:ea typeface="Calibri"/>
                <a:cs typeface="Calibri"/>
                <a:sym typeface="Calibri"/>
              </a:rPr>
              <a:t>sœur</a:t>
            </a:r>
            <a:r>
              <a:rPr lang="en-GB" sz="1200" b="0" i="1" u="none" strike="noStrike" kern="1200" cap="none" dirty="0">
                <a:solidFill>
                  <a:schemeClr val="tx1"/>
                </a:solidFill>
                <a:effectLst/>
                <a:latin typeface="Calibri"/>
                <a:ea typeface="Calibri"/>
                <a:cs typeface="Calibri"/>
                <a:sym typeface="Calibri"/>
              </a:rPr>
              <a:t> -&gt; </a:t>
            </a:r>
            <a:r>
              <a:rPr lang="en-GB" sz="1200" b="0" i="1" u="none" strike="noStrike" kern="1200" cap="none" dirty="0" err="1">
                <a:solidFill>
                  <a:schemeClr val="tx1"/>
                </a:solidFill>
                <a:effectLst/>
                <a:latin typeface="Calibri"/>
                <a:ea typeface="Calibri"/>
                <a:cs typeface="Calibri"/>
                <a:sym typeface="Calibri"/>
              </a:rPr>
              <a:t>une</a:t>
            </a:r>
            <a:r>
              <a:rPr lang="en-GB" sz="1200" b="0" i="1" u="none" strike="noStrike" kern="1200" cap="none" dirty="0">
                <a:solidFill>
                  <a:schemeClr val="tx1"/>
                </a:solidFill>
                <a:effectLst/>
                <a:latin typeface="Calibri"/>
                <a:ea typeface="Calibri"/>
                <a:cs typeface="Calibri"/>
                <a:sym typeface="Calibri"/>
              </a:rPr>
              <a:t> </a:t>
            </a:r>
            <a:r>
              <a:rPr lang="en-GB" sz="1200" b="0" i="1" u="none" strike="noStrike" kern="1200" cap="none" dirty="0" err="1">
                <a:solidFill>
                  <a:schemeClr val="tx1"/>
                </a:solidFill>
                <a:effectLst/>
                <a:latin typeface="Calibri"/>
                <a:ea typeface="Calibri"/>
                <a:cs typeface="Calibri"/>
                <a:sym typeface="Calibri"/>
              </a:rPr>
              <a:t>sœur</a:t>
            </a:r>
            <a:r>
              <a:rPr lang="en-GB" sz="1200" b="0" i="1" u="none" strike="noStrike" kern="1200" cap="none" dirty="0">
                <a:solidFill>
                  <a:schemeClr val="tx1"/>
                </a:solidFill>
                <a:effectLst/>
                <a:latin typeface="Calibri"/>
                <a:ea typeface="Calibri"/>
                <a:cs typeface="Calibri"/>
                <a:sym typeface="Calibri"/>
              </a:rPr>
              <a:t>)</a:t>
            </a:r>
          </a:p>
          <a:p>
            <a:pPr marL="0" lvl="0" indent="0" algn="l" rtl="0">
              <a:spcBef>
                <a:spcPts val="0"/>
              </a:spcBef>
              <a:spcAft>
                <a:spcPts val="0"/>
              </a:spcAft>
              <a:buNone/>
            </a:pPr>
            <a:r>
              <a:rPr lang="en-GB" sz="1200" b="0" i="0" u="none" strike="noStrike" kern="1200" cap="none" dirty="0">
                <a:solidFill>
                  <a:schemeClr val="tx1"/>
                </a:solidFill>
                <a:effectLst/>
                <a:latin typeface="Calibri"/>
                <a:ea typeface="Calibri"/>
                <a:cs typeface="Calibri"/>
                <a:sym typeface="Calibri"/>
              </a:rPr>
              <a:t>2) </a:t>
            </a:r>
            <a:r>
              <a:rPr lang="en-GB" sz="1200" b="0" i="1" u="none" strike="noStrike" kern="1200" cap="none" dirty="0">
                <a:solidFill>
                  <a:schemeClr val="tx1"/>
                </a:solidFill>
                <a:effectLst/>
                <a:latin typeface="Calibri"/>
                <a:ea typeface="Calibri"/>
                <a:cs typeface="Calibri"/>
                <a:sym typeface="Calibri"/>
              </a:rPr>
              <a:t>Je </a:t>
            </a:r>
            <a:r>
              <a:rPr lang="en-GB" sz="1200" b="0" i="1" u="none" strike="noStrike" kern="1200" cap="none" dirty="0" err="1">
                <a:solidFill>
                  <a:schemeClr val="tx1"/>
                </a:solidFill>
                <a:effectLst/>
                <a:latin typeface="Calibri"/>
                <a:ea typeface="Calibri"/>
                <a:cs typeface="Calibri"/>
                <a:sym typeface="Calibri"/>
              </a:rPr>
              <a:t>suis</a:t>
            </a:r>
            <a:r>
              <a:rPr lang="en-GB" sz="1200" b="0" i="1" u="none" strike="noStrike" kern="1200" cap="none" dirty="0">
                <a:solidFill>
                  <a:schemeClr val="tx1"/>
                </a:solidFill>
                <a:effectLst/>
                <a:latin typeface="Calibri"/>
                <a:ea typeface="Calibri"/>
                <a:cs typeface="Calibri"/>
                <a:sym typeface="Calibri"/>
              </a:rPr>
              <a:t> un </a:t>
            </a:r>
            <a:r>
              <a:rPr lang="en-GB" sz="1200" b="0" i="1" u="none" strike="noStrike" kern="1200" cap="none" dirty="0" err="1">
                <a:solidFill>
                  <a:schemeClr val="tx1"/>
                </a:solidFill>
                <a:effectLst/>
                <a:latin typeface="Calibri"/>
                <a:ea typeface="Calibri"/>
                <a:cs typeface="Calibri"/>
                <a:sym typeface="Calibri"/>
              </a:rPr>
              <a:t>modèle</a:t>
            </a:r>
            <a:r>
              <a:rPr lang="en-GB" sz="1200" b="0" i="1" u="none" strike="noStrike" kern="1200" cap="none" dirty="0">
                <a:solidFill>
                  <a:schemeClr val="tx1"/>
                </a:solidFill>
                <a:effectLst/>
                <a:latin typeface="Calibri"/>
                <a:ea typeface="Calibri"/>
                <a:cs typeface="Calibri"/>
                <a:sym typeface="Calibri"/>
              </a:rPr>
              <a:t>. Je </a:t>
            </a:r>
            <a:r>
              <a:rPr lang="en-GB" sz="1200" b="0" i="1" u="none" strike="noStrike" kern="1200" cap="none" dirty="0" err="1">
                <a:solidFill>
                  <a:schemeClr val="tx1"/>
                </a:solidFill>
                <a:effectLst/>
                <a:latin typeface="Calibri"/>
                <a:ea typeface="Calibri"/>
                <a:cs typeface="Calibri"/>
                <a:sym typeface="Calibri"/>
              </a:rPr>
              <a:t>suis</a:t>
            </a:r>
            <a:r>
              <a:rPr lang="en-GB" sz="1200" b="0" i="1" u="none" strike="noStrike" kern="1200" cap="none" dirty="0">
                <a:solidFill>
                  <a:schemeClr val="tx1"/>
                </a:solidFill>
                <a:effectLst/>
                <a:latin typeface="Calibri"/>
                <a:ea typeface="Calibri"/>
                <a:cs typeface="Calibri"/>
                <a:sym typeface="Calibri"/>
              </a:rPr>
              <a:t> quoi? (</a:t>
            </a:r>
            <a:r>
              <a:rPr lang="en-GB" sz="1200" b="0" i="1" u="none" strike="noStrike" kern="1200" cap="none" dirty="0" err="1">
                <a:solidFill>
                  <a:schemeClr val="tx1"/>
                </a:solidFill>
                <a:effectLst/>
                <a:latin typeface="Calibri"/>
                <a:ea typeface="Calibri"/>
                <a:cs typeface="Calibri"/>
                <a:sym typeface="Calibri"/>
              </a:rPr>
              <a:t>l’exemple</a:t>
            </a:r>
            <a:r>
              <a:rPr lang="en-GB" sz="1200" b="0" i="1" u="none" strike="noStrike" kern="1200" cap="none" dirty="0">
                <a:solidFill>
                  <a:schemeClr val="tx1"/>
                </a:solidFill>
                <a:effectLst/>
                <a:latin typeface="Calibri"/>
                <a:ea typeface="Calibri"/>
                <a:cs typeface="Calibri"/>
                <a:sym typeface="Calibri"/>
              </a:rPr>
              <a:t> -&gt; un </a:t>
            </a:r>
            <a:r>
              <a:rPr lang="en-GB" sz="1200" b="0" i="1" u="none" strike="noStrike" kern="1200" cap="none" dirty="0" err="1">
                <a:solidFill>
                  <a:schemeClr val="tx1"/>
                </a:solidFill>
                <a:effectLst/>
                <a:latin typeface="Calibri"/>
                <a:ea typeface="Calibri"/>
                <a:cs typeface="Calibri"/>
                <a:sym typeface="Calibri"/>
              </a:rPr>
              <a:t>exemple</a:t>
            </a:r>
            <a:r>
              <a:rPr lang="en-GB" sz="1200" b="0" i="1" u="none" strike="noStrike" kern="1200" cap="none" dirty="0">
                <a:solidFill>
                  <a:schemeClr val="tx1"/>
                </a:solidFill>
                <a:effectLst/>
                <a:latin typeface="Calibri"/>
                <a:ea typeface="Calibri"/>
                <a:cs typeface="Calibri"/>
                <a:sym typeface="Calibri"/>
              </a:rPr>
              <a:t>)</a:t>
            </a:r>
            <a:endParaRPr lang="en-GB" sz="1200" b="0" i="0" u="none" strike="noStrike" kern="1200" cap="none" dirty="0">
              <a:solidFill>
                <a:schemeClr val="tx1"/>
              </a:solidFill>
              <a:effectLst/>
              <a:latin typeface="Calibri"/>
              <a:ea typeface="Calibri"/>
              <a:cs typeface="Calibri"/>
              <a:sym typeface="Calibri"/>
            </a:endParaRPr>
          </a:p>
          <a:p>
            <a:pPr marL="0" lvl="0" indent="0" algn="l" rtl="0">
              <a:spcBef>
                <a:spcPts val="0"/>
              </a:spcBef>
              <a:spcAft>
                <a:spcPts val="0"/>
              </a:spcAft>
              <a:buNone/>
            </a:pPr>
            <a:r>
              <a:rPr lang="en-GB" sz="1200" b="0" i="0" u="none" strike="noStrike" kern="1200" cap="none" dirty="0">
                <a:solidFill>
                  <a:schemeClr val="tx1"/>
                </a:solidFill>
                <a:effectLst/>
                <a:latin typeface="Calibri"/>
                <a:ea typeface="Calibri"/>
                <a:cs typeface="Calibri"/>
                <a:sym typeface="Calibri"/>
              </a:rPr>
              <a:t>3) </a:t>
            </a:r>
            <a:r>
              <a:rPr lang="en-GB" sz="1200" b="0" i="1" u="none" strike="noStrike" kern="1200" cap="none" dirty="0" err="1">
                <a:solidFill>
                  <a:schemeClr val="tx1"/>
                </a:solidFill>
                <a:effectLst/>
                <a:latin typeface="Calibri"/>
                <a:ea typeface="Calibri"/>
                <a:cs typeface="Calibri"/>
                <a:sym typeface="Calibri"/>
              </a:rPr>
              <a:t>J’ai</a:t>
            </a:r>
            <a:r>
              <a:rPr lang="en-GB" sz="1200" b="0" i="1" u="none" strike="noStrike" kern="1200" cap="none" dirty="0">
                <a:solidFill>
                  <a:schemeClr val="tx1"/>
                </a:solidFill>
                <a:effectLst/>
                <a:latin typeface="Calibri"/>
                <a:ea typeface="Calibri"/>
                <a:cs typeface="Calibri"/>
                <a:sym typeface="Calibri"/>
              </a:rPr>
              <a:t> quatre enfants. Je </a:t>
            </a:r>
            <a:r>
              <a:rPr lang="en-GB" sz="1200" b="0" i="1" u="none" strike="noStrike" kern="1200" cap="none" dirty="0" err="1">
                <a:solidFill>
                  <a:schemeClr val="tx1"/>
                </a:solidFill>
                <a:effectLst/>
                <a:latin typeface="Calibri"/>
                <a:ea typeface="Calibri"/>
                <a:cs typeface="Calibri"/>
                <a:sym typeface="Calibri"/>
              </a:rPr>
              <a:t>suis</a:t>
            </a:r>
            <a:r>
              <a:rPr lang="en-GB" sz="1200" b="0" i="1" u="none" strike="noStrike" kern="1200" cap="none" dirty="0">
                <a:solidFill>
                  <a:schemeClr val="tx1"/>
                </a:solidFill>
                <a:effectLst/>
                <a:latin typeface="Calibri"/>
                <a:ea typeface="Calibri"/>
                <a:cs typeface="Calibri"/>
                <a:sym typeface="Calibri"/>
              </a:rPr>
              <a:t> quoi? (le parent -&gt; un parent)</a:t>
            </a:r>
            <a:endParaRPr lang="en-GB" sz="1200" b="0" i="0" u="none" strike="noStrike" kern="1200" cap="none" dirty="0">
              <a:solidFill>
                <a:schemeClr val="tx1"/>
              </a:solidFill>
              <a:effectLst/>
              <a:latin typeface="Calibri"/>
              <a:ea typeface="Calibri"/>
              <a:cs typeface="Calibri"/>
              <a:sym typeface="Calibri"/>
            </a:endParaRPr>
          </a:p>
          <a:p>
            <a:pPr marL="0" lvl="0" indent="0" algn="l" rtl="0">
              <a:spcBef>
                <a:spcPts val="0"/>
              </a:spcBef>
              <a:spcAft>
                <a:spcPts val="0"/>
              </a:spcAft>
              <a:buNone/>
            </a:pPr>
            <a:r>
              <a:rPr lang="en-GB" sz="1200" b="0" i="0" u="none" strike="noStrike" kern="1200" cap="none" dirty="0">
                <a:solidFill>
                  <a:schemeClr val="tx1"/>
                </a:solidFill>
                <a:effectLst/>
                <a:latin typeface="Calibri"/>
                <a:ea typeface="Calibri"/>
                <a:cs typeface="Calibri"/>
                <a:sym typeface="Calibri"/>
              </a:rPr>
              <a:t>4) </a:t>
            </a:r>
            <a:r>
              <a:rPr lang="en-GB" sz="1200" b="0" i="1" u="none" strike="noStrike" kern="1200" cap="none" dirty="0" err="1">
                <a:solidFill>
                  <a:schemeClr val="tx1"/>
                </a:solidFill>
                <a:effectLst/>
                <a:latin typeface="Calibri"/>
                <a:ea typeface="Calibri"/>
                <a:cs typeface="Calibri"/>
                <a:sym typeface="Calibri"/>
              </a:rPr>
              <a:t>J’aime</a:t>
            </a:r>
            <a:r>
              <a:rPr lang="en-GB" sz="1200" b="0" i="1" u="none" strike="noStrike" kern="1200" cap="none" dirty="0">
                <a:solidFill>
                  <a:schemeClr val="tx1"/>
                </a:solidFill>
                <a:effectLst/>
                <a:latin typeface="Calibri"/>
                <a:ea typeface="Calibri"/>
                <a:cs typeface="Calibri"/>
                <a:sym typeface="Calibri"/>
              </a:rPr>
              <a:t> les </a:t>
            </a:r>
            <a:r>
              <a:rPr lang="en-GB" sz="1200" b="0" i="1" u="none" strike="noStrike" kern="1200" cap="none" dirty="0" err="1">
                <a:solidFill>
                  <a:schemeClr val="tx1"/>
                </a:solidFill>
                <a:effectLst/>
                <a:latin typeface="Calibri"/>
                <a:ea typeface="Calibri"/>
                <a:cs typeface="Calibri"/>
                <a:sym typeface="Calibri"/>
              </a:rPr>
              <a:t>règles</a:t>
            </a:r>
            <a:r>
              <a:rPr lang="en-GB" sz="1200" b="0" i="1" u="none" strike="noStrike" kern="1200" cap="none" dirty="0">
                <a:solidFill>
                  <a:schemeClr val="tx1"/>
                </a:solidFill>
                <a:effectLst/>
                <a:latin typeface="Calibri"/>
                <a:ea typeface="Calibri"/>
                <a:cs typeface="Calibri"/>
                <a:sym typeface="Calibri"/>
              </a:rPr>
              <a:t>. Je </a:t>
            </a:r>
            <a:r>
              <a:rPr lang="en-GB" sz="1200" b="0" i="1" u="none" strike="noStrike" kern="1200" cap="none" dirty="0" err="1">
                <a:solidFill>
                  <a:schemeClr val="tx1"/>
                </a:solidFill>
                <a:effectLst/>
                <a:latin typeface="Calibri"/>
                <a:ea typeface="Calibri"/>
                <a:cs typeface="Calibri"/>
                <a:sym typeface="Calibri"/>
              </a:rPr>
              <a:t>suis</a:t>
            </a:r>
            <a:r>
              <a:rPr lang="en-GB" sz="1200" b="0" i="1" u="none" strike="noStrike" kern="1200" cap="none" dirty="0">
                <a:solidFill>
                  <a:schemeClr val="tx1"/>
                </a:solidFill>
                <a:effectLst/>
                <a:latin typeface="Calibri"/>
                <a:ea typeface="Calibri"/>
                <a:cs typeface="Calibri"/>
                <a:sym typeface="Calibri"/>
              </a:rPr>
              <a:t> quoi? (strict(e))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kern="1200" cap="none" dirty="0">
                <a:solidFill>
                  <a:schemeClr val="tx1"/>
                </a:solidFill>
                <a:effectLst/>
                <a:latin typeface="Calibri"/>
                <a:ea typeface="Calibri"/>
                <a:cs typeface="Calibri"/>
                <a:sym typeface="Calibri"/>
              </a:rPr>
              <a:t>5) </a:t>
            </a:r>
            <a:r>
              <a:rPr lang="en-GB" sz="1200" b="0" i="1" u="none" strike="noStrike" kern="1200" cap="none" dirty="0">
                <a:solidFill>
                  <a:schemeClr val="tx1"/>
                </a:solidFill>
                <a:effectLst/>
                <a:latin typeface="Calibri"/>
                <a:ea typeface="Calibri"/>
                <a:cs typeface="Calibri"/>
                <a:sym typeface="Calibri"/>
              </a:rPr>
              <a:t>Il y a des </a:t>
            </a:r>
            <a:r>
              <a:rPr lang="en-GB" sz="1200" b="0" i="1" u="none" strike="noStrike" kern="1200" cap="none" dirty="0" err="1">
                <a:solidFill>
                  <a:schemeClr val="tx1"/>
                </a:solidFill>
                <a:effectLst/>
                <a:latin typeface="Calibri"/>
                <a:ea typeface="Calibri"/>
                <a:cs typeface="Calibri"/>
                <a:sym typeface="Calibri"/>
              </a:rPr>
              <a:t>ordinateurs</a:t>
            </a:r>
            <a:r>
              <a:rPr lang="en-GB" sz="1200" b="0" i="1" u="none" strike="noStrike" kern="1200" cap="none" dirty="0">
                <a:solidFill>
                  <a:schemeClr val="tx1"/>
                </a:solidFill>
                <a:effectLst/>
                <a:latin typeface="Calibri"/>
                <a:ea typeface="Calibri"/>
                <a:cs typeface="Calibri"/>
                <a:sym typeface="Calibri"/>
              </a:rPr>
              <a:t>, des </a:t>
            </a:r>
            <a:r>
              <a:rPr lang="en-GB" sz="1200" b="0" i="1" u="none" strike="noStrike" kern="1200" cap="none" dirty="0" err="1">
                <a:solidFill>
                  <a:schemeClr val="tx1"/>
                </a:solidFill>
                <a:effectLst/>
                <a:latin typeface="Calibri"/>
                <a:ea typeface="Calibri"/>
                <a:cs typeface="Calibri"/>
                <a:sym typeface="Calibri"/>
              </a:rPr>
              <a:t>professeurs</a:t>
            </a:r>
            <a:r>
              <a:rPr lang="en-GB" sz="1200" b="0" i="1" u="none" strike="noStrike" kern="1200" cap="none" dirty="0">
                <a:solidFill>
                  <a:schemeClr val="tx1"/>
                </a:solidFill>
                <a:effectLst/>
                <a:latin typeface="Calibri"/>
                <a:ea typeface="Calibri"/>
                <a:cs typeface="Calibri"/>
                <a:sym typeface="Calibri"/>
              </a:rPr>
              <a:t> et un tableau </a:t>
            </a:r>
            <a:r>
              <a:rPr lang="en-GB" sz="1200" b="0" i="1" u="none" strike="noStrike" kern="1200" cap="none" dirty="0" err="1">
                <a:solidFill>
                  <a:schemeClr val="tx1"/>
                </a:solidFill>
                <a:effectLst/>
                <a:latin typeface="Calibri"/>
                <a:ea typeface="Calibri"/>
                <a:cs typeface="Calibri"/>
                <a:sym typeface="Calibri"/>
              </a:rPr>
              <a:t>ici</a:t>
            </a:r>
            <a:r>
              <a:rPr lang="en-GB" sz="1200" b="0" i="1" u="none" strike="noStrike" kern="1200" cap="none" dirty="0">
                <a:solidFill>
                  <a:schemeClr val="tx1"/>
                </a:solidFill>
                <a:effectLst/>
                <a:latin typeface="Calibri"/>
                <a:ea typeface="Calibri"/>
                <a:cs typeface="Calibri"/>
                <a:sym typeface="Calibri"/>
              </a:rPr>
              <a:t>. Je </a:t>
            </a:r>
            <a:r>
              <a:rPr lang="en-GB" sz="1200" b="0" i="1" u="none" strike="noStrike" kern="1200" cap="none" dirty="0" err="1">
                <a:solidFill>
                  <a:schemeClr val="tx1"/>
                </a:solidFill>
                <a:effectLst/>
                <a:latin typeface="Calibri"/>
                <a:ea typeface="Calibri"/>
                <a:cs typeface="Calibri"/>
                <a:sym typeface="Calibri"/>
              </a:rPr>
              <a:t>suis</a:t>
            </a:r>
            <a:r>
              <a:rPr lang="en-GB" sz="1200" b="0" i="1" u="none" strike="noStrike" kern="1200" cap="none" dirty="0">
                <a:solidFill>
                  <a:schemeClr val="tx1"/>
                </a:solidFill>
                <a:effectLst/>
                <a:latin typeface="Calibri"/>
                <a:ea typeface="Calibri"/>
                <a:cs typeface="Calibri"/>
                <a:sym typeface="Calibri"/>
              </a:rPr>
              <a:t> quoi? (</a:t>
            </a:r>
            <a:r>
              <a:rPr lang="en-GB" sz="1200" b="0" i="1" u="none" strike="noStrike" kern="1200" cap="none" dirty="0" err="1">
                <a:solidFill>
                  <a:schemeClr val="tx1"/>
                </a:solidFill>
                <a:effectLst/>
                <a:latin typeface="Calibri"/>
                <a:ea typeface="Calibri"/>
                <a:cs typeface="Calibri"/>
                <a:sym typeface="Calibri"/>
              </a:rPr>
              <a:t>l’école</a:t>
            </a:r>
            <a:r>
              <a:rPr lang="en-GB" sz="1200" b="0" i="1" u="none" strike="noStrike" kern="1200" cap="none" dirty="0">
                <a:solidFill>
                  <a:schemeClr val="tx1"/>
                </a:solidFill>
                <a:effectLst/>
                <a:latin typeface="Calibri"/>
                <a:ea typeface="Calibri"/>
                <a:cs typeface="Calibri"/>
                <a:sym typeface="Calibri"/>
              </a:rPr>
              <a:t>-&gt; </a:t>
            </a:r>
            <a:r>
              <a:rPr lang="en-GB" sz="1200" b="0" i="1" u="none" strike="noStrike" kern="1200" cap="none" dirty="0" err="1">
                <a:solidFill>
                  <a:schemeClr val="tx1"/>
                </a:solidFill>
                <a:effectLst/>
                <a:latin typeface="Calibri"/>
                <a:ea typeface="Calibri"/>
                <a:cs typeface="Calibri"/>
                <a:sym typeface="Calibri"/>
              </a:rPr>
              <a:t>une</a:t>
            </a:r>
            <a:r>
              <a:rPr lang="en-GB" sz="1200" b="0" i="1" u="none" strike="noStrike" kern="1200" cap="none" dirty="0">
                <a:solidFill>
                  <a:schemeClr val="tx1"/>
                </a:solidFill>
                <a:effectLst/>
                <a:latin typeface="Calibri"/>
                <a:ea typeface="Calibri"/>
                <a:cs typeface="Calibri"/>
                <a:sym typeface="Calibri"/>
              </a:rPr>
              <a:t> école)</a:t>
            </a:r>
            <a:endParaRPr lang="en-GB" sz="1200" b="0" i="0" u="none" strike="noStrike" kern="1200" cap="none" dirty="0">
              <a:solidFill>
                <a:schemeClr val="tx1"/>
              </a:solidFill>
              <a:effectLst/>
              <a:latin typeface="Calibri"/>
              <a:ea typeface="Calibri"/>
              <a:cs typeface="Calibri"/>
              <a:sym typeface="Calibri"/>
            </a:endParaRPr>
          </a:p>
          <a:p>
            <a:pPr marL="0"/>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7384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Answers revealed on clicks.</a:t>
            </a:r>
          </a:p>
          <a:p>
            <a:pPr marL="0"/>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25325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GB" dirty="0"/>
              <a:t>This example slide prepares students for the vocabulary revisit task that follows.</a:t>
            </a:r>
          </a:p>
          <a:p>
            <a:pPr marL="0"/>
            <a:endParaRPr lang="en-GB" dirty="0"/>
          </a:p>
          <a:p>
            <a:pPr marL="0"/>
            <a:r>
              <a:rPr lang="en-GB" dirty="0"/>
              <a:t>1/ Students read </a:t>
            </a:r>
            <a:r>
              <a:rPr lang="en-GB" dirty="0" err="1"/>
              <a:t>L</a:t>
            </a:r>
            <a:r>
              <a:rPr lang="en-GB" sz="1200" b="0" i="0" u="none" strike="noStrike" cap="none" dirty="0" err="1">
                <a:solidFill>
                  <a:schemeClr val="dk1"/>
                </a:solidFill>
                <a:effectLst/>
                <a:latin typeface="Calibri"/>
                <a:ea typeface="Calibri"/>
                <a:cs typeface="Calibri"/>
                <a:sym typeface="Calibri"/>
              </a:rPr>
              <a:t>éa</a:t>
            </a:r>
            <a:r>
              <a:rPr lang="en-GB" dirty="0" err="1"/>
              <a:t>’s</a:t>
            </a:r>
            <a:r>
              <a:rPr lang="en-GB" dirty="0"/>
              <a:t> question and try to think of a suitable answer in the</a:t>
            </a:r>
            <a:r>
              <a:rPr lang="en-GB" b="1" i="1" dirty="0"/>
              <a:t> </a:t>
            </a:r>
            <a:r>
              <a:rPr lang="en-GB" b="1" i="1" dirty="0" err="1"/>
              <a:t>tu</a:t>
            </a:r>
            <a:r>
              <a:rPr lang="en-GB" b="1" i="1" dirty="0"/>
              <a:t> </a:t>
            </a:r>
            <a:r>
              <a:rPr lang="en-GB" b="0" dirty="0"/>
              <a:t>form. They</a:t>
            </a:r>
            <a:r>
              <a:rPr lang="en-GB" dirty="0"/>
              <a:t> may need a reminder about second person singular verb ending. Students may guess </a:t>
            </a:r>
            <a:r>
              <a:rPr lang="en-GB" sz="1200" i="1" dirty="0" err="1">
                <a:latin typeface="Century Gothic" panose="020B0502020202020204" pitchFamily="34" charset="0"/>
              </a:rPr>
              <a:t>tu</a:t>
            </a:r>
            <a:r>
              <a:rPr lang="en-GB" sz="1200" i="1" dirty="0">
                <a:latin typeface="Century Gothic" panose="020B0502020202020204" pitchFamily="34" charset="0"/>
              </a:rPr>
              <a:t> </a:t>
            </a:r>
            <a:r>
              <a:rPr lang="en-GB" sz="1200" i="1" dirty="0" err="1">
                <a:latin typeface="Century Gothic" panose="020B0502020202020204" pitchFamily="34" charset="0"/>
              </a:rPr>
              <a:t>donnes</a:t>
            </a:r>
            <a:r>
              <a:rPr lang="en-GB" sz="1200" i="1" dirty="0">
                <a:latin typeface="Century Gothic" panose="020B0502020202020204" pitchFamily="34" charset="0"/>
              </a:rPr>
              <a:t>, </a:t>
            </a:r>
            <a:r>
              <a:rPr lang="en-GB" sz="1200" i="1" dirty="0" err="1">
                <a:latin typeface="Century Gothic" panose="020B0502020202020204" pitchFamily="34" charset="0"/>
              </a:rPr>
              <a:t>tu</a:t>
            </a:r>
            <a:r>
              <a:rPr lang="en-GB" sz="1200" i="1" dirty="0">
                <a:latin typeface="Century Gothic" panose="020B0502020202020204" pitchFamily="34" charset="0"/>
              </a:rPr>
              <a:t> </a:t>
            </a:r>
            <a:r>
              <a:rPr lang="en-GB" sz="1200" i="1" dirty="0" err="1">
                <a:latin typeface="Century Gothic" panose="020B0502020202020204" pitchFamily="34" charset="0"/>
              </a:rPr>
              <a:t>parles</a:t>
            </a:r>
            <a:r>
              <a:rPr lang="en-GB" sz="1200" i="1" dirty="0">
                <a:latin typeface="Century Gothic" panose="020B0502020202020204" pitchFamily="34" charset="0"/>
              </a:rPr>
              <a:t> </a:t>
            </a:r>
            <a:r>
              <a:rPr lang="en-GB" sz="1200" i="0" dirty="0">
                <a:latin typeface="Century Gothic" panose="020B0502020202020204" pitchFamily="34" charset="0"/>
              </a:rPr>
              <a:t>etc.</a:t>
            </a:r>
            <a:endParaRPr lang="en-GB" i="1" dirty="0"/>
          </a:p>
          <a:p>
            <a:pPr marL="0"/>
            <a:r>
              <a:rPr lang="en-GB" dirty="0"/>
              <a:t>2/ Teacher brings up a possible answer, </a:t>
            </a:r>
            <a:r>
              <a:rPr lang="en-GB" i="1" dirty="0" err="1"/>
              <a:t>tu</a:t>
            </a:r>
            <a:r>
              <a:rPr lang="en-GB" i="1" dirty="0"/>
              <a:t> </a:t>
            </a:r>
            <a:r>
              <a:rPr lang="en-GB" i="1" dirty="0" err="1"/>
              <a:t>pense</a:t>
            </a:r>
            <a:r>
              <a:rPr lang="en-GB" sz="1200" i="1" dirty="0" err="1">
                <a:latin typeface="Century Gothic" panose="020B0502020202020204" pitchFamily="34" charset="0"/>
              </a:rPr>
              <a:t>s</a:t>
            </a:r>
            <a:r>
              <a:rPr lang="en-GB" sz="1200" i="1" dirty="0">
                <a:latin typeface="Century Gothic" panose="020B0502020202020204" pitchFamily="34" charset="0"/>
              </a:rPr>
              <a:t>, </a:t>
            </a:r>
            <a:r>
              <a:rPr lang="en-GB" dirty="0"/>
              <a:t>and asks students how </a:t>
            </a:r>
            <a:r>
              <a:rPr lang="en-GB" dirty="0" err="1"/>
              <a:t>L</a:t>
            </a:r>
            <a:r>
              <a:rPr lang="en-GB" sz="1200" b="0" i="0" u="none" strike="noStrike" cap="none" dirty="0" err="1">
                <a:solidFill>
                  <a:schemeClr val="dk1"/>
                </a:solidFill>
                <a:effectLst/>
                <a:latin typeface="Calibri"/>
                <a:ea typeface="Calibri"/>
                <a:cs typeface="Calibri"/>
                <a:sym typeface="Calibri"/>
              </a:rPr>
              <a:t>éa</a:t>
            </a:r>
            <a:r>
              <a:rPr lang="en-GB" sz="1200" b="0" i="0" u="none" strike="noStrike" cap="none" dirty="0">
                <a:solidFill>
                  <a:schemeClr val="dk1"/>
                </a:solidFill>
                <a:effectLst/>
                <a:latin typeface="Calibri"/>
                <a:ea typeface="Calibri"/>
                <a:cs typeface="Calibri"/>
                <a:sym typeface="Calibri"/>
              </a:rPr>
              <a:t> would confirm this in the </a:t>
            </a:r>
            <a:r>
              <a:rPr lang="en-GB" sz="1200" b="1" i="0" u="none" strike="noStrike" cap="none" dirty="0">
                <a:solidFill>
                  <a:schemeClr val="dk1"/>
                </a:solidFill>
                <a:effectLst/>
                <a:latin typeface="Calibri"/>
                <a:ea typeface="Calibri"/>
                <a:cs typeface="Calibri"/>
                <a:sym typeface="Calibri"/>
              </a:rPr>
              <a:t>je</a:t>
            </a:r>
            <a:r>
              <a:rPr lang="en-GB" sz="1200" b="0" i="0" u="none" strike="noStrike" cap="none" dirty="0">
                <a:solidFill>
                  <a:schemeClr val="dk1"/>
                </a:solidFill>
                <a:effectLst/>
                <a:latin typeface="Calibri"/>
                <a:ea typeface="Calibri"/>
                <a:cs typeface="Calibri"/>
                <a:sym typeface="Calibri"/>
              </a:rPr>
              <a:t> form. What changes about the verb? Answer revealed on click.</a:t>
            </a:r>
          </a:p>
          <a:p>
            <a:pPr marL="0"/>
            <a:r>
              <a:rPr lang="en-GB" sz="1200" b="0" i="0" u="none" strike="noStrike" cap="none" dirty="0">
                <a:solidFill>
                  <a:schemeClr val="dk1"/>
                </a:solidFill>
                <a:effectLst/>
                <a:latin typeface="Calibri"/>
                <a:cs typeface="Calibri"/>
                <a:sym typeface="Calibri"/>
              </a:rPr>
              <a:t>3/ Teacher now brings up the questions and answers in the dialogue, and asks students to think about how they might translate these into English. Do they need present simple or continuous here? Why?</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5939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Vocabulary revisit</a:t>
            </a:r>
            <a:r>
              <a:rPr lang="en-GB" b="0" baseline="0" dirty="0"/>
              <a:t> using the </a:t>
            </a:r>
            <a:r>
              <a:rPr lang="en-GB" b="1" i="1" baseline="0" dirty="0"/>
              <a:t>Je </a:t>
            </a:r>
            <a:r>
              <a:rPr lang="en-GB" b="1" i="1" baseline="0" dirty="0" err="1"/>
              <a:t>fais</a:t>
            </a:r>
            <a:r>
              <a:rPr lang="en-GB" b="1" i="1" baseline="0" dirty="0"/>
              <a:t> quoi? </a:t>
            </a:r>
            <a:r>
              <a:rPr lang="en-GB" b="0" baseline="0" dirty="0"/>
              <a:t>role cards, which can be found on the portal alongside this resource.</a:t>
            </a:r>
          </a:p>
          <a:p>
            <a:pPr marL="0" lvl="0" indent="0" algn="l" rtl="0">
              <a:spcBef>
                <a:spcPts val="0"/>
              </a:spcBef>
              <a:spcAft>
                <a:spcPts val="0"/>
              </a:spcAft>
              <a:buNone/>
            </a:pPr>
            <a:endParaRPr lang="en-GB" b="0" baseline="0" dirty="0"/>
          </a:p>
          <a:p>
            <a:pPr marL="0" lvl="0" indent="0" algn="l" rtl="0">
              <a:spcBef>
                <a:spcPts val="0"/>
              </a:spcBef>
              <a:spcAft>
                <a:spcPts val="0"/>
              </a:spcAft>
              <a:buNone/>
            </a:pPr>
            <a:r>
              <a:rPr lang="en-GB" b="0" baseline="0" dirty="0"/>
              <a:t>Here, Partner B reads the sentences on their role card. Partner A listens and answers ‘</a:t>
            </a:r>
            <a:r>
              <a:rPr lang="en-GB" b="0" i="1" baseline="0" dirty="0"/>
              <a:t>Tu …’ </a:t>
            </a:r>
            <a:r>
              <a:rPr lang="en-GB" b="0" i="0" baseline="0" dirty="0"/>
              <a:t>followed by one of the verbs on the board in the </a:t>
            </a:r>
            <a:r>
              <a:rPr lang="en-GB" b="1" i="0" baseline="0" dirty="0"/>
              <a:t>second person singular.</a:t>
            </a:r>
            <a:endParaRPr lang="en-GB" b="0" i="0" baseline="0" dirty="0"/>
          </a:p>
          <a:p>
            <a:pPr marL="0" lvl="0" indent="0" algn="l" rtl="0">
              <a:spcBef>
                <a:spcPts val="0"/>
              </a:spcBef>
              <a:spcAft>
                <a:spcPts val="0"/>
              </a:spcAft>
              <a:buNone/>
            </a:pPr>
            <a:endParaRPr lang="en-GB" b="0" i="0" baseline="0" dirty="0"/>
          </a:p>
          <a:p>
            <a:pPr marL="0" lvl="0" indent="0" algn="l" rtl="0">
              <a:spcBef>
                <a:spcPts val="0"/>
              </a:spcBef>
              <a:spcAft>
                <a:spcPts val="0"/>
              </a:spcAft>
              <a:buNone/>
            </a:pPr>
            <a:r>
              <a:rPr lang="en-GB" b="1" i="0" baseline="0" dirty="0"/>
              <a:t>Before beginning the activity, the teacher should check that students are comfortable with verb forms in the first and second person singular.</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Prompts</a:t>
            </a:r>
            <a:r>
              <a:rPr lang="en-GB" b="1" baseline="0" dirty="0"/>
              <a:t> (</a:t>
            </a:r>
            <a:r>
              <a:rPr lang="en-GB" b="1" dirty="0" err="1"/>
              <a:t>Partenaire</a:t>
            </a:r>
            <a:r>
              <a:rPr lang="en-GB" b="1" dirty="0"/>
              <a:t> B</a:t>
            </a:r>
            <a:r>
              <a:rPr lang="en-GB" b="1" baseline="0" dirty="0"/>
              <a:t>)</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sz="1200" b="0" i="0" u="none" strike="noStrike" kern="1200" cap="none" dirty="0">
                <a:solidFill>
                  <a:schemeClr val="tx1"/>
                </a:solidFill>
                <a:effectLst/>
                <a:latin typeface="Calibri"/>
                <a:ea typeface="Calibri"/>
                <a:cs typeface="Calibri"/>
                <a:sym typeface="Calibri"/>
              </a:rPr>
              <a:t>1) </a:t>
            </a:r>
            <a:r>
              <a:rPr lang="en-GB" sz="1200" b="0" i="1" u="none" strike="noStrike" kern="1200" cap="none" dirty="0" err="1">
                <a:solidFill>
                  <a:schemeClr val="tx1"/>
                </a:solidFill>
                <a:effectLst/>
                <a:latin typeface="Calibri"/>
                <a:ea typeface="Calibri"/>
                <a:cs typeface="Calibri"/>
                <a:sym typeface="Calibri"/>
              </a:rPr>
              <a:t>J’ai</a:t>
            </a:r>
            <a:r>
              <a:rPr lang="en-GB" sz="1200" b="0" i="1" u="none" strike="noStrike" kern="1200" cap="none" dirty="0">
                <a:solidFill>
                  <a:schemeClr val="tx1"/>
                </a:solidFill>
                <a:effectLst/>
                <a:latin typeface="Calibri"/>
                <a:ea typeface="Calibri"/>
                <a:cs typeface="Calibri"/>
                <a:sym typeface="Calibri"/>
              </a:rPr>
              <a:t> </a:t>
            </a:r>
            <a:r>
              <a:rPr lang="en-GB" sz="1200" b="0" i="1" u="none" strike="noStrike" kern="1200" cap="none" dirty="0" err="1">
                <a:solidFill>
                  <a:schemeClr val="tx1"/>
                </a:solidFill>
                <a:effectLst/>
                <a:latin typeface="Calibri"/>
                <a:ea typeface="Calibri"/>
                <a:cs typeface="Calibri"/>
                <a:sym typeface="Calibri"/>
              </a:rPr>
              <a:t>une</a:t>
            </a:r>
            <a:r>
              <a:rPr lang="en-GB" sz="1200" b="0" i="1" u="none" strike="noStrike" kern="1200" cap="none" dirty="0">
                <a:solidFill>
                  <a:schemeClr val="tx1"/>
                </a:solidFill>
                <a:effectLst/>
                <a:latin typeface="Calibri"/>
                <a:ea typeface="Calibri"/>
                <a:cs typeface="Calibri"/>
                <a:sym typeface="Calibri"/>
              </a:rPr>
              <a:t> question pour le </a:t>
            </a:r>
            <a:r>
              <a:rPr lang="en-GB" sz="1200" b="0" i="1" u="none" strike="noStrike" kern="1200" cap="none" dirty="0" err="1">
                <a:solidFill>
                  <a:schemeClr val="tx1"/>
                </a:solidFill>
                <a:effectLst/>
                <a:latin typeface="Calibri"/>
                <a:ea typeface="Calibri"/>
                <a:cs typeface="Calibri"/>
                <a:sym typeface="Calibri"/>
              </a:rPr>
              <a:t>professeur</a:t>
            </a:r>
            <a:r>
              <a:rPr lang="en-GB" sz="1200" b="0" i="1" u="none" strike="noStrike" kern="1200" cap="none" dirty="0">
                <a:solidFill>
                  <a:schemeClr val="tx1"/>
                </a:solidFill>
                <a:effectLst/>
                <a:latin typeface="Calibri"/>
                <a:ea typeface="Calibri"/>
                <a:cs typeface="Calibri"/>
                <a:sym typeface="Calibri"/>
              </a:rPr>
              <a:t>. Je </a:t>
            </a:r>
            <a:r>
              <a:rPr lang="en-GB" sz="1200" b="0" i="1" u="none" strike="noStrike" kern="1200" cap="none" dirty="0" err="1">
                <a:solidFill>
                  <a:schemeClr val="tx1"/>
                </a:solidFill>
                <a:effectLst/>
                <a:latin typeface="Calibri"/>
                <a:ea typeface="Calibri"/>
                <a:cs typeface="Calibri"/>
                <a:sym typeface="Calibri"/>
              </a:rPr>
              <a:t>fais</a:t>
            </a:r>
            <a:r>
              <a:rPr lang="en-GB" sz="1200" b="0" i="1" u="none" strike="noStrike" kern="1200" cap="none" dirty="0">
                <a:solidFill>
                  <a:schemeClr val="tx1"/>
                </a:solidFill>
                <a:effectLst/>
                <a:latin typeface="Calibri"/>
                <a:ea typeface="Calibri"/>
                <a:cs typeface="Calibri"/>
                <a:sym typeface="Calibri"/>
              </a:rPr>
              <a:t> quoi? (demander -&gt; je </a:t>
            </a:r>
            <a:r>
              <a:rPr lang="en-GB" sz="1200" b="0" i="1" u="none" strike="noStrike" kern="1200" cap="none" dirty="0" err="1">
                <a:solidFill>
                  <a:schemeClr val="tx1"/>
                </a:solidFill>
                <a:effectLst/>
                <a:latin typeface="Calibri"/>
                <a:ea typeface="Calibri"/>
                <a:cs typeface="Calibri"/>
                <a:sym typeface="Calibri"/>
              </a:rPr>
              <a:t>demande</a:t>
            </a:r>
            <a:r>
              <a:rPr lang="en-GB" sz="1200" b="0" i="1" u="none" strike="noStrike" kern="1200" cap="none" dirty="0">
                <a:solidFill>
                  <a:schemeClr val="tx1"/>
                </a:solidFill>
                <a:effectLst/>
                <a:latin typeface="Calibri"/>
                <a:ea typeface="Calibri"/>
                <a:cs typeface="Calibri"/>
                <a:sym typeface="Calibri"/>
              </a:rPr>
              <a:t>)</a:t>
            </a:r>
          </a:p>
          <a:p>
            <a:pPr marL="0" lvl="0" indent="0" algn="l" rtl="0">
              <a:spcBef>
                <a:spcPts val="0"/>
              </a:spcBef>
              <a:spcAft>
                <a:spcPts val="0"/>
              </a:spcAft>
              <a:buNone/>
            </a:pPr>
            <a:r>
              <a:rPr lang="en-GB" sz="1200" b="0" i="0" u="none" strike="noStrike" kern="1200" cap="none" dirty="0">
                <a:solidFill>
                  <a:schemeClr val="tx1"/>
                </a:solidFill>
                <a:effectLst/>
                <a:latin typeface="Calibri"/>
                <a:ea typeface="Calibri"/>
                <a:cs typeface="Calibri"/>
                <a:sym typeface="Calibri"/>
              </a:rPr>
              <a:t>2) </a:t>
            </a:r>
            <a:r>
              <a:rPr lang="en-GB" sz="1200" b="0" i="1" u="none" strike="noStrike" kern="1200" cap="none" dirty="0">
                <a:solidFill>
                  <a:schemeClr val="tx1"/>
                </a:solidFill>
                <a:effectLst/>
                <a:latin typeface="Calibri"/>
                <a:ea typeface="Calibri"/>
                <a:cs typeface="Calibri"/>
                <a:sym typeface="Calibri"/>
              </a:rPr>
              <a:t>Je </a:t>
            </a:r>
            <a:r>
              <a:rPr lang="en-GB" sz="1200" b="0" i="1" u="none" strike="noStrike" kern="1200" cap="none" dirty="0" err="1">
                <a:solidFill>
                  <a:schemeClr val="tx1"/>
                </a:solidFill>
                <a:effectLst/>
                <a:latin typeface="Calibri"/>
                <a:ea typeface="Calibri"/>
                <a:cs typeface="Calibri"/>
                <a:sym typeface="Calibri"/>
              </a:rPr>
              <a:t>suis</a:t>
            </a:r>
            <a:r>
              <a:rPr lang="en-GB" sz="1200" b="0" i="1" u="none" strike="noStrike" kern="1200" cap="none" dirty="0">
                <a:solidFill>
                  <a:schemeClr val="tx1"/>
                </a:solidFill>
                <a:effectLst/>
                <a:latin typeface="Calibri"/>
                <a:ea typeface="Calibri"/>
                <a:cs typeface="Calibri"/>
                <a:sym typeface="Calibri"/>
              </a:rPr>
              <a:t> </a:t>
            </a:r>
            <a:r>
              <a:rPr lang="en-GB" sz="1200" b="0" i="1" u="none" strike="noStrike" kern="1200" cap="none" dirty="0" err="1">
                <a:solidFill>
                  <a:schemeClr val="tx1"/>
                </a:solidFill>
                <a:effectLst/>
                <a:latin typeface="Calibri"/>
                <a:ea typeface="Calibri"/>
                <a:cs typeface="Calibri"/>
                <a:sym typeface="Calibri"/>
              </a:rPr>
              <a:t>en</a:t>
            </a:r>
            <a:r>
              <a:rPr lang="en-GB" sz="1200" b="0" i="1" u="none" strike="noStrike" kern="1200" cap="none" dirty="0">
                <a:solidFill>
                  <a:schemeClr val="tx1"/>
                </a:solidFill>
                <a:effectLst/>
                <a:latin typeface="Calibri"/>
                <a:ea typeface="Calibri"/>
                <a:cs typeface="Calibri"/>
                <a:sym typeface="Calibri"/>
              </a:rPr>
              <a:t> conversation avec </a:t>
            </a:r>
            <a:r>
              <a:rPr lang="en-GB" sz="1200" b="0" i="1" u="none" strike="noStrike" kern="1200" cap="none" dirty="0" err="1">
                <a:solidFill>
                  <a:schemeClr val="tx1"/>
                </a:solidFill>
                <a:effectLst/>
                <a:latin typeface="Calibri"/>
                <a:ea typeface="Calibri"/>
                <a:cs typeface="Calibri"/>
                <a:sym typeface="Calibri"/>
              </a:rPr>
              <a:t>mes</a:t>
            </a:r>
            <a:r>
              <a:rPr lang="en-GB" sz="1200" b="0" i="1" u="none" strike="noStrike" kern="1200" cap="none" dirty="0">
                <a:solidFill>
                  <a:schemeClr val="tx1"/>
                </a:solidFill>
                <a:effectLst/>
                <a:latin typeface="Calibri"/>
                <a:ea typeface="Calibri"/>
                <a:cs typeface="Calibri"/>
                <a:sym typeface="Calibri"/>
              </a:rPr>
              <a:t> </a:t>
            </a:r>
            <a:r>
              <a:rPr lang="en-GB" sz="1200" b="0" i="1" u="none" strike="noStrike" kern="1200" cap="none" dirty="0" err="1">
                <a:solidFill>
                  <a:schemeClr val="tx1"/>
                </a:solidFill>
                <a:effectLst/>
                <a:latin typeface="Calibri"/>
                <a:ea typeface="Calibri"/>
                <a:cs typeface="Calibri"/>
                <a:sym typeface="Calibri"/>
              </a:rPr>
              <a:t>amis</a:t>
            </a:r>
            <a:r>
              <a:rPr lang="en-GB" sz="1200" b="0" i="1" u="none" strike="noStrike" kern="1200" cap="none" dirty="0">
                <a:solidFill>
                  <a:schemeClr val="tx1"/>
                </a:solidFill>
                <a:effectLst/>
                <a:latin typeface="Calibri"/>
                <a:ea typeface="Calibri"/>
                <a:cs typeface="Calibri"/>
                <a:sym typeface="Calibri"/>
              </a:rPr>
              <a:t>. Je </a:t>
            </a:r>
            <a:r>
              <a:rPr lang="en-GB" sz="1200" b="0" i="1" u="none" strike="noStrike" kern="1200" cap="none" dirty="0" err="1">
                <a:solidFill>
                  <a:schemeClr val="tx1"/>
                </a:solidFill>
                <a:effectLst/>
                <a:latin typeface="Calibri"/>
                <a:ea typeface="Calibri"/>
                <a:cs typeface="Calibri"/>
                <a:sym typeface="Calibri"/>
              </a:rPr>
              <a:t>fais</a:t>
            </a:r>
            <a:r>
              <a:rPr lang="en-GB" sz="1200" b="0" i="1" u="none" strike="noStrike" kern="1200" cap="none" dirty="0">
                <a:solidFill>
                  <a:schemeClr val="tx1"/>
                </a:solidFill>
                <a:effectLst/>
                <a:latin typeface="Calibri"/>
                <a:ea typeface="Calibri"/>
                <a:cs typeface="Calibri"/>
                <a:sym typeface="Calibri"/>
              </a:rPr>
              <a:t> quoi? (</a:t>
            </a:r>
            <a:r>
              <a:rPr lang="en-GB" sz="1200" b="0" i="1" u="none" strike="noStrike" kern="1200" cap="none" dirty="0" err="1">
                <a:solidFill>
                  <a:schemeClr val="tx1"/>
                </a:solidFill>
                <a:effectLst/>
                <a:latin typeface="Calibri"/>
                <a:ea typeface="Calibri"/>
                <a:cs typeface="Calibri"/>
                <a:sym typeface="Calibri"/>
              </a:rPr>
              <a:t>parler</a:t>
            </a:r>
            <a:r>
              <a:rPr lang="en-GB" sz="1200" b="0" i="1" u="none" strike="noStrike" kern="1200" cap="none" dirty="0">
                <a:solidFill>
                  <a:schemeClr val="tx1"/>
                </a:solidFill>
                <a:effectLst/>
                <a:latin typeface="Calibri"/>
                <a:ea typeface="Calibri"/>
                <a:cs typeface="Calibri"/>
                <a:sym typeface="Calibri"/>
              </a:rPr>
              <a:t> -&gt; je </a:t>
            </a:r>
            <a:r>
              <a:rPr lang="en-GB" sz="1200" b="0" i="1" u="none" strike="noStrike" kern="1200" cap="none" dirty="0" err="1">
                <a:solidFill>
                  <a:schemeClr val="tx1"/>
                </a:solidFill>
                <a:effectLst/>
                <a:latin typeface="Calibri"/>
                <a:ea typeface="Calibri"/>
                <a:cs typeface="Calibri"/>
                <a:sym typeface="Calibri"/>
              </a:rPr>
              <a:t>parle</a:t>
            </a:r>
            <a:r>
              <a:rPr lang="en-GB" sz="1200" b="0" i="1" u="none" strike="noStrike" kern="1200" cap="none" dirty="0">
                <a:solidFill>
                  <a:schemeClr val="tx1"/>
                </a:solidFill>
                <a:effectLst/>
                <a:latin typeface="Calibri"/>
                <a:ea typeface="Calibri"/>
                <a:cs typeface="Calibri"/>
                <a:sym typeface="Calibri"/>
              </a:rPr>
              <a:t>)</a:t>
            </a:r>
          </a:p>
          <a:p>
            <a:pPr marL="0" lvl="0" indent="0" algn="l" rtl="0">
              <a:spcBef>
                <a:spcPts val="0"/>
              </a:spcBef>
              <a:spcAft>
                <a:spcPts val="0"/>
              </a:spcAft>
              <a:buNone/>
            </a:pPr>
            <a:r>
              <a:rPr lang="en-GB" sz="1200" b="0" i="0" u="none" strike="noStrike" kern="1200" cap="none" dirty="0">
                <a:solidFill>
                  <a:schemeClr val="tx1"/>
                </a:solidFill>
                <a:effectLst/>
                <a:latin typeface="Calibri"/>
                <a:ea typeface="Calibri"/>
                <a:cs typeface="Calibri"/>
                <a:sym typeface="Calibri"/>
              </a:rPr>
              <a:t>3) </a:t>
            </a:r>
            <a:r>
              <a:rPr lang="en-GB" sz="1200" b="0" i="1" u="none" strike="noStrike" kern="1200" cap="none" dirty="0" err="1">
                <a:solidFill>
                  <a:schemeClr val="tx1"/>
                </a:solidFill>
                <a:effectLst/>
                <a:latin typeface="Calibri"/>
                <a:ea typeface="Calibri"/>
                <a:cs typeface="Calibri"/>
                <a:sym typeface="Calibri"/>
              </a:rPr>
              <a:t>J’ai</a:t>
            </a:r>
            <a:r>
              <a:rPr lang="en-GB" sz="1200" b="0" i="1" u="none" strike="noStrike" kern="1200" cap="none" dirty="0">
                <a:solidFill>
                  <a:schemeClr val="tx1"/>
                </a:solidFill>
                <a:effectLst/>
                <a:latin typeface="Calibri"/>
                <a:ea typeface="Calibri"/>
                <a:cs typeface="Calibri"/>
                <a:sym typeface="Calibri"/>
              </a:rPr>
              <a:t> </a:t>
            </a:r>
            <a:r>
              <a:rPr lang="en-GB" sz="1200" b="0" i="1" u="none" strike="noStrike" kern="1200" cap="none" dirty="0" err="1">
                <a:solidFill>
                  <a:schemeClr val="tx1"/>
                </a:solidFill>
                <a:effectLst/>
                <a:latin typeface="Calibri"/>
                <a:ea typeface="Calibri"/>
                <a:cs typeface="Calibri"/>
                <a:sym typeface="Calibri"/>
              </a:rPr>
              <a:t>une</a:t>
            </a:r>
            <a:r>
              <a:rPr lang="en-GB" sz="1200" b="0" i="1" u="none" strike="noStrike" kern="1200" cap="none" dirty="0">
                <a:solidFill>
                  <a:schemeClr val="tx1"/>
                </a:solidFill>
                <a:effectLst/>
                <a:latin typeface="Calibri"/>
                <a:ea typeface="Calibri"/>
                <a:cs typeface="Calibri"/>
                <a:sym typeface="Calibri"/>
              </a:rPr>
              <a:t> id</a:t>
            </a:r>
            <a:r>
              <a:rPr lang="en-GB" sz="1200" b="0" i="1" u="none" strike="noStrike" cap="none" dirty="0">
                <a:solidFill>
                  <a:schemeClr val="dk1"/>
                </a:solidFill>
                <a:effectLst/>
                <a:latin typeface="Calibri"/>
                <a:ea typeface="Calibri"/>
                <a:cs typeface="Calibri"/>
                <a:sym typeface="Calibri"/>
              </a:rPr>
              <a:t>ée ! Je </a:t>
            </a:r>
            <a:r>
              <a:rPr lang="en-GB" sz="1200" b="0" i="1" u="none" strike="noStrike" cap="none" dirty="0" err="1">
                <a:solidFill>
                  <a:schemeClr val="dk1"/>
                </a:solidFill>
                <a:effectLst/>
                <a:latin typeface="Calibri"/>
                <a:ea typeface="Calibri"/>
                <a:cs typeface="Calibri"/>
                <a:sym typeface="Calibri"/>
              </a:rPr>
              <a:t>fais</a:t>
            </a:r>
            <a:r>
              <a:rPr lang="en-GB" sz="1200" b="0" i="1" u="none" strike="noStrike" cap="none" dirty="0">
                <a:solidFill>
                  <a:schemeClr val="dk1"/>
                </a:solidFill>
                <a:effectLst/>
                <a:latin typeface="Calibri"/>
                <a:ea typeface="Calibri"/>
                <a:cs typeface="Calibri"/>
                <a:sym typeface="Calibri"/>
              </a:rPr>
              <a:t> quoi? (</a:t>
            </a:r>
            <a:r>
              <a:rPr lang="en-GB" sz="1200" b="0" i="1" u="none" strike="noStrike" cap="none" dirty="0" err="1">
                <a:solidFill>
                  <a:schemeClr val="dk1"/>
                </a:solidFill>
                <a:effectLst/>
                <a:latin typeface="Calibri"/>
                <a:ea typeface="Calibri"/>
                <a:cs typeface="Calibri"/>
                <a:sym typeface="Calibri"/>
              </a:rPr>
              <a:t>penser</a:t>
            </a:r>
            <a:r>
              <a:rPr lang="en-GB" sz="1200" b="0" i="1" u="none" strike="noStrike" cap="none" dirty="0">
                <a:solidFill>
                  <a:schemeClr val="dk1"/>
                </a:solidFill>
                <a:effectLst/>
                <a:latin typeface="Calibri"/>
                <a:ea typeface="Calibri"/>
                <a:cs typeface="Calibri"/>
                <a:sym typeface="Calibri"/>
              </a:rPr>
              <a:t> -&gt; je </a:t>
            </a:r>
            <a:r>
              <a:rPr lang="en-GB" sz="1200" b="0" i="1" u="none" strike="noStrike" cap="none" dirty="0" err="1">
                <a:solidFill>
                  <a:schemeClr val="dk1"/>
                </a:solidFill>
                <a:effectLst/>
                <a:latin typeface="Calibri"/>
                <a:ea typeface="Calibri"/>
                <a:cs typeface="Calibri"/>
                <a:sym typeface="Calibri"/>
              </a:rPr>
              <a:t>pense</a:t>
            </a:r>
            <a:r>
              <a:rPr lang="en-GB" sz="1200" b="0" i="1" u="none" strike="noStrike" cap="none" dirty="0">
                <a:solidFill>
                  <a:schemeClr val="dk1"/>
                </a:solidFill>
                <a:effectLst/>
                <a:latin typeface="Calibri"/>
                <a:ea typeface="Calibri"/>
                <a:cs typeface="Calibri"/>
                <a:sym typeface="Calibri"/>
              </a:rPr>
              <a:t>)</a:t>
            </a:r>
          </a:p>
          <a:p>
            <a:pPr marL="0" lvl="0" indent="0" algn="l" rtl="0">
              <a:spcBef>
                <a:spcPts val="0"/>
              </a:spcBef>
              <a:spcAft>
                <a:spcPts val="0"/>
              </a:spcAft>
              <a:buNone/>
            </a:pPr>
            <a:r>
              <a:rPr lang="en-GB" sz="1200" b="0" i="0" u="none" strike="noStrike" kern="1200" cap="none" dirty="0">
                <a:solidFill>
                  <a:schemeClr val="dk1"/>
                </a:solidFill>
                <a:effectLst/>
                <a:latin typeface="Calibri"/>
                <a:ea typeface="Calibri"/>
                <a:cs typeface="Calibri"/>
                <a:sym typeface="Calibri"/>
              </a:rPr>
              <a:t>4) </a:t>
            </a:r>
            <a:r>
              <a:rPr lang="en-GB" sz="1200" b="0" i="1" u="none" strike="noStrike" kern="1200" cap="none" dirty="0">
                <a:solidFill>
                  <a:schemeClr val="dk1"/>
                </a:solidFill>
                <a:effectLst/>
                <a:latin typeface="Calibri"/>
                <a:ea typeface="Calibri"/>
                <a:cs typeface="Calibri"/>
                <a:sym typeface="Calibri"/>
              </a:rPr>
              <a:t>Je ne </a:t>
            </a:r>
            <a:r>
              <a:rPr lang="en-GB" sz="1200" b="0" i="1" u="none" strike="noStrike" kern="1200" cap="none" dirty="0" err="1">
                <a:solidFill>
                  <a:schemeClr val="dk1"/>
                </a:solidFill>
                <a:effectLst/>
                <a:latin typeface="Calibri"/>
                <a:ea typeface="Calibri"/>
                <a:cs typeface="Calibri"/>
                <a:sym typeface="Calibri"/>
              </a:rPr>
              <a:t>fais</a:t>
            </a:r>
            <a:r>
              <a:rPr lang="en-GB" sz="1200" b="0" i="1" u="none" strike="noStrike" kern="1200" cap="none" dirty="0">
                <a:solidFill>
                  <a:schemeClr val="dk1"/>
                </a:solidFill>
                <a:effectLst/>
                <a:latin typeface="Calibri"/>
                <a:ea typeface="Calibri"/>
                <a:cs typeface="Calibri"/>
                <a:sym typeface="Calibri"/>
              </a:rPr>
              <a:t> </a:t>
            </a:r>
            <a:r>
              <a:rPr lang="en-GB" sz="1200" b="0" i="1" u="none" strike="noStrike" kern="1200" cap="none" dirty="0" err="1">
                <a:solidFill>
                  <a:schemeClr val="dk1"/>
                </a:solidFill>
                <a:effectLst/>
                <a:latin typeface="Calibri"/>
                <a:ea typeface="Calibri"/>
                <a:cs typeface="Calibri"/>
                <a:sym typeface="Calibri"/>
              </a:rPr>
              <a:t>rien</a:t>
            </a:r>
            <a:r>
              <a:rPr lang="en-GB" sz="1200" b="0" i="1" u="none" strike="noStrike" kern="1200" cap="none" dirty="0">
                <a:solidFill>
                  <a:schemeClr val="dk1"/>
                </a:solidFill>
                <a:effectLst/>
                <a:latin typeface="Calibri"/>
                <a:ea typeface="Calibri"/>
                <a:cs typeface="Calibri"/>
                <a:sym typeface="Calibri"/>
              </a:rPr>
              <a:t> </a:t>
            </a:r>
            <a:r>
              <a:rPr lang="en-GB" sz="1200" b="0" i="1" u="none" strike="noStrike" kern="1200" cap="none" dirty="0" err="1">
                <a:solidFill>
                  <a:schemeClr val="dk1"/>
                </a:solidFill>
                <a:effectLst/>
                <a:latin typeface="Calibri"/>
                <a:ea typeface="Calibri"/>
                <a:cs typeface="Calibri"/>
                <a:sym typeface="Calibri"/>
              </a:rPr>
              <a:t>aujourd’hui</a:t>
            </a:r>
            <a:r>
              <a:rPr lang="en-GB" sz="1200" b="0" i="1" u="none" strike="noStrike" kern="1200" cap="none" dirty="0">
                <a:solidFill>
                  <a:schemeClr val="dk1"/>
                </a:solidFill>
                <a:effectLst/>
                <a:latin typeface="Calibri"/>
                <a:ea typeface="Calibri"/>
                <a:cs typeface="Calibri"/>
                <a:sym typeface="Calibri"/>
              </a:rPr>
              <a:t>. Je </a:t>
            </a:r>
            <a:r>
              <a:rPr lang="en-GB" sz="1200" b="0" i="1" u="none" strike="noStrike" kern="1200" cap="none" dirty="0" err="1">
                <a:solidFill>
                  <a:schemeClr val="dk1"/>
                </a:solidFill>
                <a:effectLst/>
                <a:latin typeface="Calibri"/>
                <a:ea typeface="Calibri"/>
                <a:cs typeface="Calibri"/>
                <a:sym typeface="Calibri"/>
              </a:rPr>
              <a:t>fais</a:t>
            </a:r>
            <a:r>
              <a:rPr lang="en-GB" sz="1200" b="0" i="1" u="none" strike="noStrike" kern="1200" cap="none" dirty="0">
                <a:solidFill>
                  <a:schemeClr val="dk1"/>
                </a:solidFill>
                <a:effectLst/>
                <a:latin typeface="Calibri"/>
                <a:ea typeface="Calibri"/>
                <a:cs typeface="Calibri"/>
                <a:sym typeface="Calibri"/>
              </a:rPr>
              <a:t> quoi? (</a:t>
            </a:r>
            <a:r>
              <a:rPr lang="en-GB" sz="1200" b="0" i="1" u="none" strike="noStrike" kern="1200" cap="none" dirty="0" err="1">
                <a:solidFill>
                  <a:schemeClr val="dk1"/>
                </a:solidFill>
                <a:effectLst/>
                <a:latin typeface="Calibri"/>
                <a:ea typeface="Calibri"/>
                <a:cs typeface="Calibri"/>
                <a:sym typeface="Calibri"/>
              </a:rPr>
              <a:t>rester</a:t>
            </a:r>
            <a:r>
              <a:rPr lang="en-GB" sz="1200" b="0" i="1" u="none" strike="noStrike" kern="1200" cap="none" dirty="0">
                <a:solidFill>
                  <a:schemeClr val="dk1"/>
                </a:solidFill>
                <a:effectLst/>
                <a:latin typeface="Calibri"/>
                <a:ea typeface="Calibri"/>
                <a:cs typeface="Calibri"/>
                <a:sym typeface="Calibri"/>
              </a:rPr>
              <a:t> à la </a:t>
            </a:r>
            <a:r>
              <a:rPr lang="en-GB" sz="1200" b="0" i="1" u="none" strike="noStrike" kern="1200" cap="none" dirty="0" err="1">
                <a:solidFill>
                  <a:schemeClr val="dk1"/>
                </a:solidFill>
                <a:effectLst/>
                <a:latin typeface="Calibri"/>
                <a:ea typeface="Calibri"/>
                <a:cs typeface="Calibri"/>
                <a:sym typeface="Calibri"/>
              </a:rPr>
              <a:t>maison</a:t>
            </a:r>
            <a:r>
              <a:rPr lang="en-GB" sz="1200" b="0" i="1" u="none" strike="noStrike" kern="1200" cap="none" dirty="0">
                <a:solidFill>
                  <a:schemeClr val="dk1"/>
                </a:solidFill>
                <a:effectLst/>
                <a:latin typeface="Calibri"/>
                <a:ea typeface="Calibri"/>
                <a:cs typeface="Calibri"/>
                <a:sym typeface="Calibri"/>
              </a:rPr>
              <a:t> -&gt; </a:t>
            </a:r>
            <a:r>
              <a:rPr lang="en-GB" sz="1200" b="0" i="1" u="none" strike="noStrike" kern="1200" cap="none" dirty="0" err="1">
                <a:solidFill>
                  <a:schemeClr val="dk1"/>
                </a:solidFill>
                <a:effectLst/>
                <a:latin typeface="Calibri"/>
                <a:ea typeface="Calibri"/>
                <a:cs typeface="Calibri"/>
                <a:sym typeface="Calibri"/>
              </a:rPr>
              <a:t>reste</a:t>
            </a:r>
            <a:r>
              <a:rPr lang="en-GB" sz="1200" b="0" i="1" u="none" strike="noStrike" kern="1200" cap="none" dirty="0">
                <a:solidFill>
                  <a:schemeClr val="dk1"/>
                </a:solidFill>
                <a:effectLst/>
                <a:latin typeface="Calibri"/>
                <a:ea typeface="Calibri"/>
                <a:cs typeface="Calibri"/>
                <a:sym typeface="Calibri"/>
              </a:rPr>
              <a:t> à la </a:t>
            </a:r>
            <a:r>
              <a:rPr lang="en-GB" sz="1200" b="0" i="1" u="none" strike="noStrike" kern="1200" cap="none" dirty="0" err="1">
                <a:solidFill>
                  <a:schemeClr val="dk1"/>
                </a:solidFill>
                <a:effectLst/>
                <a:latin typeface="Calibri"/>
                <a:ea typeface="Calibri"/>
                <a:cs typeface="Calibri"/>
                <a:sym typeface="Calibri"/>
              </a:rPr>
              <a:t>maison</a:t>
            </a:r>
            <a:r>
              <a:rPr lang="en-GB" sz="1200" b="0" i="1" u="none" strike="noStrike" kern="1200" cap="none" dirty="0">
                <a:solidFill>
                  <a:schemeClr val="dk1"/>
                </a:solidFill>
                <a:effectLst/>
                <a:latin typeface="Calibri"/>
                <a:ea typeface="Calibri"/>
                <a:cs typeface="Calibri"/>
                <a:sym typeface="Calibri"/>
              </a:rPr>
              <a:t>)</a:t>
            </a:r>
          </a:p>
          <a:p>
            <a:pPr marL="0" lvl="0" indent="0" algn="l" rtl="0">
              <a:spcBef>
                <a:spcPts val="0"/>
              </a:spcBef>
              <a:spcAft>
                <a:spcPts val="0"/>
              </a:spcAft>
              <a:buNone/>
            </a:pPr>
            <a:r>
              <a:rPr lang="en-GB" sz="1200" b="0" i="0" u="none" strike="noStrike" kern="1200" cap="none" dirty="0">
                <a:solidFill>
                  <a:schemeClr val="dk1"/>
                </a:solidFill>
                <a:effectLst/>
                <a:latin typeface="Calibri"/>
                <a:ea typeface="Calibri"/>
                <a:cs typeface="Calibri"/>
                <a:sym typeface="Calibri"/>
              </a:rPr>
              <a:t>5) </a:t>
            </a:r>
            <a:r>
              <a:rPr lang="fr-FR" sz="1200" b="0" i="1" u="none" strike="noStrike" kern="1200" cap="none" dirty="0">
                <a:solidFill>
                  <a:schemeClr val="dk1"/>
                </a:solidFill>
                <a:effectLst/>
                <a:latin typeface="Calibri"/>
                <a:ea typeface="Calibri"/>
                <a:cs typeface="Calibri"/>
                <a:sym typeface="Calibri"/>
              </a:rPr>
              <a:t>Je donne une photo à Paul. Je fais quoi? (montrer -&gt; montre)</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9561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Answers revealed on clicks.</a:t>
            </a:r>
          </a:p>
          <a:p>
            <a:pPr marL="0"/>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923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dirty="0"/>
              <a:t>Alphabet and vocabulary practice</a:t>
            </a:r>
            <a:endParaRPr lang="en-GB" b="1"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1" dirty="0"/>
              <a:t>Note: </a:t>
            </a:r>
            <a:r>
              <a:rPr lang="en-GB" b="0" i="0" dirty="0"/>
              <a:t>There are several different vocabulary activities on</a:t>
            </a:r>
            <a:r>
              <a:rPr lang="en-GB" b="0" i="0" baseline="0" dirty="0"/>
              <a:t> this and the </a:t>
            </a:r>
            <a:r>
              <a:rPr lang="en-GB" b="0" i="0" dirty="0"/>
              <a:t>following slides.  Where time is short, teachers should decide which activities to  do.</a:t>
            </a:r>
            <a:br>
              <a:rPr lang="en-GB" b="0" i="0" dirty="0"/>
            </a:b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1. The teacher reads out each English word (in the order below) and students write the letter of the box with its French translation. </a:t>
            </a:r>
            <a:br>
              <a:rPr lang="en-GB" b="0" i="0" dirty="0"/>
            </a:br>
            <a:r>
              <a:rPr lang="en-GB" b="0" i="0" dirty="0"/>
              <a:t>The answers are animated and appear in the order below: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checkout – A; train – G; park – D; Saturday – F; where – H; post office – E; how – I; day – C; secondary school – B; when – J</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2.</a:t>
            </a:r>
            <a:r>
              <a:rPr lang="en-GB" b="0" i="0" baseline="0" dirty="0"/>
              <a:t> </a:t>
            </a:r>
            <a:r>
              <a:rPr lang="en-GB" b="0" i="0" dirty="0"/>
              <a:t>Alternatively, the activity could be a choral (or individual) oral task; the teacher calls ‘Saturday’ and students respond ‘A-</a:t>
            </a:r>
            <a:r>
              <a:rPr lang="en-GB" b="0" i="0" dirty="0" err="1"/>
              <a:t>samedi</a:t>
            </a:r>
            <a:r>
              <a:rPr lang="en-GB" b="0" i="0" dirty="0"/>
              <a:t>’, practising spoken retrieval of the alphabet letters and correct identification and pronunciation of the French words. (N.B. ‘</a:t>
            </a:r>
            <a:r>
              <a:rPr lang="en-GB" b="0" i="0" dirty="0" err="1"/>
              <a:t>samedi</a:t>
            </a:r>
            <a:r>
              <a:rPr lang="en-GB" b="0" i="0" dirty="0"/>
              <a:t>’ illustrates the fact that days of the week do not have a capital letter in French – point this out to students).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3. Variation (pair work): students take turns to say the letter corresponding to a French word (chosen randomly). The partner listens to the letter and has to give the translation in English.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Vocabulary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err="1"/>
              <a:t>caisse</a:t>
            </a:r>
            <a:r>
              <a:rPr lang="en-GB" b="0" i="0" dirty="0"/>
              <a:t> [1881], </a:t>
            </a:r>
            <a:r>
              <a:rPr lang="en-GB" b="0" i="0" dirty="0" err="1"/>
              <a:t>collège</a:t>
            </a:r>
            <a:r>
              <a:rPr lang="en-GB" b="0" i="0" dirty="0"/>
              <a:t> [2116], jour [78], parc [1240], poste [489], </a:t>
            </a:r>
            <a:r>
              <a:rPr lang="en-GB" b="0" i="0" dirty="0" err="1"/>
              <a:t>samedi</a:t>
            </a:r>
            <a:r>
              <a:rPr lang="en-GB" b="0" i="0" dirty="0"/>
              <a:t> [1355], train [232], </a:t>
            </a:r>
            <a:r>
              <a:rPr lang="en-GB" b="0" i="0" dirty="0" err="1"/>
              <a:t>où</a:t>
            </a:r>
            <a:r>
              <a:rPr lang="en-GB" b="0" i="0" dirty="0"/>
              <a:t> [48], comment [234], </a:t>
            </a:r>
            <a:r>
              <a:rPr lang="en-GB" b="0" i="0" dirty="0" err="1"/>
              <a:t>quand</a:t>
            </a:r>
            <a:r>
              <a:rPr lang="en-GB" b="0" i="0" dirty="0"/>
              <a:t> [119]</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Source: </a:t>
            </a:r>
            <a:r>
              <a:rPr lang="en-GB" b="0" i="0" dirty="0" err="1"/>
              <a:t>Londsale</a:t>
            </a:r>
            <a:r>
              <a:rPr lang="en-GB" b="0" i="0" dirty="0"/>
              <a:t>, D., &amp; Le Bras, Y.  (2009). A Frequency Dictionary of French: Core vocabulary for learners London: Routledge.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4952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dirty="0"/>
              <a:t>Vocabulary practice</a:t>
            </a:r>
            <a:br>
              <a:rPr lang="en-GB" b="0" i="0" dirty="0"/>
            </a:b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The ten words introduced this week (not including the three irregular verb forms) are practised in this activity, which continues on the following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1. Snap! Students</a:t>
            </a:r>
            <a:r>
              <a:rPr lang="en-GB" b="0" i="0" baseline="0" dirty="0"/>
              <a:t> take turns to pick a card from block A-F on the left and another from block G-L on the right.</a:t>
            </a:r>
            <a:r>
              <a:rPr lang="en-GB" b="0" i="0" dirty="0"/>
              <a:t> Clicking</a:t>
            </a:r>
            <a:r>
              <a:rPr lang="en-GB" b="0" i="0" baseline="0" dirty="0"/>
              <a:t> on the chosen card reveals a French word on the left and an English word on the right. The idea is to find pairs with the same meaning. Each</a:t>
            </a:r>
            <a:r>
              <a:rPr lang="en-GB" b="0" i="0" dirty="0"/>
              <a:t> word is then obscured again on the second click,</a:t>
            </a:r>
            <a:r>
              <a:rPr lang="en-GB" b="0" i="0" baseline="0" dirty="0"/>
              <a:t> so that the students may have another go.</a:t>
            </a: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This is also a way to practise the alphabet – encourage students to say a letter using its French name to reveal the word behind 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A-F: </a:t>
            </a:r>
            <a:r>
              <a:rPr lang="en-GB" b="0" i="0" dirty="0" err="1"/>
              <a:t>caisse</a:t>
            </a:r>
            <a:r>
              <a:rPr lang="en-GB" b="0" i="0" dirty="0"/>
              <a:t> [1881], </a:t>
            </a:r>
            <a:r>
              <a:rPr lang="en-GB" b="0" i="0" dirty="0" err="1"/>
              <a:t>collège</a:t>
            </a:r>
            <a:r>
              <a:rPr lang="en-GB" b="0" i="0" dirty="0"/>
              <a:t> [2116], jour [78], parc [1240], poste [489], </a:t>
            </a:r>
            <a:r>
              <a:rPr lang="en-GB" b="0" i="0" dirty="0" err="1"/>
              <a:t>samedi</a:t>
            </a:r>
            <a:r>
              <a:rPr lang="en-GB" b="0" i="0" dirty="0"/>
              <a:t> [1355]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G-L: post office, secondary school, park, Saturday, checkout, day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992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2. Snap (continued - please see instructions on previous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M-P: train [232], </a:t>
            </a:r>
            <a:r>
              <a:rPr lang="en-GB" b="0" i="0" dirty="0" err="1"/>
              <a:t>où</a:t>
            </a:r>
            <a:r>
              <a:rPr lang="en-GB" b="0" i="0" dirty="0"/>
              <a:t> [48], comment [234], </a:t>
            </a:r>
            <a:r>
              <a:rPr lang="en-GB" b="0" i="0" dirty="0" err="1"/>
              <a:t>quand</a:t>
            </a:r>
            <a:r>
              <a:rPr lang="en-GB" b="0" i="0" dirty="0"/>
              <a:t> [119]</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Q-T: train, where, how, when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3. Complete the alphabet practice by asking students which letters are missing. These are U, V, W, X, Y and Z.</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4984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dirty="0"/>
              <a:t>Vocabulary practice</a:t>
            </a:r>
            <a:br>
              <a:rPr lang="en-GB" b="0" i="0" dirty="0"/>
            </a:br>
            <a:r>
              <a:rPr lang="en-GB" b="1" i="1" dirty="0"/>
              <a:t>Note: </a:t>
            </a:r>
            <a:r>
              <a:rPr lang="en-GB" b="0" i="0" dirty="0"/>
              <a:t>Students can volunteer answers in any order.  Words are triggered.  Click the word and it flies to un/</a:t>
            </a:r>
            <a:r>
              <a:rPr lang="en-GB" b="0" i="0" dirty="0" err="1"/>
              <a:t>une</a:t>
            </a:r>
            <a:r>
              <a:rPr lang="en-GB" b="0" i="0"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Revision of the new words from this week’s sequence (minus the three irregular verb forms introduced – these are dealt with in the grammar activities).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Here, pupils should predict to which word for ‘a/an’ each item will fly to – </a:t>
            </a:r>
            <a:r>
              <a:rPr lang="en-GB" b="0" i="0" dirty="0" err="1"/>
              <a:t>une</a:t>
            </a:r>
            <a:r>
              <a:rPr lang="en-GB" b="0" i="0" dirty="0"/>
              <a:t> or un, pronouncing the words in French (with the article) as they go.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dirty="0"/>
              <a:t>Vocabulary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err="1"/>
              <a:t>caisse</a:t>
            </a:r>
            <a:r>
              <a:rPr lang="en-GB" b="0" i="0" dirty="0"/>
              <a:t> [1881], </a:t>
            </a:r>
            <a:r>
              <a:rPr lang="en-GB" b="0" i="0" dirty="0" err="1"/>
              <a:t>collège</a:t>
            </a:r>
            <a:r>
              <a:rPr lang="en-GB" b="0" i="0" dirty="0"/>
              <a:t> [2116], jour [78], parc [1240], poste [489], </a:t>
            </a:r>
            <a:r>
              <a:rPr lang="en-GB" b="0" i="0" dirty="0" err="1"/>
              <a:t>samedi</a:t>
            </a:r>
            <a:r>
              <a:rPr lang="en-GB" b="0" i="0" dirty="0"/>
              <a:t> [1355], train [232}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Source: </a:t>
            </a:r>
            <a:r>
              <a:rPr lang="en-GB" b="0" i="0" dirty="0" err="1"/>
              <a:t>Londsale</a:t>
            </a:r>
            <a:r>
              <a:rPr lang="en-GB" b="0" i="0" dirty="0"/>
              <a:t>, D., &amp; Le Bras, Y.  (2009). A Frequency Dictionary of French: Core vocabulary for learners London: Routledge.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7745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dirty="0"/>
              <a:t>Vocabulary practice</a:t>
            </a:r>
            <a:br>
              <a:rPr lang="en-GB" b="0" i="0" dirty="0"/>
            </a:br>
            <a:r>
              <a:rPr lang="en-GB" b="0" i="0" dirty="0"/>
              <a:t>This slide, along with the five slides which follow it, slowly reveals the image of one of the items of vocabulary just introduced. </a:t>
            </a:r>
            <a:br>
              <a:rPr lang="en-GB" b="0" i="0" dirty="0"/>
            </a:br>
            <a:r>
              <a:rPr lang="en-GB" b="0" i="0" dirty="0"/>
              <a:t>Learners can be challenged to guess the item (in French) at the earliest opportunity, gaining more ‘points’, for example, the earlier they do so.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Encourage the pupils to say the full phrase “ </a:t>
            </a:r>
            <a:r>
              <a:rPr lang="en-GB" b="0" i="0" dirty="0" err="1"/>
              <a:t>c’est</a:t>
            </a:r>
            <a:r>
              <a:rPr lang="en-GB" b="0" i="0" dirty="0"/>
              <a:t> … le / la ..” each time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The notes for each slide state the vocabulary item sought, e.g. (for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dirty="0" err="1"/>
              <a:t>C’est</a:t>
            </a:r>
            <a:r>
              <a:rPr lang="en-GB" b="1" i="0" dirty="0"/>
              <a:t> la poste.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4052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dirty="0" err="1"/>
              <a:t>C’est</a:t>
            </a:r>
            <a:r>
              <a:rPr lang="en-GB" b="1" i="0" dirty="0"/>
              <a:t> le parc.</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8773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t>C’est</a:t>
            </a:r>
            <a:r>
              <a:rPr lang="en-GB" b="1" dirty="0"/>
              <a:t> le jour.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3597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t>C’est</a:t>
            </a:r>
            <a:r>
              <a:rPr lang="en-GB" b="1" dirty="0"/>
              <a:t> le train.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961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039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8288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377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297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70171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13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69963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346532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21693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07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3929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2599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698128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375596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48808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93767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765909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128277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06601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2424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86528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3689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611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7637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5440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54092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24/04/2020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8700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89522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46814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3559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65829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571359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24889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68761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207554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602550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72490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23340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320715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02068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85785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817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417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NUL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jp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3.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29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1307903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3969762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900740042"/>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1"/>
          <p:cNvGrpSpPr/>
          <p:nvPr/>
        </p:nvGrpSpPr>
        <p:grpSpPr>
          <a:xfrm>
            <a:off x="0" y="0"/>
            <a:ext cx="12192000" cy="6858000"/>
            <a:chOff x="-56445" y="0"/>
            <a:chExt cx="12192000" cy="6858000"/>
          </a:xfrm>
        </p:grpSpPr>
        <p:grpSp>
          <p:nvGrpSpPr>
            <p:cNvPr id="129" name="Google Shape;129;p1"/>
            <p:cNvGrpSpPr/>
            <p:nvPr/>
          </p:nvGrpSpPr>
          <p:grpSpPr>
            <a:xfrm>
              <a:off x="-56445" y="0"/>
              <a:ext cx="12192000" cy="6858000"/>
              <a:chOff x="0" y="0"/>
              <a:chExt cx="12192000" cy="6858000"/>
            </a:xfrm>
          </p:grpSpPr>
          <p:sp>
            <p:nvSpPr>
              <p:cNvPr id="130" name="Google Shape;130;p1"/>
              <p:cNvSpPr/>
              <p:nvPr/>
            </p:nvSpPr>
            <p:spPr>
              <a:xfrm rot="5400000">
                <a:off x="4992512" y="-341488"/>
                <a:ext cx="6857998" cy="7540978"/>
              </a:xfrm>
              <a:prstGeom prst="triangle">
                <a:avLst>
                  <a:gd name="adj" fmla="val 0"/>
                </a:avLst>
              </a:prstGeom>
              <a:solidFill>
                <a:srgbClr val="E3E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sp>
            <p:nvSpPr>
              <p:cNvPr id="131" name="Google Shape;131;p1"/>
              <p:cNvSpPr/>
              <p:nvPr/>
            </p:nvSpPr>
            <p:spPr>
              <a:xfrm>
                <a:off x="0" y="0"/>
                <a:ext cx="4651022" cy="6858000"/>
              </a:xfrm>
              <a:prstGeom prst="rect">
                <a:avLst/>
              </a:prstGeom>
              <a:solidFill>
                <a:srgbClr val="E3EA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grpSp>
        <p:sp>
          <p:nvSpPr>
            <p:cNvPr id="132" name="Google Shape;132;p1"/>
            <p:cNvSpPr/>
            <p:nvPr/>
          </p:nvSpPr>
          <p:spPr>
            <a:xfrm rot="5400000">
              <a:off x="4636029" y="-341488"/>
              <a:ext cx="6857998" cy="7540978"/>
            </a:xfrm>
            <a:prstGeom prst="triangle">
              <a:avLst>
                <a:gd name="adj" fmla="val 0"/>
              </a:avLst>
            </a:prstGeom>
            <a:solidFill>
              <a:srgbClr val="1150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sp>
          <p:nvSpPr>
            <p:cNvPr id="133" name="Google Shape;133;p1"/>
            <p:cNvSpPr/>
            <p:nvPr/>
          </p:nvSpPr>
          <p:spPr>
            <a:xfrm>
              <a:off x="-56445" y="0"/>
              <a:ext cx="4350984" cy="6858000"/>
            </a:xfrm>
            <a:prstGeom prst="rect">
              <a:avLst/>
            </a:prstGeom>
            <a:solidFill>
              <a:srgbClr val="1150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grpSp>
      <p:sp>
        <p:nvSpPr>
          <p:cNvPr id="134" name="Google Shape;134;p1"/>
          <p:cNvSpPr txBox="1">
            <a:spLocks noGrp="1"/>
          </p:cNvSpPr>
          <p:nvPr>
            <p:ph type="ctrTitle"/>
          </p:nvPr>
        </p:nvSpPr>
        <p:spPr>
          <a:xfrm>
            <a:off x="232431" y="1883962"/>
            <a:ext cx="7308549" cy="106201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ts val="3600"/>
              <a:buFont typeface="Century Gothic"/>
              <a:buNone/>
            </a:pPr>
            <a:r>
              <a:rPr lang="en-GB" sz="4000" b="1" dirty="0">
                <a:solidFill>
                  <a:srgbClr val="FFFFFF"/>
                </a:solidFill>
              </a:rPr>
              <a:t>Vocabulary</a:t>
            </a:r>
            <a:br>
              <a:rPr lang="en-GB" sz="3600" b="1" dirty="0">
                <a:solidFill>
                  <a:srgbClr val="FFFFFF"/>
                </a:solidFill>
              </a:rPr>
            </a:br>
            <a:endParaRPr sz="3600" dirty="0"/>
          </a:p>
        </p:txBody>
      </p:sp>
      <p:sp>
        <p:nvSpPr>
          <p:cNvPr id="136" name="Google Shape;136;p1"/>
          <p:cNvSpPr txBox="1"/>
          <p:nvPr/>
        </p:nvSpPr>
        <p:spPr>
          <a:xfrm>
            <a:off x="266807" y="4946214"/>
            <a:ext cx="5784900" cy="999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2000"/>
              <a:buFont typeface="Century Gothic"/>
              <a:buNone/>
            </a:pPr>
            <a:r>
              <a:rPr lang="en-GB" sz="2000" b="1" i="0" u="none" strike="noStrike" cap="none" dirty="0">
                <a:solidFill>
                  <a:srgbClr val="FFFFFF"/>
                </a:solidFill>
                <a:latin typeface="Century Gothic"/>
                <a:ea typeface="Century Gothic"/>
                <a:cs typeface="Century Gothic"/>
                <a:sym typeface="Century Gothic"/>
              </a:rPr>
              <a:t>Y7 French</a:t>
            </a:r>
            <a:endParaRPr dirty="0"/>
          </a:p>
          <a:p>
            <a:pPr marL="0" marR="0" lvl="0" indent="0" algn="l" rtl="0">
              <a:lnSpc>
                <a:spcPct val="90000"/>
              </a:lnSpc>
              <a:spcBef>
                <a:spcPts val="0"/>
              </a:spcBef>
              <a:spcAft>
                <a:spcPts val="0"/>
              </a:spcAft>
              <a:buClr>
                <a:srgbClr val="FFFFFF"/>
              </a:buClr>
              <a:buSzPts val="2000"/>
              <a:buFont typeface="Century Gothic"/>
              <a:buNone/>
            </a:pPr>
            <a:r>
              <a:rPr lang="en-GB" sz="2000" b="0" i="0" u="none" strike="noStrike" cap="none" dirty="0">
                <a:solidFill>
                  <a:srgbClr val="FFFFFF"/>
                </a:solidFill>
                <a:latin typeface="Century Gothic"/>
                <a:ea typeface="Century Gothic"/>
                <a:cs typeface="Century Gothic"/>
                <a:sym typeface="Century Gothic"/>
              </a:rPr>
              <a:t>Term 2.2 - Week 1</a:t>
            </a:r>
            <a:endParaRPr dirty="0"/>
          </a:p>
        </p:txBody>
      </p:sp>
      <p:sp>
        <p:nvSpPr>
          <p:cNvPr id="137" name="Google Shape;137;p1"/>
          <p:cNvSpPr txBox="1"/>
          <p:nvPr/>
        </p:nvSpPr>
        <p:spPr>
          <a:xfrm>
            <a:off x="266770" y="5801705"/>
            <a:ext cx="5784900" cy="594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1400"/>
              <a:buFont typeface="Century Gothic"/>
              <a:buNone/>
            </a:pPr>
            <a:r>
              <a:rPr lang="en-GB" sz="1400" b="0" i="0" u="none" strike="noStrike" cap="none" dirty="0">
                <a:solidFill>
                  <a:srgbClr val="FFFFFF"/>
                </a:solidFill>
                <a:latin typeface="Century Gothic"/>
                <a:ea typeface="Century Gothic"/>
                <a:cs typeface="Century Gothic"/>
                <a:sym typeface="Century Gothic"/>
              </a:rPr>
              <a:t>Stephen Owen / Natalie Finlayson / Rachel Hawkes</a:t>
            </a:r>
            <a:br>
              <a:rPr lang="en-GB" sz="1600" b="0" i="0" u="none" strike="noStrike" cap="none" dirty="0">
                <a:solidFill>
                  <a:srgbClr val="FFFFFF"/>
                </a:solidFill>
                <a:latin typeface="Century Gothic"/>
                <a:ea typeface="Century Gothic"/>
                <a:cs typeface="Century Gothic"/>
                <a:sym typeface="Century Gothic"/>
              </a:rPr>
            </a:br>
            <a:endParaRPr sz="1600" b="0" i="0" u="none" strike="noStrike" cap="none" dirty="0">
              <a:solidFill>
                <a:srgbClr val="FFFFFF"/>
              </a:solidFill>
              <a:latin typeface="Century Gothic"/>
              <a:ea typeface="Century Gothic"/>
              <a:cs typeface="Century Gothic"/>
              <a:sym typeface="Century Gothic"/>
            </a:endParaRPr>
          </a:p>
        </p:txBody>
      </p:sp>
      <p:sp>
        <p:nvSpPr>
          <p:cNvPr id="139" name="Google Shape;139;p1"/>
          <p:cNvSpPr txBox="1"/>
          <p:nvPr/>
        </p:nvSpPr>
        <p:spPr>
          <a:xfrm>
            <a:off x="266770" y="6152230"/>
            <a:ext cx="5784900" cy="594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1400"/>
              <a:buFont typeface="Century Gothic"/>
              <a:buNone/>
            </a:pPr>
            <a:r>
              <a:rPr lang="en-GB" dirty="0">
                <a:solidFill>
                  <a:srgbClr val="FFFFFF"/>
                </a:solidFill>
                <a:latin typeface="Century Gothic"/>
                <a:ea typeface="Century Gothic"/>
                <a:cs typeface="Century Gothic"/>
                <a:sym typeface="Century Gothic"/>
              </a:rPr>
              <a:t>Date updated</a:t>
            </a:r>
            <a:r>
              <a:rPr lang="en-GB">
                <a:solidFill>
                  <a:srgbClr val="FFFFFF"/>
                </a:solidFill>
                <a:latin typeface="Century Gothic"/>
                <a:ea typeface="Century Gothic"/>
                <a:cs typeface="Century Gothic"/>
                <a:sym typeface="Century Gothic"/>
              </a:rPr>
              <a:t>: 24/04/20</a:t>
            </a:r>
            <a:br>
              <a:rPr lang="en-GB" sz="1600" b="0" i="0" u="none" strike="noStrike" cap="none" dirty="0">
                <a:solidFill>
                  <a:srgbClr val="FFFFFF"/>
                </a:solidFill>
                <a:latin typeface="Century Gothic"/>
                <a:ea typeface="Century Gothic"/>
                <a:cs typeface="Century Gothic"/>
                <a:sym typeface="Century Gothic"/>
              </a:rPr>
            </a:br>
            <a:endParaRPr sz="1600" b="0" i="0" u="none" strike="noStrike" cap="none" dirty="0">
              <a:solidFill>
                <a:srgbClr val="FFFFFF"/>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a:extLst>
              <a:ext uri="{FF2B5EF4-FFF2-40B4-BE49-F238E27FC236}">
                <a16:creationId xmlns:a16="http://schemas.microsoft.com/office/drawing/2014/main" id="{F5C351AC-0232-4602-A9FF-B1BFA2F68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707" y="1202674"/>
            <a:ext cx="6162536" cy="4108357"/>
          </a:xfrm>
          <a:prstGeom prst="rect">
            <a:avLst/>
          </a:prstGeom>
        </p:spPr>
      </p:pic>
      <p:sp>
        <p:nvSpPr>
          <p:cNvPr id="3" name="Rectangle 2">
            <a:extLst>
              <a:ext uri="{FF2B5EF4-FFF2-40B4-BE49-F238E27FC236}">
                <a16:creationId xmlns:a16="http://schemas.microsoft.com/office/drawing/2014/main" id="{32867FA4-8AAC-4A61-8A47-46D6F0EBD463}"/>
              </a:ext>
            </a:extLst>
          </p:cNvPr>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F8FAFF82-0AC5-47FC-9482-0BD092D9021B}"/>
              </a:ext>
            </a:extLst>
          </p:cNvPr>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a:extLst>
              <a:ext uri="{FF2B5EF4-FFF2-40B4-BE49-F238E27FC236}">
                <a16:creationId xmlns:a16="http://schemas.microsoft.com/office/drawing/2014/main" id="{9A0DA498-F016-489A-BBF4-042A7ABC5750}"/>
              </a:ext>
            </a:extLst>
          </p:cNvPr>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Rectangle 5">
            <a:extLst>
              <a:ext uri="{FF2B5EF4-FFF2-40B4-BE49-F238E27FC236}">
                <a16:creationId xmlns:a16="http://schemas.microsoft.com/office/drawing/2014/main" id="{225B5884-3AAE-4961-93C6-805A2FA75330}"/>
              </a:ext>
            </a:extLst>
          </p:cNvPr>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Rectangle 6">
            <a:extLst>
              <a:ext uri="{FF2B5EF4-FFF2-40B4-BE49-F238E27FC236}">
                <a16:creationId xmlns:a16="http://schemas.microsoft.com/office/drawing/2014/main" id="{8F3D9F81-1615-480E-9CA1-17977BFA60B6}"/>
              </a:ext>
            </a:extLst>
          </p:cNvPr>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Rectangle 7">
            <a:extLst>
              <a:ext uri="{FF2B5EF4-FFF2-40B4-BE49-F238E27FC236}">
                <a16:creationId xmlns:a16="http://schemas.microsoft.com/office/drawing/2014/main" id="{0FC4625A-E34A-4D15-B643-015204D73378}"/>
              </a:ext>
            </a:extLst>
          </p:cNvPr>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Rectangle 8">
            <a:extLst>
              <a:ext uri="{FF2B5EF4-FFF2-40B4-BE49-F238E27FC236}">
                <a16:creationId xmlns:a16="http://schemas.microsoft.com/office/drawing/2014/main" id="{9E179B97-1C39-4534-B30E-7B06AA085059}"/>
              </a:ext>
            </a:extLst>
          </p:cNvPr>
          <p:cNvSpPr/>
          <p:nvPr/>
        </p:nvSpPr>
        <p:spPr>
          <a:xfrm>
            <a:off x="3418681" y="4651743"/>
            <a:ext cx="6478588" cy="1446550"/>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 </a:t>
            </a: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le </a:t>
            </a:r>
            <a:r>
              <a:rPr kumimoji="0" lang="en-US" sz="60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collège</a:t>
            </a:r>
            <a:endPar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DB79DC90-AFCE-4915-A3DC-DDDCE811097E}"/>
              </a:ext>
            </a:extLst>
          </p:cNvPr>
          <p:cNvSpPr/>
          <p:nvPr/>
        </p:nvSpPr>
        <p:spPr>
          <a:xfrm>
            <a:off x="0" y="149219"/>
            <a:ext cx="2776538" cy="707886"/>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1" name="Rectangle 10">
            <a:extLst>
              <a:ext uri="{FF2B5EF4-FFF2-40B4-BE49-F238E27FC236}">
                <a16:creationId xmlns:a16="http://schemas.microsoft.com/office/drawing/2014/main" id="{0E2ADF92-AC4D-4663-8AA8-2A6FE03FC4A3}"/>
              </a:ext>
            </a:extLst>
          </p:cNvPr>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EBF581C9-BD23-48C6-801E-274070648791}"/>
              </a:ext>
            </a:extLst>
          </p:cNvPr>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45E1CEB6-36B2-4C9C-8E35-6F347690A464}"/>
              </a:ext>
            </a:extLst>
          </p:cNvPr>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Title 14">
            <a:extLst>
              <a:ext uri="{FF2B5EF4-FFF2-40B4-BE49-F238E27FC236}">
                <a16:creationId xmlns:a16="http://schemas.microsoft.com/office/drawing/2014/main" id="{5514EF88-97E9-DE4E-93CF-38A61991C552}"/>
              </a:ext>
            </a:extLst>
          </p:cNvPr>
          <p:cNvSpPr>
            <a:spLocks noGrp="1"/>
          </p:cNvSpPr>
          <p:nvPr>
            <p:ph type="title"/>
          </p:nvPr>
        </p:nvSpPr>
        <p:spPr>
          <a:xfrm>
            <a:off x="0" y="143856"/>
            <a:ext cx="2776538" cy="713249"/>
          </a:xfrm>
        </p:spPr>
        <p:txBody>
          <a:bodyPr>
            <a:normAutofit/>
          </a:bodyPr>
          <a:lstStyle/>
          <a:p>
            <a:pPr algn="ctr"/>
            <a:r>
              <a:rPr lang="en-US" sz="4000" b="1" dirty="0" err="1">
                <a:ln w="6600">
                  <a:solidFill>
                    <a:srgbClr val="ED7D31"/>
                  </a:solidFill>
                  <a:prstDash val="solid"/>
                </a:ln>
                <a:solidFill>
                  <a:srgbClr val="FFFFFF"/>
                </a:solidFill>
                <a:effectLst>
                  <a:outerShdw dist="38100" dir="2700000" algn="tl" rotWithShape="0">
                    <a:srgbClr val="ED7D31"/>
                  </a:outerShdw>
                </a:effectLst>
              </a:rPr>
              <a:t>C’est</a:t>
            </a:r>
            <a:r>
              <a:rPr lang="en-US" sz="4000" b="1" dirty="0">
                <a:ln w="6600">
                  <a:solidFill>
                    <a:srgbClr val="ED7D31"/>
                  </a:solidFill>
                  <a:prstDash val="solid"/>
                </a:ln>
                <a:solidFill>
                  <a:srgbClr val="FFFFFF"/>
                </a:solidFill>
                <a:effectLst>
                  <a:outerShdw dist="38100" dir="2700000" algn="tl" rotWithShape="0">
                    <a:srgbClr val="ED7D31"/>
                  </a:outerShdw>
                </a:effectLst>
              </a:rPr>
              <a:t>...</a:t>
            </a:r>
            <a:endParaRPr lang="en-US" sz="4000" dirty="0"/>
          </a:p>
        </p:txBody>
      </p:sp>
    </p:spTree>
    <p:extLst>
      <p:ext uri="{BB962C8B-B14F-4D97-AF65-F5344CB8AC3E}">
        <p14:creationId xmlns:p14="http://schemas.microsoft.com/office/powerpoint/2010/main" val="194347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0"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0" nodeType="clickEffect">
                                  <p:stCondLst>
                                    <p:cond delay="0"/>
                                  </p:stCondLst>
                                  <p:childTnLst>
                                    <p:animEffect transition="out" filter="wipe(down)">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0" nodeType="clickEffect">
                                  <p:stCondLst>
                                    <p:cond delay="0"/>
                                  </p:stCondLst>
                                  <p:childTnLst>
                                    <p:animEffect transition="out" filter="wipe(down)">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0" nodeType="clickEffect">
                                  <p:stCondLst>
                                    <p:cond delay="0"/>
                                  </p:stCondLst>
                                  <p:childTnLst>
                                    <p:animEffect transition="out" filter="wipe(down)">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0" nodeType="clickEffect">
                                  <p:stCondLst>
                                    <p:cond delay="0"/>
                                  </p:stCondLst>
                                  <p:childTnLst>
                                    <p:animEffect transition="out" filter="wipe(down)">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026" name="Picture 2">
            <a:extLst>
              <a:ext uri="{FF2B5EF4-FFF2-40B4-BE49-F238E27FC236}">
                <a16:creationId xmlns:a16="http://schemas.microsoft.com/office/drawing/2014/main" id="{4EA548FE-41C5-490A-A167-C64BF4956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515" y="771495"/>
            <a:ext cx="4863465" cy="36394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F3D927A-BA54-4820-B6DA-5F4CC2B093CE}"/>
              </a:ext>
            </a:extLst>
          </p:cNvPr>
          <p:cNvSpPr/>
          <p:nvPr/>
        </p:nvSpPr>
        <p:spPr>
          <a:xfrm>
            <a:off x="3418681" y="4651743"/>
            <a:ext cx="6478588" cy="1446550"/>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 </a:t>
            </a: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la </a:t>
            </a:r>
            <a:r>
              <a:rPr kumimoji="0" lang="en-US" sz="60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caisse</a:t>
            </a:r>
            <a:endPar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76D9134D-D08B-4BEE-8B83-ED07ACED7DF2}"/>
              </a:ext>
            </a:extLst>
          </p:cNvPr>
          <p:cNvSpPr/>
          <p:nvPr/>
        </p:nvSpPr>
        <p:spPr>
          <a:xfrm>
            <a:off x="0" y="149219"/>
            <a:ext cx="2776538" cy="707886"/>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5" name="Rectangle 14">
            <a:extLst>
              <a:ext uri="{FF2B5EF4-FFF2-40B4-BE49-F238E27FC236}">
                <a16:creationId xmlns:a16="http://schemas.microsoft.com/office/drawing/2014/main" id="{0ACD3F8B-4760-4025-ACFC-BC96FDDDF62D}"/>
              </a:ext>
            </a:extLst>
          </p:cNvPr>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Rectangle 15">
            <a:extLst>
              <a:ext uri="{FF2B5EF4-FFF2-40B4-BE49-F238E27FC236}">
                <a16:creationId xmlns:a16="http://schemas.microsoft.com/office/drawing/2014/main" id="{55803874-4BBC-4493-AD20-114291F106FD}"/>
              </a:ext>
            </a:extLst>
          </p:cNvPr>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Rectangle 16">
            <a:extLst>
              <a:ext uri="{FF2B5EF4-FFF2-40B4-BE49-F238E27FC236}">
                <a16:creationId xmlns:a16="http://schemas.microsoft.com/office/drawing/2014/main" id="{8D25BAC0-45D9-46A3-B2F9-322147A649F0}"/>
              </a:ext>
            </a:extLst>
          </p:cNvPr>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C0A72DFA-D349-4602-9083-516D7C858D01}"/>
              </a:ext>
            </a:extLst>
          </p:cNvPr>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9" name="Rectangle 18">
            <a:extLst>
              <a:ext uri="{FF2B5EF4-FFF2-40B4-BE49-F238E27FC236}">
                <a16:creationId xmlns:a16="http://schemas.microsoft.com/office/drawing/2014/main" id="{24DA02D3-EA44-4007-915A-93232A48473F}"/>
              </a:ext>
            </a:extLst>
          </p:cNvPr>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 name="Rectangle 19">
            <a:extLst>
              <a:ext uri="{FF2B5EF4-FFF2-40B4-BE49-F238E27FC236}">
                <a16:creationId xmlns:a16="http://schemas.microsoft.com/office/drawing/2014/main" id="{7585492D-A159-45F6-AF46-31D7C642ACBB}"/>
              </a:ext>
            </a:extLst>
          </p:cNvPr>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Rectangle 20">
            <a:extLst>
              <a:ext uri="{FF2B5EF4-FFF2-40B4-BE49-F238E27FC236}">
                <a16:creationId xmlns:a16="http://schemas.microsoft.com/office/drawing/2014/main" id="{45796F16-0604-4EF4-909B-A90FB17E2795}"/>
              </a:ext>
            </a:extLst>
          </p:cNvPr>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 name="Rectangle 21">
            <a:extLst>
              <a:ext uri="{FF2B5EF4-FFF2-40B4-BE49-F238E27FC236}">
                <a16:creationId xmlns:a16="http://schemas.microsoft.com/office/drawing/2014/main" id="{F001DCAA-2FD4-4068-BD46-63FDB35EF10F}"/>
              </a:ext>
            </a:extLst>
          </p:cNvPr>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FCD72DAB-48A0-4BEF-9C08-F86070CBF2AA}"/>
              </a:ext>
            </a:extLst>
          </p:cNvPr>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Title 14">
            <a:extLst>
              <a:ext uri="{FF2B5EF4-FFF2-40B4-BE49-F238E27FC236}">
                <a16:creationId xmlns:a16="http://schemas.microsoft.com/office/drawing/2014/main" id="{2766F054-C9E5-CC42-AF90-690D73C5621D}"/>
              </a:ext>
            </a:extLst>
          </p:cNvPr>
          <p:cNvSpPr>
            <a:spLocks noGrp="1"/>
          </p:cNvSpPr>
          <p:nvPr>
            <p:ph type="title"/>
          </p:nvPr>
        </p:nvSpPr>
        <p:spPr>
          <a:xfrm>
            <a:off x="11143" y="156302"/>
            <a:ext cx="2765395" cy="700804"/>
          </a:xfrm>
        </p:spPr>
        <p:txBody>
          <a:bodyPr>
            <a:normAutofit/>
          </a:bodyPr>
          <a:lstStyle/>
          <a:p>
            <a:pPr algn="ctr"/>
            <a:r>
              <a:rPr lang="en-US" sz="4000" b="1" dirty="0" err="1">
                <a:ln w="6600">
                  <a:solidFill>
                    <a:srgbClr val="ED7D31"/>
                  </a:solidFill>
                  <a:prstDash val="solid"/>
                </a:ln>
                <a:solidFill>
                  <a:srgbClr val="FFFFFF"/>
                </a:solidFill>
                <a:effectLst>
                  <a:outerShdw dist="38100" dir="2700000" algn="tl" rotWithShape="0">
                    <a:srgbClr val="ED7D31"/>
                  </a:outerShdw>
                </a:effectLst>
              </a:rPr>
              <a:t>C’est</a:t>
            </a:r>
            <a:r>
              <a:rPr lang="en-US" sz="4000" b="1" dirty="0">
                <a:ln w="6600">
                  <a:solidFill>
                    <a:srgbClr val="ED7D31"/>
                  </a:solidFill>
                  <a:prstDash val="solid"/>
                </a:ln>
                <a:solidFill>
                  <a:srgbClr val="FFFFFF"/>
                </a:solidFill>
                <a:effectLst>
                  <a:outerShdw dist="38100" dir="2700000" algn="tl" rotWithShape="0">
                    <a:srgbClr val="ED7D31"/>
                  </a:outerShdw>
                </a:effectLst>
              </a:rPr>
              <a:t>...</a:t>
            </a:r>
            <a:endParaRPr lang="en-US" sz="4000" dirty="0"/>
          </a:p>
        </p:txBody>
      </p:sp>
    </p:spTree>
    <p:extLst>
      <p:ext uri="{BB962C8B-B14F-4D97-AF65-F5344CB8AC3E}">
        <p14:creationId xmlns:p14="http://schemas.microsoft.com/office/powerpoint/2010/main" val="4446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0" nodeType="clickEffect">
                                  <p:stCondLst>
                                    <p:cond delay="0"/>
                                  </p:stCondLst>
                                  <p:childTnLst>
                                    <p:animEffect transition="out" filter="wipe(down)">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0" nodeType="clickEffect">
                                  <p:stCondLst>
                                    <p:cond delay="0"/>
                                  </p:stCondLst>
                                  <p:childTnLst>
                                    <p:animEffect transition="out" filter="wipe(down)">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0" nodeType="clickEffect">
                                  <p:stCondLst>
                                    <p:cond delay="0"/>
                                  </p:stCondLst>
                                  <p:childTnLst>
                                    <p:animEffect transition="out" filter="wipe(down)">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grpId="0" nodeType="clickEffect">
                                  <p:stCondLst>
                                    <p:cond delay="0"/>
                                  </p:stCondLst>
                                  <p:childTnLst>
                                    <p:animEffect transition="out" filter="wipe(down)">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0" nodeType="clickEffect">
                                  <p:stCondLst>
                                    <p:cond delay="0"/>
                                  </p:stCondLst>
                                  <p:childTnLst>
                                    <p:animEffect transition="out" filter="wipe(down)">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0" nodeType="clickEffect">
                                  <p:stCondLst>
                                    <p:cond delay="0"/>
                                  </p:stCondLst>
                                  <p:childTnLst>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0" nodeType="clickEffect">
                                  <p:stCondLst>
                                    <p:cond delay="0"/>
                                  </p:stCondLst>
                                  <p:childTnLst>
                                    <p:animEffect transition="out" filter="wipe(down)">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3">
            <a:extLst>
              <a:ext uri="{FF2B5EF4-FFF2-40B4-BE49-F238E27FC236}">
                <a16:creationId xmlns:a16="http://schemas.microsoft.com/office/drawing/2014/main" id="{8A0583BB-06C9-41CD-A5B5-80F1218C220A}"/>
              </a:ext>
            </a:extLst>
          </p:cNvPr>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Title 3">
            <a:extLst>
              <a:ext uri="{FF2B5EF4-FFF2-40B4-BE49-F238E27FC236}">
                <a16:creationId xmlns:a16="http://schemas.microsoft.com/office/drawing/2014/main" id="{44103E98-E3CD-4C63-85AF-9D4E844CEE3A}"/>
              </a:ext>
            </a:extLst>
          </p:cNvPr>
          <p:cNvSpPr txBox="1">
            <a:spLocks/>
          </p:cNvSpPr>
          <p:nvPr/>
        </p:nvSpPr>
        <p:spPr>
          <a:xfrm>
            <a:off x="127564" y="375091"/>
            <a:ext cx="5370867"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Was </a:t>
            </a: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ist</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total </a:t>
            </a: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falsch</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t>
            </a:r>
          </a:p>
        </p:txBody>
      </p:sp>
      <p:sp>
        <p:nvSpPr>
          <p:cNvPr id="4" name="TextBox 3">
            <a:extLst>
              <a:ext uri="{FF2B5EF4-FFF2-40B4-BE49-F238E27FC236}">
                <a16:creationId xmlns:a16="http://schemas.microsoft.com/office/drawing/2014/main" id="{5A51DD48-FF32-4FC2-B38F-AD0C6236CDD5}"/>
              </a:ext>
            </a:extLst>
          </p:cNvPr>
          <p:cNvSpPr txBox="1"/>
          <p:nvPr/>
        </p:nvSpPr>
        <p:spPr>
          <a:xfrm>
            <a:off x="2193150" y="1782039"/>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a:t>
            </a:r>
          </a:p>
        </p:txBody>
      </p:sp>
      <p:sp>
        <p:nvSpPr>
          <p:cNvPr id="5" name="TextBox 4">
            <a:extLst>
              <a:ext uri="{FF2B5EF4-FFF2-40B4-BE49-F238E27FC236}">
                <a16:creationId xmlns:a16="http://schemas.microsoft.com/office/drawing/2014/main" id="{401840D9-9148-401C-A1FA-015FF511CBE4}"/>
              </a:ext>
            </a:extLst>
          </p:cNvPr>
          <p:cNvSpPr txBox="1"/>
          <p:nvPr/>
        </p:nvSpPr>
        <p:spPr>
          <a:xfrm>
            <a:off x="3071456" y="1782039"/>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a:t>
            </a:r>
          </a:p>
        </p:txBody>
      </p:sp>
      <p:sp>
        <p:nvSpPr>
          <p:cNvPr id="6" name="TextBox 5">
            <a:extLst>
              <a:ext uri="{FF2B5EF4-FFF2-40B4-BE49-F238E27FC236}">
                <a16:creationId xmlns:a16="http://schemas.microsoft.com/office/drawing/2014/main" id="{55E3438B-0561-43E1-821E-32D7D2DE15EE}"/>
              </a:ext>
            </a:extLst>
          </p:cNvPr>
          <p:cNvSpPr txBox="1"/>
          <p:nvPr/>
        </p:nvSpPr>
        <p:spPr>
          <a:xfrm>
            <a:off x="3949762" y="1782039"/>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un</a:t>
            </a:r>
          </a:p>
        </p:txBody>
      </p:sp>
      <p:pic>
        <p:nvPicPr>
          <p:cNvPr id="7" name="Picture 6">
            <a:extLst>
              <a:ext uri="{FF2B5EF4-FFF2-40B4-BE49-F238E27FC236}">
                <a16:creationId xmlns:a16="http://schemas.microsoft.com/office/drawing/2014/main" id="{340D66CD-CDBB-4B94-90D1-A621FF255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297" y="1694228"/>
            <a:ext cx="752777" cy="858504"/>
          </a:xfrm>
          <a:prstGeom prst="rect">
            <a:avLst/>
          </a:prstGeom>
        </p:spPr>
      </p:pic>
      <p:sp>
        <p:nvSpPr>
          <p:cNvPr id="13" name="TextBox 12">
            <a:extLst>
              <a:ext uri="{FF2B5EF4-FFF2-40B4-BE49-F238E27FC236}">
                <a16:creationId xmlns:a16="http://schemas.microsoft.com/office/drawing/2014/main" id="{09FC2CA0-E503-4469-B8BF-C6519F66C628}"/>
              </a:ext>
            </a:extLst>
          </p:cNvPr>
          <p:cNvSpPr txBox="1"/>
          <p:nvPr/>
        </p:nvSpPr>
        <p:spPr>
          <a:xfrm>
            <a:off x="2514600" y="3329233"/>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une</a:t>
            </a:r>
            <a:endPar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F85E2ED1-C4F5-4791-9766-1B4E5E65384D}"/>
              </a:ext>
            </a:extLst>
          </p:cNvPr>
          <p:cNvSpPr txBox="1"/>
          <p:nvPr/>
        </p:nvSpPr>
        <p:spPr>
          <a:xfrm>
            <a:off x="3392906" y="3329233"/>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a:t>
            </a:r>
          </a:p>
        </p:txBody>
      </p:sp>
      <p:sp>
        <p:nvSpPr>
          <p:cNvPr id="15" name="TextBox 14">
            <a:extLst>
              <a:ext uri="{FF2B5EF4-FFF2-40B4-BE49-F238E27FC236}">
                <a16:creationId xmlns:a16="http://schemas.microsoft.com/office/drawing/2014/main" id="{2D49A56B-2212-4127-B6A3-C7ED578250F7}"/>
              </a:ext>
            </a:extLst>
          </p:cNvPr>
          <p:cNvSpPr txBox="1"/>
          <p:nvPr/>
        </p:nvSpPr>
        <p:spPr>
          <a:xfrm>
            <a:off x="4271211" y="3329233"/>
            <a:ext cx="12272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a:t>
            </a:r>
          </a:p>
        </p:txBody>
      </p:sp>
      <p:pic>
        <p:nvPicPr>
          <p:cNvPr id="16" name="Picture 15">
            <a:extLst>
              <a:ext uri="{FF2B5EF4-FFF2-40B4-BE49-F238E27FC236}">
                <a16:creationId xmlns:a16="http://schemas.microsoft.com/office/drawing/2014/main" id="{A6EB6F29-72E8-4152-9DE2-E5A191983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432" y="3161591"/>
            <a:ext cx="752777" cy="858504"/>
          </a:xfrm>
          <a:prstGeom prst="rect">
            <a:avLst/>
          </a:prstGeom>
        </p:spPr>
      </p:pic>
      <p:sp>
        <p:nvSpPr>
          <p:cNvPr id="17" name="TextBox 16">
            <a:extLst>
              <a:ext uri="{FF2B5EF4-FFF2-40B4-BE49-F238E27FC236}">
                <a16:creationId xmlns:a16="http://schemas.microsoft.com/office/drawing/2014/main" id="{F481EDDF-F161-4881-8B2C-89FCF5F2CC89}"/>
              </a:ext>
            </a:extLst>
          </p:cNvPr>
          <p:cNvSpPr txBox="1"/>
          <p:nvPr/>
        </p:nvSpPr>
        <p:spPr>
          <a:xfrm>
            <a:off x="2431646" y="5213259"/>
            <a:ext cx="9825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a:t>
            </a:r>
          </a:p>
        </p:txBody>
      </p:sp>
      <p:sp>
        <p:nvSpPr>
          <p:cNvPr id="18" name="TextBox 17">
            <a:extLst>
              <a:ext uri="{FF2B5EF4-FFF2-40B4-BE49-F238E27FC236}">
                <a16:creationId xmlns:a16="http://schemas.microsoft.com/office/drawing/2014/main" id="{A5DF207C-E0F9-4A06-B7DC-322F6145A78B}"/>
              </a:ext>
            </a:extLst>
          </p:cNvPr>
          <p:cNvSpPr txBox="1"/>
          <p:nvPr/>
        </p:nvSpPr>
        <p:spPr>
          <a:xfrm>
            <a:off x="3451967" y="5213258"/>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a:t>
            </a:r>
          </a:p>
        </p:txBody>
      </p:sp>
      <p:sp>
        <p:nvSpPr>
          <p:cNvPr id="19" name="TextBox 18">
            <a:extLst>
              <a:ext uri="{FF2B5EF4-FFF2-40B4-BE49-F238E27FC236}">
                <a16:creationId xmlns:a16="http://schemas.microsoft.com/office/drawing/2014/main" id="{6CE36C06-775A-47B7-B50E-2E1497740BCB}"/>
              </a:ext>
            </a:extLst>
          </p:cNvPr>
          <p:cNvSpPr txBox="1"/>
          <p:nvPr/>
        </p:nvSpPr>
        <p:spPr>
          <a:xfrm>
            <a:off x="4188258" y="5213259"/>
            <a:ext cx="12272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un</a:t>
            </a:r>
          </a:p>
        </p:txBody>
      </p:sp>
      <p:pic>
        <p:nvPicPr>
          <p:cNvPr id="20" name="Picture 19">
            <a:extLst>
              <a:ext uri="{FF2B5EF4-FFF2-40B4-BE49-F238E27FC236}">
                <a16:creationId xmlns:a16="http://schemas.microsoft.com/office/drawing/2014/main" id="{EC70742D-B69C-43A0-85A6-02027661A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180" y="5122679"/>
            <a:ext cx="752777" cy="858504"/>
          </a:xfrm>
          <a:prstGeom prst="rect">
            <a:avLst/>
          </a:prstGeom>
        </p:spPr>
      </p:pic>
      <p:sp>
        <p:nvSpPr>
          <p:cNvPr id="21" name="TextBox 20">
            <a:extLst>
              <a:ext uri="{FF2B5EF4-FFF2-40B4-BE49-F238E27FC236}">
                <a16:creationId xmlns:a16="http://schemas.microsoft.com/office/drawing/2014/main" id="{CE41E0D3-9F2A-458A-AA9B-94274FDA26B6}"/>
              </a:ext>
            </a:extLst>
          </p:cNvPr>
          <p:cNvSpPr txBox="1"/>
          <p:nvPr/>
        </p:nvSpPr>
        <p:spPr>
          <a:xfrm>
            <a:off x="8430883" y="1614397"/>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une</a:t>
            </a:r>
            <a:endPar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90F7DF47-162B-4203-B964-50CEA57E0BD2}"/>
              </a:ext>
            </a:extLst>
          </p:cNvPr>
          <p:cNvSpPr txBox="1"/>
          <p:nvPr/>
        </p:nvSpPr>
        <p:spPr>
          <a:xfrm>
            <a:off x="9309189" y="1614397"/>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un</a:t>
            </a:r>
          </a:p>
        </p:txBody>
      </p:sp>
      <p:sp>
        <p:nvSpPr>
          <p:cNvPr id="23" name="TextBox 22">
            <a:extLst>
              <a:ext uri="{FF2B5EF4-FFF2-40B4-BE49-F238E27FC236}">
                <a16:creationId xmlns:a16="http://schemas.microsoft.com/office/drawing/2014/main" id="{894B6BB6-7123-4701-BE92-80B856EFD377}"/>
              </a:ext>
            </a:extLst>
          </p:cNvPr>
          <p:cNvSpPr txBox="1"/>
          <p:nvPr/>
        </p:nvSpPr>
        <p:spPr>
          <a:xfrm>
            <a:off x="10187494" y="1614397"/>
            <a:ext cx="12272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a:t>
            </a:r>
          </a:p>
        </p:txBody>
      </p:sp>
      <p:pic>
        <p:nvPicPr>
          <p:cNvPr id="24" name="Picture 23">
            <a:extLst>
              <a:ext uri="{FF2B5EF4-FFF2-40B4-BE49-F238E27FC236}">
                <a16:creationId xmlns:a16="http://schemas.microsoft.com/office/drawing/2014/main" id="{D0B99F53-9D2A-4ED8-9DB3-816AA105A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486" y="1532868"/>
            <a:ext cx="752777" cy="858504"/>
          </a:xfrm>
          <a:prstGeom prst="rect">
            <a:avLst/>
          </a:prstGeom>
        </p:spPr>
      </p:pic>
      <p:sp>
        <p:nvSpPr>
          <p:cNvPr id="25" name="TextBox 24">
            <a:extLst>
              <a:ext uri="{FF2B5EF4-FFF2-40B4-BE49-F238E27FC236}">
                <a16:creationId xmlns:a16="http://schemas.microsoft.com/office/drawing/2014/main" id="{BB2FF28D-5F62-4EC4-9DF1-F91E2819219A}"/>
              </a:ext>
            </a:extLst>
          </p:cNvPr>
          <p:cNvSpPr txBox="1"/>
          <p:nvPr/>
        </p:nvSpPr>
        <p:spPr>
          <a:xfrm>
            <a:off x="8159424" y="3241904"/>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la</a:t>
            </a:r>
          </a:p>
        </p:txBody>
      </p:sp>
      <p:sp>
        <p:nvSpPr>
          <p:cNvPr id="26" name="TextBox 25">
            <a:extLst>
              <a:ext uri="{FF2B5EF4-FFF2-40B4-BE49-F238E27FC236}">
                <a16:creationId xmlns:a16="http://schemas.microsoft.com/office/drawing/2014/main" id="{6222CC34-84CF-4A14-B70A-EC8C2380EDB6}"/>
              </a:ext>
            </a:extLst>
          </p:cNvPr>
          <p:cNvSpPr txBox="1"/>
          <p:nvPr/>
        </p:nvSpPr>
        <p:spPr>
          <a:xfrm>
            <a:off x="9037730" y="3241904"/>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a:t>
            </a:r>
          </a:p>
        </p:txBody>
      </p:sp>
      <p:sp>
        <p:nvSpPr>
          <p:cNvPr id="27" name="TextBox 26">
            <a:extLst>
              <a:ext uri="{FF2B5EF4-FFF2-40B4-BE49-F238E27FC236}">
                <a16:creationId xmlns:a16="http://schemas.microsoft.com/office/drawing/2014/main" id="{888DD74F-F61F-434F-B39E-D1335F3ED660}"/>
              </a:ext>
            </a:extLst>
          </p:cNvPr>
          <p:cNvSpPr txBox="1"/>
          <p:nvPr/>
        </p:nvSpPr>
        <p:spPr>
          <a:xfrm>
            <a:off x="9916035" y="3241904"/>
            <a:ext cx="12272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une</a:t>
            </a:r>
            <a:endPar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28" name="Picture 27">
            <a:extLst>
              <a:ext uri="{FF2B5EF4-FFF2-40B4-BE49-F238E27FC236}">
                <a16:creationId xmlns:a16="http://schemas.microsoft.com/office/drawing/2014/main" id="{FB5AD559-4BC7-4C05-884D-B1B567323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435" y="3134846"/>
            <a:ext cx="752777" cy="858504"/>
          </a:xfrm>
          <a:prstGeom prst="rect">
            <a:avLst/>
          </a:prstGeom>
        </p:spPr>
      </p:pic>
      <p:sp>
        <p:nvSpPr>
          <p:cNvPr id="29" name="TextBox 28">
            <a:extLst>
              <a:ext uri="{FF2B5EF4-FFF2-40B4-BE49-F238E27FC236}">
                <a16:creationId xmlns:a16="http://schemas.microsoft.com/office/drawing/2014/main" id="{39314F26-3CF4-4E57-BF52-E669A85ABB8F}"/>
              </a:ext>
            </a:extLst>
          </p:cNvPr>
          <p:cNvSpPr txBox="1"/>
          <p:nvPr/>
        </p:nvSpPr>
        <p:spPr>
          <a:xfrm>
            <a:off x="8481453" y="4891047"/>
            <a:ext cx="10361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un</a:t>
            </a:r>
          </a:p>
        </p:txBody>
      </p:sp>
      <p:sp>
        <p:nvSpPr>
          <p:cNvPr id="30" name="TextBox 29">
            <a:extLst>
              <a:ext uri="{FF2B5EF4-FFF2-40B4-BE49-F238E27FC236}">
                <a16:creationId xmlns:a16="http://schemas.microsoft.com/office/drawing/2014/main" id="{63B660FD-7408-490C-A6B4-7A757F5A326D}"/>
              </a:ext>
            </a:extLst>
          </p:cNvPr>
          <p:cNvSpPr txBox="1"/>
          <p:nvPr/>
        </p:nvSpPr>
        <p:spPr>
          <a:xfrm>
            <a:off x="9508499" y="4891047"/>
            <a:ext cx="878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le</a:t>
            </a:r>
          </a:p>
        </p:txBody>
      </p:sp>
      <p:sp>
        <p:nvSpPr>
          <p:cNvPr id="31" name="TextBox 30">
            <a:extLst>
              <a:ext uri="{FF2B5EF4-FFF2-40B4-BE49-F238E27FC236}">
                <a16:creationId xmlns:a16="http://schemas.microsoft.com/office/drawing/2014/main" id="{3F80200F-41D6-472F-8455-3DBBA660985F}"/>
              </a:ext>
            </a:extLst>
          </p:cNvPr>
          <p:cNvSpPr txBox="1"/>
          <p:nvPr/>
        </p:nvSpPr>
        <p:spPr>
          <a:xfrm>
            <a:off x="10238064" y="4891047"/>
            <a:ext cx="12272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une</a:t>
            </a:r>
            <a:endPar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32" name="Picture 31">
            <a:extLst>
              <a:ext uri="{FF2B5EF4-FFF2-40B4-BE49-F238E27FC236}">
                <a16:creationId xmlns:a16="http://schemas.microsoft.com/office/drawing/2014/main" id="{22FBF2D6-49F3-4D82-8D95-38F8128FB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674" y="4808994"/>
            <a:ext cx="752777" cy="858504"/>
          </a:xfrm>
          <a:prstGeom prst="rect">
            <a:avLst/>
          </a:prstGeom>
        </p:spPr>
      </p:pic>
      <p:pic>
        <p:nvPicPr>
          <p:cNvPr id="33" name="Picture 32">
            <a:extLst>
              <a:ext uri="{FF2B5EF4-FFF2-40B4-BE49-F238E27FC236}">
                <a16:creationId xmlns:a16="http://schemas.microsoft.com/office/drawing/2014/main" id="{D0C75BFB-8149-4B99-B6C7-99B0425A3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5" y="168602"/>
            <a:ext cx="6457246" cy="867128"/>
          </a:xfrm>
          <a:prstGeom prst="rect">
            <a:avLst/>
          </a:prstGeom>
        </p:spPr>
      </p:pic>
      <p:pic>
        <p:nvPicPr>
          <p:cNvPr id="35" name="Picture 34">
            <a:extLst>
              <a:ext uri="{FF2B5EF4-FFF2-40B4-BE49-F238E27FC236}">
                <a16:creationId xmlns:a16="http://schemas.microsoft.com/office/drawing/2014/main" id="{800EDB29-ECAB-4E9F-9633-9F824B944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196" y="1248663"/>
            <a:ext cx="1950632" cy="1462974"/>
          </a:xfrm>
          <a:prstGeom prst="rect">
            <a:avLst/>
          </a:prstGeom>
        </p:spPr>
      </p:pic>
      <p:pic>
        <p:nvPicPr>
          <p:cNvPr id="36" name="Picture 35">
            <a:extLst>
              <a:ext uri="{FF2B5EF4-FFF2-40B4-BE49-F238E27FC236}">
                <a16:creationId xmlns:a16="http://schemas.microsoft.com/office/drawing/2014/main" id="{FCC97C51-9D10-49C8-A467-3BD9093ACB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449" y="2926873"/>
            <a:ext cx="1735641" cy="1327940"/>
          </a:xfrm>
          <a:prstGeom prst="rect">
            <a:avLst/>
          </a:prstGeom>
        </p:spPr>
      </p:pic>
      <p:pic>
        <p:nvPicPr>
          <p:cNvPr id="37" name="Picture 36">
            <a:extLst>
              <a:ext uri="{FF2B5EF4-FFF2-40B4-BE49-F238E27FC236}">
                <a16:creationId xmlns:a16="http://schemas.microsoft.com/office/drawing/2014/main" id="{F2678531-D559-48B6-9EA4-5C1FA5AFA0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1437" y="3410203"/>
            <a:ext cx="581539" cy="884499"/>
          </a:xfrm>
          <a:prstGeom prst="rect">
            <a:avLst/>
          </a:prstGeom>
        </p:spPr>
      </p:pic>
      <p:pic>
        <p:nvPicPr>
          <p:cNvPr id="38" name="Picture 37">
            <a:extLst>
              <a:ext uri="{FF2B5EF4-FFF2-40B4-BE49-F238E27FC236}">
                <a16:creationId xmlns:a16="http://schemas.microsoft.com/office/drawing/2014/main" id="{2CC0593E-19A8-486A-AAE1-A183757E1F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803" y="4770097"/>
            <a:ext cx="1848761" cy="1232507"/>
          </a:xfrm>
          <a:prstGeom prst="rect">
            <a:avLst/>
          </a:prstGeom>
        </p:spPr>
      </p:pic>
      <p:pic>
        <p:nvPicPr>
          <p:cNvPr id="39" name="Picture 38">
            <a:extLst>
              <a:ext uri="{FF2B5EF4-FFF2-40B4-BE49-F238E27FC236}">
                <a16:creationId xmlns:a16="http://schemas.microsoft.com/office/drawing/2014/main" id="{76693D1D-19E3-42DC-ABDA-012F1BE71A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3093" y="2916727"/>
            <a:ext cx="1564764" cy="1173573"/>
          </a:xfrm>
          <a:prstGeom prst="rect">
            <a:avLst/>
          </a:prstGeom>
        </p:spPr>
      </p:pic>
      <p:pic>
        <p:nvPicPr>
          <p:cNvPr id="40" name="Picture 39">
            <a:extLst>
              <a:ext uri="{FF2B5EF4-FFF2-40B4-BE49-F238E27FC236}">
                <a16:creationId xmlns:a16="http://schemas.microsoft.com/office/drawing/2014/main" id="{6521F42D-80B5-41FB-BEDA-8A177280C2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9325" y="4723649"/>
            <a:ext cx="2618634" cy="798060"/>
          </a:xfrm>
          <a:prstGeom prst="rect">
            <a:avLst/>
          </a:prstGeom>
        </p:spPr>
      </p:pic>
      <p:grpSp>
        <p:nvGrpSpPr>
          <p:cNvPr id="43" name="Group 42">
            <a:extLst>
              <a:ext uri="{FF2B5EF4-FFF2-40B4-BE49-F238E27FC236}">
                <a16:creationId xmlns:a16="http://schemas.microsoft.com/office/drawing/2014/main" id="{0F3B5F65-CE87-4DC5-9274-2732125541D8}"/>
              </a:ext>
            </a:extLst>
          </p:cNvPr>
          <p:cNvGrpSpPr/>
          <p:nvPr/>
        </p:nvGrpSpPr>
        <p:grpSpPr>
          <a:xfrm>
            <a:off x="6438760" y="1046074"/>
            <a:ext cx="1683538" cy="1391391"/>
            <a:chOff x="-3304463" y="737034"/>
            <a:chExt cx="5802987" cy="4545870"/>
          </a:xfrm>
        </p:grpSpPr>
        <p:grpSp>
          <p:nvGrpSpPr>
            <p:cNvPr id="44" name="Group 43">
              <a:extLst>
                <a:ext uri="{FF2B5EF4-FFF2-40B4-BE49-F238E27FC236}">
                  <a16:creationId xmlns:a16="http://schemas.microsoft.com/office/drawing/2014/main" id="{68554CFA-E5F9-43D5-AE2B-7ADE681CED70}"/>
                </a:ext>
              </a:extLst>
            </p:cNvPr>
            <p:cNvGrpSpPr/>
            <p:nvPr/>
          </p:nvGrpSpPr>
          <p:grpSpPr>
            <a:xfrm>
              <a:off x="-3304463" y="2607477"/>
              <a:ext cx="5802987" cy="2675427"/>
              <a:chOff x="-3144443" y="1837857"/>
              <a:chExt cx="5802987" cy="2675427"/>
            </a:xfrm>
          </p:grpSpPr>
          <p:pic>
            <p:nvPicPr>
              <p:cNvPr id="46" name="Picture 45">
                <a:extLst>
                  <a:ext uri="{FF2B5EF4-FFF2-40B4-BE49-F238E27FC236}">
                    <a16:creationId xmlns:a16="http://schemas.microsoft.com/office/drawing/2014/main" id="{B4545C85-947F-437B-86C5-12E6B8E5AE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7903" y="1837857"/>
                <a:ext cx="3006447" cy="2675427"/>
              </a:xfrm>
              <a:prstGeom prst="rect">
                <a:avLst/>
              </a:prstGeom>
            </p:spPr>
          </p:pic>
          <p:pic>
            <p:nvPicPr>
              <p:cNvPr id="47" name="Picture 46">
                <a:extLst>
                  <a:ext uri="{FF2B5EF4-FFF2-40B4-BE49-F238E27FC236}">
                    <a16:creationId xmlns:a16="http://schemas.microsoft.com/office/drawing/2014/main" id="{B844747C-6A72-4306-9D16-72EA0813B434}"/>
                  </a:ext>
                </a:extLst>
              </p:cNvPr>
              <p:cNvPicPr>
                <a:picLocks noChangeAspect="1"/>
              </p:cNvPicPr>
              <p:nvPr/>
            </p:nvPicPr>
            <p:blipFill>
              <a:blip r:embed="rId12"/>
              <a:stretch>
                <a:fillRect/>
              </a:stretch>
            </p:blipFill>
            <p:spPr>
              <a:xfrm>
                <a:off x="-3144443" y="1837857"/>
                <a:ext cx="2735580" cy="2672330"/>
              </a:xfrm>
              <a:prstGeom prst="rect">
                <a:avLst/>
              </a:prstGeom>
            </p:spPr>
          </p:pic>
        </p:grpSp>
        <p:sp>
          <p:nvSpPr>
            <p:cNvPr id="45" name="Arrow: Down 44">
              <a:extLst>
                <a:ext uri="{FF2B5EF4-FFF2-40B4-BE49-F238E27FC236}">
                  <a16:creationId xmlns:a16="http://schemas.microsoft.com/office/drawing/2014/main" id="{DCB0F30F-F010-429E-A2E5-38E9A3C3B5EE}"/>
                </a:ext>
              </a:extLst>
            </p:cNvPr>
            <p:cNvSpPr/>
            <p:nvPr/>
          </p:nvSpPr>
          <p:spPr>
            <a:xfrm>
              <a:off x="-2278797" y="737034"/>
              <a:ext cx="1023516" cy="1750737"/>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itle 7">
            <a:extLst>
              <a:ext uri="{FF2B5EF4-FFF2-40B4-BE49-F238E27FC236}">
                <a16:creationId xmlns:a16="http://schemas.microsoft.com/office/drawing/2014/main" id="{073E96F5-B874-2C4D-839A-2F9FDE358280}"/>
              </a:ext>
            </a:extLst>
          </p:cNvPr>
          <p:cNvSpPr>
            <a:spLocks noGrp="1"/>
          </p:cNvSpPr>
          <p:nvPr>
            <p:ph type="title"/>
          </p:nvPr>
        </p:nvSpPr>
        <p:spPr>
          <a:xfrm>
            <a:off x="14043" y="166617"/>
            <a:ext cx="5755281" cy="759090"/>
          </a:xfrm>
        </p:spPr>
        <p:txBody>
          <a:bodyPr>
            <a:normAutofit/>
          </a:bodyPr>
          <a:lstStyle/>
          <a:p>
            <a:r>
              <a:rPr lang="en-GB" sz="3200" b="1" dirty="0" err="1">
                <a:solidFill>
                  <a:prstClr val="white"/>
                </a:solidFill>
              </a:rPr>
              <a:t>Trouve</a:t>
            </a:r>
            <a:r>
              <a:rPr lang="en-GB" sz="3200" b="1" dirty="0">
                <a:solidFill>
                  <a:prstClr val="white"/>
                </a:solidFill>
              </a:rPr>
              <a:t> le mot impossible!</a:t>
            </a:r>
            <a:endParaRPr lang="en-US" sz="3200" dirty="0"/>
          </a:p>
        </p:txBody>
      </p:sp>
    </p:spTree>
    <p:extLst>
      <p:ext uri="{BB962C8B-B14F-4D97-AF65-F5344CB8AC3E}">
        <p14:creationId xmlns:p14="http://schemas.microsoft.com/office/powerpoint/2010/main" val="4358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P spid="19" grpId="0"/>
      <p:bldP spid="21" grpId="0"/>
      <p:bldP spid="22" grpId="0"/>
      <p:bldP spid="23" grpId="0"/>
      <p:bldP spid="25" grpId="0"/>
      <p:bldP spid="26" grpId="0"/>
      <p:bldP spid="27"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8" name="Speech Bubble: Rectangle with Corners Rounded 17">
            <a:extLst>
              <a:ext uri="{FF2B5EF4-FFF2-40B4-BE49-F238E27FC236}">
                <a16:creationId xmlns:a16="http://schemas.microsoft.com/office/drawing/2014/main" id="{762DF164-0A82-4C9D-A331-DA0C26E2D482}"/>
              </a:ext>
            </a:extLst>
          </p:cNvPr>
          <p:cNvSpPr/>
          <p:nvPr/>
        </p:nvSpPr>
        <p:spPr>
          <a:xfrm>
            <a:off x="3771448" y="1382256"/>
            <a:ext cx="3800475" cy="1202474"/>
          </a:xfrm>
          <a:prstGeom prst="wedgeRoundRectCallout">
            <a:avLst>
              <a:gd name="adj1" fmla="val -59913"/>
              <a:gd name="adj2" fmla="val 18764"/>
              <a:gd name="adj3" fmla="val 16667"/>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Je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trouve</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une</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solution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Je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fais</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quoi?</a:t>
            </a:r>
          </a:p>
        </p:txBody>
      </p:sp>
      <p:sp>
        <p:nvSpPr>
          <p:cNvPr id="21" name="Speech Bubble: Rectangle with Corners Rounded 20">
            <a:extLst>
              <a:ext uri="{FF2B5EF4-FFF2-40B4-BE49-F238E27FC236}">
                <a16:creationId xmlns:a16="http://schemas.microsoft.com/office/drawing/2014/main" id="{633D4F5D-904C-4D02-942C-730F5AFCCEF1}"/>
              </a:ext>
            </a:extLst>
          </p:cNvPr>
          <p:cNvSpPr/>
          <p:nvPr/>
        </p:nvSpPr>
        <p:spPr>
          <a:xfrm>
            <a:off x="4904056" y="2797677"/>
            <a:ext cx="3800475" cy="606638"/>
          </a:xfrm>
          <a:prstGeom prst="wedgeRoundRectCallout">
            <a:avLst>
              <a:gd name="adj1" fmla="val 59627"/>
              <a:gd name="adj2" fmla="val 23139"/>
              <a:gd name="adj3" fmla="val 16667"/>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Tu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pens</a:t>
            </a: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es</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28" name="Speech Bubble: Rectangle with Corners Rounded 27">
            <a:extLst>
              <a:ext uri="{FF2B5EF4-FFF2-40B4-BE49-F238E27FC236}">
                <a16:creationId xmlns:a16="http://schemas.microsoft.com/office/drawing/2014/main" id="{3A412538-8511-43B6-B97E-5B34DA65FF76}"/>
              </a:ext>
            </a:extLst>
          </p:cNvPr>
          <p:cNvSpPr/>
          <p:nvPr/>
        </p:nvSpPr>
        <p:spPr>
          <a:xfrm>
            <a:off x="3701493" y="3617262"/>
            <a:ext cx="3800475" cy="606638"/>
          </a:xfrm>
          <a:prstGeom prst="wedgeRoundRectCallout">
            <a:avLst>
              <a:gd name="adj1" fmla="val -59913"/>
              <a:gd name="adj2" fmla="val 18764"/>
              <a:gd name="adj3" fmla="val 16667"/>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Oui</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c’est</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ça</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 Je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pens</a:t>
            </a: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a:t>
            </a:r>
            <a:r>
              <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pic>
        <p:nvPicPr>
          <p:cNvPr id="1026" name="Picture 2" descr="Smiling Girl Face Clip Art">
            <a:extLst>
              <a:ext uri="{FF2B5EF4-FFF2-40B4-BE49-F238E27FC236}">
                <a16:creationId xmlns:a16="http://schemas.microsoft.com/office/drawing/2014/main" id="{635CAA3E-7730-4450-9EEC-41118743F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157" y="1800335"/>
            <a:ext cx="1393265" cy="1567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y Face Cartoon Clip Art">
            <a:extLst>
              <a:ext uri="{FF2B5EF4-FFF2-40B4-BE49-F238E27FC236}">
                <a16:creationId xmlns:a16="http://schemas.microsoft.com/office/drawing/2014/main" id="{D37A7AFD-37C0-4371-B25E-8E3CBB3B9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3557" y="1679994"/>
            <a:ext cx="1393265" cy="157797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46">
            <a:extLst>
              <a:ext uri="{FF2B5EF4-FFF2-40B4-BE49-F238E27FC236}">
                <a16:creationId xmlns:a16="http://schemas.microsoft.com/office/drawing/2014/main" id="{6E293ABF-C721-453A-A937-294A12997FA8}"/>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(2/2)</a:t>
            </a:r>
          </a:p>
        </p:txBody>
      </p:sp>
      <p:sp>
        <p:nvSpPr>
          <p:cNvPr id="17" name="TextBox 16">
            <a:extLst>
              <a:ext uri="{FF2B5EF4-FFF2-40B4-BE49-F238E27FC236}">
                <a16:creationId xmlns:a16="http://schemas.microsoft.com/office/drawing/2014/main" id="{4D1D1993-F3C7-43A5-B4A6-F23B2282CE36}"/>
              </a:ext>
            </a:extLst>
          </p:cNvPr>
          <p:cNvSpPr txBox="1"/>
          <p:nvPr/>
        </p:nvSpPr>
        <p:spPr>
          <a:xfrm>
            <a:off x="5904599" y="2950195"/>
            <a:ext cx="1630906" cy="307777"/>
          </a:xfrm>
          <a:prstGeom prst="rect">
            <a:avLst/>
          </a:prstGeom>
          <a:solidFill>
            <a:schemeClr val="accent1">
              <a:lumMod val="50000"/>
            </a:schemeClr>
          </a:solidFill>
          <a:ln>
            <a:solidFill>
              <a:schemeClr val="accent1">
                <a:lumMod val="50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Arial"/>
                <a:cs typeface="Arial"/>
                <a:sym typeface="Arial"/>
              </a:rPr>
              <a:t>___ ___</a:t>
            </a:r>
          </a:p>
        </p:txBody>
      </p:sp>
      <p:sp>
        <p:nvSpPr>
          <p:cNvPr id="2" name="TextBox 1">
            <a:extLst>
              <a:ext uri="{FF2B5EF4-FFF2-40B4-BE49-F238E27FC236}">
                <a16:creationId xmlns:a16="http://schemas.microsoft.com/office/drawing/2014/main" id="{2247540D-EAE7-4BAE-8BD9-793168699051}"/>
              </a:ext>
            </a:extLst>
          </p:cNvPr>
          <p:cNvSpPr txBox="1"/>
          <p:nvPr/>
        </p:nvSpPr>
        <p:spPr>
          <a:xfrm>
            <a:off x="224034" y="4752469"/>
            <a:ext cx="12032960"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Je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trouve</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une</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solution !</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 I</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’m finding</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 solution!	    </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Je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fais</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quoi</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What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am </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I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doing</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Tu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penses</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Are </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you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thinking</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Je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pense</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I’m thinking</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endPar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All verbs are in the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present continuous</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because the actions are happening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now</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endParaRPr>
          </a:p>
        </p:txBody>
      </p:sp>
      <p:sp>
        <p:nvSpPr>
          <p:cNvPr id="19" name="TextBox 18">
            <a:extLst>
              <a:ext uri="{FF2B5EF4-FFF2-40B4-BE49-F238E27FC236}">
                <a16:creationId xmlns:a16="http://schemas.microsoft.com/office/drawing/2014/main" id="{50B1D6DC-154F-46A8-AFEE-D59225768341}"/>
              </a:ext>
            </a:extLst>
          </p:cNvPr>
          <p:cNvSpPr txBox="1"/>
          <p:nvPr/>
        </p:nvSpPr>
        <p:spPr>
          <a:xfrm>
            <a:off x="3487470" y="4810135"/>
            <a:ext cx="3402532" cy="31689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5B9BD5">
                    <a:lumMod val="50000"/>
                  </a:srgbClr>
                </a:solidFill>
                <a:effectLst/>
                <a:uLnTx/>
                <a:uFillTx/>
                <a:latin typeface="Arial"/>
                <a:cs typeface="Arial"/>
                <a:sym typeface="Arial"/>
              </a:rPr>
              <a:t>_____________________________</a:t>
            </a:r>
          </a:p>
        </p:txBody>
      </p:sp>
      <p:sp>
        <p:nvSpPr>
          <p:cNvPr id="22" name="TextBox 21">
            <a:extLst>
              <a:ext uri="{FF2B5EF4-FFF2-40B4-BE49-F238E27FC236}">
                <a16:creationId xmlns:a16="http://schemas.microsoft.com/office/drawing/2014/main" id="{1556A8C3-06B8-41EB-A418-8F8C719A6C86}"/>
              </a:ext>
            </a:extLst>
          </p:cNvPr>
          <p:cNvSpPr txBox="1"/>
          <p:nvPr/>
        </p:nvSpPr>
        <p:spPr>
          <a:xfrm>
            <a:off x="8704531" y="4814693"/>
            <a:ext cx="3118959"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5B9BD5">
                    <a:lumMod val="50000"/>
                  </a:srgbClr>
                </a:solidFill>
                <a:effectLst/>
                <a:uLnTx/>
                <a:uFillTx/>
                <a:latin typeface="Arial"/>
                <a:cs typeface="Arial"/>
                <a:sym typeface="Arial"/>
              </a:rPr>
              <a:t>_____________________________</a:t>
            </a:r>
          </a:p>
        </p:txBody>
      </p:sp>
      <p:sp>
        <p:nvSpPr>
          <p:cNvPr id="23" name="TextBox 22">
            <a:extLst>
              <a:ext uri="{FF2B5EF4-FFF2-40B4-BE49-F238E27FC236}">
                <a16:creationId xmlns:a16="http://schemas.microsoft.com/office/drawing/2014/main" id="{689D9051-E76F-48F9-9DA3-3B67F25D7C2E}"/>
              </a:ext>
            </a:extLst>
          </p:cNvPr>
          <p:cNvSpPr txBox="1"/>
          <p:nvPr/>
        </p:nvSpPr>
        <p:spPr>
          <a:xfrm>
            <a:off x="1821318" y="5166461"/>
            <a:ext cx="3118959"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5B9BD5">
                    <a:lumMod val="50000"/>
                  </a:srgbClr>
                </a:solidFill>
                <a:effectLst/>
                <a:uLnTx/>
                <a:uFillTx/>
                <a:latin typeface="Arial"/>
                <a:cs typeface="Arial"/>
                <a:sym typeface="Arial"/>
              </a:rPr>
              <a:t>_____________________________</a:t>
            </a:r>
          </a:p>
        </p:txBody>
      </p:sp>
      <p:sp>
        <p:nvSpPr>
          <p:cNvPr id="3" name="Title 2">
            <a:extLst>
              <a:ext uri="{FF2B5EF4-FFF2-40B4-BE49-F238E27FC236}">
                <a16:creationId xmlns:a16="http://schemas.microsoft.com/office/drawing/2014/main" id="{C53C55D7-7FBF-7B48-80DE-BC77AA572ED8}"/>
              </a:ext>
            </a:extLst>
          </p:cNvPr>
          <p:cNvSpPr>
            <a:spLocks noGrp="1"/>
          </p:cNvSpPr>
          <p:nvPr>
            <p:ph type="title"/>
          </p:nvPr>
        </p:nvSpPr>
        <p:spPr>
          <a:xfrm>
            <a:off x="257356" y="17261"/>
            <a:ext cx="3230114" cy="1325563"/>
          </a:xfrm>
        </p:spPr>
        <p:txBody>
          <a:bodyPr>
            <a:normAutofit/>
          </a:bodyPr>
          <a:lstStyle/>
          <a:p>
            <a:r>
              <a:rPr lang="en-GB" sz="3600" b="1" dirty="0" err="1">
                <a:solidFill>
                  <a:srgbClr val="FFFFFF"/>
                </a:solidFill>
                <a:latin typeface="Century Gothic" panose="020B0502020202020204" pitchFamily="34" charset="0"/>
              </a:rPr>
              <a:t>Je</a:t>
            </a:r>
            <a:r>
              <a:rPr lang="en-GB" sz="3600" b="1" dirty="0">
                <a:solidFill>
                  <a:srgbClr val="FFFFFF"/>
                </a:solidFill>
                <a:latin typeface="Century Gothic" panose="020B0502020202020204" pitchFamily="34" charset="0"/>
              </a:rPr>
              <a:t> </a:t>
            </a:r>
            <a:r>
              <a:rPr lang="en-GB" sz="3600" b="1" dirty="0" err="1">
                <a:solidFill>
                  <a:srgbClr val="FFFFFF"/>
                </a:solidFill>
                <a:latin typeface="Century Gothic" panose="020B0502020202020204" pitchFamily="34" charset="0"/>
              </a:rPr>
              <a:t>fais</a:t>
            </a:r>
            <a:r>
              <a:rPr lang="en-GB" sz="3600" b="1" dirty="0">
                <a:solidFill>
                  <a:srgbClr val="FFFFFF"/>
                </a:solidFill>
                <a:latin typeface="Century Gothic" panose="020B0502020202020204" pitchFamily="34" charset="0"/>
              </a:rPr>
              <a:t> quoi?</a:t>
            </a:r>
            <a:endParaRPr lang="en-US" sz="3600" dirty="0"/>
          </a:p>
        </p:txBody>
      </p:sp>
      <p:sp>
        <p:nvSpPr>
          <p:cNvPr id="4" name="Speech Bubble: Rectangle with Corners Rounded 3">
            <a:extLst>
              <a:ext uri="{FF2B5EF4-FFF2-40B4-BE49-F238E27FC236}">
                <a16:creationId xmlns:a16="http://schemas.microsoft.com/office/drawing/2014/main" id="{FCCB8D3B-B475-4227-93CE-9CA0C0D02526}"/>
              </a:ext>
            </a:extLst>
          </p:cNvPr>
          <p:cNvSpPr/>
          <p:nvPr/>
        </p:nvSpPr>
        <p:spPr>
          <a:xfrm>
            <a:off x="224034" y="1443595"/>
            <a:ext cx="2887302" cy="2926239"/>
          </a:xfrm>
          <a:prstGeom prst="wedgeRoundRectCallout">
            <a:avLst>
              <a:gd name="adj1" fmla="val 59982"/>
              <a:gd name="adj2" fmla="val 19924"/>
              <a:gd name="adj3" fmla="val 16667"/>
            </a:avLst>
          </a:prstGeom>
          <a:solidFill>
            <a:schemeClr val="accent1">
              <a:lumMod val="50000"/>
            </a:schemeClr>
          </a:solidFill>
          <a:ln>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Remember!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The verb ends in </a:t>
            </a:r>
            <a:r>
              <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–e</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when talking about yourself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And in </a:t>
            </a:r>
            <a:r>
              <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–es</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when talking </a:t>
            </a:r>
            <a:r>
              <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to</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someone else</a:t>
            </a:r>
          </a:p>
        </p:txBody>
      </p:sp>
    </p:spTree>
    <p:extLst>
      <p:ext uri="{BB962C8B-B14F-4D97-AF65-F5344CB8AC3E}">
        <p14:creationId xmlns:p14="http://schemas.microsoft.com/office/powerpoint/2010/main" val="113946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17" grpId="0" animBg="1"/>
      <p:bldP spid="17" grpId="1" animBg="1"/>
      <p:bldP spid="19" grpId="0" animBg="1"/>
      <p:bldP spid="19" grpId="1" animBg="1"/>
      <p:bldP spid="22" grpId="0" animBg="1"/>
      <p:bldP spid="22" grpId="1" animBg="1"/>
      <p:bldP spid="23" grpId="0" animBg="1"/>
      <p:bldP spid="23" grpId="1"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06812"/>
          </a:xfrm>
          <a:prstGeom prst="rect">
            <a:avLst/>
          </a:prstGeom>
        </p:spPr>
      </p:pic>
      <p:sp>
        <p:nvSpPr>
          <p:cNvPr id="12" name="TextBox 11">
            <a:extLst>
              <a:ext uri="{FF2B5EF4-FFF2-40B4-BE49-F238E27FC236}">
                <a16:creationId xmlns:a16="http://schemas.microsoft.com/office/drawing/2014/main" id="{C4CAF037-93AD-41F3-94C9-F65002839E50}"/>
              </a:ext>
            </a:extLst>
          </p:cNvPr>
          <p:cNvSpPr txBox="1"/>
          <p:nvPr/>
        </p:nvSpPr>
        <p:spPr>
          <a:xfrm>
            <a:off x="341701" y="1425349"/>
            <a:ext cx="31449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le </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fr</a:t>
            </a:r>
            <a:r>
              <a:rPr kumimoji="0" lang="en-GB" sz="2800" b="1" i="0" u="none" strike="noStrike" kern="0" cap="none" spc="0" normalizeH="0" baseline="0" noProof="0" dirty="0" err="1">
                <a:ln>
                  <a:noFill/>
                </a:ln>
                <a:solidFill>
                  <a:srgbClr val="52565A"/>
                </a:solidFill>
                <a:effectLst/>
                <a:uLnTx/>
                <a:uFillTx/>
                <a:latin typeface="arial" panose="020B0604020202020204" pitchFamily="34" charset="0"/>
                <a:cs typeface="Arial"/>
                <a:sym typeface="Arial"/>
              </a:rPr>
              <a:t>ère</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13" name="TextBox 12">
            <a:extLst>
              <a:ext uri="{FF2B5EF4-FFF2-40B4-BE49-F238E27FC236}">
                <a16:creationId xmlns:a16="http://schemas.microsoft.com/office/drawing/2014/main" id="{D8285AFE-E368-4DCA-84E6-00A42D509676}"/>
              </a:ext>
            </a:extLst>
          </p:cNvPr>
          <p:cNvSpPr txBox="1"/>
          <p:nvPr/>
        </p:nvSpPr>
        <p:spPr>
          <a:xfrm>
            <a:off x="4094873" y="5636820"/>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le parent</a:t>
            </a:r>
          </a:p>
        </p:txBody>
      </p:sp>
      <p:sp>
        <p:nvSpPr>
          <p:cNvPr id="14" name="TextBox 13">
            <a:extLst>
              <a:ext uri="{FF2B5EF4-FFF2-40B4-BE49-F238E27FC236}">
                <a16:creationId xmlns:a16="http://schemas.microsoft.com/office/drawing/2014/main" id="{0D610BCF-3250-4568-A721-E7CF0F789229}"/>
              </a:ext>
            </a:extLst>
          </p:cNvPr>
          <p:cNvSpPr txBox="1"/>
          <p:nvPr/>
        </p:nvSpPr>
        <p:spPr>
          <a:xfrm>
            <a:off x="6096000" y="2331291"/>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demander</a:t>
            </a:r>
          </a:p>
        </p:txBody>
      </p:sp>
      <p:sp>
        <p:nvSpPr>
          <p:cNvPr id="16" name="TextBox 15">
            <a:extLst>
              <a:ext uri="{FF2B5EF4-FFF2-40B4-BE49-F238E27FC236}">
                <a16:creationId xmlns:a16="http://schemas.microsoft.com/office/drawing/2014/main" id="{0522B09C-285E-4CB4-A6D3-6CE230E4693A}"/>
              </a:ext>
            </a:extLst>
          </p:cNvPr>
          <p:cNvSpPr txBox="1"/>
          <p:nvPr/>
        </p:nvSpPr>
        <p:spPr>
          <a:xfrm>
            <a:off x="3297387" y="2921231"/>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s</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trict</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(e)</a:t>
            </a:r>
          </a:p>
        </p:txBody>
      </p:sp>
      <p:sp>
        <p:nvSpPr>
          <p:cNvPr id="17" name="TextBox 16">
            <a:extLst>
              <a:ext uri="{FF2B5EF4-FFF2-40B4-BE49-F238E27FC236}">
                <a16:creationId xmlns:a16="http://schemas.microsoft.com/office/drawing/2014/main" id="{D19540B9-86A4-4165-B3D6-CBDA9A0D9C26}"/>
              </a:ext>
            </a:extLst>
          </p:cNvPr>
          <p:cNvSpPr txBox="1"/>
          <p:nvPr/>
        </p:nvSpPr>
        <p:spPr>
          <a:xfrm>
            <a:off x="8812346" y="5224887"/>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l’école</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19" name="TextBox 18">
            <a:extLst>
              <a:ext uri="{FF2B5EF4-FFF2-40B4-BE49-F238E27FC236}">
                <a16:creationId xmlns:a16="http://schemas.microsoft.com/office/drawing/2014/main" id="{1372747B-B50B-4BFD-B41D-569F6E712544}"/>
              </a:ext>
            </a:extLst>
          </p:cNvPr>
          <p:cNvSpPr txBox="1"/>
          <p:nvPr/>
        </p:nvSpPr>
        <p:spPr>
          <a:xfrm>
            <a:off x="8379691" y="2769464"/>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la </a:t>
            </a: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sœur</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22" name="TextBox 21">
            <a:extLst>
              <a:ext uri="{FF2B5EF4-FFF2-40B4-BE49-F238E27FC236}">
                <a16:creationId xmlns:a16="http://schemas.microsoft.com/office/drawing/2014/main" id="{6EE02EFA-EA3F-4A82-895C-C7FECBEB553F}"/>
              </a:ext>
            </a:extLst>
          </p:cNvPr>
          <p:cNvSpPr txBox="1"/>
          <p:nvPr/>
        </p:nvSpPr>
        <p:spPr>
          <a:xfrm>
            <a:off x="3297387" y="1777799"/>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normalement</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23" name="TextBox 22">
            <a:extLst>
              <a:ext uri="{FF2B5EF4-FFF2-40B4-BE49-F238E27FC236}">
                <a16:creationId xmlns:a16="http://schemas.microsoft.com/office/drawing/2014/main" id="{ED7D65CC-B8E1-4C27-82AF-BAF51B32749A}"/>
              </a:ext>
            </a:extLst>
          </p:cNvPr>
          <p:cNvSpPr txBox="1"/>
          <p:nvPr/>
        </p:nvSpPr>
        <p:spPr>
          <a:xfrm>
            <a:off x="2522382" y="4668371"/>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sage</a:t>
            </a:r>
          </a:p>
        </p:txBody>
      </p:sp>
      <p:sp>
        <p:nvSpPr>
          <p:cNvPr id="24" name="TextBox 23">
            <a:extLst>
              <a:ext uri="{FF2B5EF4-FFF2-40B4-BE49-F238E27FC236}">
                <a16:creationId xmlns:a16="http://schemas.microsoft.com/office/drawing/2014/main" id="{D86EA689-323B-4AC2-8A6C-83CF7C577CC8}"/>
              </a:ext>
            </a:extLst>
          </p:cNvPr>
          <p:cNvSpPr txBox="1"/>
          <p:nvPr/>
        </p:nvSpPr>
        <p:spPr>
          <a:xfrm>
            <a:off x="8934031" y="1615917"/>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rester</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 à la </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maison</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25" name="TextBox 24">
            <a:extLst>
              <a:ext uri="{FF2B5EF4-FFF2-40B4-BE49-F238E27FC236}">
                <a16:creationId xmlns:a16="http://schemas.microsoft.com/office/drawing/2014/main" id="{5421A68A-C06D-4300-8AA3-3B73495239A7}"/>
              </a:ext>
            </a:extLst>
          </p:cNvPr>
          <p:cNvSpPr txBox="1"/>
          <p:nvPr/>
        </p:nvSpPr>
        <p:spPr>
          <a:xfrm>
            <a:off x="-193964" y="2454519"/>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la raison</a:t>
            </a:r>
          </a:p>
        </p:txBody>
      </p:sp>
      <p:sp>
        <p:nvSpPr>
          <p:cNvPr id="26" name="TextBox 25">
            <a:extLst>
              <a:ext uri="{FF2B5EF4-FFF2-40B4-BE49-F238E27FC236}">
                <a16:creationId xmlns:a16="http://schemas.microsoft.com/office/drawing/2014/main" id="{2DDB0008-7E58-4635-A4FD-3253F874C9A5}"/>
              </a:ext>
            </a:extLst>
          </p:cNvPr>
          <p:cNvSpPr txBox="1"/>
          <p:nvPr/>
        </p:nvSpPr>
        <p:spPr>
          <a:xfrm>
            <a:off x="5789049" y="3786582"/>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l’</a:t>
            </a: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exemple</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30" name="TextBox 29">
            <a:extLst>
              <a:ext uri="{FF2B5EF4-FFF2-40B4-BE49-F238E27FC236}">
                <a16:creationId xmlns:a16="http://schemas.microsoft.com/office/drawing/2014/main" id="{1BBA527C-019D-460D-98C1-50D534A838C9}"/>
              </a:ext>
            </a:extLst>
          </p:cNvPr>
          <p:cNvSpPr txBox="1"/>
          <p:nvPr/>
        </p:nvSpPr>
        <p:spPr>
          <a:xfrm>
            <a:off x="9090028" y="3912703"/>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montrer</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31" name="TextBox 30">
            <a:extLst>
              <a:ext uri="{FF2B5EF4-FFF2-40B4-BE49-F238E27FC236}">
                <a16:creationId xmlns:a16="http://schemas.microsoft.com/office/drawing/2014/main" id="{0F5B13E4-28BB-47C8-AFDA-E67C4FB9BCE5}"/>
              </a:ext>
            </a:extLst>
          </p:cNvPr>
          <p:cNvSpPr txBox="1"/>
          <p:nvPr/>
        </p:nvSpPr>
        <p:spPr>
          <a:xfrm>
            <a:off x="6807200" y="936183"/>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que</a:t>
            </a:r>
          </a:p>
        </p:txBody>
      </p:sp>
      <p:sp>
        <p:nvSpPr>
          <p:cNvPr id="32" name="TextBox 31">
            <a:extLst>
              <a:ext uri="{FF2B5EF4-FFF2-40B4-BE49-F238E27FC236}">
                <a16:creationId xmlns:a16="http://schemas.microsoft.com/office/drawing/2014/main" id="{615EC602-A9AB-4C25-B3F6-F655E3A4F126}"/>
              </a:ext>
            </a:extLst>
          </p:cNvPr>
          <p:cNvSpPr txBox="1"/>
          <p:nvPr/>
        </p:nvSpPr>
        <p:spPr>
          <a:xfrm>
            <a:off x="6096000" y="4998408"/>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parler</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33" name="TextBox 32">
            <a:extLst>
              <a:ext uri="{FF2B5EF4-FFF2-40B4-BE49-F238E27FC236}">
                <a16:creationId xmlns:a16="http://schemas.microsoft.com/office/drawing/2014/main" id="{465E9E1B-F2CE-49A6-A0E4-2AAD9BE9834E}"/>
              </a:ext>
            </a:extLst>
          </p:cNvPr>
          <p:cNvSpPr txBox="1"/>
          <p:nvPr/>
        </p:nvSpPr>
        <p:spPr>
          <a:xfrm>
            <a:off x="949891" y="3612661"/>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jeune</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34" name="TextBox 33">
            <a:extLst>
              <a:ext uri="{FF2B5EF4-FFF2-40B4-BE49-F238E27FC236}">
                <a16:creationId xmlns:a16="http://schemas.microsoft.com/office/drawing/2014/main" id="{B47BEE36-159D-46E0-AE2A-74D5089C3FDA}"/>
              </a:ext>
            </a:extLst>
          </p:cNvPr>
          <p:cNvSpPr txBox="1"/>
          <p:nvPr/>
        </p:nvSpPr>
        <p:spPr>
          <a:xfrm>
            <a:off x="-1" y="5449700"/>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o</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uvert</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(e)</a:t>
            </a:r>
          </a:p>
        </p:txBody>
      </p:sp>
      <p:sp>
        <p:nvSpPr>
          <p:cNvPr id="35" name="TextBox 34">
            <a:extLst>
              <a:ext uri="{FF2B5EF4-FFF2-40B4-BE49-F238E27FC236}">
                <a16:creationId xmlns:a16="http://schemas.microsoft.com/office/drawing/2014/main" id="{F9E01085-412C-490D-95C9-857904B2A634}"/>
              </a:ext>
            </a:extLst>
          </p:cNvPr>
          <p:cNvSpPr txBox="1"/>
          <p:nvPr/>
        </p:nvSpPr>
        <p:spPr>
          <a:xfrm>
            <a:off x="-539699" y="4192365"/>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penser</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37" name="Rounded Rectangle 46">
            <a:extLst>
              <a:ext uri="{FF2B5EF4-FFF2-40B4-BE49-F238E27FC236}">
                <a16:creationId xmlns:a16="http://schemas.microsoft.com/office/drawing/2014/main" id="{7A963D82-F917-489C-85AE-2E17590A3BBC}"/>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(1/2)</a:t>
            </a:r>
          </a:p>
        </p:txBody>
      </p:sp>
      <p:sp>
        <p:nvSpPr>
          <p:cNvPr id="2" name="Title 1">
            <a:extLst>
              <a:ext uri="{FF2B5EF4-FFF2-40B4-BE49-F238E27FC236}">
                <a16:creationId xmlns:a16="http://schemas.microsoft.com/office/drawing/2014/main" id="{2AF1DA85-3F07-3B4C-BC94-47795E559F80}"/>
              </a:ext>
            </a:extLst>
          </p:cNvPr>
          <p:cNvSpPr>
            <a:spLocks noGrp="1"/>
          </p:cNvSpPr>
          <p:nvPr>
            <p:ph type="ctrTitle"/>
          </p:nvPr>
        </p:nvSpPr>
        <p:spPr>
          <a:xfrm>
            <a:off x="99618" y="335729"/>
            <a:ext cx="5397821" cy="600454"/>
          </a:xfrm>
        </p:spPr>
        <p:txBody>
          <a:bodyPr>
            <a:normAutofit/>
          </a:bodyPr>
          <a:lstStyle/>
          <a:p>
            <a:pPr algn="l"/>
            <a:r>
              <a:rPr lang="en-GB" sz="3600" b="1" dirty="0" err="1">
                <a:solidFill>
                  <a:srgbClr val="FFFFFF"/>
                </a:solidFill>
                <a:latin typeface="Century Gothic" panose="020B0502020202020204" pitchFamily="34" charset="0"/>
              </a:rPr>
              <a:t>Je</a:t>
            </a:r>
            <a:r>
              <a:rPr lang="en-GB" sz="3600" b="1" dirty="0">
                <a:solidFill>
                  <a:srgbClr val="FFFFFF"/>
                </a:solidFill>
                <a:latin typeface="Century Gothic" panose="020B0502020202020204" pitchFamily="34" charset="0"/>
              </a:rPr>
              <a:t> </a:t>
            </a:r>
            <a:r>
              <a:rPr lang="en-GB" sz="3600" b="1" dirty="0" err="1">
                <a:solidFill>
                  <a:srgbClr val="FFFFFF"/>
                </a:solidFill>
                <a:latin typeface="Century Gothic" panose="020B0502020202020204" pitchFamily="34" charset="0"/>
              </a:rPr>
              <a:t>suis</a:t>
            </a:r>
            <a:r>
              <a:rPr lang="en-GB" sz="3600" b="1" dirty="0">
                <a:solidFill>
                  <a:srgbClr val="FFFFFF"/>
                </a:solidFill>
                <a:latin typeface="Century Gothic" panose="020B0502020202020204" pitchFamily="34" charset="0"/>
              </a:rPr>
              <a:t> quoi?</a:t>
            </a:r>
            <a:endParaRPr lang="en-US" sz="3600" dirty="0"/>
          </a:p>
        </p:txBody>
      </p:sp>
    </p:spTree>
    <p:extLst>
      <p:ext uri="{BB962C8B-B14F-4D97-AF65-F5344CB8AC3E}">
        <p14:creationId xmlns:p14="http://schemas.microsoft.com/office/powerpoint/2010/main" val="26417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96864"/>
            <a:ext cx="7242273" cy="867128"/>
          </a:xfrm>
          <a:prstGeom prst="rect">
            <a:avLst/>
          </a:prstGeom>
        </p:spPr>
      </p:pic>
      <p:sp>
        <p:nvSpPr>
          <p:cNvPr id="15" name="Rounded Rectangle 46">
            <a:extLst>
              <a:ext uri="{FF2B5EF4-FFF2-40B4-BE49-F238E27FC236}">
                <a16:creationId xmlns:a16="http://schemas.microsoft.com/office/drawing/2014/main" id="{CE08024E-CAF7-4215-AE7B-43776E5BFF39}"/>
              </a:ext>
            </a:extLst>
          </p:cNvPr>
          <p:cNvSpPr/>
          <p:nvPr/>
        </p:nvSpPr>
        <p:spPr>
          <a:xfrm>
            <a:off x="9668540" y="177535"/>
            <a:ext cx="2272917" cy="375357"/>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27" name="TextBox 26">
            <a:extLst>
              <a:ext uri="{FF2B5EF4-FFF2-40B4-BE49-F238E27FC236}">
                <a16:creationId xmlns:a16="http://schemas.microsoft.com/office/drawing/2014/main" id="{27AFDCD3-1715-48C3-9EDB-CD1BCD1DAFCB}"/>
              </a:ext>
            </a:extLst>
          </p:cNvPr>
          <p:cNvSpPr txBox="1"/>
          <p:nvPr/>
        </p:nvSpPr>
        <p:spPr>
          <a:xfrm>
            <a:off x="118532" y="1362782"/>
            <a:ext cx="11582400" cy="52014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suis un enfant et je suis une fille. Je suis quoi? </a:t>
            </a:r>
            <a:b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suis ... </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une sœur! </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suis un modèle. Je suis quoi? </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suis ... </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un exemple!</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J’ai quatre enfants. Je suis quoi? </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suis ... </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un parent!</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endPar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J’aime les règles. Je suis quoi? </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suis ... </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strict(e)!</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Il y a des ordinateurs, des professeurs et un tableau ici. Je suis quoi? </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suis ... </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une </a:t>
            </a:r>
            <a:r>
              <a:rPr kumimoji="0" lang="en-GB" sz="24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école</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39" name="Cloud Callout 11">
            <a:extLst>
              <a:ext uri="{FF2B5EF4-FFF2-40B4-BE49-F238E27FC236}">
                <a16:creationId xmlns:a16="http://schemas.microsoft.com/office/drawing/2014/main" id="{9DBE2D22-13B2-41F6-9295-EAA58037F8F3}"/>
              </a:ext>
            </a:extLst>
          </p:cNvPr>
          <p:cNvSpPr/>
          <p:nvPr/>
        </p:nvSpPr>
        <p:spPr>
          <a:xfrm>
            <a:off x="10288023" y="1264969"/>
            <a:ext cx="1301008" cy="1110194"/>
          </a:xfrm>
          <a:prstGeom prst="cloudCallout">
            <a:avLst>
              <a:gd name="adj1" fmla="val 148"/>
              <a:gd name="adj2" fmla="val 7159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7C3DBD3D-A255-43B8-AB50-53452CB85F8D}"/>
              </a:ext>
            </a:extLst>
          </p:cNvPr>
          <p:cNvSpPr/>
          <p:nvPr/>
        </p:nvSpPr>
        <p:spPr>
          <a:xfrm>
            <a:off x="1894114" y="1765499"/>
            <a:ext cx="1848149"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47" name="Rectangle 46">
            <a:extLst>
              <a:ext uri="{FF2B5EF4-FFF2-40B4-BE49-F238E27FC236}">
                <a16:creationId xmlns:a16="http://schemas.microsoft.com/office/drawing/2014/main" id="{955BA451-DFAF-49AF-A8AA-3BC74E570086}"/>
              </a:ext>
            </a:extLst>
          </p:cNvPr>
          <p:cNvSpPr/>
          <p:nvPr/>
        </p:nvSpPr>
        <p:spPr>
          <a:xfrm>
            <a:off x="1894114" y="2746491"/>
            <a:ext cx="1848149"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48" name="Rectangle 47">
            <a:extLst>
              <a:ext uri="{FF2B5EF4-FFF2-40B4-BE49-F238E27FC236}">
                <a16:creationId xmlns:a16="http://schemas.microsoft.com/office/drawing/2014/main" id="{310F116F-6254-4222-AF71-D38BF8003987}"/>
              </a:ext>
            </a:extLst>
          </p:cNvPr>
          <p:cNvSpPr/>
          <p:nvPr/>
        </p:nvSpPr>
        <p:spPr>
          <a:xfrm>
            <a:off x="1894113" y="3769306"/>
            <a:ext cx="1848149"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49" name="Rectangle 48">
            <a:extLst>
              <a:ext uri="{FF2B5EF4-FFF2-40B4-BE49-F238E27FC236}">
                <a16:creationId xmlns:a16="http://schemas.microsoft.com/office/drawing/2014/main" id="{774A085C-3E68-4E04-AF5B-5F906495ED07}"/>
              </a:ext>
            </a:extLst>
          </p:cNvPr>
          <p:cNvSpPr/>
          <p:nvPr/>
        </p:nvSpPr>
        <p:spPr>
          <a:xfrm>
            <a:off x="1804012" y="4824552"/>
            <a:ext cx="1848149"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50" name="Rectangle 49">
            <a:extLst>
              <a:ext uri="{FF2B5EF4-FFF2-40B4-BE49-F238E27FC236}">
                <a16:creationId xmlns:a16="http://schemas.microsoft.com/office/drawing/2014/main" id="{B410EA9D-843C-415B-B54A-67A141D3D018}"/>
              </a:ext>
            </a:extLst>
          </p:cNvPr>
          <p:cNvSpPr/>
          <p:nvPr/>
        </p:nvSpPr>
        <p:spPr>
          <a:xfrm>
            <a:off x="1894113" y="5770767"/>
            <a:ext cx="1848149"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2" name="Speech Bubble: Rectangle with Corners Rounded 1">
            <a:extLst>
              <a:ext uri="{FF2B5EF4-FFF2-40B4-BE49-F238E27FC236}">
                <a16:creationId xmlns:a16="http://schemas.microsoft.com/office/drawing/2014/main" id="{DB6DFCD5-E321-4934-923C-8DDD940C2BC1}"/>
              </a:ext>
            </a:extLst>
          </p:cNvPr>
          <p:cNvSpPr/>
          <p:nvPr/>
        </p:nvSpPr>
        <p:spPr>
          <a:xfrm>
            <a:off x="6423240" y="2698321"/>
            <a:ext cx="2675882" cy="2297333"/>
          </a:xfrm>
          <a:prstGeom prst="wedgeRoundRectCallout">
            <a:avLst>
              <a:gd name="adj1" fmla="val -63254"/>
              <a:gd name="adj2" fmla="val 20334"/>
              <a:gd name="adj3" fmla="val 16667"/>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Remember!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If you are a female person, add an –e to the adjective.</a:t>
            </a:r>
          </a:p>
        </p:txBody>
      </p:sp>
      <p:pic>
        <p:nvPicPr>
          <p:cNvPr id="51" name="Picture 2" descr="Smiling Girl Face Clip Art">
            <a:extLst>
              <a:ext uri="{FF2B5EF4-FFF2-40B4-BE49-F238E27FC236}">
                <a16:creationId xmlns:a16="http://schemas.microsoft.com/office/drawing/2014/main" id="{331D8302-D7CB-4068-9101-D51E9AAEF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221" y="3003470"/>
            <a:ext cx="1196611" cy="13461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D74F7C4-B1D7-7D4F-A03C-F2565114E7B0}"/>
              </a:ext>
            </a:extLst>
          </p:cNvPr>
          <p:cNvSpPr>
            <a:spLocks noGrp="1"/>
          </p:cNvSpPr>
          <p:nvPr>
            <p:ph type="title"/>
          </p:nvPr>
        </p:nvSpPr>
        <p:spPr>
          <a:xfrm>
            <a:off x="271099" y="12195"/>
            <a:ext cx="5513013" cy="1325563"/>
          </a:xfrm>
        </p:spPr>
        <p:txBody>
          <a:bodyPr>
            <a:normAutofit/>
          </a:bodyPr>
          <a:lstStyle/>
          <a:p>
            <a:r>
              <a:rPr lang="en-GB" sz="3600" b="1" dirty="0" err="1">
                <a:solidFill>
                  <a:srgbClr val="FFFFFF"/>
                </a:solidFill>
                <a:latin typeface="Century Gothic" panose="020B0502020202020204" pitchFamily="34" charset="0"/>
              </a:rPr>
              <a:t>Je</a:t>
            </a:r>
            <a:r>
              <a:rPr lang="en-GB" sz="3600" b="1" dirty="0">
                <a:solidFill>
                  <a:srgbClr val="FFFFFF"/>
                </a:solidFill>
                <a:latin typeface="Century Gothic" panose="020B0502020202020204" pitchFamily="34" charset="0"/>
              </a:rPr>
              <a:t> </a:t>
            </a:r>
            <a:r>
              <a:rPr lang="en-GB" sz="3600" b="1" dirty="0" err="1">
                <a:solidFill>
                  <a:srgbClr val="FFFFFF"/>
                </a:solidFill>
                <a:latin typeface="Century Gothic" panose="020B0502020202020204" pitchFamily="34" charset="0"/>
              </a:rPr>
              <a:t>suis</a:t>
            </a:r>
            <a:r>
              <a:rPr lang="en-GB" sz="3600" b="1" dirty="0">
                <a:solidFill>
                  <a:srgbClr val="FFFFFF"/>
                </a:solidFill>
                <a:latin typeface="Century Gothic" panose="020B0502020202020204" pitchFamily="34" charset="0"/>
              </a:rPr>
              <a:t> quoi? (</a:t>
            </a:r>
            <a:r>
              <a:rPr lang="en-GB" sz="3600" b="1" dirty="0" err="1">
                <a:solidFill>
                  <a:srgbClr val="FFFFFF"/>
                </a:solidFill>
                <a:latin typeface="Century Gothic" panose="020B0502020202020204" pitchFamily="34" charset="0"/>
              </a:rPr>
              <a:t>réponses</a:t>
            </a:r>
            <a:r>
              <a:rPr lang="en-GB" sz="3600" b="1" dirty="0">
                <a:solidFill>
                  <a:srgbClr val="FFFFFF"/>
                </a:solidFill>
                <a:latin typeface="Century Gothic" panose="020B0502020202020204" pitchFamily="34" charset="0"/>
              </a:rPr>
              <a:t>)</a:t>
            </a:r>
            <a:endParaRPr lang="en-US" sz="3600" dirty="0"/>
          </a:p>
        </p:txBody>
      </p:sp>
    </p:spTree>
    <p:extLst>
      <p:ext uri="{BB962C8B-B14F-4D97-AF65-F5344CB8AC3E}">
        <p14:creationId xmlns:p14="http://schemas.microsoft.com/office/powerpoint/2010/main" val="110238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8" name="Speech Bubble: Rectangle with Corners Rounded 17">
            <a:extLst>
              <a:ext uri="{FF2B5EF4-FFF2-40B4-BE49-F238E27FC236}">
                <a16:creationId xmlns:a16="http://schemas.microsoft.com/office/drawing/2014/main" id="{762DF164-0A82-4C9D-A331-DA0C26E2D482}"/>
              </a:ext>
            </a:extLst>
          </p:cNvPr>
          <p:cNvSpPr/>
          <p:nvPr/>
        </p:nvSpPr>
        <p:spPr>
          <a:xfrm>
            <a:off x="3771448" y="1382256"/>
            <a:ext cx="3800475" cy="1202474"/>
          </a:xfrm>
          <a:prstGeom prst="wedgeRoundRectCallout">
            <a:avLst>
              <a:gd name="adj1" fmla="val -59913"/>
              <a:gd name="adj2" fmla="val 18764"/>
              <a:gd name="adj3" fmla="val 16667"/>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Je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trouve</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une</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solution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Je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fais</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quoi?</a:t>
            </a:r>
          </a:p>
        </p:txBody>
      </p:sp>
      <p:sp>
        <p:nvSpPr>
          <p:cNvPr id="21" name="Speech Bubble: Rectangle with Corners Rounded 20">
            <a:extLst>
              <a:ext uri="{FF2B5EF4-FFF2-40B4-BE49-F238E27FC236}">
                <a16:creationId xmlns:a16="http://schemas.microsoft.com/office/drawing/2014/main" id="{633D4F5D-904C-4D02-942C-730F5AFCCEF1}"/>
              </a:ext>
            </a:extLst>
          </p:cNvPr>
          <p:cNvSpPr/>
          <p:nvPr/>
        </p:nvSpPr>
        <p:spPr>
          <a:xfrm>
            <a:off x="4904056" y="2797677"/>
            <a:ext cx="3800475" cy="606638"/>
          </a:xfrm>
          <a:prstGeom prst="wedgeRoundRectCallout">
            <a:avLst>
              <a:gd name="adj1" fmla="val 59627"/>
              <a:gd name="adj2" fmla="val 23139"/>
              <a:gd name="adj3" fmla="val 16667"/>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Tu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pens</a:t>
            </a: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es</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sp>
        <p:nvSpPr>
          <p:cNvPr id="28" name="Speech Bubble: Rectangle with Corners Rounded 27">
            <a:extLst>
              <a:ext uri="{FF2B5EF4-FFF2-40B4-BE49-F238E27FC236}">
                <a16:creationId xmlns:a16="http://schemas.microsoft.com/office/drawing/2014/main" id="{3A412538-8511-43B6-B97E-5B34DA65FF76}"/>
              </a:ext>
            </a:extLst>
          </p:cNvPr>
          <p:cNvSpPr/>
          <p:nvPr/>
        </p:nvSpPr>
        <p:spPr>
          <a:xfrm>
            <a:off x="3701493" y="3617262"/>
            <a:ext cx="3800475" cy="606638"/>
          </a:xfrm>
          <a:prstGeom prst="wedgeRoundRectCallout">
            <a:avLst>
              <a:gd name="adj1" fmla="val -59913"/>
              <a:gd name="adj2" fmla="val 18764"/>
              <a:gd name="adj3" fmla="val 16667"/>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Oui</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c’est</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ça</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 Je </a:t>
            </a:r>
            <a:r>
              <a:rPr kumimoji="0" lang="en-GB" sz="2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pens</a:t>
            </a: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a:t>
            </a:r>
            <a:r>
              <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 </a:t>
            </a:r>
            <a:r>
              <a:rPr kumimoji="0" lang="en-GB" sz="2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a:t>
            </a:r>
          </a:p>
        </p:txBody>
      </p:sp>
      <p:pic>
        <p:nvPicPr>
          <p:cNvPr id="1026" name="Picture 2" descr="Smiling Girl Face Clip Art">
            <a:extLst>
              <a:ext uri="{FF2B5EF4-FFF2-40B4-BE49-F238E27FC236}">
                <a16:creationId xmlns:a16="http://schemas.microsoft.com/office/drawing/2014/main" id="{635CAA3E-7730-4450-9EEC-41118743F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157" y="1800335"/>
            <a:ext cx="1393265" cy="1567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y Face Cartoon Clip Art">
            <a:extLst>
              <a:ext uri="{FF2B5EF4-FFF2-40B4-BE49-F238E27FC236}">
                <a16:creationId xmlns:a16="http://schemas.microsoft.com/office/drawing/2014/main" id="{D37A7AFD-37C0-4371-B25E-8E3CBB3B9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3557" y="1679994"/>
            <a:ext cx="1393265" cy="157797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46">
            <a:extLst>
              <a:ext uri="{FF2B5EF4-FFF2-40B4-BE49-F238E27FC236}">
                <a16:creationId xmlns:a16="http://schemas.microsoft.com/office/drawing/2014/main" id="{6E293ABF-C721-453A-A937-294A12997FA8}"/>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(2/2)</a:t>
            </a:r>
          </a:p>
        </p:txBody>
      </p:sp>
      <p:sp>
        <p:nvSpPr>
          <p:cNvPr id="17" name="TextBox 16">
            <a:extLst>
              <a:ext uri="{FF2B5EF4-FFF2-40B4-BE49-F238E27FC236}">
                <a16:creationId xmlns:a16="http://schemas.microsoft.com/office/drawing/2014/main" id="{4D1D1993-F3C7-43A5-B4A6-F23B2282CE36}"/>
              </a:ext>
            </a:extLst>
          </p:cNvPr>
          <p:cNvSpPr txBox="1"/>
          <p:nvPr/>
        </p:nvSpPr>
        <p:spPr>
          <a:xfrm>
            <a:off x="5904599" y="2950195"/>
            <a:ext cx="1630906" cy="307777"/>
          </a:xfrm>
          <a:prstGeom prst="rect">
            <a:avLst/>
          </a:prstGeom>
          <a:solidFill>
            <a:schemeClr val="accent1">
              <a:lumMod val="50000"/>
            </a:schemeClr>
          </a:solidFill>
          <a:ln>
            <a:solidFill>
              <a:schemeClr val="accent1">
                <a:lumMod val="50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Arial"/>
                <a:cs typeface="Arial"/>
                <a:sym typeface="Arial"/>
              </a:rPr>
              <a:t>___ ___</a:t>
            </a:r>
          </a:p>
        </p:txBody>
      </p:sp>
      <p:sp>
        <p:nvSpPr>
          <p:cNvPr id="2" name="TextBox 1">
            <a:extLst>
              <a:ext uri="{FF2B5EF4-FFF2-40B4-BE49-F238E27FC236}">
                <a16:creationId xmlns:a16="http://schemas.microsoft.com/office/drawing/2014/main" id="{2247540D-EAE7-4BAE-8BD9-793168699051}"/>
              </a:ext>
            </a:extLst>
          </p:cNvPr>
          <p:cNvSpPr txBox="1"/>
          <p:nvPr/>
        </p:nvSpPr>
        <p:spPr>
          <a:xfrm>
            <a:off x="224034" y="4752469"/>
            <a:ext cx="12032960"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Je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trouve</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une</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solution !</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 I</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’m finding</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 solution!	    </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Je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fais</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quoi</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What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am </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I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doing</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Tu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penses</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Are </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you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thinking</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Je </a:t>
            </a:r>
            <a:r>
              <a:rPr kumimoji="0" lang="en-GB" sz="2200" b="0" i="1" u="none" strike="noStrike" kern="0" cap="none" spc="0" normalizeH="0" baseline="0" noProof="0" dirty="0" err="1">
                <a:ln>
                  <a:noFill/>
                </a:ln>
                <a:solidFill>
                  <a:srgbClr val="5B9BD5">
                    <a:lumMod val="50000"/>
                  </a:srgbClr>
                </a:solidFill>
                <a:effectLst/>
                <a:uLnTx/>
                <a:uFillTx/>
                <a:latin typeface="Century Gothic" panose="020B0502020202020204" pitchFamily="34" charset="0"/>
                <a:cs typeface="Arial"/>
                <a:sym typeface="Arial"/>
              </a:rPr>
              <a:t>pense</a:t>
            </a:r>
            <a:r>
              <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 </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I</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’m thinking</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a:t>
            </a:r>
            <a:endParaRPr kumimoji="0" lang="en-GB" sz="2200" b="0" i="1"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All verbs are in the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present continuous</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 because the actions are happening </a:t>
            </a:r>
            <a:r>
              <a:rPr kumimoji="0" lang="en-GB" sz="2200" b="1"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now</a:t>
            </a:r>
            <a:r>
              <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200" b="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endParaRPr>
          </a:p>
        </p:txBody>
      </p:sp>
      <p:sp>
        <p:nvSpPr>
          <p:cNvPr id="19" name="TextBox 18">
            <a:extLst>
              <a:ext uri="{FF2B5EF4-FFF2-40B4-BE49-F238E27FC236}">
                <a16:creationId xmlns:a16="http://schemas.microsoft.com/office/drawing/2014/main" id="{50B1D6DC-154F-46A8-AFEE-D59225768341}"/>
              </a:ext>
            </a:extLst>
          </p:cNvPr>
          <p:cNvSpPr txBox="1"/>
          <p:nvPr/>
        </p:nvSpPr>
        <p:spPr>
          <a:xfrm>
            <a:off x="3487470" y="4810135"/>
            <a:ext cx="3402532" cy="31689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5B9BD5">
                    <a:lumMod val="50000"/>
                  </a:srgbClr>
                </a:solidFill>
                <a:effectLst/>
                <a:uLnTx/>
                <a:uFillTx/>
                <a:latin typeface="Arial"/>
                <a:cs typeface="Arial"/>
                <a:sym typeface="Arial"/>
              </a:rPr>
              <a:t>_____________________________</a:t>
            </a:r>
          </a:p>
        </p:txBody>
      </p:sp>
      <p:sp>
        <p:nvSpPr>
          <p:cNvPr id="22" name="TextBox 21">
            <a:extLst>
              <a:ext uri="{FF2B5EF4-FFF2-40B4-BE49-F238E27FC236}">
                <a16:creationId xmlns:a16="http://schemas.microsoft.com/office/drawing/2014/main" id="{1556A8C3-06B8-41EB-A418-8F8C719A6C86}"/>
              </a:ext>
            </a:extLst>
          </p:cNvPr>
          <p:cNvSpPr txBox="1"/>
          <p:nvPr/>
        </p:nvSpPr>
        <p:spPr>
          <a:xfrm>
            <a:off x="8704531" y="4814693"/>
            <a:ext cx="3118959"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5B9BD5">
                    <a:lumMod val="50000"/>
                  </a:srgbClr>
                </a:solidFill>
                <a:effectLst/>
                <a:uLnTx/>
                <a:uFillTx/>
                <a:latin typeface="Arial"/>
                <a:cs typeface="Arial"/>
                <a:sym typeface="Arial"/>
              </a:rPr>
              <a:t>_____________________________</a:t>
            </a:r>
          </a:p>
        </p:txBody>
      </p:sp>
      <p:sp>
        <p:nvSpPr>
          <p:cNvPr id="23" name="TextBox 22">
            <a:extLst>
              <a:ext uri="{FF2B5EF4-FFF2-40B4-BE49-F238E27FC236}">
                <a16:creationId xmlns:a16="http://schemas.microsoft.com/office/drawing/2014/main" id="{689D9051-E76F-48F9-9DA3-3B67F25D7C2E}"/>
              </a:ext>
            </a:extLst>
          </p:cNvPr>
          <p:cNvSpPr txBox="1"/>
          <p:nvPr/>
        </p:nvSpPr>
        <p:spPr>
          <a:xfrm>
            <a:off x="1821318" y="5166461"/>
            <a:ext cx="3118959"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5B9BD5">
                    <a:lumMod val="50000"/>
                  </a:srgbClr>
                </a:solidFill>
                <a:effectLst/>
                <a:uLnTx/>
                <a:uFillTx/>
                <a:latin typeface="Arial"/>
                <a:cs typeface="Arial"/>
                <a:sym typeface="Arial"/>
              </a:rPr>
              <a:t>_____________________________</a:t>
            </a:r>
          </a:p>
        </p:txBody>
      </p:sp>
      <p:sp>
        <p:nvSpPr>
          <p:cNvPr id="24" name="TextBox 23">
            <a:extLst>
              <a:ext uri="{FF2B5EF4-FFF2-40B4-BE49-F238E27FC236}">
                <a16:creationId xmlns:a16="http://schemas.microsoft.com/office/drawing/2014/main" id="{2F2C1D43-E8E8-48F3-ABD2-E0A245E09DC4}"/>
              </a:ext>
            </a:extLst>
          </p:cNvPr>
          <p:cNvSpPr txBox="1"/>
          <p:nvPr/>
        </p:nvSpPr>
        <p:spPr>
          <a:xfrm>
            <a:off x="8314077" y="5178006"/>
            <a:ext cx="3118959"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5B9BD5">
                    <a:lumMod val="50000"/>
                  </a:srgbClr>
                </a:solidFill>
                <a:effectLst/>
                <a:uLnTx/>
                <a:uFillTx/>
                <a:latin typeface="Arial"/>
                <a:cs typeface="Arial"/>
                <a:sym typeface="Arial"/>
              </a:rPr>
              <a:t>_____________________________</a:t>
            </a:r>
          </a:p>
        </p:txBody>
      </p:sp>
      <p:sp>
        <p:nvSpPr>
          <p:cNvPr id="3" name="Title 2">
            <a:extLst>
              <a:ext uri="{FF2B5EF4-FFF2-40B4-BE49-F238E27FC236}">
                <a16:creationId xmlns:a16="http://schemas.microsoft.com/office/drawing/2014/main" id="{7F589AB5-96AE-5A4D-AACB-141F6AB67B23}"/>
              </a:ext>
            </a:extLst>
          </p:cNvPr>
          <p:cNvSpPr>
            <a:spLocks noGrp="1"/>
          </p:cNvSpPr>
          <p:nvPr>
            <p:ph type="ctrTitle"/>
          </p:nvPr>
        </p:nvSpPr>
        <p:spPr>
          <a:xfrm>
            <a:off x="-1" y="354643"/>
            <a:ext cx="3317359" cy="611979"/>
          </a:xfrm>
        </p:spPr>
        <p:txBody>
          <a:bodyPr>
            <a:normAutofit/>
          </a:bodyPr>
          <a:lstStyle/>
          <a:p>
            <a:r>
              <a:rPr lang="en-GB" sz="3600" b="1" dirty="0" err="1">
                <a:solidFill>
                  <a:srgbClr val="FFFFFF"/>
                </a:solidFill>
                <a:latin typeface="Century Gothic" panose="020B0502020202020204" pitchFamily="34" charset="0"/>
              </a:rPr>
              <a:t>Je</a:t>
            </a:r>
            <a:r>
              <a:rPr lang="en-GB" sz="3600" b="1" dirty="0">
                <a:solidFill>
                  <a:srgbClr val="FFFFFF"/>
                </a:solidFill>
                <a:latin typeface="Century Gothic" panose="020B0502020202020204" pitchFamily="34" charset="0"/>
              </a:rPr>
              <a:t> </a:t>
            </a:r>
            <a:r>
              <a:rPr lang="en-GB" sz="3600" b="1" dirty="0" err="1">
                <a:solidFill>
                  <a:srgbClr val="FFFFFF"/>
                </a:solidFill>
                <a:latin typeface="Century Gothic" panose="020B0502020202020204" pitchFamily="34" charset="0"/>
              </a:rPr>
              <a:t>fais</a:t>
            </a:r>
            <a:r>
              <a:rPr lang="en-GB" sz="3600" b="1" dirty="0">
                <a:solidFill>
                  <a:srgbClr val="FFFFFF"/>
                </a:solidFill>
                <a:latin typeface="Century Gothic" panose="020B0502020202020204" pitchFamily="34" charset="0"/>
              </a:rPr>
              <a:t> quoi?</a:t>
            </a:r>
            <a:endParaRPr lang="en-US" sz="3600" dirty="0"/>
          </a:p>
        </p:txBody>
      </p:sp>
    </p:spTree>
    <p:extLst>
      <p:ext uri="{BB962C8B-B14F-4D97-AF65-F5344CB8AC3E}">
        <p14:creationId xmlns:p14="http://schemas.microsoft.com/office/powerpoint/2010/main" val="413227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17" grpId="0" animBg="1"/>
      <p:bldP spid="17" grpId="1" animBg="1"/>
      <p:bldP spid="19" grpId="0" animBg="1"/>
      <p:bldP spid="19" grpId="1" animBg="1"/>
      <p:bldP spid="22" grpId="0" animBg="1"/>
      <p:bldP spid="22" grpId="1" animBg="1"/>
      <p:bldP spid="23" grpId="0" animBg="1"/>
      <p:bldP spid="23" grpId="1" animBg="1"/>
      <p:bldP spid="24" grpId="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2" name="TextBox 11">
            <a:extLst>
              <a:ext uri="{FF2B5EF4-FFF2-40B4-BE49-F238E27FC236}">
                <a16:creationId xmlns:a16="http://schemas.microsoft.com/office/drawing/2014/main" id="{C4CAF037-93AD-41F3-94C9-F65002839E50}"/>
              </a:ext>
            </a:extLst>
          </p:cNvPr>
          <p:cNvSpPr txBox="1"/>
          <p:nvPr/>
        </p:nvSpPr>
        <p:spPr>
          <a:xfrm>
            <a:off x="341701" y="1425349"/>
            <a:ext cx="31449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le </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fr</a:t>
            </a:r>
            <a:r>
              <a:rPr kumimoji="0" lang="en-GB" sz="2800" b="1" i="0" u="none" strike="noStrike" kern="0" cap="none" spc="0" normalizeH="0" baseline="0" noProof="0" dirty="0" err="1">
                <a:ln>
                  <a:noFill/>
                </a:ln>
                <a:solidFill>
                  <a:srgbClr val="52565A"/>
                </a:solidFill>
                <a:effectLst/>
                <a:uLnTx/>
                <a:uFillTx/>
                <a:latin typeface="arial" panose="020B0604020202020204" pitchFamily="34" charset="0"/>
                <a:cs typeface="Arial"/>
                <a:sym typeface="Arial"/>
              </a:rPr>
              <a:t>ère</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13" name="TextBox 12">
            <a:extLst>
              <a:ext uri="{FF2B5EF4-FFF2-40B4-BE49-F238E27FC236}">
                <a16:creationId xmlns:a16="http://schemas.microsoft.com/office/drawing/2014/main" id="{D8285AFE-E368-4DCA-84E6-00A42D509676}"/>
              </a:ext>
            </a:extLst>
          </p:cNvPr>
          <p:cNvSpPr txBox="1"/>
          <p:nvPr/>
        </p:nvSpPr>
        <p:spPr>
          <a:xfrm>
            <a:off x="4094873" y="5636820"/>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le parent</a:t>
            </a:r>
          </a:p>
        </p:txBody>
      </p:sp>
      <p:sp>
        <p:nvSpPr>
          <p:cNvPr id="14" name="TextBox 13">
            <a:extLst>
              <a:ext uri="{FF2B5EF4-FFF2-40B4-BE49-F238E27FC236}">
                <a16:creationId xmlns:a16="http://schemas.microsoft.com/office/drawing/2014/main" id="{0D610BCF-3250-4568-A721-E7CF0F789229}"/>
              </a:ext>
            </a:extLst>
          </p:cNvPr>
          <p:cNvSpPr txBox="1"/>
          <p:nvPr/>
        </p:nvSpPr>
        <p:spPr>
          <a:xfrm>
            <a:off x="6096000" y="2331291"/>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demander</a:t>
            </a:r>
          </a:p>
        </p:txBody>
      </p:sp>
      <p:sp>
        <p:nvSpPr>
          <p:cNvPr id="16" name="TextBox 15">
            <a:extLst>
              <a:ext uri="{FF2B5EF4-FFF2-40B4-BE49-F238E27FC236}">
                <a16:creationId xmlns:a16="http://schemas.microsoft.com/office/drawing/2014/main" id="{0522B09C-285E-4CB4-A6D3-6CE230E4693A}"/>
              </a:ext>
            </a:extLst>
          </p:cNvPr>
          <p:cNvSpPr txBox="1"/>
          <p:nvPr/>
        </p:nvSpPr>
        <p:spPr>
          <a:xfrm>
            <a:off x="3297387" y="2921231"/>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s</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trict</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(e)</a:t>
            </a:r>
          </a:p>
        </p:txBody>
      </p:sp>
      <p:sp>
        <p:nvSpPr>
          <p:cNvPr id="17" name="TextBox 16">
            <a:extLst>
              <a:ext uri="{FF2B5EF4-FFF2-40B4-BE49-F238E27FC236}">
                <a16:creationId xmlns:a16="http://schemas.microsoft.com/office/drawing/2014/main" id="{D19540B9-86A4-4165-B3D6-CBDA9A0D9C26}"/>
              </a:ext>
            </a:extLst>
          </p:cNvPr>
          <p:cNvSpPr txBox="1"/>
          <p:nvPr/>
        </p:nvSpPr>
        <p:spPr>
          <a:xfrm>
            <a:off x="8812346" y="5224887"/>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l’école</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19" name="TextBox 18">
            <a:extLst>
              <a:ext uri="{FF2B5EF4-FFF2-40B4-BE49-F238E27FC236}">
                <a16:creationId xmlns:a16="http://schemas.microsoft.com/office/drawing/2014/main" id="{1372747B-B50B-4BFD-B41D-569F6E712544}"/>
              </a:ext>
            </a:extLst>
          </p:cNvPr>
          <p:cNvSpPr txBox="1"/>
          <p:nvPr/>
        </p:nvSpPr>
        <p:spPr>
          <a:xfrm>
            <a:off x="8379691" y="2769464"/>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la </a:t>
            </a: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sœur</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22" name="TextBox 21">
            <a:extLst>
              <a:ext uri="{FF2B5EF4-FFF2-40B4-BE49-F238E27FC236}">
                <a16:creationId xmlns:a16="http://schemas.microsoft.com/office/drawing/2014/main" id="{6EE02EFA-EA3F-4A82-895C-C7FECBEB553F}"/>
              </a:ext>
            </a:extLst>
          </p:cNvPr>
          <p:cNvSpPr txBox="1"/>
          <p:nvPr/>
        </p:nvSpPr>
        <p:spPr>
          <a:xfrm>
            <a:off x="3297387" y="1777799"/>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normalement</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23" name="TextBox 22">
            <a:extLst>
              <a:ext uri="{FF2B5EF4-FFF2-40B4-BE49-F238E27FC236}">
                <a16:creationId xmlns:a16="http://schemas.microsoft.com/office/drawing/2014/main" id="{ED7D65CC-B8E1-4C27-82AF-BAF51B32749A}"/>
              </a:ext>
            </a:extLst>
          </p:cNvPr>
          <p:cNvSpPr txBox="1"/>
          <p:nvPr/>
        </p:nvSpPr>
        <p:spPr>
          <a:xfrm>
            <a:off x="2522382" y="4668371"/>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sage</a:t>
            </a:r>
          </a:p>
        </p:txBody>
      </p:sp>
      <p:sp>
        <p:nvSpPr>
          <p:cNvPr id="25" name="TextBox 24">
            <a:extLst>
              <a:ext uri="{FF2B5EF4-FFF2-40B4-BE49-F238E27FC236}">
                <a16:creationId xmlns:a16="http://schemas.microsoft.com/office/drawing/2014/main" id="{5421A68A-C06D-4300-8AA3-3B73495239A7}"/>
              </a:ext>
            </a:extLst>
          </p:cNvPr>
          <p:cNvSpPr txBox="1"/>
          <p:nvPr/>
        </p:nvSpPr>
        <p:spPr>
          <a:xfrm>
            <a:off x="-193964" y="2454519"/>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la raison</a:t>
            </a:r>
          </a:p>
        </p:txBody>
      </p:sp>
      <p:sp>
        <p:nvSpPr>
          <p:cNvPr id="26" name="TextBox 25">
            <a:extLst>
              <a:ext uri="{FF2B5EF4-FFF2-40B4-BE49-F238E27FC236}">
                <a16:creationId xmlns:a16="http://schemas.microsoft.com/office/drawing/2014/main" id="{2DDB0008-7E58-4635-A4FD-3253F874C9A5}"/>
              </a:ext>
            </a:extLst>
          </p:cNvPr>
          <p:cNvSpPr txBox="1"/>
          <p:nvPr/>
        </p:nvSpPr>
        <p:spPr>
          <a:xfrm>
            <a:off x="5789049" y="3786582"/>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l’</a:t>
            </a: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exemple</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30" name="TextBox 29">
            <a:extLst>
              <a:ext uri="{FF2B5EF4-FFF2-40B4-BE49-F238E27FC236}">
                <a16:creationId xmlns:a16="http://schemas.microsoft.com/office/drawing/2014/main" id="{1BBA527C-019D-460D-98C1-50D534A838C9}"/>
              </a:ext>
            </a:extLst>
          </p:cNvPr>
          <p:cNvSpPr txBox="1"/>
          <p:nvPr/>
        </p:nvSpPr>
        <p:spPr>
          <a:xfrm>
            <a:off x="9090028" y="3912703"/>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montrer</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31" name="TextBox 30">
            <a:extLst>
              <a:ext uri="{FF2B5EF4-FFF2-40B4-BE49-F238E27FC236}">
                <a16:creationId xmlns:a16="http://schemas.microsoft.com/office/drawing/2014/main" id="{0F5B13E4-28BB-47C8-AFDA-E67C4FB9BCE5}"/>
              </a:ext>
            </a:extLst>
          </p:cNvPr>
          <p:cNvSpPr txBox="1"/>
          <p:nvPr/>
        </p:nvSpPr>
        <p:spPr>
          <a:xfrm>
            <a:off x="6807200" y="936183"/>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rPr>
              <a:t>que</a:t>
            </a:r>
          </a:p>
        </p:txBody>
      </p:sp>
      <p:sp>
        <p:nvSpPr>
          <p:cNvPr id="32" name="TextBox 31">
            <a:extLst>
              <a:ext uri="{FF2B5EF4-FFF2-40B4-BE49-F238E27FC236}">
                <a16:creationId xmlns:a16="http://schemas.microsoft.com/office/drawing/2014/main" id="{615EC602-A9AB-4C25-B3F6-F655E3A4F126}"/>
              </a:ext>
            </a:extLst>
          </p:cNvPr>
          <p:cNvSpPr txBox="1"/>
          <p:nvPr/>
        </p:nvSpPr>
        <p:spPr>
          <a:xfrm>
            <a:off x="6096000" y="4998408"/>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parler</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33" name="TextBox 32">
            <a:extLst>
              <a:ext uri="{FF2B5EF4-FFF2-40B4-BE49-F238E27FC236}">
                <a16:creationId xmlns:a16="http://schemas.microsoft.com/office/drawing/2014/main" id="{465E9E1B-F2CE-49A6-A0E4-2AAD9BE9834E}"/>
              </a:ext>
            </a:extLst>
          </p:cNvPr>
          <p:cNvSpPr txBox="1"/>
          <p:nvPr/>
        </p:nvSpPr>
        <p:spPr>
          <a:xfrm>
            <a:off x="949891" y="3612661"/>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jeune</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34" name="TextBox 33">
            <a:extLst>
              <a:ext uri="{FF2B5EF4-FFF2-40B4-BE49-F238E27FC236}">
                <a16:creationId xmlns:a16="http://schemas.microsoft.com/office/drawing/2014/main" id="{B47BEE36-159D-46E0-AE2A-74D5089C3FDA}"/>
              </a:ext>
            </a:extLst>
          </p:cNvPr>
          <p:cNvSpPr txBox="1"/>
          <p:nvPr/>
        </p:nvSpPr>
        <p:spPr>
          <a:xfrm>
            <a:off x="-1" y="5449700"/>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o</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uvert</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(e)</a:t>
            </a:r>
          </a:p>
        </p:txBody>
      </p:sp>
      <p:sp>
        <p:nvSpPr>
          <p:cNvPr id="35" name="TextBox 34">
            <a:extLst>
              <a:ext uri="{FF2B5EF4-FFF2-40B4-BE49-F238E27FC236}">
                <a16:creationId xmlns:a16="http://schemas.microsoft.com/office/drawing/2014/main" id="{F9E01085-412C-490D-95C9-857904B2A634}"/>
              </a:ext>
            </a:extLst>
          </p:cNvPr>
          <p:cNvSpPr txBox="1"/>
          <p:nvPr/>
        </p:nvSpPr>
        <p:spPr>
          <a:xfrm>
            <a:off x="-539699" y="4192365"/>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noFill/>
                </a:ln>
                <a:solidFill>
                  <a:srgbClr val="DAA520"/>
                </a:solidFill>
                <a:effectLst/>
                <a:uLnTx/>
                <a:uFillTx/>
                <a:latin typeface="Century Gothic" panose="020B0502020202020204" pitchFamily="34" charset="0"/>
                <a:ea typeface="+mn-ea"/>
                <a:cs typeface="Arial"/>
                <a:sym typeface="Arial"/>
              </a:rPr>
              <a:t>penser</a:t>
            </a:r>
            <a:endParaRPr kumimoji="0" lang="en-GB" sz="2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Arial"/>
              <a:sym typeface="Arial"/>
            </a:endParaRPr>
          </a:p>
        </p:txBody>
      </p:sp>
      <p:sp>
        <p:nvSpPr>
          <p:cNvPr id="27" name="Rounded Rectangle 46">
            <a:extLst>
              <a:ext uri="{FF2B5EF4-FFF2-40B4-BE49-F238E27FC236}">
                <a16:creationId xmlns:a16="http://schemas.microsoft.com/office/drawing/2014/main" id="{F3D1C517-964E-40F5-8117-AAFC03B41B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(2/2)</a:t>
            </a:r>
          </a:p>
        </p:txBody>
      </p:sp>
      <p:sp>
        <p:nvSpPr>
          <p:cNvPr id="28" name="TextBox 27">
            <a:extLst>
              <a:ext uri="{FF2B5EF4-FFF2-40B4-BE49-F238E27FC236}">
                <a16:creationId xmlns:a16="http://schemas.microsoft.com/office/drawing/2014/main" id="{BC367EB4-6B34-41BC-A932-664A4FFDEB68}"/>
              </a:ext>
            </a:extLst>
          </p:cNvPr>
          <p:cNvSpPr txBox="1"/>
          <p:nvPr/>
        </p:nvSpPr>
        <p:spPr>
          <a:xfrm>
            <a:off x="8934031" y="1615917"/>
            <a:ext cx="31449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rester</a:t>
            </a:r>
            <a:r>
              <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 à la </a:t>
            </a:r>
            <a:r>
              <a:rPr kumimoji="0" lang="en-GB" sz="26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maison</a:t>
            </a:r>
            <a:endParaRPr kumimoji="0" lang="en-GB" sz="2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25A607D-C59F-7A45-9B60-E0EBE221DADC}"/>
              </a:ext>
            </a:extLst>
          </p:cNvPr>
          <p:cNvSpPr>
            <a:spLocks noGrp="1"/>
          </p:cNvSpPr>
          <p:nvPr>
            <p:ph type="ctrTitle"/>
          </p:nvPr>
        </p:nvSpPr>
        <p:spPr>
          <a:xfrm>
            <a:off x="139395" y="223110"/>
            <a:ext cx="5527969" cy="768994"/>
          </a:xfrm>
        </p:spPr>
        <p:txBody>
          <a:bodyPr>
            <a:normAutofit/>
          </a:bodyPr>
          <a:lstStyle/>
          <a:p>
            <a:pPr algn="l"/>
            <a:r>
              <a:rPr lang="en-GB" sz="3600" b="1" dirty="0" err="1">
                <a:solidFill>
                  <a:srgbClr val="FFFFFF"/>
                </a:solidFill>
                <a:latin typeface="Century Gothic" panose="020B0502020202020204" pitchFamily="34" charset="0"/>
              </a:rPr>
              <a:t>Je</a:t>
            </a:r>
            <a:r>
              <a:rPr lang="en-GB" sz="3600" b="1" dirty="0">
                <a:solidFill>
                  <a:srgbClr val="FFFFFF"/>
                </a:solidFill>
                <a:latin typeface="Century Gothic" panose="020B0502020202020204" pitchFamily="34" charset="0"/>
              </a:rPr>
              <a:t> </a:t>
            </a:r>
            <a:r>
              <a:rPr lang="en-GB" sz="3600" b="1" dirty="0" err="1">
                <a:solidFill>
                  <a:srgbClr val="FFFFFF"/>
                </a:solidFill>
                <a:latin typeface="Century Gothic" panose="020B0502020202020204" pitchFamily="34" charset="0"/>
              </a:rPr>
              <a:t>fais</a:t>
            </a:r>
            <a:r>
              <a:rPr lang="en-GB" sz="3600" b="1" dirty="0">
                <a:solidFill>
                  <a:srgbClr val="FFFFFF"/>
                </a:solidFill>
                <a:latin typeface="Century Gothic" panose="020B0502020202020204" pitchFamily="34" charset="0"/>
              </a:rPr>
              <a:t> quoi?</a:t>
            </a:r>
            <a:endParaRPr lang="en-US" sz="3600" dirty="0"/>
          </a:p>
        </p:txBody>
      </p:sp>
    </p:spTree>
    <p:extLst>
      <p:ext uri="{BB962C8B-B14F-4D97-AF65-F5344CB8AC3E}">
        <p14:creationId xmlns:p14="http://schemas.microsoft.com/office/powerpoint/2010/main" val="16083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96864"/>
            <a:ext cx="7242273" cy="867128"/>
          </a:xfrm>
          <a:prstGeom prst="rect">
            <a:avLst/>
          </a:prstGeom>
        </p:spPr>
      </p:pic>
      <p:sp>
        <p:nvSpPr>
          <p:cNvPr id="27" name="TextBox 26">
            <a:extLst>
              <a:ext uri="{FF2B5EF4-FFF2-40B4-BE49-F238E27FC236}">
                <a16:creationId xmlns:a16="http://schemas.microsoft.com/office/drawing/2014/main" id="{27AFDCD3-1715-48C3-9EDB-CD1BCD1DAFCB}"/>
              </a:ext>
            </a:extLst>
          </p:cNvPr>
          <p:cNvSpPr txBox="1"/>
          <p:nvPr/>
        </p:nvSpPr>
        <p:spPr>
          <a:xfrm>
            <a:off x="118532" y="1362782"/>
            <a:ext cx="11582400" cy="52014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J’ai une question pour le professeur. Je fais quoi? </a:t>
            </a:r>
            <a:b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 </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demande! </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suis en conversation avec mes amis. Je fais quoi? </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parle!</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J’ai une idée ! Je fais quoi? </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pense!</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endPar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fait rien aujourd’hui. Je fais quoi? </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 </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reste à la maison!</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fr-FR"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donne une photo à Paul. Je fais quoi? </a:t>
            </a:r>
            <a:b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br>
            <a:r>
              <a:rPr kumimoji="0" lang="de-DE"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Je ... </a:t>
            </a:r>
            <a:r>
              <a:rPr kumimoji="0" lang="en-GB" sz="22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a:sym typeface="Arial"/>
              </a:rPr>
              <a:t>montre</a:t>
            </a:r>
            <a:r>
              <a:rPr kumimoji="0" lang="de-DE"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a:sym typeface="Arial"/>
            </a:endParaRPr>
          </a:p>
        </p:txBody>
      </p:sp>
      <p:sp>
        <p:nvSpPr>
          <p:cNvPr id="39" name="Cloud Callout 11">
            <a:extLst>
              <a:ext uri="{FF2B5EF4-FFF2-40B4-BE49-F238E27FC236}">
                <a16:creationId xmlns:a16="http://schemas.microsoft.com/office/drawing/2014/main" id="{9DBE2D22-13B2-41F6-9295-EAA58037F8F3}"/>
              </a:ext>
            </a:extLst>
          </p:cNvPr>
          <p:cNvSpPr/>
          <p:nvPr/>
        </p:nvSpPr>
        <p:spPr>
          <a:xfrm>
            <a:off x="10288023" y="1264969"/>
            <a:ext cx="1301008" cy="1110194"/>
          </a:xfrm>
          <a:prstGeom prst="cloudCallout">
            <a:avLst>
              <a:gd name="adj1" fmla="val 148"/>
              <a:gd name="adj2" fmla="val 7159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5" name="Picture 4" descr="Boy Face Cartoon Clip Art">
            <a:extLst>
              <a:ext uri="{FF2B5EF4-FFF2-40B4-BE49-F238E27FC236}">
                <a16:creationId xmlns:a16="http://schemas.microsoft.com/office/drawing/2014/main" id="{57381390-72E8-4393-8C08-F0717F6ED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2198" y="2904494"/>
            <a:ext cx="1132659" cy="1282822"/>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7C3DBD3D-A255-43B8-AB50-53452CB85F8D}"/>
              </a:ext>
            </a:extLst>
          </p:cNvPr>
          <p:cNvSpPr/>
          <p:nvPr/>
        </p:nvSpPr>
        <p:spPr>
          <a:xfrm>
            <a:off x="1380473" y="1721025"/>
            <a:ext cx="1848149"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14" name="Rounded Rectangle 46">
            <a:extLst>
              <a:ext uri="{FF2B5EF4-FFF2-40B4-BE49-F238E27FC236}">
                <a16:creationId xmlns:a16="http://schemas.microsoft.com/office/drawing/2014/main" id="{1C911C06-AACE-432B-9621-10F7BDCB598E}"/>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 (2/2)</a:t>
            </a:r>
          </a:p>
        </p:txBody>
      </p:sp>
      <p:sp>
        <p:nvSpPr>
          <p:cNvPr id="16" name="Rectangle 15">
            <a:extLst>
              <a:ext uri="{FF2B5EF4-FFF2-40B4-BE49-F238E27FC236}">
                <a16:creationId xmlns:a16="http://schemas.microsoft.com/office/drawing/2014/main" id="{252F40C5-84CB-4069-AF23-73BB9F95ABD2}"/>
              </a:ext>
            </a:extLst>
          </p:cNvPr>
          <p:cNvSpPr/>
          <p:nvPr/>
        </p:nvSpPr>
        <p:spPr>
          <a:xfrm>
            <a:off x="1240026" y="2787276"/>
            <a:ext cx="1848149"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17" name="Rectangle 16">
            <a:extLst>
              <a:ext uri="{FF2B5EF4-FFF2-40B4-BE49-F238E27FC236}">
                <a16:creationId xmlns:a16="http://schemas.microsoft.com/office/drawing/2014/main" id="{EE3D24EF-7902-447A-B4CB-2C4D0D0AB1C0}"/>
              </a:ext>
            </a:extLst>
          </p:cNvPr>
          <p:cNvSpPr/>
          <p:nvPr/>
        </p:nvSpPr>
        <p:spPr>
          <a:xfrm>
            <a:off x="1240026" y="3789656"/>
            <a:ext cx="1848149"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18" name="Rectangle 17">
            <a:extLst>
              <a:ext uri="{FF2B5EF4-FFF2-40B4-BE49-F238E27FC236}">
                <a16:creationId xmlns:a16="http://schemas.microsoft.com/office/drawing/2014/main" id="{BCB14564-054E-473E-9300-8212DD3A186E}"/>
              </a:ext>
            </a:extLst>
          </p:cNvPr>
          <p:cNvSpPr/>
          <p:nvPr/>
        </p:nvSpPr>
        <p:spPr>
          <a:xfrm>
            <a:off x="1380472" y="4794772"/>
            <a:ext cx="2450446"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19" name="Rectangle 18">
            <a:extLst>
              <a:ext uri="{FF2B5EF4-FFF2-40B4-BE49-F238E27FC236}">
                <a16:creationId xmlns:a16="http://schemas.microsoft.com/office/drawing/2014/main" id="{6FE6D8C2-782D-428B-89E0-CA8383B69A6D}"/>
              </a:ext>
            </a:extLst>
          </p:cNvPr>
          <p:cNvSpPr/>
          <p:nvPr/>
        </p:nvSpPr>
        <p:spPr>
          <a:xfrm>
            <a:off x="1311743" y="5797152"/>
            <a:ext cx="1848149" cy="3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2" name="Title 1">
            <a:extLst>
              <a:ext uri="{FF2B5EF4-FFF2-40B4-BE49-F238E27FC236}">
                <a16:creationId xmlns:a16="http://schemas.microsoft.com/office/drawing/2014/main" id="{6DB107AE-3707-3D4E-BB36-1550850880CD}"/>
              </a:ext>
            </a:extLst>
          </p:cNvPr>
          <p:cNvSpPr>
            <a:spLocks noGrp="1"/>
          </p:cNvSpPr>
          <p:nvPr>
            <p:ph type="ctrTitle"/>
          </p:nvPr>
        </p:nvSpPr>
        <p:spPr>
          <a:xfrm>
            <a:off x="271099" y="210488"/>
            <a:ext cx="10363200" cy="765676"/>
          </a:xfrm>
        </p:spPr>
        <p:txBody>
          <a:bodyPr>
            <a:normAutofit/>
          </a:bodyPr>
          <a:lstStyle/>
          <a:p>
            <a:pPr algn="l"/>
            <a:r>
              <a:rPr lang="en-GB" sz="3600" b="1" dirty="0" err="1">
                <a:solidFill>
                  <a:srgbClr val="FFFFFF"/>
                </a:solidFill>
                <a:latin typeface="Century Gothic" panose="020B0502020202020204" pitchFamily="34" charset="0"/>
              </a:rPr>
              <a:t>Je</a:t>
            </a:r>
            <a:r>
              <a:rPr lang="en-GB" sz="3600" b="1" dirty="0">
                <a:solidFill>
                  <a:srgbClr val="FFFFFF"/>
                </a:solidFill>
                <a:latin typeface="Century Gothic" panose="020B0502020202020204" pitchFamily="34" charset="0"/>
              </a:rPr>
              <a:t> </a:t>
            </a:r>
            <a:r>
              <a:rPr lang="en-GB" sz="3600" b="1" dirty="0" err="1">
                <a:solidFill>
                  <a:srgbClr val="FFFFFF"/>
                </a:solidFill>
                <a:latin typeface="Century Gothic" panose="020B0502020202020204" pitchFamily="34" charset="0"/>
              </a:rPr>
              <a:t>fais</a:t>
            </a:r>
            <a:r>
              <a:rPr lang="en-GB" sz="3600" b="1" dirty="0">
                <a:solidFill>
                  <a:srgbClr val="FFFFFF"/>
                </a:solidFill>
                <a:latin typeface="Century Gothic" panose="020B0502020202020204" pitchFamily="34" charset="0"/>
              </a:rPr>
              <a:t> quoi? (</a:t>
            </a:r>
            <a:r>
              <a:rPr lang="en-GB" sz="3600" b="1" dirty="0" err="1">
                <a:solidFill>
                  <a:srgbClr val="FFFFFF"/>
                </a:solidFill>
                <a:latin typeface="Century Gothic" panose="020B0502020202020204" pitchFamily="34" charset="0"/>
              </a:rPr>
              <a:t>réponses</a:t>
            </a:r>
            <a:r>
              <a:rPr lang="en-GB" sz="3600" b="1" dirty="0">
                <a:solidFill>
                  <a:srgbClr val="FFFFFF"/>
                </a:solidFill>
                <a:latin typeface="Century Gothic" panose="020B0502020202020204" pitchFamily="34" charset="0"/>
              </a:rPr>
              <a:t>)</a:t>
            </a:r>
            <a:endParaRPr lang="en-US" sz="3600" dirty="0"/>
          </a:p>
        </p:txBody>
      </p:sp>
    </p:spTree>
    <p:extLst>
      <p:ext uri="{BB962C8B-B14F-4D97-AF65-F5344CB8AC3E}">
        <p14:creationId xmlns:p14="http://schemas.microsoft.com/office/powerpoint/2010/main" val="270114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43" name="Rectangle 42">
            <a:extLst>
              <a:ext uri="{FF2B5EF4-FFF2-40B4-BE49-F238E27FC236}">
                <a16:creationId xmlns:a16="http://schemas.microsoft.com/office/drawing/2014/main" id="{11E9B3D6-4D50-4061-B141-0ECC4A54876B}"/>
              </a:ext>
            </a:extLst>
          </p:cNvPr>
          <p:cNvSpPr/>
          <p:nvPr/>
        </p:nvSpPr>
        <p:spPr>
          <a:xfrm>
            <a:off x="7038522" y="156515"/>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44" name="TextBox 43">
            <a:extLst>
              <a:ext uri="{FF2B5EF4-FFF2-40B4-BE49-F238E27FC236}">
                <a16:creationId xmlns:a16="http://schemas.microsoft.com/office/drawing/2014/main" id="{60F57925-6944-4767-A852-1C127E1E9D28}"/>
              </a:ext>
            </a:extLst>
          </p:cNvPr>
          <p:cNvSpPr txBox="1"/>
          <p:nvPr/>
        </p:nvSpPr>
        <p:spPr>
          <a:xfrm>
            <a:off x="7067550" y="156514"/>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56" name="Rectangle 55">
            <a:extLst>
              <a:ext uri="{FF2B5EF4-FFF2-40B4-BE49-F238E27FC236}">
                <a16:creationId xmlns:a16="http://schemas.microsoft.com/office/drawing/2014/main" id="{69A2CE37-5F0E-4CAC-8124-155DD38CCA9E}"/>
              </a:ext>
            </a:extLst>
          </p:cNvPr>
          <p:cNvSpPr/>
          <p:nvPr/>
        </p:nvSpPr>
        <p:spPr>
          <a:xfrm>
            <a:off x="5725887" y="2198234"/>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57" name="Rectangle 56">
            <a:extLst>
              <a:ext uri="{FF2B5EF4-FFF2-40B4-BE49-F238E27FC236}">
                <a16:creationId xmlns:a16="http://schemas.microsoft.com/office/drawing/2014/main" id="{193F9391-2C6D-452F-8A3C-F257F47EB8DE}"/>
              </a:ext>
            </a:extLst>
          </p:cNvPr>
          <p:cNvSpPr/>
          <p:nvPr/>
        </p:nvSpPr>
        <p:spPr>
          <a:xfrm>
            <a:off x="9629322" y="156515"/>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58" name="TextBox 57">
            <a:extLst>
              <a:ext uri="{FF2B5EF4-FFF2-40B4-BE49-F238E27FC236}">
                <a16:creationId xmlns:a16="http://schemas.microsoft.com/office/drawing/2014/main" id="{185F3067-4E9F-4521-B3C5-4B9C9D8C81E3}"/>
              </a:ext>
            </a:extLst>
          </p:cNvPr>
          <p:cNvSpPr txBox="1"/>
          <p:nvPr/>
        </p:nvSpPr>
        <p:spPr>
          <a:xfrm>
            <a:off x="9658350" y="156514"/>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59" name="Rectangle 58">
            <a:extLst>
              <a:ext uri="{FF2B5EF4-FFF2-40B4-BE49-F238E27FC236}">
                <a16:creationId xmlns:a16="http://schemas.microsoft.com/office/drawing/2014/main" id="{A10551B4-DD10-4267-82D1-2A547728A83A}"/>
              </a:ext>
            </a:extLst>
          </p:cNvPr>
          <p:cNvSpPr/>
          <p:nvPr/>
        </p:nvSpPr>
        <p:spPr>
          <a:xfrm>
            <a:off x="8316687" y="2198234"/>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0" name="Rectangle 59">
            <a:extLst>
              <a:ext uri="{FF2B5EF4-FFF2-40B4-BE49-F238E27FC236}">
                <a16:creationId xmlns:a16="http://schemas.microsoft.com/office/drawing/2014/main" id="{248B8B36-0F90-4BD7-92F9-E96B1722907B}"/>
              </a:ext>
            </a:extLst>
          </p:cNvPr>
          <p:cNvSpPr/>
          <p:nvPr/>
        </p:nvSpPr>
        <p:spPr>
          <a:xfrm>
            <a:off x="6952344" y="4252677"/>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1" name="Rectangle 60">
            <a:extLst>
              <a:ext uri="{FF2B5EF4-FFF2-40B4-BE49-F238E27FC236}">
                <a16:creationId xmlns:a16="http://schemas.microsoft.com/office/drawing/2014/main" id="{8E304646-8FEB-43C1-A113-84DDD7D0DB6E}"/>
              </a:ext>
            </a:extLst>
          </p:cNvPr>
          <p:cNvSpPr/>
          <p:nvPr/>
        </p:nvSpPr>
        <p:spPr>
          <a:xfrm>
            <a:off x="527958" y="2181589"/>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2" name="TextBox 61">
            <a:extLst>
              <a:ext uri="{FF2B5EF4-FFF2-40B4-BE49-F238E27FC236}">
                <a16:creationId xmlns:a16="http://schemas.microsoft.com/office/drawing/2014/main" id="{D4309825-FD21-4E55-9315-29218D1D467E}"/>
              </a:ext>
            </a:extLst>
          </p:cNvPr>
          <p:cNvSpPr txBox="1"/>
          <p:nvPr/>
        </p:nvSpPr>
        <p:spPr>
          <a:xfrm>
            <a:off x="571500" y="2181589"/>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63" name="Rectangle 62">
            <a:extLst>
              <a:ext uri="{FF2B5EF4-FFF2-40B4-BE49-F238E27FC236}">
                <a16:creationId xmlns:a16="http://schemas.microsoft.com/office/drawing/2014/main" id="{9E2A6CA9-0288-4B51-B822-97402D5F0DCE}"/>
              </a:ext>
            </a:extLst>
          </p:cNvPr>
          <p:cNvSpPr/>
          <p:nvPr/>
        </p:nvSpPr>
        <p:spPr>
          <a:xfrm>
            <a:off x="1781630" y="4252677"/>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4" name="Rectangle 63">
            <a:extLst>
              <a:ext uri="{FF2B5EF4-FFF2-40B4-BE49-F238E27FC236}">
                <a16:creationId xmlns:a16="http://schemas.microsoft.com/office/drawing/2014/main" id="{D0C2D2A6-B5FB-4E98-A761-8106E2AC0B5B}"/>
              </a:ext>
            </a:extLst>
          </p:cNvPr>
          <p:cNvSpPr/>
          <p:nvPr/>
        </p:nvSpPr>
        <p:spPr>
          <a:xfrm>
            <a:off x="9543144" y="4252677"/>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5" name="Rectangle 64">
            <a:extLst>
              <a:ext uri="{FF2B5EF4-FFF2-40B4-BE49-F238E27FC236}">
                <a16:creationId xmlns:a16="http://schemas.microsoft.com/office/drawing/2014/main" id="{36187825-F90F-46B4-8486-0CDD489F3C33}"/>
              </a:ext>
            </a:extLst>
          </p:cNvPr>
          <p:cNvSpPr/>
          <p:nvPr/>
        </p:nvSpPr>
        <p:spPr>
          <a:xfrm>
            <a:off x="3118758" y="2181589"/>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6" name="TextBox 65">
            <a:extLst>
              <a:ext uri="{FF2B5EF4-FFF2-40B4-BE49-F238E27FC236}">
                <a16:creationId xmlns:a16="http://schemas.microsoft.com/office/drawing/2014/main" id="{C88FD473-1733-4347-8835-9E717093F9F3}"/>
              </a:ext>
            </a:extLst>
          </p:cNvPr>
          <p:cNvSpPr txBox="1"/>
          <p:nvPr/>
        </p:nvSpPr>
        <p:spPr>
          <a:xfrm>
            <a:off x="3162300" y="2181588"/>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p>
        </p:txBody>
      </p:sp>
      <p:sp>
        <p:nvSpPr>
          <p:cNvPr id="67" name="Rectangle 66">
            <a:extLst>
              <a:ext uri="{FF2B5EF4-FFF2-40B4-BE49-F238E27FC236}">
                <a16:creationId xmlns:a16="http://schemas.microsoft.com/office/drawing/2014/main" id="{6A245599-7D90-4457-9270-5E41C1453154}"/>
              </a:ext>
            </a:extLst>
          </p:cNvPr>
          <p:cNvSpPr/>
          <p:nvPr/>
        </p:nvSpPr>
        <p:spPr>
          <a:xfrm>
            <a:off x="4372430" y="4252677"/>
            <a:ext cx="2452914" cy="19013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endParaRPr>
          </a:p>
        </p:txBody>
      </p:sp>
      <p:sp>
        <p:nvSpPr>
          <p:cNvPr id="68" name="TextBox 67">
            <a:extLst>
              <a:ext uri="{FF2B5EF4-FFF2-40B4-BE49-F238E27FC236}">
                <a16:creationId xmlns:a16="http://schemas.microsoft.com/office/drawing/2014/main" id="{DE665197-67C5-4CDE-A1C3-B375717E6C38}"/>
              </a:ext>
            </a:extLst>
          </p:cNvPr>
          <p:cNvSpPr txBox="1"/>
          <p:nvPr/>
        </p:nvSpPr>
        <p:spPr>
          <a:xfrm>
            <a:off x="5725887" y="2198232"/>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69" name="TextBox 68">
            <a:extLst>
              <a:ext uri="{FF2B5EF4-FFF2-40B4-BE49-F238E27FC236}">
                <a16:creationId xmlns:a16="http://schemas.microsoft.com/office/drawing/2014/main" id="{44D818B3-C7F9-438F-BDD2-06FD479FE63F}"/>
              </a:ext>
            </a:extLst>
          </p:cNvPr>
          <p:cNvSpPr txBox="1"/>
          <p:nvPr/>
        </p:nvSpPr>
        <p:spPr>
          <a:xfrm>
            <a:off x="8316687" y="2198232"/>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70" name="TextBox 69">
            <a:extLst>
              <a:ext uri="{FF2B5EF4-FFF2-40B4-BE49-F238E27FC236}">
                <a16:creationId xmlns:a16="http://schemas.microsoft.com/office/drawing/2014/main" id="{A28E102E-F15F-4567-B625-7B99F1200EA4}"/>
              </a:ext>
            </a:extLst>
          </p:cNvPr>
          <p:cNvSpPr txBox="1"/>
          <p:nvPr/>
        </p:nvSpPr>
        <p:spPr>
          <a:xfrm>
            <a:off x="1781630" y="4252677"/>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
            </a:r>
          </a:p>
        </p:txBody>
      </p:sp>
      <p:sp>
        <p:nvSpPr>
          <p:cNvPr id="71" name="TextBox 70">
            <a:extLst>
              <a:ext uri="{FF2B5EF4-FFF2-40B4-BE49-F238E27FC236}">
                <a16:creationId xmlns:a16="http://schemas.microsoft.com/office/drawing/2014/main" id="{D6E2568E-4BA6-43F0-8A1E-0AC178D659CC}"/>
              </a:ext>
            </a:extLst>
          </p:cNvPr>
          <p:cNvSpPr txBox="1"/>
          <p:nvPr/>
        </p:nvSpPr>
        <p:spPr>
          <a:xfrm>
            <a:off x="4379687" y="4252677"/>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t>
            </a:r>
          </a:p>
        </p:txBody>
      </p:sp>
      <p:sp>
        <p:nvSpPr>
          <p:cNvPr id="72" name="TextBox 71">
            <a:extLst>
              <a:ext uri="{FF2B5EF4-FFF2-40B4-BE49-F238E27FC236}">
                <a16:creationId xmlns:a16="http://schemas.microsoft.com/office/drawing/2014/main" id="{6BDCDAEB-EE32-4D41-911A-5678703FBEF4}"/>
              </a:ext>
            </a:extLst>
          </p:cNvPr>
          <p:cNvSpPr txBox="1"/>
          <p:nvPr/>
        </p:nvSpPr>
        <p:spPr>
          <a:xfrm>
            <a:off x="6963230" y="4295522"/>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73" name="TextBox 72">
            <a:extLst>
              <a:ext uri="{FF2B5EF4-FFF2-40B4-BE49-F238E27FC236}">
                <a16:creationId xmlns:a16="http://schemas.microsoft.com/office/drawing/2014/main" id="{DC943254-8474-4B8F-8A41-F569CC7595C0}"/>
              </a:ext>
            </a:extLst>
          </p:cNvPr>
          <p:cNvSpPr txBox="1"/>
          <p:nvPr/>
        </p:nvSpPr>
        <p:spPr>
          <a:xfrm>
            <a:off x="9579429" y="4252677"/>
            <a:ext cx="464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a:t>
            </a:r>
          </a:p>
        </p:txBody>
      </p:sp>
      <p:sp>
        <p:nvSpPr>
          <p:cNvPr id="74" name="TextBox 73">
            <a:extLst>
              <a:ext uri="{FF2B5EF4-FFF2-40B4-BE49-F238E27FC236}">
                <a16:creationId xmlns:a16="http://schemas.microsoft.com/office/drawing/2014/main" id="{8DF536B7-64A1-45AF-A8DE-AA140C4933C6}"/>
              </a:ext>
            </a:extLst>
          </p:cNvPr>
          <p:cNvSpPr txBox="1"/>
          <p:nvPr/>
        </p:nvSpPr>
        <p:spPr>
          <a:xfrm>
            <a:off x="5882822" y="2540556"/>
            <a:ext cx="21209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poste</a:t>
            </a:r>
          </a:p>
        </p:txBody>
      </p:sp>
      <p:sp>
        <p:nvSpPr>
          <p:cNvPr id="75" name="TextBox 74">
            <a:extLst>
              <a:ext uri="{FF2B5EF4-FFF2-40B4-BE49-F238E27FC236}">
                <a16:creationId xmlns:a16="http://schemas.microsoft.com/office/drawing/2014/main" id="{12F35866-3742-46BD-A6C1-32BFF05553B6}"/>
              </a:ext>
            </a:extLst>
          </p:cNvPr>
          <p:cNvSpPr txBox="1"/>
          <p:nvPr/>
        </p:nvSpPr>
        <p:spPr>
          <a:xfrm>
            <a:off x="2457821" y="4592109"/>
            <a:ext cx="21209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train</a:t>
            </a:r>
          </a:p>
        </p:txBody>
      </p:sp>
      <p:sp>
        <p:nvSpPr>
          <p:cNvPr id="76" name="TextBox 75">
            <a:extLst>
              <a:ext uri="{FF2B5EF4-FFF2-40B4-BE49-F238E27FC236}">
                <a16:creationId xmlns:a16="http://schemas.microsoft.com/office/drawing/2014/main" id="{C922A3CF-C5B2-4623-9234-D191EA9A5498}"/>
              </a:ext>
            </a:extLst>
          </p:cNvPr>
          <p:cNvSpPr txBox="1"/>
          <p:nvPr/>
        </p:nvSpPr>
        <p:spPr>
          <a:xfrm>
            <a:off x="9802586" y="611401"/>
            <a:ext cx="21209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collège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207051E1-8341-434C-B787-90EBEE00A773}"/>
              </a:ext>
            </a:extLst>
          </p:cNvPr>
          <p:cNvSpPr txBox="1"/>
          <p:nvPr/>
        </p:nvSpPr>
        <p:spPr>
          <a:xfrm>
            <a:off x="9695461" y="4679850"/>
            <a:ext cx="21209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quand</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8" name="TextBox 77">
            <a:extLst>
              <a:ext uri="{FF2B5EF4-FFF2-40B4-BE49-F238E27FC236}">
                <a16:creationId xmlns:a16="http://schemas.microsoft.com/office/drawing/2014/main" id="{4D0B570F-14EE-4826-A493-875A7245537C}"/>
              </a:ext>
            </a:extLst>
          </p:cNvPr>
          <p:cNvSpPr txBox="1"/>
          <p:nvPr/>
        </p:nvSpPr>
        <p:spPr>
          <a:xfrm>
            <a:off x="3670301" y="2595437"/>
            <a:ext cx="14078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parc</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FC830A3A-B2B0-4FD1-B987-6DEBA5E631BC}"/>
              </a:ext>
            </a:extLst>
          </p:cNvPr>
          <p:cNvSpPr txBox="1"/>
          <p:nvPr/>
        </p:nvSpPr>
        <p:spPr>
          <a:xfrm>
            <a:off x="7115629" y="4681965"/>
            <a:ext cx="21263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comment</a:t>
            </a:r>
          </a:p>
        </p:txBody>
      </p:sp>
      <p:sp>
        <p:nvSpPr>
          <p:cNvPr id="80" name="TextBox 79">
            <a:extLst>
              <a:ext uri="{FF2B5EF4-FFF2-40B4-BE49-F238E27FC236}">
                <a16:creationId xmlns:a16="http://schemas.microsoft.com/office/drawing/2014/main" id="{4CBF95DF-4A4B-4FEB-BD31-E5399E163153}"/>
              </a:ext>
            </a:extLst>
          </p:cNvPr>
          <p:cNvSpPr txBox="1"/>
          <p:nvPr/>
        </p:nvSpPr>
        <p:spPr>
          <a:xfrm>
            <a:off x="742047" y="2632331"/>
            <a:ext cx="21209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jour</a:t>
            </a:r>
          </a:p>
        </p:txBody>
      </p:sp>
      <p:sp>
        <p:nvSpPr>
          <p:cNvPr id="81" name="TextBox 80">
            <a:extLst>
              <a:ext uri="{FF2B5EF4-FFF2-40B4-BE49-F238E27FC236}">
                <a16:creationId xmlns:a16="http://schemas.microsoft.com/office/drawing/2014/main" id="{89DA94FC-EFFC-45DE-A506-A902F5508F7F}"/>
              </a:ext>
            </a:extLst>
          </p:cNvPr>
          <p:cNvSpPr txBox="1"/>
          <p:nvPr/>
        </p:nvSpPr>
        <p:spPr>
          <a:xfrm>
            <a:off x="8526236" y="2543853"/>
            <a:ext cx="20138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samedi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2" name="TextBox 81">
            <a:extLst>
              <a:ext uri="{FF2B5EF4-FFF2-40B4-BE49-F238E27FC236}">
                <a16:creationId xmlns:a16="http://schemas.microsoft.com/office/drawing/2014/main" id="{F7B21541-1B5B-4B3A-BBB2-B990A8D96ECE}"/>
              </a:ext>
            </a:extLst>
          </p:cNvPr>
          <p:cNvSpPr txBox="1"/>
          <p:nvPr/>
        </p:nvSpPr>
        <p:spPr>
          <a:xfrm>
            <a:off x="4790455" y="4592108"/>
            <a:ext cx="14804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où</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3" name="TextBox 82">
            <a:extLst>
              <a:ext uri="{FF2B5EF4-FFF2-40B4-BE49-F238E27FC236}">
                <a16:creationId xmlns:a16="http://schemas.microsoft.com/office/drawing/2014/main" id="{795FFBC7-1F3A-49CB-A209-C49B8FD15B55}"/>
              </a:ext>
            </a:extLst>
          </p:cNvPr>
          <p:cNvSpPr txBox="1"/>
          <p:nvPr/>
        </p:nvSpPr>
        <p:spPr>
          <a:xfrm>
            <a:off x="7390499" y="606210"/>
            <a:ext cx="18015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caisse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4" name="TextBox 83">
            <a:extLst>
              <a:ext uri="{FF2B5EF4-FFF2-40B4-BE49-F238E27FC236}">
                <a16:creationId xmlns:a16="http://schemas.microsoft.com/office/drawing/2014/main" id="{F3006706-4079-4394-9C27-5A001DEE1D07}"/>
              </a:ext>
            </a:extLst>
          </p:cNvPr>
          <p:cNvSpPr txBox="1"/>
          <p:nvPr/>
        </p:nvSpPr>
        <p:spPr>
          <a:xfrm>
            <a:off x="7179589" y="1260549"/>
            <a:ext cx="22506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checkout</a:t>
            </a:r>
          </a:p>
        </p:txBody>
      </p:sp>
      <p:sp>
        <p:nvSpPr>
          <p:cNvPr id="85" name="TextBox 84">
            <a:extLst>
              <a:ext uri="{FF2B5EF4-FFF2-40B4-BE49-F238E27FC236}">
                <a16:creationId xmlns:a16="http://schemas.microsoft.com/office/drawing/2014/main" id="{CECDCA34-7C27-4A8A-9B0C-8A91B020EA60}"/>
              </a:ext>
            </a:extLst>
          </p:cNvPr>
          <p:cNvSpPr txBox="1"/>
          <p:nvPr/>
        </p:nvSpPr>
        <p:spPr>
          <a:xfrm>
            <a:off x="2002976" y="5227704"/>
            <a:ext cx="19884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train</a:t>
            </a:r>
          </a:p>
        </p:txBody>
      </p:sp>
      <p:sp>
        <p:nvSpPr>
          <p:cNvPr id="86" name="TextBox 85">
            <a:extLst>
              <a:ext uri="{FF2B5EF4-FFF2-40B4-BE49-F238E27FC236}">
                <a16:creationId xmlns:a16="http://schemas.microsoft.com/office/drawing/2014/main" id="{3117D795-92E1-4A2F-B5F2-D0C7986B894F}"/>
              </a:ext>
            </a:extLst>
          </p:cNvPr>
          <p:cNvSpPr txBox="1"/>
          <p:nvPr/>
        </p:nvSpPr>
        <p:spPr>
          <a:xfrm>
            <a:off x="9606167" y="1025353"/>
            <a:ext cx="249009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secondary school</a:t>
            </a:r>
          </a:p>
        </p:txBody>
      </p:sp>
      <p:sp>
        <p:nvSpPr>
          <p:cNvPr id="87" name="TextBox 86">
            <a:extLst>
              <a:ext uri="{FF2B5EF4-FFF2-40B4-BE49-F238E27FC236}">
                <a16:creationId xmlns:a16="http://schemas.microsoft.com/office/drawing/2014/main" id="{16E5A5C5-6AB2-4AB6-BC63-3192692569F9}"/>
              </a:ext>
            </a:extLst>
          </p:cNvPr>
          <p:cNvSpPr txBox="1"/>
          <p:nvPr/>
        </p:nvSpPr>
        <p:spPr>
          <a:xfrm>
            <a:off x="925284" y="3234356"/>
            <a:ext cx="168729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day</a:t>
            </a:r>
          </a:p>
        </p:txBody>
      </p:sp>
      <p:sp>
        <p:nvSpPr>
          <p:cNvPr id="88" name="TextBox 87">
            <a:extLst>
              <a:ext uri="{FF2B5EF4-FFF2-40B4-BE49-F238E27FC236}">
                <a16:creationId xmlns:a16="http://schemas.microsoft.com/office/drawing/2014/main" id="{57163EC8-75A9-4FB7-94A9-6212EAD74CAC}"/>
              </a:ext>
            </a:extLst>
          </p:cNvPr>
          <p:cNvSpPr txBox="1"/>
          <p:nvPr/>
        </p:nvSpPr>
        <p:spPr>
          <a:xfrm>
            <a:off x="3530597" y="3214746"/>
            <a:ext cx="168729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park</a:t>
            </a:r>
          </a:p>
        </p:txBody>
      </p:sp>
      <p:sp>
        <p:nvSpPr>
          <p:cNvPr id="89" name="TextBox 88">
            <a:extLst>
              <a:ext uri="{FF2B5EF4-FFF2-40B4-BE49-F238E27FC236}">
                <a16:creationId xmlns:a16="http://schemas.microsoft.com/office/drawing/2014/main" id="{86E5A18B-F8BE-4FD1-8BE5-B0FBA3512F9C}"/>
              </a:ext>
            </a:extLst>
          </p:cNvPr>
          <p:cNvSpPr txBox="1"/>
          <p:nvPr/>
        </p:nvSpPr>
        <p:spPr>
          <a:xfrm>
            <a:off x="5714823" y="3164699"/>
            <a:ext cx="24166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post office</a:t>
            </a:r>
          </a:p>
        </p:txBody>
      </p:sp>
      <p:sp>
        <p:nvSpPr>
          <p:cNvPr id="90" name="TextBox 89">
            <a:extLst>
              <a:ext uri="{FF2B5EF4-FFF2-40B4-BE49-F238E27FC236}">
                <a16:creationId xmlns:a16="http://schemas.microsoft.com/office/drawing/2014/main" id="{52EF5448-6DEE-4EDD-8158-15C249FF0D9B}"/>
              </a:ext>
            </a:extLst>
          </p:cNvPr>
          <p:cNvSpPr txBox="1"/>
          <p:nvPr/>
        </p:nvSpPr>
        <p:spPr>
          <a:xfrm>
            <a:off x="8355157" y="3170978"/>
            <a:ext cx="2348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Saturday</a:t>
            </a:r>
          </a:p>
        </p:txBody>
      </p:sp>
      <p:sp>
        <p:nvSpPr>
          <p:cNvPr id="91" name="TextBox 90">
            <a:extLst>
              <a:ext uri="{FF2B5EF4-FFF2-40B4-BE49-F238E27FC236}">
                <a16:creationId xmlns:a16="http://schemas.microsoft.com/office/drawing/2014/main" id="{10D2E27D-89F3-4FD8-9047-EEE51A018EA0}"/>
              </a:ext>
            </a:extLst>
          </p:cNvPr>
          <p:cNvSpPr txBox="1"/>
          <p:nvPr/>
        </p:nvSpPr>
        <p:spPr>
          <a:xfrm>
            <a:off x="4752705" y="5227704"/>
            <a:ext cx="168729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where</a:t>
            </a:r>
          </a:p>
        </p:txBody>
      </p:sp>
      <p:sp>
        <p:nvSpPr>
          <p:cNvPr id="92" name="TextBox 91">
            <a:extLst>
              <a:ext uri="{FF2B5EF4-FFF2-40B4-BE49-F238E27FC236}">
                <a16:creationId xmlns:a16="http://schemas.microsoft.com/office/drawing/2014/main" id="{D0D431C9-9141-4D6C-B499-30B2AEF17793}"/>
              </a:ext>
            </a:extLst>
          </p:cNvPr>
          <p:cNvSpPr txBox="1"/>
          <p:nvPr/>
        </p:nvSpPr>
        <p:spPr>
          <a:xfrm>
            <a:off x="6742794" y="5264625"/>
            <a:ext cx="28865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how</a:t>
            </a:r>
          </a:p>
        </p:txBody>
      </p:sp>
      <p:sp>
        <p:nvSpPr>
          <p:cNvPr id="93" name="TextBox 92">
            <a:extLst>
              <a:ext uri="{FF2B5EF4-FFF2-40B4-BE49-F238E27FC236}">
                <a16:creationId xmlns:a16="http://schemas.microsoft.com/office/drawing/2014/main" id="{DFEE6F66-70F8-4F39-BB6F-5FBE69B07B1C}"/>
              </a:ext>
            </a:extLst>
          </p:cNvPr>
          <p:cNvSpPr txBox="1"/>
          <p:nvPr/>
        </p:nvSpPr>
        <p:spPr>
          <a:xfrm>
            <a:off x="9806034" y="5264625"/>
            <a:ext cx="192713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when</a:t>
            </a:r>
          </a:p>
        </p:txBody>
      </p:sp>
      <p:sp>
        <p:nvSpPr>
          <p:cNvPr id="95" name="TextBox 94">
            <a:extLst>
              <a:ext uri="{FF2B5EF4-FFF2-40B4-BE49-F238E27FC236}">
                <a16:creationId xmlns:a16="http://schemas.microsoft.com/office/drawing/2014/main" id="{FCC47556-FF80-4AE0-A648-D72D6096917C}"/>
              </a:ext>
            </a:extLst>
          </p:cNvPr>
          <p:cNvSpPr txBox="1"/>
          <p:nvPr/>
        </p:nvSpPr>
        <p:spPr>
          <a:xfrm>
            <a:off x="148110" y="1308236"/>
            <a:ext cx="6974114" cy="523220"/>
          </a:xfrm>
          <a:prstGeom prst="rect">
            <a:avLst/>
          </a:prstGeom>
          <a:noFill/>
        </p:spPr>
        <p:txBody>
          <a:bodyPr wrap="square" rtlCol="0">
            <a:spAutoFit/>
          </a:bodyPr>
          <a:lstStyle/>
          <a:p>
            <a:pPr>
              <a:buClrTx/>
              <a:defRPr/>
            </a:pP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Écris</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lettre</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correcte</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2800" kern="1200" dirty="0" err="1">
                <a:solidFill>
                  <a:srgbClr val="002060"/>
                </a:solidFill>
                <a:latin typeface="Century Gothic" panose="020B0502020202020204" pitchFamily="34" charset="0"/>
              </a:rPr>
              <a:t>Écoute</a:t>
            </a:r>
            <a:r>
              <a:rPr lang="en-GB" sz="2800" kern="1200" dirty="0">
                <a:solidFill>
                  <a:srgbClr val="002060"/>
                </a:solidFill>
                <a:latin typeface="Century Gothic" panose="020B0502020202020204" pitchFamily="34" charset="0"/>
              </a:rPr>
              <a:t>.</a:t>
            </a:r>
          </a:p>
        </p:txBody>
      </p:sp>
      <p:pic>
        <p:nvPicPr>
          <p:cNvPr id="47" name="Google Shape;145;p2">
            <a:extLst>
              <a:ext uri="{FF2B5EF4-FFF2-40B4-BE49-F238E27FC236}">
                <a16:creationId xmlns:a16="http://schemas.microsoft.com/office/drawing/2014/main" id="{46D090D5-8B82-47AE-9004-27A2BD5E0CB1}"/>
              </a:ext>
            </a:extLst>
          </p:cNvPr>
          <p:cNvPicPr preferRelativeResize="0"/>
          <p:nvPr/>
        </p:nvPicPr>
        <p:blipFill rotWithShape="1">
          <a:blip r:embed="rId3">
            <a:alphaModFix/>
          </a:blip>
          <a:srcRect/>
          <a:stretch/>
        </p:blipFill>
        <p:spPr>
          <a:xfrm>
            <a:off x="0" y="296864"/>
            <a:ext cx="6606540" cy="867128"/>
          </a:xfrm>
          <a:prstGeom prst="rect">
            <a:avLst/>
          </a:prstGeom>
          <a:noFill/>
          <a:ln>
            <a:noFill/>
          </a:ln>
        </p:spPr>
      </p:pic>
      <p:sp>
        <p:nvSpPr>
          <p:cNvPr id="2" name="Title 1">
            <a:extLst>
              <a:ext uri="{FF2B5EF4-FFF2-40B4-BE49-F238E27FC236}">
                <a16:creationId xmlns:a16="http://schemas.microsoft.com/office/drawing/2014/main" id="{294AC2EC-F4AE-3547-8EC0-B4CE1EB06477}"/>
              </a:ext>
            </a:extLst>
          </p:cNvPr>
          <p:cNvSpPr>
            <a:spLocks noGrp="1"/>
          </p:cNvSpPr>
          <p:nvPr>
            <p:ph type="title"/>
          </p:nvPr>
        </p:nvSpPr>
        <p:spPr>
          <a:xfrm>
            <a:off x="147999" y="-22635"/>
            <a:ext cx="2714948" cy="1325563"/>
          </a:xfrm>
        </p:spPr>
        <p:txBody>
          <a:bodyPr>
            <a:normAutofit/>
          </a:bodyPr>
          <a:lstStyle/>
          <a:p>
            <a:r>
              <a:rPr lang="en-GB" sz="3200" b="1" dirty="0" err="1">
                <a:solidFill>
                  <a:prstClr val="white"/>
                </a:solidFill>
                <a:sym typeface="Arial"/>
              </a:rPr>
              <a:t>Vocabulaire</a:t>
            </a:r>
            <a:endParaRPr lang="en-US" sz="3200" dirty="0"/>
          </a:p>
        </p:txBody>
      </p:sp>
    </p:spTree>
    <p:extLst>
      <p:ext uri="{BB962C8B-B14F-4D97-AF65-F5344CB8AC3E}">
        <p14:creationId xmlns:p14="http://schemas.microsoft.com/office/powerpoint/2010/main" val="42075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P spid="89" grpId="0"/>
      <p:bldP spid="90" grpId="0"/>
      <p:bldP spid="91" grpId="0"/>
      <p:bldP spid="92"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Rectangle 1">
            <a:extLst>
              <a:ext uri="{FF2B5EF4-FFF2-40B4-BE49-F238E27FC236}">
                <a16:creationId xmlns:a16="http://schemas.microsoft.com/office/drawing/2014/main" id="{EECA9E9D-192A-4ECE-B876-DF3756DF6A15}"/>
              </a:ext>
            </a:extLst>
          </p:cNvPr>
          <p:cNvSpPr/>
          <p:nvPr/>
        </p:nvSpPr>
        <p:spPr>
          <a:xfrm>
            <a:off x="8785149" y="4610354"/>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day</a:t>
            </a:r>
          </a:p>
        </p:txBody>
      </p:sp>
      <p:sp>
        <p:nvSpPr>
          <p:cNvPr id="3" name="Rectangle 2">
            <a:extLst>
              <a:ext uri="{FF2B5EF4-FFF2-40B4-BE49-F238E27FC236}">
                <a16:creationId xmlns:a16="http://schemas.microsoft.com/office/drawing/2014/main" id="{736EAB20-72AC-4A95-BFD6-B7A104DF775A}"/>
              </a:ext>
            </a:extLst>
          </p:cNvPr>
          <p:cNvSpPr/>
          <p:nvPr/>
        </p:nvSpPr>
        <p:spPr>
          <a:xfrm>
            <a:off x="6458077" y="4610185"/>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checkout</a:t>
            </a:r>
          </a:p>
        </p:txBody>
      </p:sp>
      <p:sp>
        <p:nvSpPr>
          <p:cNvPr id="4" name="Rectangle 3">
            <a:extLst>
              <a:ext uri="{FF2B5EF4-FFF2-40B4-BE49-F238E27FC236}">
                <a16:creationId xmlns:a16="http://schemas.microsoft.com/office/drawing/2014/main" id="{366A5393-5822-4406-860E-C370A0D49ABB}"/>
              </a:ext>
            </a:extLst>
          </p:cNvPr>
          <p:cNvSpPr/>
          <p:nvPr/>
        </p:nvSpPr>
        <p:spPr>
          <a:xfrm>
            <a:off x="8785149" y="3038291"/>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Saturday</a:t>
            </a:r>
          </a:p>
        </p:txBody>
      </p:sp>
      <p:sp>
        <p:nvSpPr>
          <p:cNvPr id="5" name="Rectangle 4">
            <a:extLst>
              <a:ext uri="{FF2B5EF4-FFF2-40B4-BE49-F238E27FC236}">
                <a16:creationId xmlns:a16="http://schemas.microsoft.com/office/drawing/2014/main" id="{102FE2B4-0231-4FE7-B1FB-99A25E6219DC}"/>
              </a:ext>
            </a:extLst>
          </p:cNvPr>
          <p:cNvSpPr/>
          <p:nvPr/>
        </p:nvSpPr>
        <p:spPr>
          <a:xfrm>
            <a:off x="6458077" y="3038291"/>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park</a:t>
            </a:r>
          </a:p>
        </p:txBody>
      </p:sp>
      <p:sp>
        <p:nvSpPr>
          <p:cNvPr id="6" name="Rectangle 5">
            <a:extLst>
              <a:ext uri="{FF2B5EF4-FFF2-40B4-BE49-F238E27FC236}">
                <a16:creationId xmlns:a16="http://schemas.microsoft.com/office/drawing/2014/main" id="{1E12846B-5BD9-4DA8-A6C7-287DBBBF2330}"/>
              </a:ext>
            </a:extLst>
          </p:cNvPr>
          <p:cNvSpPr/>
          <p:nvPr/>
        </p:nvSpPr>
        <p:spPr>
          <a:xfrm>
            <a:off x="8785149" y="1395194"/>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secondary school</a:t>
            </a:r>
          </a:p>
        </p:txBody>
      </p:sp>
      <p:sp>
        <p:nvSpPr>
          <p:cNvPr id="7" name="Rectangle 6">
            <a:extLst>
              <a:ext uri="{FF2B5EF4-FFF2-40B4-BE49-F238E27FC236}">
                <a16:creationId xmlns:a16="http://schemas.microsoft.com/office/drawing/2014/main" id="{CA53261F-D1A4-468C-981D-C4FF859EA7C2}"/>
              </a:ext>
            </a:extLst>
          </p:cNvPr>
          <p:cNvSpPr/>
          <p:nvPr/>
        </p:nvSpPr>
        <p:spPr>
          <a:xfrm>
            <a:off x="6422949" y="1395194"/>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post office</a:t>
            </a:r>
          </a:p>
        </p:txBody>
      </p:sp>
      <p:sp>
        <p:nvSpPr>
          <p:cNvPr id="8" name="Rectangle 7">
            <a:extLst>
              <a:ext uri="{FF2B5EF4-FFF2-40B4-BE49-F238E27FC236}">
                <a16:creationId xmlns:a16="http://schemas.microsoft.com/office/drawing/2014/main" id="{9C6D4044-9FD3-4A35-A9A6-C8A5B2427959}"/>
              </a:ext>
            </a:extLst>
          </p:cNvPr>
          <p:cNvSpPr/>
          <p:nvPr/>
        </p:nvSpPr>
        <p:spPr>
          <a:xfrm>
            <a:off x="8785149" y="4610354"/>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a:t>
            </a:r>
          </a:p>
        </p:txBody>
      </p:sp>
      <p:sp>
        <p:nvSpPr>
          <p:cNvPr id="9" name="Rectangle 8">
            <a:extLst>
              <a:ext uri="{FF2B5EF4-FFF2-40B4-BE49-F238E27FC236}">
                <a16:creationId xmlns:a16="http://schemas.microsoft.com/office/drawing/2014/main" id="{B9EC89DC-3709-40F7-B683-C07BF71DFBB0}"/>
              </a:ext>
            </a:extLst>
          </p:cNvPr>
          <p:cNvSpPr/>
          <p:nvPr/>
        </p:nvSpPr>
        <p:spPr>
          <a:xfrm>
            <a:off x="6458077" y="4610185"/>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a:t>
            </a:r>
          </a:p>
        </p:txBody>
      </p:sp>
      <p:sp>
        <p:nvSpPr>
          <p:cNvPr id="10" name="Rectangle 9">
            <a:extLst>
              <a:ext uri="{FF2B5EF4-FFF2-40B4-BE49-F238E27FC236}">
                <a16:creationId xmlns:a16="http://schemas.microsoft.com/office/drawing/2014/main" id="{0D3135DC-0104-45DC-9E57-FCAB31B4A0A0}"/>
              </a:ext>
            </a:extLst>
          </p:cNvPr>
          <p:cNvSpPr/>
          <p:nvPr/>
        </p:nvSpPr>
        <p:spPr>
          <a:xfrm>
            <a:off x="8785149" y="3038291"/>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t>
            </a:r>
          </a:p>
        </p:txBody>
      </p:sp>
      <p:sp>
        <p:nvSpPr>
          <p:cNvPr id="11" name="Rectangle 10">
            <a:extLst>
              <a:ext uri="{FF2B5EF4-FFF2-40B4-BE49-F238E27FC236}">
                <a16:creationId xmlns:a16="http://schemas.microsoft.com/office/drawing/2014/main" id="{F1B38EC5-D81B-4D4E-B591-3469573477AA}"/>
              </a:ext>
            </a:extLst>
          </p:cNvPr>
          <p:cNvSpPr/>
          <p:nvPr/>
        </p:nvSpPr>
        <p:spPr>
          <a:xfrm>
            <a:off x="6458077" y="3038291"/>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a:t>
            </a:r>
            <a:endPar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Rectangle 11">
            <a:extLst>
              <a:ext uri="{FF2B5EF4-FFF2-40B4-BE49-F238E27FC236}">
                <a16:creationId xmlns:a16="http://schemas.microsoft.com/office/drawing/2014/main" id="{04EFE8C4-C0AD-4F45-85F5-7794664F255B}"/>
              </a:ext>
            </a:extLst>
          </p:cNvPr>
          <p:cNvSpPr/>
          <p:nvPr/>
        </p:nvSpPr>
        <p:spPr>
          <a:xfrm>
            <a:off x="8785149" y="1395194"/>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t>
            </a:r>
          </a:p>
        </p:txBody>
      </p:sp>
      <p:sp>
        <p:nvSpPr>
          <p:cNvPr id="13" name="Rectangle 12">
            <a:extLst>
              <a:ext uri="{FF2B5EF4-FFF2-40B4-BE49-F238E27FC236}">
                <a16:creationId xmlns:a16="http://schemas.microsoft.com/office/drawing/2014/main" id="{2C239AD4-AFDB-4356-8F53-3E9DB1A15606}"/>
              </a:ext>
            </a:extLst>
          </p:cNvPr>
          <p:cNvSpPr/>
          <p:nvPr/>
        </p:nvSpPr>
        <p:spPr>
          <a:xfrm>
            <a:off x="6422949" y="1405568"/>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a:t>
            </a:r>
          </a:p>
        </p:txBody>
      </p:sp>
      <p:sp>
        <p:nvSpPr>
          <p:cNvPr id="14" name="Rectangle 13">
            <a:extLst>
              <a:ext uri="{FF2B5EF4-FFF2-40B4-BE49-F238E27FC236}">
                <a16:creationId xmlns:a16="http://schemas.microsoft.com/office/drawing/2014/main" id="{9A2E145D-7421-4A0D-9E26-33875CDCBFA6}"/>
              </a:ext>
            </a:extLst>
          </p:cNvPr>
          <p:cNvSpPr/>
          <p:nvPr/>
        </p:nvSpPr>
        <p:spPr>
          <a:xfrm>
            <a:off x="3969479" y="4610185"/>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samedi</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5" name="Rectangle 14">
            <a:extLst>
              <a:ext uri="{FF2B5EF4-FFF2-40B4-BE49-F238E27FC236}">
                <a16:creationId xmlns:a16="http://schemas.microsoft.com/office/drawing/2014/main" id="{BFED44FD-7EEB-4E70-A36B-E2920A558801}"/>
              </a:ext>
            </a:extLst>
          </p:cNvPr>
          <p:cNvSpPr/>
          <p:nvPr/>
        </p:nvSpPr>
        <p:spPr>
          <a:xfrm>
            <a:off x="1607279" y="4610185"/>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poste</a:t>
            </a:r>
          </a:p>
        </p:txBody>
      </p:sp>
      <p:sp>
        <p:nvSpPr>
          <p:cNvPr id="16" name="Rectangle 15">
            <a:extLst>
              <a:ext uri="{FF2B5EF4-FFF2-40B4-BE49-F238E27FC236}">
                <a16:creationId xmlns:a16="http://schemas.microsoft.com/office/drawing/2014/main" id="{303E3AC6-B808-4321-BE75-E50B4E573C50}"/>
              </a:ext>
            </a:extLst>
          </p:cNvPr>
          <p:cNvSpPr/>
          <p:nvPr/>
        </p:nvSpPr>
        <p:spPr>
          <a:xfrm>
            <a:off x="3962497" y="2996312"/>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parc</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7" name="Rectangle 16">
            <a:extLst>
              <a:ext uri="{FF2B5EF4-FFF2-40B4-BE49-F238E27FC236}">
                <a16:creationId xmlns:a16="http://schemas.microsoft.com/office/drawing/2014/main" id="{75F486EB-1AB4-496C-9749-24AAA41B872A}"/>
              </a:ext>
            </a:extLst>
          </p:cNvPr>
          <p:cNvSpPr/>
          <p:nvPr/>
        </p:nvSpPr>
        <p:spPr>
          <a:xfrm>
            <a:off x="1607279" y="2986291"/>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jour</a:t>
            </a:r>
          </a:p>
        </p:txBody>
      </p:sp>
      <p:sp>
        <p:nvSpPr>
          <p:cNvPr id="18" name="Rectangle 17">
            <a:extLst>
              <a:ext uri="{FF2B5EF4-FFF2-40B4-BE49-F238E27FC236}">
                <a16:creationId xmlns:a16="http://schemas.microsoft.com/office/drawing/2014/main" id="{6AFF2C97-6B0A-434B-ABE9-C69F66546139}"/>
              </a:ext>
            </a:extLst>
          </p:cNvPr>
          <p:cNvSpPr/>
          <p:nvPr/>
        </p:nvSpPr>
        <p:spPr>
          <a:xfrm>
            <a:off x="3977737" y="1386939"/>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collège</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9" name="Rectangle 18">
            <a:extLst>
              <a:ext uri="{FF2B5EF4-FFF2-40B4-BE49-F238E27FC236}">
                <a16:creationId xmlns:a16="http://schemas.microsoft.com/office/drawing/2014/main" id="{FFEF1B2A-FB22-4837-BECF-21CEAC0715CE}"/>
              </a:ext>
            </a:extLst>
          </p:cNvPr>
          <p:cNvSpPr/>
          <p:nvPr/>
        </p:nvSpPr>
        <p:spPr>
          <a:xfrm>
            <a:off x="1615537" y="1386939"/>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caisse</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0" name="Rectangle 19">
            <a:extLst>
              <a:ext uri="{FF2B5EF4-FFF2-40B4-BE49-F238E27FC236}">
                <a16:creationId xmlns:a16="http://schemas.microsoft.com/office/drawing/2014/main" id="{CE622894-8A90-46A3-B2DE-9C91338F88C1}"/>
              </a:ext>
            </a:extLst>
          </p:cNvPr>
          <p:cNvSpPr/>
          <p:nvPr/>
        </p:nvSpPr>
        <p:spPr>
          <a:xfrm>
            <a:off x="3977737" y="4602649"/>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a:t>
            </a:r>
          </a:p>
        </p:txBody>
      </p:sp>
      <p:sp>
        <p:nvSpPr>
          <p:cNvPr id="21" name="Rectangle 20">
            <a:extLst>
              <a:ext uri="{FF2B5EF4-FFF2-40B4-BE49-F238E27FC236}">
                <a16:creationId xmlns:a16="http://schemas.microsoft.com/office/drawing/2014/main" id="{820F173D-D255-494B-B07A-6A083ECA3BF0}"/>
              </a:ext>
            </a:extLst>
          </p:cNvPr>
          <p:cNvSpPr/>
          <p:nvPr/>
        </p:nvSpPr>
        <p:spPr>
          <a:xfrm>
            <a:off x="1600761" y="4610185"/>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22" name="Rectangle 21">
            <a:extLst>
              <a:ext uri="{FF2B5EF4-FFF2-40B4-BE49-F238E27FC236}">
                <a16:creationId xmlns:a16="http://schemas.microsoft.com/office/drawing/2014/main" id="{55156CD9-8221-4D3E-B1C1-B480D8C2027E}"/>
              </a:ext>
            </a:extLst>
          </p:cNvPr>
          <p:cNvSpPr/>
          <p:nvPr/>
        </p:nvSpPr>
        <p:spPr>
          <a:xfrm>
            <a:off x="3969479" y="3011552"/>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t>
            </a:r>
          </a:p>
        </p:txBody>
      </p:sp>
      <p:sp>
        <p:nvSpPr>
          <p:cNvPr id="23" name="Rectangle 22">
            <a:extLst>
              <a:ext uri="{FF2B5EF4-FFF2-40B4-BE49-F238E27FC236}">
                <a16:creationId xmlns:a16="http://schemas.microsoft.com/office/drawing/2014/main" id="{023C2B87-040C-4F1D-87D4-B1D839C75F85}"/>
              </a:ext>
            </a:extLst>
          </p:cNvPr>
          <p:cNvSpPr/>
          <p:nvPr/>
        </p:nvSpPr>
        <p:spPr>
          <a:xfrm>
            <a:off x="1607279" y="2979306"/>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4" name="Rectangle 23">
            <a:extLst>
              <a:ext uri="{FF2B5EF4-FFF2-40B4-BE49-F238E27FC236}">
                <a16:creationId xmlns:a16="http://schemas.microsoft.com/office/drawing/2014/main" id="{713E4ADC-DAE9-41E9-89AB-E2FA260FD47B}"/>
              </a:ext>
            </a:extLst>
          </p:cNvPr>
          <p:cNvSpPr/>
          <p:nvPr/>
        </p:nvSpPr>
        <p:spPr>
          <a:xfrm>
            <a:off x="3977737" y="1395194"/>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5" name="Rectangle 24">
            <a:extLst>
              <a:ext uri="{FF2B5EF4-FFF2-40B4-BE49-F238E27FC236}">
                <a16:creationId xmlns:a16="http://schemas.microsoft.com/office/drawing/2014/main" id="{FFB98865-77D5-4B77-91F6-02C2F9159A0C}"/>
              </a:ext>
            </a:extLst>
          </p:cNvPr>
          <p:cNvSpPr/>
          <p:nvPr/>
        </p:nvSpPr>
        <p:spPr>
          <a:xfrm>
            <a:off x="1615537" y="1395194"/>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6" name="TextBox 25">
            <a:extLst>
              <a:ext uri="{FF2B5EF4-FFF2-40B4-BE49-F238E27FC236}">
                <a16:creationId xmlns:a16="http://schemas.microsoft.com/office/drawing/2014/main" id="{D0F3FC75-B0C5-4D58-B023-A44F13400CD7}"/>
              </a:ext>
            </a:extLst>
          </p:cNvPr>
          <p:cNvSpPr txBox="1"/>
          <p:nvPr/>
        </p:nvSpPr>
        <p:spPr>
          <a:xfrm rot="10800000">
            <a:off x="565269" y="2212630"/>
            <a:ext cx="615553" cy="3083882"/>
          </a:xfrm>
          <a:prstGeom prst="rect">
            <a:avLst/>
          </a:prstGeom>
          <a:noFill/>
        </p:spPr>
        <p:txBody>
          <a:bodyPr ve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mots </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français</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A128D0F7-F5DE-486C-AD4E-A4C786B39E18}"/>
              </a:ext>
            </a:extLst>
          </p:cNvPr>
          <p:cNvSpPr txBox="1"/>
          <p:nvPr/>
        </p:nvSpPr>
        <p:spPr>
          <a:xfrm rot="5400000">
            <a:off x="10074873" y="3440961"/>
            <a:ext cx="29209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mots </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anglais</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28" name="Google Shape;145;p2">
            <a:extLst>
              <a:ext uri="{FF2B5EF4-FFF2-40B4-BE49-F238E27FC236}">
                <a16:creationId xmlns:a16="http://schemas.microsoft.com/office/drawing/2014/main" id="{F3F21287-AE24-4C44-A9F1-201A0A7C4FF8}"/>
              </a:ext>
            </a:extLst>
          </p:cNvPr>
          <p:cNvPicPr preferRelativeResize="0"/>
          <p:nvPr/>
        </p:nvPicPr>
        <p:blipFill rotWithShape="1">
          <a:blip r:embed="rId3">
            <a:alphaModFix/>
          </a:blip>
          <a:srcRect/>
          <a:stretch/>
        </p:blipFill>
        <p:spPr>
          <a:xfrm>
            <a:off x="0" y="296864"/>
            <a:ext cx="6606540" cy="867128"/>
          </a:xfrm>
          <a:prstGeom prst="rect">
            <a:avLst/>
          </a:prstGeom>
          <a:noFill/>
          <a:ln>
            <a:noFill/>
          </a:ln>
        </p:spPr>
      </p:pic>
      <p:sp>
        <p:nvSpPr>
          <p:cNvPr id="30" name="Google Shape;147;p2">
            <a:extLst>
              <a:ext uri="{FF2B5EF4-FFF2-40B4-BE49-F238E27FC236}">
                <a16:creationId xmlns:a16="http://schemas.microsoft.com/office/drawing/2014/main" id="{8E9C3710-45D9-4056-ACC0-625A982F0E7F}"/>
              </a:ext>
            </a:extLst>
          </p:cNvPr>
          <p:cNvSpPr/>
          <p:nvPr/>
        </p:nvSpPr>
        <p:spPr>
          <a:xfrm>
            <a:off x="9209315" y="296864"/>
            <a:ext cx="2700606" cy="449585"/>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lang="en-GB" sz="1800" b="1" dirty="0">
                <a:solidFill>
                  <a:srgbClr val="FFFFFF"/>
                </a:solidFill>
                <a:latin typeface="Century Gothic"/>
                <a:ea typeface="Century Gothic"/>
                <a:cs typeface="Century Gothic"/>
                <a:sym typeface="Century Gothic"/>
              </a:rPr>
              <a:t>l</a:t>
            </a: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ire et </a:t>
            </a:r>
            <a:r>
              <a:rPr kumimoji="0" lang="en-GB" sz="18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parler</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4" name="Google Shape;146;p2">
            <a:extLst>
              <a:ext uri="{FF2B5EF4-FFF2-40B4-BE49-F238E27FC236}">
                <a16:creationId xmlns:a16="http://schemas.microsoft.com/office/drawing/2014/main" id="{07B22785-02ED-3C44-91EB-6A0B71CEA950}"/>
              </a:ext>
            </a:extLst>
          </p:cNvPr>
          <p:cNvSpPr txBox="1">
            <a:spLocks noGrp="1"/>
          </p:cNvSpPr>
          <p:nvPr>
            <p:ph type="title"/>
          </p:nvPr>
        </p:nvSpPr>
        <p:spPr>
          <a:xfrm>
            <a:off x="147999" y="-3659"/>
            <a:ext cx="10515600"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ts val="0"/>
              </a:spcBef>
              <a:spcAft>
                <a:spcPts val="0"/>
              </a:spcAft>
              <a:buClr>
                <a:prstClr val="white"/>
              </a:buClr>
              <a:buSzPts val="3600"/>
              <a:buFont typeface="Arial"/>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sym typeface="Arial"/>
              </a:rPr>
              <a:t>Vocabulaire</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p:txBody>
      </p:sp>
    </p:spTree>
    <p:extLst>
      <p:ext uri="{BB962C8B-B14F-4D97-AF65-F5344CB8AC3E}">
        <p14:creationId xmlns:p14="http://schemas.microsoft.com/office/powerpoint/2010/main" val="2064852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3" restart="whenNotActive" fill="hold" evtFilter="cancelBubble" nodeType="interactiveSeq">
                <p:stCondLst>
                  <p:cond evt="onClick" delay="0">
                    <p:tgtEl>
                      <p:spTgt spid="5"/>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5" restart="whenNotActive" fill="hold" evtFilter="cancelBubble" nodeType="interactiveSeq">
                <p:stCondLst>
                  <p:cond evt="onClick" delay="0">
                    <p:tgtEl>
                      <p:spTgt spid="16"/>
                    </p:tgtEl>
                  </p:cond>
                </p:stCondLst>
                <p:endSync evt="end" delay="0">
                  <p:rtn val="all"/>
                </p:endSync>
                <p:childTnLst>
                  <p:par>
                    <p:cTn id="86" fill="hold">
                      <p:stCondLst>
                        <p:cond delay="0"/>
                      </p:stCondLst>
                      <p:childTnLst>
                        <p:par>
                          <p:cTn id="87" fill="hold">
                            <p:stCondLst>
                              <p:cond delay="0"/>
                            </p:stCondLst>
                            <p:childTnLst>
                              <p:par>
                                <p:cTn id="88" presetID="1" presetClass="entr" presetSubtype="0" fill="hold" grpId="1" nodeType="clickEffect">
                                  <p:stCondLst>
                                    <p:cond delay="0"/>
                                  </p:stCondLst>
                                  <p:childTnLst>
                                    <p:set>
                                      <p:cBhvr>
                                        <p:cTn id="89"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90" restart="whenNotActive" fill="hold" evtFilter="cancelBubble" nodeType="interactiveSeq">
                <p:stCondLst>
                  <p:cond evt="onClick" delay="0">
                    <p:tgtEl>
                      <p:spTgt spid="24"/>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6" restart="whenNotActive" fill="hold" evtFilter="cancelBubble" nodeType="interactiveSeq">
                <p:stCondLst>
                  <p:cond evt="onClick" delay="0">
                    <p:tgtEl>
                      <p:spTgt spid="18"/>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01" restart="whenNotActive" fill="hold" evtFilter="cancelBubble" nodeType="interactiveSeq">
                <p:stCondLst>
                  <p:cond evt="onClick" delay="0">
                    <p:tgtEl>
                      <p:spTgt spid="21"/>
                    </p:tgtEl>
                  </p:cond>
                </p:stCondLst>
                <p:endSync evt="end" delay="0">
                  <p:rtn val="all"/>
                </p:endSync>
                <p:childTnLst>
                  <p:par>
                    <p:cTn id="102" fill="hold">
                      <p:stCondLst>
                        <p:cond delay="0"/>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21"/>
                                        </p:tgtEl>
                                      </p:cBhvr>
                                    </p:animEffect>
                                    <p:set>
                                      <p:cBhvr>
                                        <p:cTn id="10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7" restart="whenNotActive" fill="hold" evtFilter="cancelBubble" nodeType="interactiveSeq">
                <p:stCondLst>
                  <p:cond evt="onClick" delay="0">
                    <p:tgtEl>
                      <p:spTgt spid="1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1" nodeType="clickEffect">
                                  <p:stCondLst>
                                    <p:cond delay="0"/>
                                  </p:stCondLst>
                                  <p:childTnLst>
                                    <p:set>
                                      <p:cBhvr>
                                        <p:cTn id="111"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12" restart="whenNotActive" fill="hold" evtFilter="cancelBubble" nodeType="interactiveSeq">
                <p:stCondLst>
                  <p:cond evt="onClick" delay="0">
                    <p:tgtEl>
                      <p:spTgt spid="20"/>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20"/>
                                        </p:tgtEl>
                                      </p:cBhvr>
                                    </p:animEffect>
                                    <p:set>
                                      <p:cBhvr>
                                        <p:cTn id="11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8" restart="whenNotActive" fill="hold" evtFilter="cancelBubble" nodeType="interactiveSeq">
                <p:stCondLst>
                  <p:cond evt="onClick" delay="0">
                    <p:tgtEl>
                      <p:spTgt spid="14"/>
                    </p:tgtEl>
                  </p:cond>
                </p:stCondLst>
                <p:endSync evt="end" delay="0">
                  <p:rtn val="all"/>
                </p:endSync>
                <p:childTnLst>
                  <p:par>
                    <p:cTn id="119" fill="hold">
                      <p:stCondLst>
                        <p:cond delay="0"/>
                      </p:stCondLst>
                      <p:childTnLst>
                        <p:par>
                          <p:cTn id="120" fill="hold">
                            <p:stCondLst>
                              <p:cond delay="0"/>
                            </p:stCondLst>
                            <p:childTnLst>
                              <p:par>
                                <p:cTn id="121" presetID="1" presetClass="entr" presetSubtype="0" fill="hold" grpId="1" nodeType="clickEffect">
                                  <p:stCondLst>
                                    <p:cond delay="0"/>
                                  </p:stCondLst>
                                  <p:childTnLst>
                                    <p:set>
                                      <p:cBhvr>
                                        <p:cTn id="122"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23" restart="whenNotActive" fill="hold" evtFilter="cancelBubble" nodeType="interactiveSeq">
                <p:stCondLst>
                  <p:cond evt="onClick" delay="0">
                    <p:tgtEl>
                      <p:spTgt spid="23"/>
                    </p:tgtEl>
                  </p:cond>
                </p:stCondLst>
                <p:endSync evt="end" delay="0">
                  <p:rtn val="all"/>
                </p:endSync>
                <p:childTnLst>
                  <p:par>
                    <p:cTn id="124" fill="hold">
                      <p:stCondLst>
                        <p:cond delay="0"/>
                      </p:stCondLst>
                      <p:childTnLst>
                        <p:par>
                          <p:cTn id="125" fill="hold">
                            <p:stCondLst>
                              <p:cond delay="0"/>
                            </p:stCondLst>
                            <p:childTnLst>
                              <p:par>
                                <p:cTn id="126" presetID="10" presetClass="exit" presetSubtype="0" fill="hold" grpId="0" nodeType="clickEffect">
                                  <p:stCondLst>
                                    <p:cond delay="0"/>
                                  </p:stCondLst>
                                  <p:childTnLst>
                                    <p:animEffect transition="out" filter="fade">
                                      <p:cBhvr>
                                        <p:cTn id="127" dur="500"/>
                                        <p:tgtEl>
                                          <p:spTgt spid="23"/>
                                        </p:tgtEl>
                                      </p:cBhvr>
                                    </p:animEffect>
                                    <p:set>
                                      <p:cBhvr>
                                        <p:cTn id="12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9" restart="whenNotActive" fill="hold" evtFilter="cancelBubble" nodeType="interactiveSeq">
                <p:stCondLst>
                  <p:cond evt="onClick" delay="0">
                    <p:tgtEl>
                      <p:spTgt spid="17"/>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grpId="1" nodeType="clickEffect">
                                  <p:stCondLst>
                                    <p:cond delay="0"/>
                                  </p:stCondLst>
                                  <p:childTnLst>
                                    <p:set>
                                      <p:cBhvr>
                                        <p:cTn id="133"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Rectangle 1">
            <a:extLst>
              <a:ext uri="{FF2B5EF4-FFF2-40B4-BE49-F238E27FC236}">
                <a16:creationId xmlns:a16="http://schemas.microsoft.com/office/drawing/2014/main" id="{F649EA62-B33F-4A8A-BB0D-62B4DD6DF0CB}"/>
              </a:ext>
            </a:extLst>
          </p:cNvPr>
          <p:cNvSpPr/>
          <p:nvPr/>
        </p:nvSpPr>
        <p:spPr>
          <a:xfrm>
            <a:off x="8703856" y="3682957"/>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train</a:t>
            </a:r>
          </a:p>
        </p:txBody>
      </p:sp>
      <p:sp>
        <p:nvSpPr>
          <p:cNvPr id="3" name="Rectangle 2">
            <a:extLst>
              <a:ext uri="{FF2B5EF4-FFF2-40B4-BE49-F238E27FC236}">
                <a16:creationId xmlns:a16="http://schemas.microsoft.com/office/drawing/2014/main" id="{D504D6D7-5681-4436-A965-B458273F2BB6}"/>
              </a:ext>
            </a:extLst>
          </p:cNvPr>
          <p:cNvSpPr/>
          <p:nvPr/>
        </p:nvSpPr>
        <p:spPr>
          <a:xfrm>
            <a:off x="6341656" y="3682957"/>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how</a:t>
            </a:r>
          </a:p>
        </p:txBody>
      </p:sp>
      <p:sp>
        <p:nvSpPr>
          <p:cNvPr id="4" name="Rectangle 3">
            <a:extLst>
              <a:ext uri="{FF2B5EF4-FFF2-40B4-BE49-F238E27FC236}">
                <a16:creationId xmlns:a16="http://schemas.microsoft.com/office/drawing/2014/main" id="{04FB5487-3345-4AA0-81D8-61F917587174}"/>
              </a:ext>
            </a:extLst>
          </p:cNvPr>
          <p:cNvSpPr/>
          <p:nvPr/>
        </p:nvSpPr>
        <p:spPr>
          <a:xfrm>
            <a:off x="8703856" y="1987507"/>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when</a:t>
            </a:r>
          </a:p>
        </p:txBody>
      </p:sp>
      <p:sp>
        <p:nvSpPr>
          <p:cNvPr id="5" name="Rectangle 4">
            <a:extLst>
              <a:ext uri="{FF2B5EF4-FFF2-40B4-BE49-F238E27FC236}">
                <a16:creationId xmlns:a16="http://schemas.microsoft.com/office/drawing/2014/main" id="{45AA6924-CB8A-4462-9488-A3479BB577B2}"/>
              </a:ext>
            </a:extLst>
          </p:cNvPr>
          <p:cNvSpPr/>
          <p:nvPr/>
        </p:nvSpPr>
        <p:spPr>
          <a:xfrm>
            <a:off x="6341656" y="1987507"/>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where</a:t>
            </a:r>
          </a:p>
        </p:txBody>
      </p:sp>
      <p:sp>
        <p:nvSpPr>
          <p:cNvPr id="6" name="Rectangle 5">
            <a:extLst>
              <a:ext uri="{FF2B5EF4-FFF2-40B4-BE49-F238E27FC236}">
                <a16:creationId xmlns:a16="http://schemas.microsoft.com/office/drawing/2014/main" id="{2062807C-FEBC-45A2-8F82-851B6505C99D}"/>
              </a:ext>
            </a:extLst>
          </p:cNvPr>
          <p:cNvSpPr/>
          <p:nvPr/>
        </p:nvSpPr>
        <p:spPr>
          <a:xfrm>
            <a:off x="3712500" y="3653747"/>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quand</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 name="Rectangle 6">
            <a:extLst>
              <a:ext uri="{FF2B5EF4-FFF2-40B4-BE49-F238E27FC236}">
                <a16:creationId xmlns:a16="http://schemas.microsoft.com/office/drawing/2014/main" id="{BF3D6F4C-B8A2-4066-B0EB-716E96AA2312}"/>
              </a:ext>
            </a:extLst>
          </p:cNvPr>
          <p:cNvSpPr/>
          <p:nvPr/>
        </p:nvSpPr>
        <p:spPr>
          <a:xfrm>
            <a:off x="3712500" y="1958297"/>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où</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8" name="Rectangle 7">
            <a:extLst>
              <a:ext uri="{FF2B5EF4-FFF2-40B4-BE49-F238E27FC236}">
                <a16:creationId xmlns:a16="http://schemas.microsoft.com/office/drawing/2014/main" id="{60533BB4-5431-4710-A873-ED47A5F5546F}"/>
              </a:ext>
            </a:extLst>
          </p:cNvPr>
          <p:cNvSpPr/>
          <p:nvPr/>
        </p:nvSpPr>
        <p:spPr>
          <a:xfrm>
            <a:off x="1350300" y="3653747"/>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comment</a:t>
            </a:r>
          </a:p>
        </p:txBody>
      </p:sp>
      <p:sp>
        <p:nvSpPr>
          <p:cNvPr id="9" name="Rectangle 8">
            <a:extLst>
              <a:ext uri="{FF2B5EF4-FFF2-40B4-BE49-F238E27FC236}">
                <a16:creationId xmlns:a16="http://schemas.microsoft.com/office/drawing/2014/main" id="{9EF91BDE-B80A-41B9-AAA7-040CAD3535F8}"/>
              </a:ext>
            </a:extLst>
          </p:cNvPr>
          <p:cNvSpPr/>
          <p:nvPr/>
        </p:nvSpPr>
        <p:spPr>
          <a:xfrm>
            <a:off x="1350300" y="1958297"/>
            <a:ext cx="2152650" cy="1432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train</a:t>
            </a:r>
          </a:p>
        </p:txBody>
      </p:sp>
      <p:sp>
        <p:nvSpPr>
          <p:cNvPr id="10" name="Rectangle 9">
            <a:extLst>
              <a:ext uri="{FF2B5EF4-FFF2-40B4-BE49-F238E27FC236}">
                <a16:creationId xmlns:a16="http://schemas.microsoft.com/office/drawing/2014/main" id="{1EF2B420-615E-45AE-8C46-0883BA6418B8}"/>
              </a:ext>
            </a:extLst>
          </p:cNvPr>
          <p:cNvSpPr/>
          <p:nvPr/>
        </p:nvSpPr>
        <p:spPr>
          <a:xfrm>
            <a:off x="8703856" y="3682957"/>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a:t>
            </a:r>
          </a:p>
        </p:txBody>
      </p:sp>
      <p:sp>
        <p:nvSpPr>
          <p:cNvPr id="11" name="Rectangle 10">
            <a:extLst>
              <a:ext uri="{FF2B5EF4-FFF2-40B4-BE49-F238E27FC236}">
                <a16:creationId xmlns:a16="http://schemas.microsoft.com/office/drawing/2014/main" id="{0390B834-B7CB-47D0-94D3-48B905579F4F}"/>
              </a:ext>
            </a:extLst>
          </p:cNvPr>
          <p:cNvSpPr/>
          <p:nvPr/>
        </p:nvSpPr>
        <p:spPr>
          <a:xfrm>
            <a:off x="6341656" y="3661992"/>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t>
            </a:r>
          </a:p>
        </p:txBody>
      </p:sp>
      <p:sp>
        <p:nvSpPr>
          <p:cNvPr id="12" name="Rectangle 11">
            <a:extLst>
              <a:ext uri="{FF2B5EF4-FFF2-40B4-BE49-F238E27FC236}">
                <a16:creationId xmlns:a16="http://schemas.microsoft.com/office/drawing/2014/main" id="{FDB6C278-C56F-4B38-AC54-54A78071059B}"/>
              </a:ext>
            </a:extLst>
          </p:cNvPr>
          <p:cNvSpPr/>
          <p:nvPr/>
        </p:nvSpPr>
        <p:spPr>
          <a:xfrm>
            <a:off x="8703856" y="1996440"/>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a:t>
            </a:r>
          </a:p>
        </p:txBody>
      </p:sp>
      <p:sp>
        <p:nvSpPr>
          <p:cNvPr id="13" name="Rectangle 12">
            <a:extLst>
              <a:ext uri="{FF2B5EF4-FFF2-40B4-BE49-F238E27FC236}">
                <a16:creationId xmlns:a16="http://schemas.microsoft.com/office/drawing/2014/main" id="{14AAEF95-EF11-4F3B-8829-DF085F936506}"/>
              </a:ext>
            </a:extLst>
          </p:cNvPr>
          <p:cNvSpPr/>
          <p:nvPr/>
        </p:nvSpPr>
        <p:spPr>
          <a:xfrm>
            <a:off x="6341656" y="1996440"/>
            <a:ext cx="2152650" cy="14325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a:t>
            </a:r>
          </a:p>
        </p:txBody>
      </p:sp>
      <p:sp>
        <p:nvSpPr>
          <p:cNvPr id="14" name="Rectangle 13">
            <a:extLst>
              <a:ext uri="{FF2B5EF4-FFF2-40B4-BE49-F238E27FC236}">
                <a16:creationId xmlns:a16="http://schemas.microsoft.com/office/drawing/2014/main" id="{31105CB6-5D3C-40D8-B46F-ED6EAE85F82A}"/>
              </a:ext>
            </a:extLst>
          </p:cNvPr>
          <p:cNvSpPr/>
          <p:nvPr/>
        </p:nvSpPr>
        <p:spPr>
          <a:xfrm>
            <a:off x="3712500" y="3653747"/>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t>
            </a:r>
          </a:p>
        </p:txBody>
      </p:sp>
      <p:sp>
        <p:nvSpPr>
          <p:cNvPr id="15" name="Rectangle 14">
            <a:extLst>
              <a:ext uri="{FF2B5EF4-FFF2-40B4-BE49-F238E27FC236}">
                <a16:creationId xmlns:a16="http://schemas.microsoft.com/office/drawing/2014/main" id="{A5C4FE19-CB94-4BF7-AD4C-D288110EB6EF}"/>
              </a:ext>
            </a:extLst>
          </p:cNvPr>
          <p:cNvSpPr/>
          <p:nvPr/>
        </p:nvSpPr>
        <p:spPr>
          <a:xfrm>
            <a:off x="1350300" y="3646772"/>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O</a:t>
            </a:r>
          </a:p>
        </p:txBody>
      </p:sp>
      <p:sp>
        <p:nvSpPr>
          <p:cNvPr id="16" name="Rectangle 15">
            <a:extLst>
              <a:ext uri="{FF2B5EF4-FFF2-40B4-BE49-F238E27FC236}">
                <a16:creationId xmlns:a16="http://schemas.microsoft.com/office/drawing/2014/main" id="{60F4B0B6-25A2-4D28-889A-BB0400DF95F8}"/>
              </a:ext>
            </a:extLst>
          </p:cNvPr>
          <p:cNvSpPr/>
          <p:nvPr/>
        </p:nvSpPr>
        <p:spPr>
          <a:xfrm>
            <a:off x="3712500" y="1972267"/>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
            </a:r>
          </a:p>
        </p:txBody>
      </p:sp>
      <p:sp>
        <p:nvSpPr>
          <p:cNvPr id="17" name="Rectangle 16">
            <a:extLst>
              <a:ext uri="{FF2B5EF4-FFF2-40B4-BE49-F238E27FC236}">
                <a16:creationId xmlns:a16="http://schemas.microsoft.com/office/drawing/2014/main" id="{FA4751C1-266C-4D23-8541-14E340E07ADB}"/>
              </a:ext>
            </a:extLst>
          </p:cNvPr>
          <p:cNvSpPr/>
          <p:nvPr/>
        </p:nvSpPr>
        <p:spPr>
          <a:xfrm>
            <a:off x="1350300" y="1958297"/>
            <a:ext cx="2152650" cy="1432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t>
            </a:r>
          </a:p>
        </p:txBody>
      </p:sp>
      <p:sp>
        <p:nvSpPr>
          <p:cNvPr id="21" name="TextBox 20">
            <a:extLst>
              <a:ext uri="{FF2B5EF4-FFF2-40B4-BE49-F238E27FC236}">
                <a16:creationId xmlns:a16="http://schemas.microsoft.com/office/drawing/2014/main" id="{2AAD6888-9D2C-4596-B204-195C0DA4C60F}"/>
              </a:ext>
            </a:extLst>
          </p:cNvPr>
          <p:cNvSpPr txBox="1"/>
          <p:nvPr/>
        </p:nvSpPr>
        <p:spPr>
          <a:xfrm rot="10800000">
            <a:off x="377368" y="2104831"/>
            <a:ext cx="615553" cy="3083882"/>
          </a:xfrm>
          <a:prstGeom prst="rect">
            <a:avLst/>
          </a:prstGeom>
          <a:noFill/>
        </p:spPr>
        <p:txBody>
          <a:bodyPr ve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mots </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français</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A086DDB8-3A04-43EC-A74A-38D08F58EB8B}"/>
              </a:ext>
            </a:extLst>
          </p:cNvPr>
          <p:cNvSpPr txBox="1"/>
          <p:nvPr/>
        </p:nvSpPr>
        <p:spPr>
          <a:xfrm rot="5400000">
            <a:off x="10015012" y="3303705"/>
            <a:ext cx="29209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mots </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anglais</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24" name="Google Shape;145;p2">
            <a:extLst>
              <a:ext uri="{FF2B5EF4-FFF2-40B4-BE49-F238E27FC236}">
                <a16:creationId xmlns:a16="http://schemas.microsoft.com/office/drawing/2014/main" id="{1F1E3206-C24B-4FCD-8B55-2E7DCD4A3AB3}"/>
              </a:ext>
            </a:extLst>
          </p:cNvPr>
          <p:cNvPicPr preferRelativeResize="0"/>
          <p:nvPr/>
        </p:nvPicPr>
        <p:blipFill rotWithShape="1">
          <a:blip r:embed="rId3">
            <a:alphaModFix/>
          </a:blip>
          <a:srcRect/>
          <a:stretch/>
        </p:blipFill>
        <p:spPr>
          <a:xfrm>
            <a:off x="0" y="296864"/>
            <a:ext cx="6606540" cy="867128"/>
          </a:xfrm>
          <a:prstGeom prst="rect">
            <a:avLst/>
          </a:prstGeom>
          <a:noFill/>
          <a:ln>
            <a:noFill/>
          </a:ln>
        </p:spPr>
      </p:pic>
      <p:sp>
        <p:nvSpPr>
          <p:cNvPr id="26" name="Google Shape;147;p2">
            <a:extLst>
              <a:ext uri="{FF2B5EF4-FFF2-40B4-BE49-F238E27FC236}">
                <a16:creationId xmlns:a16="http://schemas.microsoft.com/office/drawing/2014/main" id="{DABE7216-1C27-43E7-8992-016063A46C53}"/>
              </a:ext>
            </a:extLst>
          </p:cNvPr>
          <p:cNvSpPr/>
          <p:nvPr/>
        </p:nvSpPr>
        <p:spPr>
          <a:xfrm>
            <a:off x="9209315" y="296864"/>
            <a:ext cx="2700606" cy="449585"/>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lang="en-GB" sz="1800" b="1" dirty="0">
                <a:solidFill>
                  <a:srgbClr val="FFFFFF"/>
                </a:solidFill>
                <a:latin typeface="Century Gothic"/>
                <a:ea typeface="Century Gothic"/>
                <a:cs typeface="Century Gothic"/>
                <a:sym typeface="Century Gothic"/>
              </a:rPr>
              <a:t>l</a:t>
            </a: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ire et </a:t>
            </a:r>
            <a:r>
              <a:rPr kumimoji="0" lang="en-GB" sz="18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parler</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28" name="Google Shape;146;p2">
            <a:extLst>
              <a:ext uri="{FF2B5EF4-FFF2-40B4-BE49-F238E27FC236}">
                <a16:creationId xmlns:a16="http://schemas.microsoft.com/office/drawing/2014/main" id="{105F29E1-E8AD-BB4C-824D-D9F237387D5F}"/>
              </a:ext>
            </a:extLst>
          </p:cNvPr>
          <p:cNvSpPr txBox="1">
            <a:spLocks noGrp="1"/>
          </p:cNvSpPr>
          <p:nvPr>
            <p:ph type="title"/>
          </p:nvPr>
        </p:nvSpPr>
        <p:spPr>
          <a:xfrm>
            <a:off x="147999" y="-26560"/>
            <a:ext cx="10515600"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ts val="0"/>
              </a:spcBef>
              <a:spcAft>
                <a:spcPts val="0"/>
              </a:spcAft>
              <a:buClr>
                <a:prstClr val="white"/>
              </a:buClr>
              <a:buSzPts val="3600"/>
              <a:buFont typeface="Arial"/>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sym typeface="Arial"/>
              </a:rPr>
              <a:t>Vocabulaire</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p:txBody>
      </p:sp>
    </p:spTree>
    <p:extLst>
      <p:ext uri="{BB962C8B-B14F-4D97-AF65-F5344CB8AC3E}">
        <p14:creationId xmlns:p14="http://schemas.microsoft.com/office/powerpoint/2010/main" val="2848295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8"/>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grpId="1"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6"/>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9" restart="whenNotActive" fill="hold" evtFilter="cancelBubble" nodeType="interactiveSeq">
                <p:stCondLst>
                  <p:cond evt="onClick" delay="0">
                    <p:tgtEl>
                      <p:spTgt spid="1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5" restart="whenNotActive" fill="hold" evtFilter="cancelBubble" nodeType="interactiveSeq">
                <p:stCondLst>
                  <p:cond evt="onClick" delay="0">
                    <p:tgtEl>
                      <p:spTgt spid="6"/>
                    </p:tgtEl>
                  </p:cond>
                </p:stCondLst>
                <p:endSync evt="end" delay="0">
                  <p:rtn val="all"/>
                </p:endSync>
                <p:childTnLst>
                  <p:par>
                    <p:cTn id="86" fill="hold">
                      <p:stCondLst>
                        <p:cond delay="0"/>
                      </p:stCondLst>
                      <p:childTnLst>
                        <p:par>
                          <p:cTn id="87" fill="hold">
                            <p:stCondLst>
                              <p:cond delay="0"/>
                            </p:stCondLst>
                            <p:childTnLst>
                              <p:par>
                                <p:cTn id="88" presetID="1" presetClass="entr" presetSubtype="0" fill="hold" grpId="1" nodeType="clickEffect">
                                  <p:stCondLst>
                                    <p:cond delay="0"/>
                                  </p:stCondLst>
                                  <p:childTnLst>
                                    <p:set>
                                      <p:cBhvr>
                                        <p:cTn id="89"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3">
            <a:extLst>
              <a:ext uri="{FF2B5EF4-FFF2-40B4-BE49-F238E27FC236}">
                <a16:creationId xmlns:a16="http://schemas.microsoft.com/office/drawing/2014/main" id="{3B184F29-638C-4044-8AB8-39FA01292AEB}"/>
              </a:ext>
            </a:extLst>
          </p:cNvPr>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3" name="Title 3">
            <a:extLst>
              <a:ext uri="{FF2B5EF4-FFF2-40B4-BE49-F238E27FC236}">
                <a16:creationId xmlns:a16="http://schemas.microsoft.com/office/drawing/2014/main" id="{70F39158-E8FA-4C41-9DB0-EBBAC9F4267E}"/>
              </a:ext>
            </a:extLst>
          </p:cNvPr>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4" name="Rectangle 3">
            <a:extLst>
              <a:ext uri="{FF2B5EF4-FFF2-40B4-BE49-F238E27FC236}">
                <a16:creationId xmlns:a16="http://schemas.microsoft.com/office/drawing/2014/main" id="{819ECA3D-676D-4D76-88DB-4BFF0C8D4B58}"/>
              </a:ext>
            </a:extLst>
          </p:cNvPr>
          <p:cNvSpPr/>
          <p:nvPr/>
        </p:nvSpPr>
        <p:spPr>
          <a:xfrm>
            <a:off x="9683209" y="2118687"/>
            <a:ext cx="196720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poste</a:t>
            </a:r>
          </a:p>
        </p:txBody>
      </p:sp>
      <p:pic>
        <p:nvPicPr>
          <p:cNvPr id="5" name="Picture 4">
            <a:extLst>
              <a:ext uri="{FF2B5EF4-FFF2-40B4-BE49-F238E27FC236}">
                <a16:creationId xmlns:a16="http://schemas.microsoft.com/office/drawing/2014/main" id="{4F4A484A-6448-46D3-92DD-6A149CBA16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125"/>
            <a:ext cx="6457246" cy="867128"/>
          </a:xfrm>
          <a:prstGeom prst="rect">
            <a:avLst/>
          </a:prstGeom>
        </p:spPr>
      </p:pic>
      <p:sp>
        <p:nvSpPr>
          <p:cNvPr id="6" name="Title 3">
            <a:extLst>
              <a:ext uri="{FF2B5EF4-FFF2-40B4-BE49-F238E27FC236}">
                <a16:creationId xmlns:a16="http://schemas.microsoft.com/office/drawing/2014/main" id="{90F415C2-4526-4AEC-8E6E-EC8C93D59B12}"/>
              </a:ext>
            </a:extLst>
          </p:cNvPr>
          <p:cNvSpPr txBox="1">
            <a:spLocks/>
          </p:cNvSpPr>
          <p:nvPr/>
        </p:nvSpPr>
        <p:spPr>
          <a:xfrm>
            <a:off x="92746" y="209838"/>
            <a:ext cx="5265384" cy="70784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Vocabulaire</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7" name="Rectangle 6">
            <a:extLst>
              <a:ext uri="{FF2B5EF4-FFF2-40B4-BE49-F238E27FC236}">
                <a16:creationId xmlns:a16="http://schemas.microsoft.com/office/drawing/2014/main" id="{95069AB6-5AF5-43C8-9FFB-5C03A196B70A}"/>
              </a:ext>
            </a:extLst>
          </p:cNvPr>
          <p:cNvSpPr/>
          <p:nvPr/>
        </p:nvSpPr>
        <p:spPr>
          <a:xfrm>
            <a:off x="8832655" y="3677485"/>
            <a:ext cx="170110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caisse</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a:extLst>
              <a:ext uri="{FF2B5EF4-FFF2-40B4-BE49-F238E27FC236}">
                <a16:creationId xmlns:a16="http://schemas.microsoft.com/office/drawing/2014/main" id="{AE00DDF5-403C-4420-B375-791CDFE9B8BF}"/>
              </a:ext>
            </a:extLst>
          </p:cNvPr>
          <p:cNvSpPr/>
          <p:nvPr/>
        </p:nvSpPr>
        <p:spPr>
          <a:xfrm>
            <a:off x="2725438" y="2632179"/>
            <a:ext cx="1277915"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train</a:t>
            </a:r>
          </a:p>
        </p:txBody>
      </p:sp>
      <p:sp>
        <p:nvSpPr>
          <p:cNvPr id="9" name="Rectangle 8">
            <a:extLst>
              <a:ext uri="{FF2B5EF4-FFF2-40B4-BE49-F238E27FC236}">
                <a16:creationId xmlns:a16="http://schemas.microsoft.com/office/drawing/2014/main" id="{F785863A-A4D8-4262-86F0-102F92990984}"/>
              </a:ext>
            </a:extLst>
          </p:cNvPr>
          <p:cNvSpPr/>
          <p:nvPr/>
        </p:nvSpPr>
        <p:spPr>
          <a:xfrm>
            <a:off x="4894263" y="3775932"/>
            <a:ext cx="2193229"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Tw Cen MT" panose="020B0602020104020603"/>
                <a:ea typeface="+mn-ea"/>
                <a:cs typeface="+mn-cs"/>
              </a:rPr>
              <a:t> </a:t>
            </a: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samedi</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41BFCE8C-A3B6-48C5-9488-0867F2AA2F8E}"/>
              </a:ext>
            </a:extLst>
          </p:cNvPr>
          <p:cNvSpPr/>
          <p:nvPr/>
        </p:nvSpPr>
        <p:spPr>
          <a:xfrm>
            <a:off x="5247443" y="1169921"/>
            <a:ext cx="226055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0066"/>
                </a:solidFill>
                <a:effectLst/>
                <a:uLnTx/>
                <a:uFillTx/>
                <a:latin typeface="Tw Cen MT" panose="020B0602020104020603"/>
                <a:ea typeface="+mn-ea"/>
                <a:cs typeface="+mn-cs"/>
              </a:rPr>
              <a:t> </a:t>
            </a:r>
            <a:r>
              <a:rPr kumimoji="0" lang="en-GB" sz="4000" b="0"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collège</a:t>
            </a:r>
            <a:endParaRPr kumimoji="0" lang="en-GB" sz="4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endParaRPr>
          </a:p>
        </p:txBody>
      </p:sp>
      <p:sp>
        <p:nvSpPr>
          <p:cNvPr id="11" name="Rectangle 10">
            <a:extLst>
              <a:ext uri="{FF2B5EF4-FFF2-40B4-BE49-F238E27FC236}">
                <a16:creationId xmlns:a16="http://schemas.microsoft.com/office/drawing/2014/main" id="{2CE4FA71-AAA4-4B39-AF3F-F46B29CD9665}"/>
              </a:ext>
            </a:extLst>
          </p:cNvPr>
          <p:cNvSpPr/>
          <p:nvPr/>
        </p:nvSpPr>
        <p:spPr>
          <a:xfrm>
            <a:off x="757433" y="3512839"/>
            <a:ext cx="109196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jour</a:t>
            </a:r>
          </a:p>
        </p:txBody>
      </p:sp>
      <p:sp>
        <p:nvSpPr>
          <p:cNvPr id="12" name="Rectangle 11">
            <a:extLst>
              <a:ext uri="{FF2B5EF4-FFF2-40B4-BE49-F238E27FC236}">
                <a16:creationId xmlns:a16="http://schemas.microsoft.com/office/drawing/2014/main" id="{17AF90E5-F916-4EAE-8FDB-13D66C3F0875}"/>
              </a:ext>
            </a:extLst>
          </p:cNvPr>
          <p:cNvSpPr/>
          <p:nvPr/>
        </p:nvSpPr>
        <p:spPr>
          <a:xfrm>
            <a:off x="6820139" y="2474170"/>
            <a:ext cx="137088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parc</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ectangle 12">
            <a:extLst>
              <a:ext uri="{FF2B5EF4-FFF2-40B4-BE49-F238E27FC236}">
                <a16:creationId xmlns:a16="http://schemas.microsoft.com/office/drawing/2014/main" id="{4B57137F-2B0C-47E7-ACEE-F492EBAC22BA}"/>
              </a:ext>
            </a:extLst>
          </p:cNvPr>
          <p:cNvSpPr/>
          <p:nvPr/>
        </p:nvSpPr>
        <p:spPr>
          <a:xfrm>
            <a:off x="0" y="5416599"/>
            <a:ext cx="6086516" cy="9784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7841F132-3E3D-44B0-8D7B-E17A0F76BCB8}"/>
              </a:ext>
            </a:extLst>
          </p:cNvPr>
          <p:cNvSpPr/>
          <p:nvPr/>
        </p:nvSpPr>
        <p:spPr>
          <a:xfrm>
            <a:off x="6082934" y="5413161"/>
            <a:ext cx="6109066" cy="9819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TextBox 14">
            <a:extLst>
              <a:ext uri="{FF2B5EF4-FFF2-40B4-BE49-F238E27FC236}">
                <a16:creationId xmlns:a16="http://schemas.microsoft.com/office/drawing/2014/main" id="{D4F35CA8-86D3-4FD0-A12B-6A027BB1BCEE}"/>
              </a:ext>
            </a:extLst>
          </p:cNvPr>
          <p:cNvSpPr txBox="1"/>
          <p:nvPr/>
        </p:nvSpPr>
        <p:spPr>
          <a:xfrm>
            <a:off x="1936920" y="5416599"/>
            <a:ext cx="2148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a:t>
            </a:r>
          </a:p>
        </p:txBody>
      </p:sp>
      <p:sp>
        <p:nvSpPr>
          <p:cNvPr id="16" name="TextBox 15">
            <a:extLst>
              <a:ext uri="{FF2B5EF4-FFF2-40B4-BE49-F238E27FC236}">
                <a16:creationId xmlns:a16="http://schemas.microsoft.com/office/drawing/2014/main" id="{678FFBF6-D08C-492A-B32D-C68E8C04A911}"/>
              </a:ext>
            </a:extLst>
          </p:cNvPr>
          <p:cNvSpPr txBox="1"/>
          <p:nvPr/>
        </p:nvSpPr>
        <p:spPr>
          <a:xfrm>
            <a:off x="7919052" y="5444975"/>
            <a:ext cx="2148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une</a:t>
            </a:r>
            <a:endPar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FC4A020B-8DCF-403B-85BF-DA783C3EEB31}"/>
              </a:ext>
            </a:extLst>
          </p:cNvPr>
          <p:cNvSpPr txBox="1"/>
          <p:nvPr/>
        </p:nvSpPr>
        <p:spPr>
          <a:xfrm>
            <a:off x="97508" y="1266390"/>
            <a:ext cx="25087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un </a:t>
            </a:r>
            <a:r>
              <a:rPr kumimoji="0" lang="en-GB" sz="32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ou</a:t>
            </a:r>
            <a:r>
              <a:rPr kumimoji="0" lang="en-GB" sz="32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une</a:t>
            </a:r>
            <a:r>
              <a:rPr kumimoji="0" lang="en-GB" sz="32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a:t>
            </a:r>
          </a:p>
        </p:txBody>
      </p:sp>
      <p:sp>
        <p:nvSpPr>
          <p:cNvPr id="18" name="Google Shape;147;p2">
            <a:extLst>
              <a:ext uri="{FF2B5EF4-FFF2-40B4-BE49-F238E27FC236}">
                <a16:creationId xmlns:a16="http://schemas.microsoft.com/office/drawing/2014/main" id="{B86EA50E-760C-4309-9714-A1B361F10DAA}"/>
              </a:ext>
            </a:extLst>
          </p:cNvPr>
          <p:cNvSpPr/>
          <p:nvPr/>
        </p:nvSpPr>
        <p:spPr>
          <a:xfrm>
            <a:off x="9209315" y="296864"/>
            <a:ext cx="2700606" cy="449585"/>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lang="en-GB" sz="1800" b="1" dirty="0">
                <a:solidFill>
                  <a:srgbClr val="FFFFFF"/>
                </a:solidFill>
                <a:latin typeface="Century Gothic"/>
                <a:ea typeface="Century Gothic"/>
                <a:cs typeface="Century Gothic"/>
                <a:sym typeface="Century Gothic"/>
              </a:rPr>
              <a:t>l</a:t>
            </a: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ire et </a:t>
            </a:r>
            <a:r>
              <a:rPr kumimoji="0" lang="en-GB" sz="18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parler</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031118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143 0.00556 0.00312 0.01088 0.00416 0.0169 C 0.00521 0.02292 0.00547 0.0294 0.00625 0.03565 C 0.00729 0.04306 0.00846 0.0507 0.0095 0.0581 C 0.00976 0.06366 0.00989 0.06945 0.01054 0.075 C 0.01328 0.10116 0.01523 0.11065 0.02005 0.13519 C 0.02096 0.14005 0.02187 0.14537 0.02317 0.15023 C 0.025 0.15672 0.0276 0.1625 0.02955 0.16898 C 0.03958 0.20162 0.03021 0.17547 0.03906 0.19908 C 0.04166 0.21991 0.04362 0.22454 0.03685 0.24977 C 0.03554 0.25463 0.0319 0.25579 0.02955 0.25903 C 0.02838 0.26065 0.02773 0.26343 0.0263 0.26482 C 0.02018 0.27037 0.01406 0.27639 0.00729 0.27963 C 0.00078 0.2831 -0.01003 0.2882 -0.01693 0.29283 C -0.02045 0.29514 -0.02578 0.30185 -0.02852 0.30417 C -0.03125 0.30648 -0.03438 0.30718 -0.03698 0.30972 C -0.0375 0.31019 -0.04844 0.32246 -0.05065 0.32847 C -0.05339 0.33588 -0.05534 0.34375 -0.05808 0.35116 L -0.06237 0.36227 C -0.06446 0.38125 -0.06185 0.36181 -0.06654 0.3831 C -0.06784 0.38843 -0.06862 0.39422 -0.06966 0.4 C -0.07071 0.40486 -0.07201 0.40972 -0.07292 0.41505 C -0.07552 0.43009 -0.07201 0.41922 -0.07604 0.42986 C -0.08386 0.47153 -0.07917 0.45787 -0.08555 0.475 C -0.08698 0.48449 -0.08776 0.49422 -0.08972 0.50324 C -0.09102 0.5088 -0.09349 0.51297 -0.09505 0.51829 C -0.09558 0.51991 -0.09558 0.52222 -0.0961 0.52384 C -0.0974 0.52847 -0.09896 0.53264 -0.10039 0.53704 C -0.10612 0.55602 -0.10039 0.54283 -0.11198 0.56343 C -0.11302 0.56528 -0.1138 0.56783 -0.11511 0.56898 C -0.14154 0.59259 -0.11081 0.56574 -0.12878 0.58033 C -0.13893 0.58843 -0.13164 0.5838 -0.13828 0.58773 C -0.13946 0.58959 -0.14037 0.59167 -0.14154 0.59329 C -0.14518 0.59884 -0.14453 0.59491 -0.14675 0.60278 C -0.14844 0.60857 -0.14844 0.60741 -0.14675 0.61019 L -0.14883 0.61227 " pathEditMode="relative" ptsTypes="AAAAAAAAAAAAAAAAAAAAAAAAAAAAAAAAAAAAA">
                                      <p:cBhvr>
                                        <p:cTn id="6" dur="2000" fill="hold"/>
                                        <p:tgtEl>
                                          <p:spTgt spid="8"/>
                                        </p:tgtEl>
                                        <p:attrNameLst>
                                          <p:attrName>ppt_x</p:attrName>
                                          <p:attrName>ppt_y</p:attrName>
                                        </p:attrNameLst>
                                      </p:cBhvr>
                                    </p:animMotion>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 0 L 0 0 C 0.00026 0.0199 0.00039 0.04004 0.00104 0.05995 C 0.00104 0.06203 0.00156 0.06388 0.00208 0.0655 C 0.00325 0.06967 0.00481 0.07314 0.00625 0.07685 C 0.00703 0.0787 0.00729 0.08125 0.00833 0.0824 C 0.0095 0.08379 0.01054 0.08472 0.01158 0.08634 C 0.01276 0.08796 0.01354 0.0905 0.01471 0.09189 C 0.01562 0.09305 0.01692 0.09282 0.01783 0.09375 C 0.02903 0.1037 0.01211 0.09166 0.02526 0.09953 C 0.02708 0.10046 0.02877 0.10208 0.03059 0.10324 C 0.03164 0.10393 0.03268 0.10416 0.03372 0.10509 C 0.03515 0.10625 0.03645 0.10763 0.03802 0.10879 C 0.03893 0.10949 0.0401 0.11018 0.04114 0.11064 C 0.04362 0.11203 0.04609 0.11273 0.04856 0.11435 C 0.05078 0.11597 0.05273 0.11851 0.05481 0.12013 C 0.05481 0.12013 0.06757 0.12754 0.06757 0.12754 C 0.07031 0.12939 0.07304 0.13194 0.07604 0.13333 C 0.07877 0.13449 0.08164 0.13449 0.08437 0.13518 C 0.0858 0.13634 0.08724 0.13773 0.08867 0.13888 C 0.09153 0.14097 0.09401 0.14143 0.09713 0.14259 C 0.10599 0.153 0.10169 0.14699 0.10976 0.16134 L 0.10976 0.16134 L 0.11822 0.17268 C 0.11888 0.17453 0.11953 0.17662 0.12031 0.17824 C 0.12239 0.18217 0.12487 0.18541 0.12669 0.18958 C 0.12773 0.19212 0.12877 0.19467 0.12981 0.19699 C 0.13086 0.19907 0.1319 0.20115 0.13307 0.20277 C 0.13502 0.20555 0.13932 0.21018 0.13932 0.21018 L 0.14257 0.22708 C 0.14283 0.22893 0.14283 0.23148 0.14362 0.23287 C 0.14648 0.23796 0.15182 0.24884 0.15625 0.25162 C 0.15833 0.25277 0.1608 0.253 0.16263 0.25532 C 0.16367 0.25648 0.16458 0.25833 0.16575 0.25902 C 0.16744 0.26018 0.16927 0.26018 0.17109 0.26087 C 0.17213 0.26134 0.17317 0.26226 0.17421 0.26273 C 0.17526 0.26412 0.17617 0.26574 0.17734 0.26666 C 0.17877 0.26759 0.1802 0.26782 0.18164 0.26851 C 0.18893 0.27222 0.17968 0.26875 0.19114 0.27222 C 0.19322 0.27337 0.19544 0.27453 0.19739 0.27592 C 0.19921 0.27731 0.20091 0.27916 0.20273 0.27962 C 0.20651 0.28101 0.21054 0.28101 0.21432 0.28171 C 0.24322 0.27916 0.23802 0.29236 0.23554 0.27407 C 0.23541 0.27337 0.23554 0.27291 0.23554 0.27222 L 0.23554 0.27037 " pathEditMode="relative" ptsTypes="AAAAAAAAAAAAAAAAAAAAAAAAAAAAAAAAAAAAAAAAAAAAA">
                                      <p:cBhvr>
                                        <p:cTn id="11" dur="2000" fill="hold"/>
                                        <p:tgtEl>
                                          <p:spTgt spid="11"/>
                                        </p:tgtEl>
                                        <p:attrNameLst>
                                          <p:attrName>ppt_x</p:attrName>
                                          <p:attrName>ppt_y</p:attrName>
                                        </p:attrNameLst>
                                      </p:cBhvr>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2.91667E-6 1.85185E-6 L 2.91667E-6 0.00023 C -0.00977 0.00717 -0.01862 0.01551 -0.02891 0.02199 C -0.04675 0.03403 -0.0306 0.01366 -0.04558 0.03217 C -0.0474 0.03449 -0.04857 0.0375 -0.05026 0.03958 C -0.05235 0.04236 -0.05534 0.04467 -0.05742 0.04745 C -0.07617 0.07083 -0.05026 0.03958 -0.06446 0.06204 C -0.06823 0.06805 -0.07357 0.07106 -0.07878 0.07477 C -0.08295 0.08125 -0.08438 0.08472 -0.09089 0.08958 C -0.09532 0.09329 -0.10495 0.09977 -0.10495 0.1 C -0.10821 0.10463 -0.11289 0.10903 -0.11472 0.11458 C -0.11524 0.11736 -0.11524 0.12014 -0.11706 0.12222 C -0.11875 0.1243 -0.12175 0.12569 -0.12409 0.12708 C -0.12644 0.13148 -0.12904 0.13518 -0.13112 0.13981 C -0.14492 0.16852 -0.13229 0.14791 -0.1431 0.16481 C -0.14401 0.1706 -0.14401 0.17639 -0.14558 0.18194 C -0.14636 0.18565 -0.1487 0.18889 -0.15026 0.19213 C -0.15196 0.19629 -0.15339 0.20046 -0.15521 0.20463 C -0.15729 0.22199 -0.15703 0.22361 -0.1599 0.23958 C -0.16055 0.24375 -0.16133 0.24791 -0.16224 0.25208 C -0.16289 0.25486 -0.16367 0.25717 -0.16459 0.25972 C -0.1655 0.26713 -0.16576 0.27477 -0.16693 0.28217 C -0.16732 0.28472 -0.16875 0.28704 -0.16927 0.28958 C -0.1711 0.29791 -0.17162 0.30648 -0.17396 0.31458 L -0.1763 0.32222 L -0.1763 0.32268 " pathEditMode="relative" rAng="0" ptsTypes="AAAAAAAAAAAAAAAAAAAAAAAAAA">
                                      <p:cBhvr>
                                        <p:cTn id="16" dur="2000" fill="hold"/>
                                        <p:tgtEl>
                                          <p:spTgt spid="9"/>
                                        </p:tgtEl>
                                        <p:attrNameLst>
                                          <p:attrName>ppt_x</p:attrName>
                                          <p:attrName>ppt_y</p:attrName>
                                        </p:attrNameLst>
                                      </p:cBhvr>
                                      <p:rCtr x="-8815" y="16134"/>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1.04167E-6 -2.59259E-6 L -1.04167E-6 0.00023 C -0.00391 0.00116 -0.00794 0.00185 -0.01172 0.00371 C -0.01315 0.0044 -0.01445 0.00648 -0.01588 0.00741 C -0.01797 0.00857 -0.02018 0.0088 -0.02226 0.00926 C -0.025 0.00996 -0.02786 0.01065 -0.03073 0.01111 C -0.03385 0.01181 -0.03711 0.01227 -0.04023 0.01297 C -0.04414 0.01412 -0.04792 0.01574 -0.05182 0.0169 C -0.06029 0.01898 -0.06875 0.02037 -0.07721 0.02246 C -0.08216 0.02361 -0.08698 0.025 -0.09193 0.02616 C -0.09792 0.02755 -0.10391 0.02847 -0.10989 0.02986 C -0.13776 0.03658 -0.11094 0.03148 -0.13424 0.03565 C -0.13945 0.03797 -0.13932 0.0382 -0.14583 0.03935 C -0.15351 0.04074 -0.16146 0.04074 -0.16901 0.04306 C -0.17956 0.0463 -0.17331 0.04468 -0.18815 0.04676 C -0.19909 0.05162 -0.19531 0.05047 -0.21549 0.0544 L -0.2345 0.0581 C -0.23737 0.0588 -0.24023 0.05926 -0.24297 0.05996 C -0.24479 0.06042 -0.24648 0.06135 -0.24831 0.06181 C -0.25039 0.0625 -0.25247 0.0632 -0.25469 0.06366 C -0.25742 0.06435 -0.26029 0.06482 -0.26302 0.06551 C -0.26627 0.06644 -0.27083 0.06968 -0.2737 0.0713 L -0.27995 0.075 C -0.28177 0.07616 -0.28359 0.07732 -0.28529 0.07871 C -0.28854 0.08125 -0.28945 0.0831 -0.29271 0.08449 C -0.29479 0.08519 -0.29687 0.08565 -0.29896 0.08635 C -0.30078 0.0875 -0.30247 0.08889 -0.3043 0.09005 C -0.30638 0.09144 -0.31068 0.09375 -0.31068 0.09398 C -0.31172 0.0956 -0.31263 0.09792 -0.3138 0.09931 C -0.31549 0.10162 -0.31732 0.10301 -0.31901 0.1051 C -0.32122 0.10741 -0.32344 0.10996 -0.32539 0.1125 C -0.32851 0.11667 -0.32969 0.11852 -0.33281 0.12199 C -0.3345 0.12385 -0.33633 0.1257 -0.33802 0.12755 C -0.34023 0.1301 -0.34232 0.13264 -0.3444 0.13519 C -0.34544 0.13635 -0.34674 0.13727 -0.34752 0.13889 C -0.3569 0.15533 -0.34505 0.13519 -0.35391 0.14815 C -0.35508 0.15 -0.35599 0.15209 -0.35703 0.15394 C -0.35677 0.17454 -0.35664 0.19514 -0.35599 0.21574 C -0.35599 0.21945 -0.35456 0.22523 -0.35391 0.22894 C -0.3526 0.23727 -0.35338 0.23496 -0.35182 0.24213 C -0.35117 0.24537 -0.35026 0.24838 -0.34974 0.25139 C -0.34375 0.28357 -0.35091 0.2507 -0.34544 0.27222 C -0.34466 0.27523 -0.3444 0.27871 -0.34336 0.28148 C -0.34232 0.28449 -0.34049 0.28658 -0.33919 0.28912 C -0.33802 0.29491 -0.33698 0.30232 -0.33385 0.30602 L -0.33073 0.30972 C -0.32969 0.31227 -0.32851 0.31459 -0.32747 0.31713 C -0.32682 0.31898 -0.3263 0.32107 -0.32539 0.32292 C -0.32305 0.32755 -0.31992 0.33079 -0.31797 0.33588 C -0.31667 0.33982 -0.3151 0.34329 -0.3138 0.34722 C -0.31276 0.35047 -0.31185 0.35371 -0.31068 0.35672 C -0.30325 0.37547 -0.3095 0.35834 -0.30325 0.37176 C -0.30247 0.37338 -0.30195 0.3757 -0.30117 0.37732 C -0.29844 0.38264 -0.29544 0.38727 -0.29271 0.39236 C -0.29127 0.39491 -0.2901 0.39792 -0.28841 0.39977 L -0.28216 0.40741 C -0.28138 0.40926 -0.28086 0.41135 -0.27995 0.41297 C -0.27877 0.41528 -0.27708 0.41667 -0.27578 0.41852 C -0.27461 0.42037 -0.2737 0.42246 -0.27266 0.42431 C -0.27122 0.42639 -0.26966 0.42778 -0.26836 0.42986 C -0.26719 0.43172 -0.26641 0.4338 -0.26523 0.43542 C -0.2625 0.43959 -0.25872 0.44167 -0.25677 0.44676 C -0.25391 0.4544 -0.25573 0.45116 -0.25143 0.45625 C -0.25039 0.45926 -0.24909 0.46227 -0.24831 0.46551 C -0.24427 0.48241 -0.24648 0.48079 -0.24193 0.4956 C -0.24075 0.49954 -0.23893 0.50301 -0.23776 0.50695 C -0.23685 0.50972 -0.23659 0.51343 -0.23568 0.51621 C -0.23476 0.51852 -0.23346 0.51991 -0.23242 0.52199 C -0.23164 0.52361 -0.23125 0.52593 -0.23034 0.52755 C -0.22943 0.52917 -0.22812 0.52963 -0.22721 0.53125 C -0.22591 0.53357 -0.22526 0.53658 -0.22396 0.53889 C -0.22239 0.54167 -0.22031 0.54352 -0.21875 0.5463 C -0.2151 0.55278 -0.21784 0.55047 -0.21549 0.55764 C -0.21471 0.56019 -0.21341 0.5625 -0.21237 0.56505 C -0.21159 0.56922 -0.21029 0.57662 -0.20924 0.5801 C -0.20833 0.58287 -0.20716 0.58519 -0.20599 0.5875 C -0.20573 0.58959 -0.20547 0.59144 -0.20495 0.59329 C -0.20404 0.59653 -0.20286 0.59954 -0.20182 0.60255 C -0.20117 0.60463 -0.20026 0.60625 -0.19974 0.60834 C -0.19922 0.60996 -0.19909 0.61204 -0.1987 0.61389 C -0.19674 0.62199 -0.19635 0.62176 -0.19336 0.62894 C -0.19297 0.63125 -0.19206 0.63935 -0.19127 0.64213 C -0.19062 0.64398 -0.18984 0.64584 -0.18919 0.64769 C -0.1888 0.64954 -0.18867 0.65162 -0.18815 0.65324 C -0.18685 0.65718 -0.18463 0.66042 -0.18385 0.66459 C -0.18268 0.67107 -0.18359 0.66875 -0.18177 0.67222 L -0.18177 0.67246 " pathEditMode="relative" rAng="0" ptsTypes="AAAAAAAAAAAAAAAAAAAAAAAAAAAAAAAAAAAAAAAAAAAAAAAAAAAAAAAAAAAAAAAAAAAAAAAAAAAAAAAAAAAAAAA">
                                      <p:cBhvr>
                                        <p:cTn id="21" dur="2000" fill="hold"/>
                                        <p:tgtEl>
                                          <p:spTgt spid="7"/>
                                        </p:tgtEl>
                                        <p:attrNameLst>
                                          <p:attrName>ppt_x</p:attrName>
                                          <p:attrName>ppt_y</p:attrName>
                                        </p:attrNameLst>
                                      </p:cBhvr>
                                      <p:rCtr x="-17852" y="33611"/>
                                    </p:animMotion>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 0 L 0 0 C 0.00221 0.00416 0.00403 0.00902 0.00638 0.01296 C 0.00716 0.01435 0.01237 0.02106 0.0138 0.02245 C 0.0151 0.02384 0.01666 0.02477 0.01797 0.02615 C 0.02513 0.03402 0.01927 0.03009 0.02747 0.0375 C 0.02916 0.03889 0.03112 0.03958 0.03281 0.0412 C 0.03567 0.04398 0.03828 0.04791 0.04127 0.05069 C 0.0427 0.05185 0.04414 0.05301 0.04544 0.05439 C 0.04687 0.05578 0.05208 0.06227 0.05286 0.06365 C 0.05481 0.06713 0.05612 0.07176 0.0582 0.075 C 0.05963 0.07754 0.06172 0.0787 0.06341 0.08055 C 0.06484 0.08379 0.06614 0.08703 0.0677 0.09004 C 0.06862 0.09189 0.06992 0.09352 0.07083 0.0956 C 0.07513 0.10463 0.07356 0.10301 0.07721 0.11435 C 0.07773 0.11643 0.07877 0.11805 0.07929 0.12014 C 0.0819 0.12939 0.08099 0.12801 0.08242 0.13703 C 0.08307 0.14074 0.08463 0.14814 0.08463 0.14814 C 0.08398 0.15694 0.08476 0.16504 0.08034 0.17083 C 0.07916 0.17222 0.07747 0.17199 0.07617 0.17268 C 0.07226 0.18287 0.07604 0.17453 0.06875 0.18379 C 0.06549 0.18796 0.0625 0.19305 0.05924 0.19699 C 0.0582 0.19838 0.05716 0.2 0.05599 0.20069 C 0.05468 0.20185 0.05325 0.20208 0.05182 0.20277 C 0.05 0.20463 0.04843 0.20694 0.04648 0.20833 C 0.04414 0.20995 0.04153 0.21064 0.03919 0.21203 C 0.03411 0.21481 0.03776 0.21342 0.03177 0.21574 C 0.02994 0.21643 0.02812 0.21689 0.02643 0.21759 C 0.02643 0.21759 0.01067 0.22708 0.00742 0.22893 L 0.00429 0.23078 C 0.00325 0.23148 0.00208 0.23171 0.00117 0.23264 C 0 0.23402 -0.00091 0.23541 -0.00209 0.23657 C -0.00352 0.23773 -0.00808 0.23958 -0.00951 0.24027 C -0.01055 0.24213 -0.01133 0.24444 -0.01263 0.24583 C -0.01394 0.24722 -0.0155 0.24676 -0.0168 0.24768 C -0.01836 0.24861 -0.0198 0.25 -0.0211 0.25139 C -0.02253 0.25324 -0.02383 0.25555 -0.02526 0.25717 C -0.0267 0.25856 -0.02813 0.25949 -0.02956 0.26088 C -0.0306 0.26203 -0.03151 0.26365 -0.03269 0.26458 C -0.03399 0.26574 -0.03555 0.26597 -0.03698 0.26643 C -0.03868 0.26828 -0.04037 0.27037 -0.04219 0.27222 C -0.04362 0.27361 -0.04506 0.27453 -0.04649 0.27592 C -0.04753 0.27708 -0.04844 0.2787 -0.04961 0.27963 C -0.05196 0.28171 -0.05469 0.28287 -0.05703 0.28518 C -0.05899 0.28727 -0.06029 0.29074 -0.06224 0.29282 C -0.07019 0.30115 -0.07162 0.29907 -0.07709 0.30787 C -0.0793 0.31134 -0.0819 0.31458 -0.08347 0.31898 C -0.08464 0.32268 -0.08946 0.33727 -0.09076 0.33981 C -0.09193 0.34166 -0.09362 0.34213 -0.09506 0.34352 C -0.0961 0.34606 -0.09714 0.34838 -0.09818 0.35092 C -0.09896 0.35277 -0.09948 0.35486 -0.10026 0.35671 C -0.103 0.3618 -0.10677 0.36551 -0.10873 0.37176 C -0.10977 0.37477 -0.11081 0.37801 -0.11198 0.38102 C -0.11263 0.38287 -0.11341 0.38472 -0.11407 0.38657 C -0.11485 0.38912 -0.11524 0.39189 -0.11615 0.39421 C -0.11706 0.39629 -0.11836 0.39768 -0.11927 0.39977 C -0.12019 0.40162 -0.12058 0.40393 -0.12149 0.40555 C -0.12526 0.41227 -0.12526 0.40949 -0.12891 0.41481 C -0.12995 0.41643 -0.13086 0.41898 -0.13203 0.42037 C -0.13334 0.42199 -0.1349 0.42268 -0.1362 0.4243 C -0.13776 0.42592 -0.13907 0.42801 -0.1405 0.42986 C -0.14258 0.4324 -0.14506 0.43426 -0.14675 0.43727 L -0.15847 0.4581 C -0.15951 0.45995 -0.16029 0.46227 -0.16159 0.46365 C -0.17696 0.48009 -0.15795 0.45926 -0.1711 0.475 C -0.17774 0.48287 -0.17461 0.47824 -0.1806 0.48426 C -0.19063 0.49421 -0.1819 0.48703 -0.18907 0.49189 C -0.19089 0.49305 -0.19258 0.49421 -0.1944 0.4956 C -0.19714 0.49791 -0.19883 0.50023 -0.2017 0.50115 C -0.20547 0.50254 -0.21537 0.50439 -0.21862 0.50486 C -0.22605 0.50833 -0.22214 0.50694 -0.23347 0.50879 C -0.26315 0.51342 -0.2306 0.50787 -0.25664 0.5125 C -0.25912 0.51365 -0.26159 0.51504 -0.26407 0.5162 C -0.26719 0.51759 -0.27045 0.51875 -0.27357 0.5199 C -0.275 0.5206 -0.27644 0.52106 -0.27787 0.52176 C -0.2793 0.52291 -0.2806 0.52453 -0.28203 0.52569 C -0.29141 0.53194 -0.29011 0.53078 -0.29896 0.5331 C -0.30105 0.53449 -0.30326 0.53541 -0.30534 0.5368 C -0.30743 0.53842 -0.30938 0.5412 -0.31159 0.54259 C -0.31328 0.54352 -0.31511 0.54352 -0.31693 0.54444 C -0.31901 0.54537 -0.3211 0.54699 -0.32318 0.54814 L -0.32644 0.55 C -0.32852 0.55254 -0.33086 0.55463 -0.33269 0.55764 C -0.33412 0.55972 -0.33477 0.56273 -0.33594 0.56504 C -0.33868 0.57037 -0.34219 0.57407 -0.3444 0.58009 C -0.34506 0.58194 -0.34558 0.58402 -0.34649 0.58564 C -0.34896 0.59027 -0.34987 0.58912 -0.35287 0.59143 C -0.36068 0.59722 -0.35326 0.59398 -0.36341 0.59699 C -0.37006 0.60486 -0.36966 0.6 -0.36966 0.60648 L -0.3655 0.60439 " pathEditMode="relative" ptsTypes="AAAAAAAAAAAAAAAAAAAAAAAAAAAAAAAAAAAAAAAAAAAAAAAAAAAAAAAAAAAAAAAAAAAAAAAAAAAAAAAAAAAAAAAAAA">
                                      <p:cBhvr>
                                        <p:cTn id="26" dur="2000" fill="hold"/>
                                        <p:tgtEl>
                                          <p:spTgt spid="10"/>
                                        </p:tgtEl>
                                        <p:attrNameLst>
                                          <p:attrName>ppt_x</p:attrName>
                                          <p:attrName>ppt_y</p:attrName>
                                        </p:attrNameLst>
                                      </p:cBhvr>
                                    </p:animMotion>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5E-6 1.48148E-6 L 5E-6 0.00023 C -0.00494 0.00856 -0.01041 0.01667 -0.01484 0.02616 C -0.01666 0.02986 -0.01822 0.03379 -0.02018 0.0375 C -0.02356 0.04398 -0.02722 0.05 -0.03072 0.05625 C -0.03398 0.06204 -0.03437 0.06204 -0.03697 0.06944 C -0.03815 0.07245 -0.03907 0.07569 -0.04023 0.0787 C -0.04218 0.08403 -0.04479 0.08842 -0.04648 0.09375 C -0.04765 0.09699 -0.04843 0.10023 -0.04973 0.10324 C -0.05065 0.10532 -0.05195 0.10671 -0.05286 0.10879 C -0.05442 0.1118 -0.05559 0.11528 -0.05717 0.11829 C -0.06433 0.13264 -0.05833 0.12037 -0.06445 0.1294 C -0.06562 0.13125 -0.0664 0.13379 -0.0677 0.13518 C -0.06888 0.13634 -0.07045 0.13634 -0.07187 0.13704 C -0.07291 0.13819 -0.07395 0.13981 -0.07513 0.14074 C -0.08333 0.14815 -0.09128 0.15139 -0.1004 0.15579 C -0.10456 0.15787 -0.10899 0.15903 -0.11316 0.16134 C -0.11667 0.16342 -0.12006 0.16713 -0.1237 0.16898 C -0.12644 0.17037 -0.1293 0.17014 -0.13217 0.17083 L -0.13946 0.17268 C -0.14063 0.17338 -0.14167 0.17384 -0.14271 0.17454 C -0.14441 0.17569 -0.1461 0.17731 -0.14792 0.17824 C -0.14974 0.17917 -0.15157 0.1794 -0.15326 0.18009 C -0.15756 0.18241 -0.16172 0.18518 -0.16589 0.18773 C -0.16797 0.18889 -0.17006 0.19074 -0.17227 0.19143 L -0.17865 0.19329 C -0.18034 0.19467 -0.18204 0.19606 -0.18386 0.19699 C -0.18842 0.19977 -0.18959 0.19838 -0.19441 0.20278 C -0.19584 0.20393 -0.19727 0.20509 -0.1987 0.20648 C -0.21029 0.21829 -0.18985 0.1993 -0.20717 0.21597 C -0.2099 0.21852 -0.21277 0.22083 -0.21563 0.22338 C -0.21732 0.225 -0.21902 0.22754 -0.22084 0.22893 C -0.22357 0.23125 -0.22657 0.23241 -0.2293 0.23472 C -0.23047 0.23565 -0.23139 0.23727 -0.23243 0.23842 C -0.23386 0.23981 -0.23529 0.24074 -0.23672 0.24213 C -0.24245 0.24792 -0.24467 0.25092 -0.2504 0.25903 C -0.25261 0.26204 -0.25482 0.26504 -0.25678 0.26852 C -0.25769 0.27014 -0.25821 0.27222 -0.25886 0.27407 C -0.2599 0.27662 -0.2612 0.27893 -0.26211 0.28171 C -0.26211 0.28194 -0.26732 0.30046 -0.26836 0.30417 C -0.26915 0.30671 -0.26954 0.30949 -0.27045 0.31157 C -0.27188 0.31481 -0.27331 0.31782 -0.27474 0.32106 C -0.27852 0.33009 -0.27527 0.32477 -0.28112 0.33611 C -0.28347 0.34074 -0.28594 0.34491 -0.28842 0.3493 L -0.29375 0.35856 L -0.29688 0.36435 C -0.30027 0.37592 -0.29766 0.36782 -0.30222 0.37917 C -0.30365 0.3831 -0.30573 0.38935 -0.30743 0.39236 C -0.30938 0.39583 -0.31172 0.39861 -0.31381 0.40185 C -0.3142 0.4044 -0.31459 0.40671 -0.31485 0.40926 C -0.31524 0.4125 -0.3155 0.41551 -0.31589 0.41875 C -0.31615 0.4206 -0.31667 0.42245 -0.31693 0.4243 C -0.31732 0.42685 -0.31771 0.4294 -0.31797 0.43194 C -0.31771 0.44259 -0.31823 0.45347 -0.31693 0.46389 C -0.31641 0.46829 -0.31394 0.47106 -0.31277 0.475 C -0.31185 0.47801 -0.31146 0.48148 -0.31068 0.48449 C -0.30912 0.48958 -0.30769 0.49167 -0.30534 0.49583 C -0.30326 0.49514 -0.30066 0.49629 -0.29896 0.49375 C -0.2974 0.4912 -0.29818 0.48588 -0.29688 0.48264 L -0.2948 0.47685 C -0.29154 0.45926 -0.29688 0.48542 -0.29063 0.46574 C -0.28985 0.46342 -0.28998 0.46065 -0.28946 0.4581 C -0.2892 0.45625 -0.28842 0.45254 -0.28842 0.45278 L -0.28842 0.45254 " pathEditMode="relative" rAng="0" ptsTypes="AAAAAAAAAAAAAAAAAAAAAAAAAAAAAAAAAAAAAAAAAAAAAAAAAAAAAAAAAAAAAAAA">
                                      <p:cBhvr>
                                        <p:cTn id="31" dur="2000" fill="hold"/>
                                        <p:tgtEl>
                                          <p:spTgt spid="12"/>
                                        </p:tgtEl>
                                        <p:attrNameLst>
                                          <p:attrName>ppt_x</p:attrName>
                                          <p:attrName>ppt_y</p:attrName>
                                        </p:attrNameLst>
                                      </p:cBhvr>
                                      <p:rCtr x="-15898" y="24792"/>
                                    </p:animMotion>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2.08333E-7 1.85185E-6 L 2.08333E-7 0.00023 C -0.00078 0.00555 -0.00117 0.01134 -0.00221 0.01666 C -0.0026 0.01944 -0.00391 0.02153 -0.0043 0.0243 C -0.00495 0.02847 -0.00495 0.0331 -0.00534 0.0375 C -0.0056 0.04004 -0.00599 0.04236 -0.00638 0.04491 C -0.00703 0.04884 -0.00781 0.05254 -0.00846 0.05625 L -0.00964 0.0618 C -0.0099 0.06551 -0.01107 0.07847 -0.01172 0.08241 C -0.01224 0.08634 -0.01302 0.09004 -0.0138 0.09375 C -0.01484 0.09838 -0.01641 0.1044 -0.01914 0.10694 C -0.02096 0.10879 -0.02331 0.10926 -0.02539 0.11065 C -0.03203 0.11528 -0.02891 0.11366 -0.0349 0.1162 C -0.04219 0.12916 -0.03958 0.12315 -0.04336 0.1331 C -0.04375 0.13565 -0.04401 0.13819 -0.0444 0.14074 C -0.04479 0.14259 -0.04531 0.14444 -0.04544 0.14629 C -0.04596 0.15185 -0.04596 0.15764 -0.04661 0.16319 C -0.04701 0.16829 -0.0487 0.17824 -0.0487 0.17847 C -0.04935 0.20278 -0.04935 0.21435 -0.05091 0.23634 C -0.0513 0.24583 -0.05221 0.25555 -0.05391 0.26458 L -0.05612 0.27592 C -0.05638 0.27778 -0.05651 0.27986 -0.05716 0.28148 L -0.05938 0.28704 C -0.06107 0.29629 -0.05951 0.29028 -0.06341 0.30023 C -0.06589 0.30625 -0.06523 0.30648 -0.06888 0.31157 C -0.07188 0.3162 -0.0724 0.31504 -0.07617 0.31898 C -0.07839 0.32129 -0.08008 0.32523 -0.08255 0.32662 C -0.09701 0.33518 -0.08229 0.32569 -0.09297 0.33403 C -0.09596 0.33611 -0.10352 0.33912 -0.10482 0.33981 C -0.10573 0.34097 -0.10677 0.34259 -0.10781 0.34352 C -0.10951 0.34467 -0.11133 0.34467 -0.11328 0.34537 C -0.11432 0.34583 -0.11523 0.34676 -0.11628 0.34722 C -0.11771 0.34791 -0.11914 0.34838 -0.12044 0.34907 C -0.12148 0.35023 -0.12253 0.35208 -0.1237 0.35278 C -0.12669 0.35509 -0.12995 0.35671 -0.1332 0.35856 C -0.13424 0.35903 -0.13529 0.36018 -0.13633 0.36041 L -0.14479 0.36227 C -0.14596 0.36296 -0.14688 0.36366 -0.14792 0.36412 C -0.14987 0.36481 -0.15156 0.36481 -0.15326 0.36597 C -0.15443 0.3669 -0.15521 0.36898 -0.15638 0.36967 C -0.15781 0.3706 -0.16706 0.37315 -0.16797 0.37361 C -0.17357 0.37569 -0.16901 0.37523 -0.17539 0.37916 C -0.17969 0.38171 -0.18945 0.38217 -0.19245 0.38287 C -0.19453 0.38333 -0.20156 0.38565 -0.20404 0.38657 C -0.20677 0.38773 -0.20951 0.38958 -0.21237 0.39051 C -0.21654 0.39143 -0.22083 0.39143 -0.22513 0.39236 C -0.22721 0.39259 -0.2293 0.39352 -0.23151 0.39421 C -0.23945 0.39629 -0.24258 0.39653 -0.25156 0.39977 C -0.25703 0.40185 -0.25729 0.40185 -0.26315 0.40347 C -0.26563 0.40416 -0.2681 0.40463 -0.27044 0.40532 C -0.28398 0.40949 -0.26497 0.40509 -0.28529 0.40926 C -0.29297 0.41366 -0.28945 0.41204 -0.29583 0.41481 C -0.29688 0.41597 -0.29818 0.4169 -0.29896 0.41852 C -0.29987 0.42014 -0.30026 0.42245 -0.30117 0.4243 C -0.30208 0.42616 -0.30326 0.42801 -0.3043 0.42986 C -0.30938 0.45648 -0.3043 0.4287 -0.30742 0.44861 C -0.30781 0.45046 -0.30846 0.45231 -0.30846 0.45416 C -0.30885 0.46666 -0.30846 0.47916 -0.30846 0.4919 L -0.30846 0.49213 " pathEditMode="relative" rAng="0" ptsTypes="AAAAAAAAAAAAAAAAAAAAAAAAAAAAAAAAAAAAAAAAAAAAAAAAAAAAAAAAAAA">
                                      <p:cBhvr>
                                        <p:cTn id="36" dur="2000" fill="hold"/>
                                        <p:tgtEl>
                                          <p:spTgt spid="4"/>
                                        </p:tgtEl>
                                        <p:attrNameLst>
                                          <p:attrName>ppt_x</p:attrName>
                                          <p:attrName>ppt_y</p:attrName>
                                        </p:attrNameLst>
                                      </p:cBhvr>
                                      <p:rCtr x="-15430" y="24606"/>
                                    </p:animMotion>
                                  </p:childTnLst>
                                </p:cTn>
                              </p:par>
                            </p:childTnLst>
                          </p:cTn>
                        </p:par>
                      </p:childTnLst>
                    </p:cTn>
                  </p:par>
                </p:childTnLst>
              </p:cTn>
              <p:nextCondLst>
                <p:cond evt="onClick" delay="0">
                  <p:tgtEl>
                    <p:spTgt spid="4"/>
                  </p:tgtEl>
                </p:cond>
              </p:nextCondLst>
            </p:seq>
          </p:childTnLst>
        </p:cTn>
      </p:par>
    </p:tnLst>
    <p:bldLst>
      <p:bldP spid="4"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a:extLst>
              <a:ext uri="{FF2B5EF4-FFF2-40B4-BE49-F238E27FC236}">
                <a16:creationId xmlns:a16="http://schemas.microsoft.com/office/drawing/2014/main" id="{1582E5EA-9CF6-4889-854E-E15ED28CD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513" y="503162"/>
            <a:ext cx="5206923" cy="3983820"/>
          </a:xfrm>
          <a:prstGeom prst="rect">
            <a:avLst/>
          </a:prstGeom>
        </p:spPr>
      </p:pic>
      <p:pic>
        <p:nvPicPr>
          <p:cNvPr id="3" name="Picture 2">
            <a:extLst>
              <a:ext uri="{FF2B5EF4-FFF2-40B4-BE49-F238E27FC236}">
                <a16:creationId xmlns:a16="http://schemas.microsoft.com/office/drawing/2014/main" id="{16634910-0836-4F7F-BA5F-BE0D28294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974" y="1777010"/>
            <a:ext cx="1938462" cy="3473077"/>
          </a:xfrm>
          <a:prstGeom prst="rect">
            <a:avLst/>
          </a:prstGeom>
        </p:spPr>
      </p:pic>
      <p:sp>
        <p:nvSpPr>
          <p:cNvPr id="4" name="Rectangle 3">
            <a:extLst>
              <a:ext uri="{FF2B5EF4-FFF2-40B4-BE49-F238E27FC236}">
                <a16:creationId xmlns:a16="http://schemas.microsoft.com/office/drawing/2014/main" id="{4F838876-FE07-406C-8BEC-DCC5A11672C6}"/>
              </a:ext>
            </a:extLst>
          </p:cNvPr>
          <p:cNvSpPr/>
          <p:nvPr/>
        </p:nvSpPr>
        <p:spPr>
          <a:xfrm>
            <a:off x="0" y="149219"/>
            <a:ext cx="2776538" cy="707886"/>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5" name="Rectangle 4">
            <a:extLst>
              <a:ext uri="{FF2B5EF4-FFF2-40B4-BE49-F238E27FC236}">
                <a16:creationId xmlns:a16="http://schemas.microsoft.com/office/drawing/2014/main" id="{4497F2DE-E6B1-4F22-8F8B-95CC22F35899}"/>
              </a:ext>
            </a:extLst>
          </p:cNvPr>
          <p:cNvSpPr/>
          <p:nvPr/>
        </p:nvSpPr>
        <p:spPr>
          <a:xfrm>
            <a:off x="3418681" y="4651743"/>
            <a:ext cx="6478588" cy="1446550"/>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 </a:t>
            </a: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la poste</a:t>
            </a:r>
          </a:p>
        </p:txBody>
      </p:sp>
      <p:sp>
        <p:nvSpPr>
          <p:cNvPr id="6" name="Rectangle 5">
            <a:extLst>
              <a:ext uri="{FF2B5EF4-FFF2-40B4-BE49-F238E27FC236}">
                <a16:creationId xmlns:a16="http://schemas.microsoft.com/office/drawing/2014/main" id="{25A227DD-784D-47A0-91D7-57D95F6F8567}"/>
              </a:ext>
            </a:extLst>
          </p:cNvPr>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Rectangle 6">
            <a:extLst>
              <a:ext uri="{FF2B5EF4-FFF2-40B4-BE49-F238E27FC236}">
                <a16:creationId xmlns:a16="http://schemas.microsoft.com/office/drawing/2014/main" id="{1208C14B-A513-471B-86BA-023C1892D142}"/>
              </a:ext>
            </a:extLst>
          </p:cNvPr>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Rectangle 7">
            <a:extLst>
              <a:ext uri="{FF2B5EF4-FFF2-40B4-BE49-F238E27FC236}">
                <a16:creationId xmlns:a16="http://schemas.microsoft.com/office/drawing/2014/main" id="{F9CAD10D-E065-4B0B-8BDF-F6412117EE08}"/>
              </a:ext>
            </a:extLst>
          </p:cNvPr>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Rectangle 8">
            <a:extLst>
              <a:ext uri="{FF2B5EF4-FFF2-40B4-BE49-F238E27FC236}">
                <a16:creationId xmlns:a16="http://schemas.microsoft.com/office/drawing/2014/main" id="{FFDAC927-E2CB-4FBE-BE7E-89E45EB67B39}"/>
              </a:ext>
            </a:extLst>
          </p:cNvPr>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5491022B-3115-4B2C-8EA3-3F21C913B90C}"/>
              </a:ext>
            </a:extLst>
          </p:cNvPr>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EDB3BBFE-0358-4083-A50B-619DBAB1FF05}"/>
              </a:ext>
            </a:extLst>
          </p:cNvPr>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A5355911-9A28-4F9A-9758-39B794D27056}"/>
              </a:ext>
            </a:extLst>
          </p:cNvPr>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A90B8075-4151-4C5A-8ECC-CA3C39EB2EAA}"/>
              </a:ext>
            </a:extLst>
          </p:cNvPr>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FD3F335A-4437-4A1C-8304-9800067727C4}"/>
              </a:ext>
            </a:extLst>
          </p:cNvPr>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Title 14">
            <a:extLst>
              <a:ext uri="{FF2B5EF4-FFF2-40B4-BE49-F238E27FC236}">
                <a16:creationId xmlns:a16="http://schemas.microsoft.com/office/drawing/2014/main" id="{1F54AB4C-6B42-5142-8FFB-82B33FAF6AF6}"/>
              </a:ext>
            </a:extLst>
          </p:cNvPr>
          <p:cNvSpPr>
            <a:spLocks noGrp="1"/>
          </p:cNvSpPr>
          <p:nvPr>
            <p:ph type="title"/>
          </p:nvPr>
        </p:nvSpPr>
        <p:spPr>
          <a:xfrm>
            <a:off x="0" y="-45028"/>
            <a:ext cx="2776538" cy="1129550"/>
          </a:xfrm>
        </p:spPr>
        <p:txBody>
          <a:bodyPr>
            <a:normAutofit/>
          </a:bodyPr>
          <a:lstStyle/>
          <a:p>
            <a:pPr algn="ctr"/>
            <a:r>
              <a:rPr lang="en-US" sz="4000" b="1" dirty="0" err="1">
                <a:ln w="6600">
                  <a:solidFill>
                    <a:srgbClr val="ED7D31"/>
                  </a:solidFill>
                  <a:prstDash val="solid"/>
                </a:ln>
                <a:solidFill>
                  <a:srgbClr val="FFFFFF"/>
                </a:solidFill>
                <a:effectLst>
                  <a:outerShdw dist="38100" dir="2700000" algn="tl" rotWithShape="0">
                    <a:srgbClr val="ED7D31"/>
                  </a:outerShdw>
                </a:effectLst>
              </a:rPr>
              <a:t>C’est</a:t>
            </a:r>
            <a:r>
              <a:rPr lang="en-US" sz="4000" b="1" dirty="0">
                <a:ln w="6600">
                  <a:solidFill>
                    <a:srgbClr val="ED7D31"/>
                  </a:solidFill>
                  <a:prstDash val="solid"/>
                </a:ln>
                <a:solidFill>
                  <a:srgbClr val="FFFFFF"/>
                </a:solidFill>
                <a:effectLst>
                  <a:outerShdw dist="38100" dir="2700000" algn="tl" rotWithShape="0">
                    <a:srgbClr val="ED7D31"/>
                  </a:outerShdw>
                </a:effectLst>
              </a:rPr>
              <a:t>...</a:t>
            </a:r>
            <a:endParaRPr lang="en-US" sz="4000" dirty="0"/>
          </a:p>
        </p:txBody>
      </p:sp>
    </p:spTree>
    <p:extLst>
      <p:ext uri="{BB962C8B-B14F-4D97-AF65-F5344CB8AC3E}">
        <p14:creationId xmlns:p14="http://schemas.microsoft.com/office/powerpoint/2010/main" val="411257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0" nodeType="clickEffect">
                                  <p:stCondLst>
                                    <p:cond delay="0"/>
                                  </p:stCondLst>
                                  <p:childTnLst>
                                    <p:animEffect transition="out" filter="wipe(down)">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0" nodeType="clickEffect">
                                  <p:stCondLst>
                                    <p:cond delay="0"/>
                                  </p:stCondLst>
                                  <p:childTnLst>
                                    <p:animEffect transition="out" filter="wipe(down)">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0" nodeType="clickEffect">
                                  <p:stCondLst>
                                    <p:cond delay="0"/>
                                  </p:stCondLst>
                                  <p:childTnLst>
                                    <p:animEffect transition="out" filter="wipe(down)">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0" nodeType="clickEffect">
                                  <p:stCondLst>
                                    <p:cond delay="0"/>
                                  </p:stCondLst>
                                  <p:childTnLst>
                                    <p:animEffect transition="out" filter="wipe(down)">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0" nodeType="clickEffect">
                                  <p:stCondLst>
                                    <p:cond delay="0"/>
                                  </p:stCondLst>
                                  <p:childTnLst>
                                    <p:animEffect transition="out" filter="wipe(down)">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a:extLst>
              <a:ext uri="{FF2B5EF4-FFF2-40B4-BE49-F238E27FC236}">
                <a16:creationId xmlns:a16="http://schemas.microsoft.com/office/drawing/2014/main" id="{D2510983-970E-4A43-A70B-87D977A8C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681" y="295310"/>
            <a:ext cx="6502107" cy="4876580"/>
          </a:xfrm>
          <a:prstGeom prst="rect">
            <a:avLst/>
          </a:prstGeom>
        </p:spPr>
      </p:pic>
      <p:sp>
        <p:nvSpPr>
          <p:cNvPr id="3" name="Rectangle 2">
            <a:extLst>
              <a:ext uri="{FF2B5EF4-FFF2-40B4-BE49-F238E27FC236}">
                <a16:creationId xmlns:a16="http://schemas.microsoft.com/office/drawing/2014/main" id="{049EB76F-EF2D-4294-9A20-7F236CCF4055}"/>
              </a:ext>
            </a:extLst>
          </p:cNvPr>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9AAB084A-909C-42DB-AA0B-BEE8CAFBBB61}"/>
              </a:ext>
            </a:extLst>
          </p:cNvPr>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a:extLst>
              <a:ext uri="{FF2B5EF4-FFF2-40B4-BE49-F238E27FC236}">
                <a16:creationId xmlns:a16="http://schemas.microsoft.com/office/drawing/2014/main" id="{90E92C4B-2062-40D9-BD17-537C8ED73FDF}"/>
              </a:ext>
            </a:extLst>
          </p:cNvPr>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Rectangle 5">
            <a:extLst>
              <a:ext uri="{FF2B5EF4-FFF2-40B4-BE49-F238E27FC236}">
                <a16:creationId xmlns:a16="http://schemas.microsoft.com/office/drawing/2014/main" id="{4F5E9CC7-D629-4C09-8F84-496C6BFFEDCB}"/>
              </a:ext>
            </a:extLst>
          </p:cNvPr>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Rectangle 6">
            <a:extLst>
              <a:ext uri="{FF2B5EF4-FFF2-40B4-BE49-F238E27FC236}">
                <a16:creationId xmlns:a16="http://schemas.microsoft.com/office/drawing/2014/main" id="{60CAA0C4-706D-4821-A13A-C81F0AC04573}"/>
              </a:ext>
            </a:extLst>
          </p:cNvPr>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Rectangle 7">
            <a:extLst>
              <a:ext uri="{FF2B5EF4-FFF2-40B4-BE49-F238E27FC236}">
                <a16:creationId xmlns:a16="http://schemas.microsoft.com/office/drawing/2014/main" id="{83B19DA3-4981-440D-97F7-C7646A33B442}"/>
              </a:ext>
            </a:extLst>
          </p:cNvPr>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Rectangle 8">
            <a:extLst>
              <a:ext uri="{FF2B5EF4-FFF2-40B4-BE49-F238E27FC236}">
                <a16:creationId xmlns:a16="http://schemas.microsoft.com/office/drawing/2014/main" id="{861ADF92-ED5B-4348-B6C6-467C9548D1E9}"/>
              </a:ext>
            </a:extLst>
          </p:cNvPr>
          <p:cNvSpPr/>
          <p:nvPr/>
        </p:nvSpPr>
        <p:spPr>
          <a:xfrm>
            <a:off x="3418680" y="4651743"/>
            <a:ext cx="6502107" cy="1446550"/>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 </a:t>
            </a: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le </a:t>
            </a:r>
            <a:r>
              <a:rPr kumimoji="0" lang="en-US" sz="60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parc</a:t>
            </a:r>
            <a:endPar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45257D00-9EE0-4D28-8B39-C1B1843450E9}"/>
              </a:ext>
            </a:extLst>
          </p:cNvPr>
          <p:cNvSpPr/>
          <p:nvPr/>
        </p:nvSpPr>
        <p:spPr>
          <a:xfrm>
            <a:off x="0" y="149219"/>
            <a:ext cx="2776538" cy="707886"/>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sp>
        <p:nvSpPr>
          <p:cNvPr id="11" name="Rectangle 10">
            <a:extLst>
              <a:ext uri="{FF2B5EF4-FFF2-40B4-BE49-F238E27FC236}">
                <a16:creationId xmlns:a16="http://schemas.microsoft.com/office/drawing/2014/main" id="{C6F2F3B8-A395-4008-AEF5-9AE94666D935}"/>
              </a:ext>
            </a:extLst>
          </p:cNvPr>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E60F1D16-5301-4A15-A6C8-3560D288DD3C}"/>
              </a:ext>
            </a:extLst>
          </p:cNvPr>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802DB412-A026-4115-940D-92E80963E094}"/>
              </a:ext>
            </a:extLst>
          </p:cNvPr>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Title 14">
            <a:extLst>
              <a:ext uri="{FF2B5EF4-FFF2-40B4-BE49-F238E27FC236}">
                <a16:creationId xmlns:a16="http://schemas.microsoft.com/office/drawing/2014/main" id="{69FA708F-4454-E240-9D42-74467B11BE83}"/>
              </a:ext>
            </a:extLst>
          </p:cNvPr>
          <p:cNvSpPr>
            <a:spLocks noGrp="1"/>
          </p:cNvSpPr>
          <p:nvPr>
            <p:ph type="title"/>
          </p:nvPr>
        </p:nvSpPr>
        <p:spPr>
          <a:xfrm>
            <a:off x="31771" y="149219"/>
            <a:ext cx="2712995" cy="646735"/>
          </a:xfrm>
        </p:spPr>
        <p:txBody>
          <a:bodyPr>
            <a:normAutofit/>
          </a:bodyPr>
          <a:lstStyle/>
          <a:p>
            <a:pPr algn="ctr"/>
            <a:r>
              <a:rPr lang="en-US" sz="4000" b="1" dirty="0" err="1">
                <a:ln w="6600">
                  <a:solidFill>
                    <a:srgbClr val="ED7D31"/>
                  </a:solidFill>
                  <a:prstDash val="solid"/>
                </a:ln>
                <a:solidFill>
                  <a:srgbClr val="FFFFFF"/>
                </a:solidFill>
                <a:effectLst>
                  <a:outerShdw dist="38100" dir="2700000" algn="tl" rotWithShape="0">
                    <a:srgbClr val="ED7D31"/>
                  </a:outerShdw>
                </a:effectLst>
              </a:rPr>
              <a:t>C’est</a:t>
            </a:r>
            <a:r>
              <a:rPr lang="en-US" sz="4000" b="1" dirty="0">
                <a:ln w="6600">
                  <a:solidFill>
                    <a:srgbClr val="ED7D31"/>
                  </a:solidFill>
                  <a:prstDash val="solid"/>
                </a:ln>
                <a:solidFill>
                  <a:srgbClr val="FFFFFF"/>
                </a:solidFill>
                <a:effectLst>
                  <a:outerShdw dist="38100" dir="2700000" algn="tl" rotWithShape="0">
                    <a:srgbClr val="ED7D31"/>
                  </a:outerShdw>
                </a:effectLst>
              </a:rPr>
              <a:t>...</a:t>
            </a:r>
            <a:endParaRPr lang="en-US" sz="4000" dirty="0"/>
          </a:p>
        </p:txBody>
      </p:sp>
    </p:spTree>
    <p:extLst>
      <p:ext uri="{BB962C8B-B14F-4D97-AF65-F5344CB8AC3E}">
        <p14:creationId xmlns:p14="http://schemas.microsoft.com/office/powerpoint/2010/main" val="136322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0"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0" nodeType="clickEffect">
                                  <p:stCondLst>
                                    <p:cond delay="0"/>
                                  </p:stCondLst>
                                  <p:childTnLst>
                                    <p:animEffect transition="out" filter="wipe(down)">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0" nodeType="clickEffect">
                                  <p:stCondLst>
                                    <p:cond delay="0"/>
                                  </p:stCondLst>
                                  <p:childTnLst>
                                    <p:animEffect transition="out" filter="wipe(down)">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0" nodeType="clickEffect">
                                  <p:stCondLst>
                                    <p:cond delay="0"/>
                                  </p:stCondLst>
                                  <p:childTnLst>
                                    <p:animEffect transition="out" filter="wipe(down)">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0" nodeType="clickEffect">
                                  <p:stCondLst>
                                    <p:cond delay="0"/>
                                  </p:stCondLst>
                                  <p:childTnLst>
                                    <p:animEffect transition="out" filter="wipe(down)">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 name="Rectangle 13">
            <a:extLst>
              <a:ext uri="{FF2B5EF4-FFF2-40B4-BE49-F238E27FC236}">
                <a16:creationId xmlns:a16="http://schemas.microsoft.com/office/drawing/2014/main" id="{32D1202B-228A-4B71-9E07-FCE193D85407}"/>
              </a:ext>
            </a:extLst>
          </p:cNvPr>
          <p:cNvSpPr/>
          <p:nvPr/>
        </p:nvSpPr>
        <p:spPr>
          <a:xfrm>
            <a:off x="0" y="149219"/>
            <a:ext cx="2776538" cy="707886"/>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grpSp>
        <p:nvGrpSpPr>
          <p:cNvPr id="31" name="Group 30">
            <a:extLst>
              <a:ext uri="{FF2B5EF4-FFF2-40B4-BE49-F238E27FC236}">
                <a16:creationId xmlns:a16="http://schemas.microsoft.com/office/drawing/2014/main" id="{66EE70F6-25CF-4E94-8A9A-71C3E1DE2E66}"/>
              </a:ext>
            </a:extLst>
          </p:cNvPr>
          <p:cNvGrpSpPr/>
          <p:nvPr/>
        </p:nvGrpSpPr>
        <p:grpSpPr>
          <a:xfrm>
            <a:off x="3718562" y="609599"/>
            <a:ext cx="5802987" cy="4319362"/>
            <a:chOff x="3909062" y="1033866"/>
            <a:chExt cx="5802987" cy="4319362"/>
          </a:xfrm>
        </p:grpSpPr>
        <p:sp>
          <p:nvSpPr>
            <p:cNvPr id="30" name="Arrow: Down 29">
              <a:extLst>
                <a:ext uri="{FF2B5EF4-FFF2-40B4-BE49-F238E27FC236}">
                  <a16:creationId xmlns:a16="http://schemas.microsoft.com/office/drawing/2014/main" id="{C71DDCFA-7D9F-4DD7-86C0-F4760C1C6AB1}"/>
                </a:ext>
              </a:extLst>
            </p:cNvPr>
            <p:cNvSpPr/>
            <p:nvPr/>
          </p:nvSpPr>
          <p:spPr>
            <a:xfrm>
              <a:off x="4934727" y="1033866"/>
              <a:ext cx="784860" cy="1524227"/>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9936FE60-0DE1-4ED5-B2D0-BF5FD4788A05}"/>
                </a:ext>
              </a:extLst>
            </p:cNvPr>
            <p:cNvGrpSpPr/>
            <p:nvPr/>
          </p:nvGrpSpPr>
          <p:grpSpPr>
            <a:xfrm>
              <a:off x="3909062" y="2677801"/>
              <a:ext cx="5802987" cy="2675427"/>
              <a:chOff x="4069082" y="1908181"/>
              <a:chExt cx="5802987" cy="2675427"/>
            </a:xfrm>
          </p:grpSpPr>
          <p:pic>
            <p:nvPicPr>
              <p:cNvPr id="4" name="Picture 3">
                <a:extLst>
                  <a:ext uri="{FF2B5EF4-FFF2-40B4-BE49-F238E27FC236}">
                    <a16:creationId xmlns:a16="http://schemas.microsoft.com/office/drawing/2014/main" id="{948119FA-0362-4309-A264-733A95DE0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5622" y="1908181"/>
                <a:ext cx="3006447" cy="2675427"/>
              </a:xfrm>
              <a:prstGeom prst="rect">
                <a:avLst/>
              </a:prstGeom>
            </p:spPr>
          </p:pic>
          <p:pic>
            <p:nvPicPr>
              <p:cNvPr id="28" name="Picture 27">
                <a:extLst>
                  <a:ext uri="{FF2B5EF4-FFF2-40B4-BE49-F238E27FC236}">
                    <a16:creationId xmlns:a16="http://schemas.microsoft.com/office/drawing/2014/main" id="{89F001E3-59FF-419B-BA2A-5F2F7B8FF612}"/>
                  </a:ext>
                </a:extLst>
              </p:cNvPr>
              <p:cNvPicPr>
                <a:picLocks noChangeAspect="1"/>
              </p:cNvPicPr>
              <p:nvPr/>
            </p:nvPicPr>
            <p:blipFill>
              <a:blip r:embed="rId4"/>
              <a:stretch>
                <a:fillRect/>
              </a:stretch>
            </p:blipFill>
            <p:spPr>
              <a:xfrm>
                <a:off x="4069082" y="1908181"/>
                <a:ext cx="2735580" cy="2672330"/>
              </a:xfrm>
              <a:prstGeom prst="rect">
                <a:avLst/>
              </a:prstGeom>
            </p:spPr>
          </p:pic>
        </p:grpSp>
      </p:grpSp>
      <p:sp>
        <p:nvSpPr>
          <p:cNvPr id="13" name="Rectangle 12">
            <a:extLst>
              <a:ext uri="{FF2B5EF4-FFF2-40B4-BE49-F238E27FC236}">
                <a16:creationId xmlns:a16="http://schemas.microsoft.com/office/drawing/2014/main" id="{777DFF3A-122F-4820-A1C9-DAA92D07CE9C}"/>
              </a:ext>
            </a:extLst>
          </p:cNvPr>
          <p:cNvSpPr/>
          <p:nvPr/>
        </p:nvSpPr>
        <p:spPr>
          <a:xfrm>
            <a:off x="3418681" y="4651743"/>
            <a:ext cx="6478588" cy="1446550"/>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 </a:t>
            </a: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le jour</a:t>
            </a:r>
          </a:p>
        </p:txBody>
      </p:sp>
      <p:sp>
        <p:nvSpPr>
          <p:cNvPr id="32" name="Rectangle 31">
            <a:extLst>
              <a:ext uri="{FF2B5EF4-FFF2-40B4-BE49-F238E27FC236}">
                <a16:creationId xmlns:a16="http://schemas.microsoft.com/office/drawing/2014/main" id="{2A192104-32DA-417F-9D2F-30806BD9653E}"/>
              </a:ext>
            </a:extLst>
          </p:cNvPr>
          <p:cNvSpPr/>
          <p:nvPr/>
        </p:nvSpPr>
        <p:spPr>
          <a:xfrm>
            <a:off x="548640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Rectangle 32">
            <a:extLst>
              <a:ext uri="{FF2B5EF4-FFF2-40B4-BE49-F238E27FC236}">
                <a16:creationId xmlns:a16="http://schemas.microsoft.com/office/drawing/2014/main" id="{484714A0-C48A-4DE2-941F-016027D07798}"/>
              </a:ext>
            </a:extLst>
          </p:cNvPr>
          <p:cNvSpPr/>
          <p:nvPr/>
        </p:nvSpPr>
        <p:spPr>
          <a:xfrm>
            <a:off x="78295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Rectangle 33">
            <a:extLst>
              <a:ext uri="{FF2B5EF4-FFF2-40B4-BE49-F238E27FC236}">
                <a16:creationId xmlns:a16="http://schemas.microsoft.com/office/drawing/2014/main" id="{78ECA1FA-8308-4E3C-AE40-6DE26C718AE0}"/>
              </a:ext>
            </a:extLst>
          </p:cNvPr>
          <p:cNvSpPr/>
          <p:nvPr/>
        </p:nvSpPr>
        <p:spPr>
          <a:xfrm>
            <a:off x="31432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Rectangle 34">
            <a:extLst>
              <a:ext uri="{FF2B5EF4-FFF2-40B4-BE49-F238E27FC236}">
                <a16:creationId xmlns:a16="http://schemas.microsoft.com/office/drawing/2014/main" id="{95590E46-9666-43DC-AA5C-8EC6D5A18195}"/>
              </a:ext>
            </a:extLst>
          </p:cNvPr>
          <p:cNvSpPr/>
          <p:nvPr/>
        </p:nvSpPr>
        <p:spPr>
          <a:xfrm>
            <a:off x="548640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Rectangle 35">
            <a:extLst>
              <a:ext uri="{FF2B5EF4-FFF2-40B4-BE49-F238E27FC236}">
                <a16:creationId xmlns:a16="http://schemas.microsoft.com/office/drawing/2014/main" id="{244EE75C-CC47-4D69-9EBE-77628F102A7D}"/>
              </a:ext>
            </a:extLst>
          </p:cNvPr>
          <p:cNvSpPr/>
          <p:nvPr/>
        </p:nvSpPr>
        <p:spPr>
          <a:xfrm>
            <a:off x="7829550" y="219497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Rectangle 36">
            <a:extLst>
              <a:ext uri="{FF2B5EF4-FFF2-40B4-BE49-F238E27FC236}">
                <a16:creationId xmlns:a16="http://schemas.microsoft.com/office/drawing/2014/main" id="{BE867EC7-AF03-46B2-B398-1808BA81604F}"/>
              </a:ext>
            </a:extLst>
          </p:cNvPr>
          <p:cNvSpPr/>
          <p:nvPr/>
        </p:nvSpPr>
        <p:spPr>
          <a:xfrm>
            <a:off x="3143250" y="210370"/>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Rectangle 37">
            <a:extLst>
              <a:ext uri="{FF2B5EF4-FFF2-40B4-BE49-F238E27FC236}">
                <a16:creationId xmlns:a16="http://schemas.microsoft.com/office/drawing/2014/main" id="{2BCCEE37-F58D-486A-A4BE-8C1252777F46}"/>
              </a:ext>
            </a:extLst>
          </p:cNvPr>
          <p:cNvSpPr/>
          <p:nvPr/>
        </p:nvSpPr>
        <p:spPr>
          <a:xfrm>
            <a:off x="782955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Rectangle 38">
            <a:extLst>
              <a:ext uri="{FF2B5EF4-FFF2-40B4-BE49-F238E27FC236}">
                <a16:creationId xmlns:a16="http://schemas.microsoft.com/office/drawing/2014/main" id="{8C1B3284-AA2E-4172-9627-108DCBF39051}"/>
              </a:ext>
            </a:extLst>
          </p:cNvPr>
          <p:cNvSpPr/>
          <p:nvPr/>
        </p:nvSpPr>
        <p:spPr>
          <a:xfrm>
            <a:off x="5486400" y="4179586"/>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0" name="Rectangle 39">
            <a:extLst>
              <a:ext uri="{FF2B5EF4-FFF2-40B4-BE49-F238E27FC236}">
                <a16:creationId xmlns:a16="http://schemas.microsoft.com/office/drawing/2014/main" id="{A40CF4E0-399E-4365-BC64-537C8B0510D7}"/>
              </a:ext>
            </a:extLst>
          </p:cNvPr>
          <p:cNvSpPr/>
          <p:nvPr/>
        </p:nvSpPr>
        <p:spPr>
          <a:xfrm>
            <a:off x="3143250" y="418019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 name="Title 14">
            <a:extLst>
              <a:ext uri="{FF2B5EF4-FFF2-40B4-BE49-F238E27FC236}">
                <a16:creationId xmlns:a16="http://schemas.microsoft.com/office/drawing/2014/main" id="{87E28ABC-A72B-F148-99DA-EBD3C4994FE0}"/>
              </a:ext>
            </a:extLst>
          </p:cNvPr>
          <p:cNvSpPr>
            <a:spLocks noGrp="1"/>
          </p:cNvSpPr>
          <p:nvPr>
            <p:ph type="title"/>
          </p:nvPr>
        </p:nvSpPr>
        <p:spPr>
          <a:xfrm>
            <a:off x="98028" y="149219"/>
            <a:ext cx="2678510" cy="707886"/>
          </a:xfrm>
        </p:spPr>
        <p:txBody>
          <a:bodyPr>
            <a:normAutofit/>
          </a:bodyPr>
          <a:lstStyle/>
          <a:p>
            <a:pPr algn="ctr"/>
            <a:r>
              <a:rPr lang="en-US" sz="4000" b="1" dirty="0" err="1">
                <a:ln w="6600">
                  <a:solidFill>
                    <a:srgbClr val="ED7D31"/>
                  </a:solidFill>
                  <a:prstDash val="solid"/>
                </a:ln>
                <a:solidFill>
                  <a:srgbClr val="FFFFFF"/>
                </a:solidFill>
                <a:effectLst>
                  <a:outerShdw dist="38100" dir="2700000" algn="tl" rotWithShape="0">
                    <a:srgbClr val="ED7D31"/>
                  </a:outerShdw>
                </a:effectLst>
              </a:rPr>
              <a:t>C’est</a:t>
            </a:r>
            <a:r>
              <a:rPr lang="en-US" sz="4000" b="1" dirty="0">
                <a:ln w="6600">
                  <a:solidFill>
                    <a:srgbClr val="ED7D31"/>
                  </a:solidFill>
                  <a:prstDash val="solid"/>
                </a:ln>
                <a:solidFill>
                  <a:srgbClr val="FFFFFF"/>
                </a:solidFill>
                <a:effectLst>
                  <a:outerShdw dist="38100" dir="2700000" algn="tl" rotWithShape="0">
                    <a:srgbClr val="ED7D31"/>
                  </a:outerShdw>
                </a:effectLst>
              </a:rPr>
              <a:t>...</a:t>
            </a:r>
            <a:endParaRPr lang="en-US" sz="4000" dirty="0"/>
          </a:p>
        </p:txBody>
      </p:sp>
    </p:spTree>
    <p:extLst>
      <p:ext uri="{BB962C8B-B14F-4D97-AF65-F5344CB8AC3E}">
        <p14:creationId xmlns:p14="http://schemas.microsoft.com/office/powerpoint/2010/main" val="2470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0" nodeType="clickEffect">
                                  <p:stCondLst>
                                    <p:cond delay="0"/>
                                  </p:stCondLst>
                                  <p:childTnLst>
                                    <p:animEffect transition="out" filter="wipe(down)">
                                      <p:cBhvr>
                                        <p:cTn id="14" dur="500"/>
                                        <p:tgtEl>
                                          <p:spTgt spid="40"/>
                                        </p:tgtEl>
                                      </p:cBhvr>
                                    </p:animEffect>
                                    <p:set>
                                      <p:cBhvr>
                                        <p:cTn id="15" dur="1" fill="hold">
                                          <p:stCondLst>
                                            <p:cond delay="499"/>
                                          </p:stCondLst>
                                        </p:cTn>
                                        <p:tgtEl>
                                          <p:spTgt spid="4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0" nodeType="clickEffect">
                                  <p:stCondLst>
                                    <p:cond delay="0"/>
                                  </p:stCondLst>
                                  <p:childTnLst>
                                    <p:animEffect transition="out" filter="wipe(down)">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0" nodeType="clickEffect">
                                  <p:stCondLst>
                                    <p:cond delay="0"/>
                                  </p:stCondLst>
                                  <p:childTnLst>
                                    <p:animEffect transition="out" filter="wipe(down)">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grpId="0" nodeType="clickEffect">
                                  <p:stCondLst>
                                    <p:cond delay="0"/>
                                  </p:stCondLst>
                                  <p:childTnLst>
                                    <p:animEffect transition="out" filter="wipe(down)">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0" nodeType="clickEffect">
                                  <p:stCondLst>
                                    <p:cond delay="0"/>
                                  </p:stCondLst>
                                  <p:childTnLst>
                                    <p:animEffect transition="out" filter="wipe(down)">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0" nodeType="clickEffect">
                                  <p:stCondLst>
                                    <p:cond delay="0"/>
                                  </p:stCondLst>
                                  <p:childTnLst>
                                    <p:animEffect transition="out" filter="wipe(down)">
                                      <p:cBhvr>
                                        <p:cTn id="49" dur="500"/>
                                        <p:tgtEl>
                                          <p:spTgt spid="39"/>
                                        </p:tgtEl>
                                      </p:cBhvr>
                                    </p:animEffect>
                                    <p:set>
                                      <p:cBhvr>
                                        <p:cTn id="50" dur="1" fill="hold">
                                          <p:stCondLst>
                                            <p:cond delay="499"/>
                                          </p:stCondLst>
                                        </p:cTn>
                                        <p:tgtEl>
                                          <p:spTgt spid="3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0" nodeType="clickEffect">
                                  <p:stCondLst>
                                    <p:cond delay="0"/>
                                  </p:stCondLst>
                                  <p:childTnLst>
                                    <p:animEffect transition="out" filter="wipe(down)">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9" name="Rectangle 8">
            <a:extLst>
              <a:ext uri="{FF2B5EF4-FFF2-40B4-BE49-F238E27FC236}">
                <a16:creationId xmlns:a16="http://schemas.microsoft.com/office/drawing/2014/main" id="{21BAD4CD-131B-4C0B-9BB8-021F27E17A91}"/>
              </a:ext>
            </a:extLst>
          </p:cNvPr>
          <p:cNvSpPr/>
          <p:nvPr/>
        </p:nvSpPr>
        <p:spPr>
          <a:xfrm>
            <a:off x="3441541" y="4651743"/>
            <a:ext cx="6478588" cy="1446550"/>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 </a:t>
            </a: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rPr>
              <a:t>le train</a:t>
            </a:r>
          </a:p>
        </p:txBody>
      </p:sp>
      <p:sp>
        <p:nvSpPr>
          <p:cNvPr id="10" name="Rectangle 9">
            <a:extLst>
              <a:ext uri="{FF2B5EF4-FFF2-40B4-BE49-F238E27FC236}">
                <a16:creationId xmlns:a16="http://schemas.microsoft.com/office/drawing/2014/main" id="{C5379783-812F-43A1-8214-B185F644242C}"/>
              </a:ext>
            </a:extLst>
          </p:cNvPr>
          <p:cNvSpPr/>
          <p:nvPr/>
        </p:nvSpPr>
        <p:spPr>
          <a:xfrm>
            <a:off x="0" y="149219"/>
            <a:ext cx="2776538" cy="707886"/>
          </a:xfrm>
          <a:prstGeom prst="rect">
            <a:avLst/>
          </a:prstGeom>
          <a:solidFill>
            <a:srgbClr val="115076"/>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entury Gothic" panose="020B0502020202020204" pitchFamily="34" charset="0"/>
              <a:ea typeface="+mn-ea"/>
              <a:cs typeface="+mn-cs"/>
            </a:endParaRPr>
          </a:p>
        </p:txBody>
      </p:sp>
      <p:pic>
        <p:nvPicPr>
          <p:cNvPr id="1026" name="Picture 2">
            <a:extLst>
              <a:ext uri="{FF2B5EF4-FFF2-40B4-BE49-F238E27FC236}">
                <a16:creationId xmlns:a16="http://schemas.microsoft.com/office/drawing/2014/main" id="{B51A4440-6068-4624-9D6C-0143818D3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781" y="2166191"/>
            <a:ext cx="6400801" cy="19522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0408C80-1599-48B0-B953-BD3AEADD694D}"/>
              </a:ext>
            </a:extLst>
          </p:cNvPr>
          <p:cNvSpPr/>
          <p:nvPr/>
        </p:nvSpPr>
        <p:spPr>
          <a:xfrm>
            <a:off x="5482326" y="20255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88155CEF-961D-431B-8046-0DC5C5C6B513}"/>
              </a:ext>
            </a:extLst>
          </p:cNvPr>
          <p:cNvSpPr/>
          <p:nvPr/>
        </p:nvSpPr>
        <p:spPr>
          <a:xfrm>
            <a:off x="7825476" y="20255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a:extLst>
              <a:ext uri="{FF2B5EF4-FFF2-40B4-BE49-F238E27FC236}">
                <a16:creationId xmlns:a16="http://schemas.microsoft.com/office/drawing/2014/main" id="{83EDE135-419D-4ED2-A45C-ACCE6AFA883C}"/>
              </a:ext>
            </a:extLst>
          </p:cNvPr>
          <p:cNvSpPr/>
          <p:nvPr/>
        </p:nvSpPr>
        <p:spPr>
          <a:xfrm>
            <a:off x="3139176" y="2187167"/>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Rectangle 5">
            <a:extLst>
              <a:ext uri="{FF2B5EF4-FFF2-40B4-BE49-F238E27FC236}">
                <a16:creationId xmlns:a16="http://schemas.microsoft.com/office/drawing/2014/main" id="{929AA4FE-F587-48EA-AFBB-36DA3A588742}"/>
              </a:ext>
            </a:extLst>
          </p:cNvPr>
          <p:cNvSpPr/>
          <p:nvPr/>
        </p:nvSpPr>
        <p:spPr>
          <a:xfrm>
            <a:off x="5482326" y="2187167"/>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Rectangle 6">
            <a:extLst>
              <a:ext uri="{FF2B5EF4-FFF2-40B4-BE49-F238E27FC236}">
                <a16:creationId xmlns:a16="http://schemas.microsoft.com/office/drawing/2014/main" id="{5377ED04-E224-4A99-AC5C-76810A254C16}"/>
              </a:ext>
            </a:extLst>
          </p:cNvPr>
          <p:cNvSpPr/>
          <p:nvPr/>
        </p:nvSpPr>
        <p:spPr>
          <a:xfrm>
            <a:off x="7825476" y="2187167"/>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Rectangle 7">
            <a:extLst>
              <a:ext uri="{FF2B5EF4-FFF2-40B4-BE49-F238E27FC236}">
                <a16:creationId xmlns:a16="http://schemas.microsoft.com/office/drawing/2014/main" id="{C220737B-2C6C-4133-8BDF-9208DF6645FC}"/>
              </a:ext>
            </a:extLst>
          </p:cNvPr>
          <p:cNvSpPr/>
          <p:nvPr/>
        </p:nvSpPr>
        <p:spPr>
          <a:xfrm>
            <a:off x="3139176" y="202559"/>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7B6D1122-1369-4A5D-A27D-42144018EC7B}"/>
              </a:ext>
            </a:extLst>
          </p:cNvPr>
          <p:cNvSpPr/>
          <p:nvPr/>
        </p:nvSpPr>
        <p:spPr>
          <a:xfrm>
            <a:off x="3139176" y="4172388"/>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2858B85B-175A-469D-8B82-06AE3E52CB7E}"/>
              </a:ext>
            </a:extLst>
          </p:cNvPr>
          <p:cNvSpPr/>
          <p:nvPr/>
        </p:nvSpPr>
        <p:spPr>
          <a:xfrm>
            <a:off x="5482326" y="4171775"/>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3D59B428-1016-404A-8037-5E22DCC613A7}"/>
              </a:ext>
            </a:extLst>
          </p:cNvPr>
          <p:cNvSpPr/>
          <p:nvPr/>
        </p:nvSpPr>
        <p:spPr>
          <a:xfrm>
            <a:off x="7825476" y="4171775"/>
            <a:ext cx="2343150" cy="1984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Title 14">
            <a:extLst>
              <a:ext uri="{FF2B5EF4-FFF2-40B4-BE49-F238E27FC236}">
                <a16:creationId xmlns:a16="http://schemas.microsoft.com/office/drawing/2014/main" id="{CC95446B-79E2-6E46-88E6-3C3486002B87}"/>
              </a:ext>
            </a:extLst>
          </p:cNvPr>
          <p:cNvSpPr>
            <a:spLocks noGrp="1"/>
          </p:cNvSpPr>
          <p:nvPr>
            <p:ph type="title"/>
          </p:nvPr>
        </p:nvSpPr>
        <p:spPr>
          <a:xfrm>
            <a:off x="37612" y="149219"/>
            <a:ext cx="2738926" cy="707886"/>
          </a:xfrm>
        </p:spPr>
        <p:txBody>
          <a:bodyPr>
            <a:normAutofit/>
          </a:bodyPr>
          <a:lstStyle/>
          <a:p>
            <a:pPr algn="ctr"/>
            <a:r>
              <a:rPr lang="en-US" sz="4000" b="1" dirty="0" err="1">
                <a:ln w="6600">
                  <a:solidFill>
                    <a:srgbClr val="ED7D31"/>
                  </a:solidFill>
                  <a:prstDash val="solid"/>
                </a:ln>
                <a:solidFill>
                  <a:srgbClr val="FFFFFF"/>
                </a:solidFill>
                <a:effectLst>
                  <a:outerShdw dist="38100" dir="2700000" algn="tl" rotWithShape="0">
                    <a:srgbClr val="ED7D31"/>
                  </a:outerShdw>
                </a:effectLst>
              </a:rPr>
              <a:t>C’est</a:t>
            </a:r>
            <a:r>
              <a:rPr lang="en-US" sz="4000" b="1" dirty="0">
                <a:ln w="6600">
                  <a:solidFill>
                    <a:srgbClr val="ED7D31"/>
                  </a:solidFill>
                  <a:prstDash val="solid"/>
                </a:ln>
                <a:solidFill>
                  <a:srgbClr val="FFFFFF"/>
                </a:solidFill>
                <a:effectLst>
                  <a:outerShdw dist="38100" dir="2700000" algn="tl" rotWithShape="0">
                    <a:srgbClr val="ED7D31"/>
                  </a:outerShdw>
                </a:effectLst>
              </a:rPr>
              <a:t>...</a:t>
            </a:r>
            <a:endParaRPr lang="en-US" sz="4000" dirty="0"/>
          </a:p>
        </p:txBody>
      </p:sp>
    </p:spTree>
    <p:extLst>
      <p:ext uri="{BB962C8B-B14F-4D97-AF65-F5344CB8AC3E}">
        <p14:creationId xmlns:p14="http://schemas.microsoft.com/office/powerpoint/2010/main" val="19245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0"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0" nodeType="clickEffect">
                                  <p:stCondLst>
                                    <p:cond delay="0"/>
                                  </p:stCondLst>
                                  <p:childTnLst>
                                    <p:animEffect transition="out" filter="wipe(down)">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0" nodeType="clickEffect">
                                  <p:stCondLst>
                                    <p:cond delay="0"/>
                                  </p:stCondLst>
                                  <p:childTnLst>
                                    <p:animEffect transition="out" filter="wipe(down)">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0" nodeType="clickEffect">
                                  <p:stCondLst>
                                    <p:cond delay="0"/>
                                  </p:stCondLst>
                                  <p:childTnLst>
                                    <p:animEffect transition="out" filter="wipe(down)">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0" nodeType="clickEffect">
                                  <p:stCondLst>
                                    <p:cond delay="0"/>
                                  </p:stCondLst>
                                  <p:childTnLst>
                                    <p:animEffect transition="out" filter="wipe(down)">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P spid="4" grpId="0" animBg="1"/>
      <p:bldP spid="5" grpId="0" animBg="1"/>
      <p:bldP spid="6" grpId="0" animBg="1"/>
      <p:bldP spid="7" grpId="0" animBg="1"/>
      <p:bldP spid="8" grpId="0" animBg="1"/>
      <p:bldP spid="11" grpId="0" animBg="1"/>
      <p:bldP spid="12" grpId="0" animBg="1"/>
      <p:bldP spid="13"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6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10168</TotalTime>
  <Words>1235</Words>
  <Application>Microsoft Office PowerPoint</Application>
  <PresentationFormat>Widescreen</PresentationFormat>
  <Paragraphs>343</Paragraphs>
  <Slides>18</Slides>
  <Notes>18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Tw Cen MT</vt:lpstr>
      <vt:lpstr>Century Gothic</vt:lpstr>
      <vt:lpstr>arial</vt:lpstr>
      <vt:lpstr>arial</vt:lpstr>
      <vt:lpstr>Calibri</vt:lpstr>
      <vt:lpstr>1_Office Theme</vt:lpstr>
      <vt:lpstr>2_Office Theme</vt:lpstr>
      <vt:lpstr>4_Office Theme</vt:lpstr>
      <vt:lpstr>5_Office Theme</vt:lpstr>
      <vt:lpstr>6_Office Theme</vt:lpstr>
      <vt:lpstr>Vocabulary </vt:lpstr>
      <vt:lpstr>Vocabulaire</vt:lpstr>
      <vt:lpstr>Vocabulaire</vt:lpstr>
      <vt:lpstr>Vocabulaire</vt:lpstr>
      <vt:lpstr>Vocabulary introduction</vt:lpstr>
      <vt:lpstr>C’est...</vt:lpstr>
      <vt:lpstr>C’est...</vt:lpstr>
      <vt:lpstr>C’est...</vt:lpstr>
      <vt:lpstr>C’est...</vt:lpstr>
      <vt:lpstr>C’est...</vt:lpstr>
      <vt:lpstr>C’est...</vt:lpstr>
      <vt:lpstr>Trouve le mot impossible!</vt:lpstr>
      <vt:lpstr>Je fais quoi?</vt:lpstr>
      <vt:lpstr>Je suis quoi?</vt:lpstr>
      <vt:lpstr>Je suis quoi? (réponses)</vt:lpstr>
      <vt:lpstr>Je fais quoi?</vt:lpstr>
      <vt:lpstr>Je fais quoi?</vt:lpstr>
      <vt:lpstr>Je fais quoi? (réponses)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falafalie@gmail.com</cp:lastModifiedBy>
  <cp:revision>727</cp:revision>
  <dcterms:created xsi:type="dcterms:W3CDTF">2019-03-27T07:30:03Z</dcterms:created>
  <dcterms:modified xsi:type="dcterms:W3CDTF">2020-04-24T10:39:02Z</dcterms:modified>
</cp:coreProperties>
</file>