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03"/>
  </p:notesMasterIdLst>
  <p:handoutMasterIdLst>
    <p:handoutMasterId r:id="rId104"/>
  </p:handoutMasterIdLst>
  <p:sldIdLst>
    <p:sldId id="334" r:id="rId3"/>
    <p:sldId id="288" r:id="rId4"/>
    <p:sldId id="355" r:id="rId5"/>
    <p:sldId id="356" r:id="rId6"/>
    <p:sldId id="257" r:id="rId7"/>
    <p:sldId id="357" r:id="rId8"/>
    <p:sldId id="289" r:id="rId9"/>
    <p:sldId id="258" r:id="rId10"/>
    <p:sldId id="358" r:id="rId11"/>
    <p:sldId id="290" r:id="rId12"/>
    <p:sldId id="261" r:id="rId13"/>
    <p:sldId id="359" r:id="rId14"/>
    <p:sldId id="291" r:id="rId15"/>
    <p:sldId id="259" r:id="rId16"/>
    <p:sldId id="360" r:id="rId17"/>
    <p:sldId id="322" r:id="rId18"/>
    <p:sldId id="262" r:id="rId19"/>
    <p:sldId id="361" r:id="rId20"/>
    <p:sldId id="323" r:id="rId21"/>
    <p:sldId id="263" r:id="rId22"/>
    <p:sldId id="362" r:id="rId23"/>
    <p:sldId id="324" r:id="rId24"/>
    <p:sldId id="264" r:id="rId25"/>
    <p:sldId id="363" r:id="rId26"/>
    <p:sldId id="325" r:id="rId27"/>
    <p:sldId id="265" r:id="rId28"/>
    <p:sldId id="364" r:id="rId29"/>
    <p:sldId id="326" r:id="rId30"/>
    <p:sldId id="266" r:id="rId31"/>
    <p:sldId id="365" r:id="rId32"/>
    <p:sldId id="327" r:id="rId33"/>
    <p:sldId id="387" r:id="rId34"/>
    <p:sldId id="390" r:id="rId35"/>
    <p:sldId id="391" r:id="rId36"/>
    <p:sldId id="392" r:id="rId37"/>
    <p:sldId id="393" r:id="rId38"/>
    <p:sldId id="394" r:id="rId39"/>
    <p:sldId id="395" r:id="rId40"/>
    <p:sldId id="396" r:id="rId41"/>
    <p:sldId id="397" r:id="rId42"/>
    <p:sldId id="317" r:id="rId43"/>
    <p:sldId id="377" r:id="rId44"/>
    <p:sldId id="298" r:id="rId45"/>
    <p:sldId id="319" r:id="rId46"/>
    <p:sldId id="344" r:id="rId47"/>
    <p:sldId id="299" r:id="rId48"/>
    <p:sldId id="321" r:id="rId49"/>
    <p:sldId id="378" r:id="rId50"/>
    <p:sldId id="300" r:id="rId51"/>
    <p:sldId id="379" r:id="rId52"/>
    <p:sldId id="346" r:id="rId53"/>
    <p:sldId id="301" r:id="rId54"/>
    <p:sldId id="380" r:id="rId55"/>
    <p:sldId id="381" r:id="rId56"/>
    <p:sldId id="302" r:id="rId57"/>
    <p:sldId id="382" r:id="rId58"/>
    <p:sldId id="348" r:id="rId59"/>
    <p:sldId id="303" r:id="rId60"/>
    <p:sldId id="329" r:id="rId61"/>
    <p:sldId id="383" r:id="rId62"/>
    <p:sldId id="304" r:id="rId63"/>
    <p:sldId id="331" r:id="rId64"/>
    <p:sldId id="350" r:id="rId65"/>
    <p:sldId id="305" r:id="rId66"/>
    <p:sldId id="333" r:id="rId67"/>
    <p:sldId id="384" r:id="rId68"/>
    <p:sldId id="306" r:id="rId69"/>
    <p:sldId id="335" r:id="rId70"/>
    <p:sldId id="352" r:id="rId71"/>
    <p:sldId id="307" r:id="rId72"/>
    <p:sldId id="337" r:id="rId73"/>
    <p:sldId id="385" r:id="rId74"/>
    <p:sldId id="308" r:id="rId75"/>
    <p:sldId id="339" r:id="rId76"/>
    <p:sldId id="340" r:id="rId77"/>
    <p:sldId id="309" r:id="rId78"/>
    <p:sldId id="341" r:id="rId79"/>
    <p:sldId id="342" r:id="rId80"/>
    <p:sldId id="310" r:id="rId81"/>
    <p:sldId id="343" r:id="rId82"/>
    <p:sldId id="367" r:id="rId83"/>
    <p:sldId id="311" r:id="rId84"/>
    <p:sldId id="345" r:id="rId85"/>
    <p:sldId id="368" r:id="rId86"/>
    <p:sldId id="312" r:id="rId87"/>
    <p:sldId id="347" r:id="rId88"/>
    <p:sldId id="369" r:id="rId89"/>
    <p:sldId id="313" r:id="rId90"/>
    <p:sldId id="349" r:id="rId91"/>
    <p:sldId id="370" r:id="rId92"/>
    <p:sldId id="314" r:id="rId93"/>
    <p:sldId id="351" r:id="rId94"/>
    <p:sldId id="371" r:id="rId95"/>
    <p:sldId id="318" r:id="rId96"/>
    <p:sldId id="353" r:id="rId97"/>
    <p:sldId id="373" r:id="rId98"/>
    <p:sldId id="316" r:id="rId99"/>
    <p:sldId id="374" r:id="rId100"/>
    <p:sldId id="376" r:id="rId101"/>
    <p:sldId id="386" r:id="rId10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5076"/>
    <a:srgbClr val="E87D1E"/>
    <a:srgbClr val="FF9953"/>
    <a:srgbClr val="FFF9F7"/>
    <a:srgbClr val="FF9966"/>
    <a:srgbClr val="FFFFFF"/>
    <a:srgbClr val="FFF4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9E95BA7-C8BD-D840-B635-ADAF6CF7F3FE}" v="90" dt="2021-09-15T09:23:20.92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868" autoAdjust="0"/>
    <p:restoredTop sz="65653" autoAdjust="0"/>
  </p:normalViewPr>
  <p:slideViewPr>
    <p:cSldViewPr snapToGrid="0">
      <p:cViewPr varScale="1">
        <p:scale>
          <a:sx n="59" d="100"/>
          <a:sy n="59" d="100"/>
        </p:scale>
        <p:origin x="200" y="376"/>
      </p:cViewPr>
      <p:guideLst>
        <p:guide orient="horz" pos="2160"/>
        <p:guide pos="3840"/>
      </p:guideLst>
    </p:cSldViewPr>
  </p:slideViewPr>
  <p:outlineViewPr>
    <p:cViewPr>
      <p:scale>
        <a:sx n="33" d="100"/>
        <a:sy n="33" d="100"/>
      </p:scale>
      <p:origin x="0" y="-20586"/>
    </p:cViewPr>
  </p:outlineViewPr>
  <p:notesTextViewPr>
    <p:cViewPr>
      <p:scale>
        <a:sx n="1" d="1"/>
        <a:sy n="1" d="1"/>
      </p:scale>
      <p:origin x="0" y="0"/>
    </p:cViewPr>
  </p:notesTextViewPr>
  <p:sorterViewPr>
    <p:cViewPr varScale="1">
      <p:scale>
        <a:sx n="40" d="100"/>
        <a:sy n="40" d="100"/>
      </p:scale>
      <p:origin x="0" y="-27032"/>
    </p:cViewPr>
  </p:sorterViewPr>
  <p:notesViewPr>
    <p:cSldViewPr snapToGrid="0">
      <p:cViewPr varScale="1">
        <p:scale>
          <a:sx n="86" d="100"/>
          <a:sy n="86" d="100"/>
        </p:scale>
        <p:origin x="3786" y="7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07" Type="http://schemas.openxmlformats.org/officeDocument/2006/relationships/theme" Target="theme/theme1.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notesMaster" Target="notesMasters/notesMaster1.xml"/><Relationship Id="rId108" Type="http://schemas.openxmlformats.org/officeDocument/2006/relationships/tableStyles" Target="tableStyles.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microsoft.com/office/2016/11/relationships/changesInfo" Target="changesInfos/changesInfo1.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handoutMaster" Target="handoutMasters/handoutMaster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microsoft.com/office/2015/10/relationships/revisionInfo" Target="revisionInfo.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uise Caruso" userId="a794e7f908ebd08e" providerId="LiveId" clId="{9B390C11-AB4A-8240-BF33-681795803465}"/>
    <pc:docChg chg="undo redo custSel addSld delSld modSld sldOrd">
      <pc:chgData name="Louise Caruso" userId="a794e7f908ebd08e" providerId="LiveId" clId="{9B390C11-AB4A-8240-BF33-681795803465}" dt="2021-08-18T08:55:42.848" v="88" actId="20577"/>
      <pc:docMkLst>
        <pc:docMk/>
      </pc:docMkLst>
      <pc:sldChg chg="modSp add del mod setBg">
        <pc:chgData name="Louise Caruso" userId="a794e7f908ebd08e" providerId="LiveId" clId="{9B390C11-AB4A-8240-BF33-681795803465}" dt="2021-08-18T08:48:04.258" v="61" actId="2696"/>
        <pc:sldMkLst>
          <pc:docMk/>
          <pc:sldMk cId="2088183610" sldId="287"/>
        </pc:sldMkLst>
        <pc:spChg chg="mod">
          <ac:chgData name="Louise Caruso" userId="a794e7f908ebd08e" providerId="LiveId" clId="{9B390C11-AB4A-8240-BF33-681795803465}" dt="2021-08-18T08:30:57.877" v="3" actId="1076"/>
          <ac:spMkLst>
            <pc:docMk/>
            <pc:sldMk cId="2088183610" sldId="287"/>
            <ac:spMk id="2" creationId="{21B8BFB9-2627-2840-A28D-00F7926F57E0}"/>
          </ac:spMkLst>
        </pc:spChg>
      </pc:sldChg>
      <pc:sldChg chg="modNotesTx">
        <pc:chgData name="Louise Caruso" userId="a794e7f908ebd08e" providerId="LiveId" clId="{9B390C11-AB4A-8240-BF33-681795803465}" dt="2021-08-18T08:51:08.032" v="86" actId="20577"/>
        <pc:sldMkLst>
          <pc:docMk/>
          <pc:sldMk cId="436255893" sldId="288"/>
        </pc:sldMkLst>
      </pc:sldChg>
      <pc:sldChg chg="add ord">
        <pc:chgData name="Louise Caruso" userId="a794e7f908ebd08e" providerId="LiveId" clId="{9B390C11-AB4A-8240-BF33-681795803465}" dt="2021-08-18T08:48:27.726" v="62" actId="20578"/>
        <pc:sldMkLst>
          <pc:docMk/>
          <pc:sldMk cId="1697805862" sldId="298"/>
        </pc:sldMkLst>
      </pc:sldChg>
      <pc:sldChg chg="add ord">
        <pc:chgData name="Louise Caruso" userId="a794e7f908ebd08e" providerId="LiveId" clId="{9B390C11-AB4A-8240-BF33-681795803465}" dt="2021-08-18T08:48:32.690" v="63" actId="20578"/>
        <pc:sldMkLst>
          <pc:docMk/>
          <pc:sldMk cId="3527013144" sldId="299"/>
        </pc:sldMkLst>
      </pc:sldChg>
      <pc:sldChg chg="add ord">
        <pc:chgData name="Louise Caruso" userId="a794e7f908ebd08e" providerId="LiveId" clId="{9B390C11-AB4A-8240-BF33-681795803465}" dt="2021-08-18T08:48:35.863" v="64" actId="20578"/>
        <pc:sldMkLst>
          <pc:docMk/>
          <pc:sldMk cId="1779092152" sldId="300"/>
        </pc:sldMkLst>
      </pc:sldChg>
      <pc:sldChg chg="add ord">
        <pc:chgData name="Louise Caruso" userId="a794e7f908ebd08e" providerId="LiveId" clId="{9B390C11-AB4A-8240-BF33-681795803465}" dt="2021-08-18T08:48:39.327" v="65" actId="20578"/>
        <pc:sldMkLst>
          <pc:docMk/>
          <pc:sldMk cId="1951870761" sldId="301"/>
        </pc:sldMkLst>
      </pc:sldChg>
      <pc:sldChg chg="add ord">
        <pc:chgData name="Louise Caruso" userId="a794e7f908ebd08e" providerId="LiveId" clId="{9B390C11-AB4A-8240-BF33-681795803465}" dt="2021-08-18T08:48:42.315" v="66" actId="20578"/>
        <pc:sldMkLst>
          <pc:docMk/>
          <pc:sldMk cId="393948905" sldId="302"/>
        </pc:sldMkLst>
      </pc:sldChg>
      <pc:sldChg chg="add ord">
        <pc:chgData name="Louise Caruso" userId="a794e7f908ebd08e" providerId="LiveId" clId="{9B390C11-AB4A-8240-BF33-681795803465}" dt="2021-08-18T08:48:44.697" v="67" actId="20578"/>
        <pc:sldMkLst>
          <pc:docMk/>
          <pc:sldMk cId="3268822789" sldId="303"/>
        </pc:sldMkLst>
      </pc:sldChg>
      <pc:sldChg chg="add ord">
        <pc:chgData name="Louise Caruso" userId="a794e7f908ebd08e" providerId="LiveId" clId="{9B390C11-AB4A-8240-BF33-681795803465}" dt="2021-08-18T08:48:47.720" v="68" actId="20578"/>
        <pc:sldMkLst>
          <pc:docMk/>
          <pc:sldMk cId="3074114257" sldId="304"/>
        </pc:sldMkLst>
      </pc:sldChg>
      <pc:sldChg chg="add ord">
        <pc:chgData name="Louise Caruso" userId="a794e7f908ebd08e" providerId="LiveId" clId="{9B390C11-AB4A-8240-BF33-681795803465}" dt="2021-08-18T08:48:50.616" v="69" actId="20578"/>
        <pc:sldMkLst>
          <pc:docMk/>
          <pc:sldMk cId="3435569750" sldId="305"/>
        </pc:sldMkLst>
      </pc:sldChg>
      <pc:sldChg chg="add ord">
        <pc:chgData name="Louise Caruso" userId="a794e7f908ebd08e" providerId="LiveId" clId="{9B390C11-AB4A-8240-BF33-681795803465}" dt="2021-08-18T08:48:53.641" v="70" actId="20578"/>
        <pc:sldMkLst>
          <pc:docMk/>
          <pc:sldMk cId="2718187596" sldId="306"/>
        </pc:sldMkLst>
      </pc:sldChg>
      <pc:sldChg chg="add ord">
        <pc:chgData name="Louise Caruso" userId="a794e7f908ebd08e" providerId="LiveId" clId="{9B390C11-AB4A-8240-BF33-681795803465}" dt="2021-08-18T08:48:56.029" v="71" actId="20578"/>
        <pc:sldMkLst>
          <pc:docMk/>
          <pc:sldMk cId="2375598885" sldId="307"/>
        </pc:sldMkLst>
      </pc:sldChg>
      <pc:sldChg chg="add ord">
        <pc:chgData name="Louise Caruso" userId="a794e7f908ebd08e" providerId="LiveId" clId="{9B390C11-AB4A-8240-BF33-681795803465}" dt="2021-08-18T08:48:58.674" v="72" actId="20578"/>
        <pc:sldMkLst>
          <pc:docMk/>
          <pc:sldMk cId="1969108972" sldId="308"/>
        </pc:sldMkLst>
      </pc:sldChg>
      <pc:sldChg chg="add ord">
        <pc:chgData name="Louise Caruso" userId="a794e7f908ebd08e" providerId="LiveId" clId="{9B390C11-AB4A-8240-BF33-681795803465}" dt="2021-08-18T08:49:03.662" v="73" actId="20578"/>
        <pc:sldMkLst>
          <pc:docMk/>
          <pc:sldMk cId="3969682205" sldId="309"/>
        </pc:sldMkLst>
      </pc:sldChg>
      <pc:sldChg chg="add ord">
        <pc:chgData name="Louise Caruso" userId="a794e7f908ebd08e" providerId="LiveId" clId="{9B390C11-AB4A-8240-BF33-681795803465}" dt="2021-08-18T08:49:05.796" v="74" actId="20578"/>
        <pc:sldMkLst>
          <pc:docMk/>
          <pc:sldMk cId="3387853419" sldId="310"/>
        </pc:sldMkLst>
      </pc:sldChg>
      <pc:sldChg chg="add ord">
        <pc:chgData name="Louise Caruso" userId="a794e7f908ebd08e" providerId="LiveId" clId="{9B390C11-AB4A-8240-BF33-681795803465}" dt="2021-08-18T08:49:08.381" v="75" actId="20578"/>
        <pc:sldMkLst>
          <pc:docMk/>
          <pc:sldMk cId="3645542200" sldId="311"/>
        </pc:sldMkLst>
      </pc:sldChg>
      <pc:sldChg chg="add ord modNotesTx">
        <pc:chgData name="Louise Caruso" userId="a794e7f908ebd08e" providerId="LiveId" clId="{9B390C11-AB4A-8240-BF33-681795803465}" dt="2021-08-18T08:54:54.814" v="87" actId="255"/>
        <pc:sldMkLst>
          <pc:docMk/>
          <pc:sldMk cId="954953464" sldId="312"/>
        </pc:sldMkLst>
      </pc:sldChg>
      <pc:sldChg chg="add ord">
        <pc:chgData name="Louise Caruso" userId="a794e7f908ebd08e" providerId="LiveId" clId="{9B390C11-AB4A-8240-BF33-681795803465}" dt="2021-08-18T08:49:14.323" v="77" actId="20578"/>
        <pc:sldMkLst>
          <pc:docMk/>
          <pc:sldMk cId="2329556552" sldId="313"/>
        </pc:sldMkLst>
      </pc:sldChg>
      <pc:sldChg chg="add ord">
        <pc:chgData name="Louise Caruso" userId="a794e7f908ebd08e" providerId="LiveId" clId="{9B390C11-AB4A-8240-BF33-681795803465}" dt="2021-08-18T08:49:17.924" v="78" actId="20578"/>
        <pc:sldMkLst>
          <pc:docMk/>
          <pc:sldMk cId="1331582974" sldId="314"/>
        </pc:sldMkLst>
      </pc:sldChg>
      <pc:sldChg chg="add ord">
        <pc:chgData name="Louise Caruso" userId="a794e7f908ebd08e" providerId="LiveId" clId="{9B390C11-AB4A-8240-BF33-681795803465}" dt="2021-08-18T08:50:33.857" v="84" actId="20578"/>
        <pc:sldMkLst>
          <pc:docMk/>
          <pc:sldMk cId="1898985123" sldId="316"/>
        </pc:sldMkLst>
      </pc:sldChg>
      <pc:sldChg chg="add ord modNotesTx">
        <pc:chgData name="Louise Caruso" userId="a794e7f908ebd08e" providerId="LiveId" clId="{9B390C11-AB4A-8240-BF33-681795803465}" dt="2021-08-18T08:55:42.848" v="88" actId="20577"/>
        <pc:sldMkLst>
          <pc:docMk/>
          <pc:sldMk cId="530563135" sldId="318"/>
        </pc:sldMkLst>
      </pc:sldChg>
      <pc:sldChg chg="addSp delSp modSp add del mod setBg">
        <pc:chgData name="Louise Caruso" userId="a794e7f908ebd08e" providerId="LiveId" clId="{9B390C11-AB4A-8240-BF33-681795803465}" dt="2021-08-18T08:32:29.671" v="52" actId="20577"/>
        <pc:sldMkLst>
          <pc:docMk/>
          <pc:sldMk cId="2376504421" sldId="334"/>
        </pc:sldMkLst>
        <pc:spChg chg="del">
          <ac:chgData name="Louise Caruso" userId="a794e7f908ebd08e" providerId="LiveId" clId="{9B390C11-AB4A-8240-BF33-681795803465}" dt="2021-08-18T08:31:11.796" v="4" actId="478"/>
          <ac:spMkLst>
            <pc:docMk/>
            <pc:sldMk cId="2376504421" sldId="334"/>
            <ac:spMk id="2" creationId="{BED81D6C-D649-1548-983B-DB3A797C762C}"/>
          </ac:spMkLst>
        </pc:spChg>
        <pc:spChg chg="del">
          <ac:chgData name="Louise Caruso" userId="a794e7f908ebd08e" providerId="LiveId" clId="{9B390C11-AB4A-8240-BF33-681795803465}" dt="2021-08-18T08:31:11.796" v="4" actId="478"/>
          <ac:spMkLst>
            <pc:docMk/>
            <pc:sldMk cId="2376504421" sldId="334"/>
            <ac:spMk id="6" creationId="{DDFED1B0-8365-D84A-847E-1CD3FA337399}"/>
          </ac:spMkLst>
        </pc:spChg>
        <pc:spChg chg="add mod">
          <ac:chgData name="Louise Caruso" userId="a794e7f908ebd08e" providerId="LiveId" clId="{9B390C11-AB4A-8240-BF33-681795803465}" dt="2021-08-18T08:31:49.174" v="25" actId="404"/>
          <ac:spMkLst>
            <pc:docMk/>
            <pc:sldMk cId="2376504421" sldId="334"/>
            <ac:spMk id="7" creationId="{D564E157-B7C4-4B46-9014-DE836CBA559F}"/>
          </ac:spMkLst>
        </pc:spChg>
        <pc:spChg chg="del">
          <ac:chgData name="Louise Caruso" userId="a794e7f908ebd08e" providerId="LiveId" clId="{9B390C11-AB4A-8240-BF33-681795803465}" dt="2021-08-18T08:31:11.796" v="4" actId="478"/>
          <ac:spMkLst>
            <pc:docMk/>
            <pc:sldMk cId="2376504421" sldId="334"/>
            <ac:spMk id="12" creationId="{7B424077-B2D5-46AA-BDA8-6FF15DA500E8}"/>
          </ac:spMkLst>
        </pc:spChg>
        <pc:spChg chg="add del mod">
          <ac:chgData name="Louise Caruso" userId="a794e7f908ebd08e" providerId="LiveId" clId="{9B390C11-AB4A-8240-BF33-681795803465}" dt="2021-08-18T08:31:23.795" v="10" actId="478"/>
          <ac:spMkLst>
            <pc:docMk/>
            <pc:sldMk cId="2376504421" sldId="334"/>
            <ac:spMk id="13" creationId="{4F763F2B-2705-994A-93A4-4E88D557719A}"/>
          </ac:spMkLst>
        </pc:spChg>
        <pc:spChg chg="mod">
          <ac:chgData name="Louise Caruso" userId="a794e7f908ebd08e" providerId="LiveId" clId="{9B390C11-AB4A-8240-BF33-681795803465}" dt="2021-08-18T08:32:29.671" v="52" actId="20577"/>
          <ac:spMkLst>
            <pc:docMk/>
            <pc:sldMk cId="2376504421" sldId="334"/>
            <ac:spMk id="16" creationId="{C1774CAE-1000-CD44-A0CB-EB911B271423}"/>
          </ac:spMkLst>
        </pc:spChg>
        <pc:spChg chg="add mod">
          <ac:chgData name="Louise Caruso" userId="a794e7f908ebd08e" providerId="LiveId" clId="{9B390C11-AB4A-8240-BF33-681795803465}" dt="2021-08-18T08:31:16.115" v="5"/>
          <ac:spMkLst>
            <pc:docMk/>
            <pc:sldMk cId="2376504421" sldId="334"/>
            <ac:spMk id="18" creationId="{0E6D9B98-6510-F849-9801-324D925B4719}"/>
          </ac:spMkLst>
        </pc:spChg>
        <pc:spChg chg="add del mod">
          <ac:chgData name="Louise Caruso" userId="a794e7f908ebd08e" providerId="LiveId" clId="{9B390C11-AB4A-8240-BF33-681795803465}" dt="2021-08-18T08:31:32.264" v="15" actId="478"/>
          <ac:spMkLst>
            <pc:docMk/>
            <pc:sldMk cId="2376504421" sldId="334"/>
            <ac:spMk id="19" creationId="{C3988A76-978A-D840-A032-4503A5C49FD7}"/>
          </ac:spMkLst>
        </pc:spChg>
        <pc:spChg chg="add del mod">
          <ac:chgData name="Louise Caruso" userId="a794e7f908ebd08e" providerId="LiveId" clId="{9B390C11-AB4A-8240-BF33-681795803465}" dt="2021-08-18T08:31:19.387" v="9" actId="478"/>
          <ac:spMkLst>
            <pc:docMk/>
            <pc:sldMk cId="2376504421" sldId="334"/>
            <ac:spMk id="20" creationId="{B3AFEB55-BB7D-9244-984A-FC66B752CBA0}"/>
          </ac:spMkLst>
        </pc:spChg>
        <pc:spChg chg="add del mod">
          <ac:chgData name="Louise Caruso" userId="a794e7f908ebd08e" providerId="LiveId" clId="{9B390C11-AB4A-8240-BF33-681795803465}" dt="2021-08-18T08:31:19.387" v="9" actId="478"/>
          <ac:spMkLst>
            <pc:docMk/>
            <pc:sldMk cId="2376504421" sldId="334"/>
            <ac:spMk id="21" creationId="{9F7F43A7-1616-4341-8F7C-7A7A1C754EA6}"/>
          </ac:spMkLst>
        </pc:spChg>
      </pc:sldChg>
      <pc:sldChg chg="addSp modSp modAnim">
        <pc:chgData name="Louise Caruso" userId="a794e7f908ebd08e" providerId="LiveId" clId="{9B390C11-AB4A-8240-BF33-681795803465}" dt="2021-08-18T08:34:18.795" v="59"/>
        <pc:sldMkLst>
          <pc:docMk/>
          <pc:sldMk cId="4234520129" sldId="377"/>
        </pc:sldMkLst>
        <pc:spChg chg="add mod">
          <ac:chgData name="Louise Caruso" userId="a794e7f908ebd08e" providerId="LiveId" clId="{9B390C11-AB4A-8240-BF33-681795803465}" dt="2021-08-18T08:33:01.568" v="53"/>
          <ac:spMkLst>
            <pc:docMk/>
            <pc:sldMk cId="4234520129" sldId="377"/>
            <ac:spMk id="11" creationId="{0340272B-E10D-904F-95DF-676276223A8D}"/>
          </ac:spMkLst>
        </pc:spChg>
      </pc:sldChg>
      <pc:sldChg chg="add">
        <pc:chgData name="Louise Caruso" userId="a794e7f908ebd08e" providerId="LiveId" clId="{9B390C11-AB4A-8240-BF33-681795803465}" dt="2021-08-18T08:47:56.915" v="60"/>
        <pc:sldMkLst>
          <pc:docMk/>
          <pc:sldMk cId="2342160859" sldId="386"/>
        </pc:sldMkLst>
      </pc:sldChg>
    </pc:docChg>
  </pc:docChgLst>
  <pc:docChgLst>
    <pc:chgData name="Louise Caruso" userId="a794e7f908ebd08e" providerId="LiveId" clId="{E9E95BA7-C8BD-D840-B635-ADAF6CF7F3FE}"/>
    <pc:docChg chg="custSel modSld">
      <pc:chgData name="Louise Caruso" userId="a794e7f908ebd08e" providerId="LiveId" clId="{E9E95BA7-C8BD-D840-B635-ADAF6CF7F3FE}" dt="2021-09-15T09:23:20.928" v="91"/>
      <pc:docMkLst>
        <pc:docMk/>
      </pc:docMkLst>
      <pc:sldChg chg="addSp modSp mod modAnim">
        <pc:chgData name="Louise Caruso" userId="a794e7f908ebd08e" providerId="LiveId" clId="{E9E95BA7-C8BD-D840-B635-ADAF6CF7F3FE}" dt="2021-09-15T09:16:02.328" v="76"/>
        <pc:sldMkLst>
          <pc:docMk/>
          <pc:sldMk cId="1496595119" sldId="387"/>
        </pc:sldMkLst>
        <pc:spChg chg="mod">
          <ac:chgData name="Louise Caruso" userId="a794e7f908ebd08e" providerId="LiveId" clId="{E9E95BA7-C8BD-D840-B635-ADAF6CF7F3FE}" dt="2021-09-15T09:10:44.274" v="18" actId="1076"/>
          <ac:spMkLst>
            <pc:docMk/>
            <pc:sldMk cId="1496595119" sldId="387"/>
            <ac:spMk id="12" creationId="{D946C43A-770D-A841-888B-E5F4BEB12557}"/>
          </ac:spMkLst>
        </pc:spChg>
        <pc:spChg chg="add mod">
          <ac:chgData name="Louise Caruso" userId="a794e7f908ebd08e" providerId="LiveId" clId="{E9E95BA7-C8BD-D840-B635-ADAF6CF7F3FE}" dt="2021-09-15T09:10:29.178" v="5"/>
          <ac:spMkLst>
            <pc:docMk/>
            <pc:sldMk cId="1496595119" sldId="387"/>
            <ac:spMk id="27" creationId="{C57FE951-259A-0544-BE2B-ECCD1436845C}"/>
          </ac:spMkLst>
        </pc:spChg>
        <pc:spChg chg="add mod">
          <ac:chgData name="Louise Caruso" userId="a794e7f908ebd08e" providerId="LiveId" clId="{E9E95BA7-C8BD-D840-B635-ADAF6CF7F3FE}" dt="2021-09-15T09:10:50.436" v="24" actId="20577"/>
          <ac:spMkLst>
            <pc:docMk/>
            <pc:sldMk cId="1496595119" sldId="387"/>
            <ac:spMk id="29" creationId="{DC5946E6-5D51-8D48-A4F3-FABD42F0E676}"/>
          </ac:spMkLst>
        </pc:spChg>
      </pc:sldChg>
      <pc:sldChg chg="addSp delSp modSp mod delAnim modAnim">
        <pc:chgData name="Louise Caruso" userId="a794e7f908ebd08e" providerId="LiveId" clId="{E9E95BA7-C8BD-D840-B635-ADAF6CF7F3FE}" dt="2021-09-15T09:23:20.928" v="91"/>
        <pc:sldMkLst>
          <pc:docMk/>
          <pc:sldMk cId="2034233750" sldId="390"/>
        </pc:sldMkLst>
        <pc:spChg chg="del">
          <ac:chgData name="Louise Caruso" userId="a794e7f908ebd08e" providerId="LiveId" clId="{E9E95BA7-C8BD-D840-B635-ADAF6CF7F3FE}" dt="2021-09-15T09:21:32.038" v="83" actId="478"/>
          <ac:spMkLst>
            <pc:docMk/>
            <pc:sldMk cId="2034233750" sldId="390"/>
            <ac:spMk id="7" creationId="{C4905D4D-26BE-ED4B-96BA-CB23555AA8BE}"/>
          </ac:spMkLst>
        </pc:spChg>
        <pc:spChg chg="del">
          <ac:chgData name="Louise Caruso" userId="a794e7f908ebd08e" providerId="LiveId" clId="{E9E95BA7-C8BD-D840-B635-ADAF6CF7F3FE}" dt="2021-09-15T09:21:32.038" v="83" actId="478"/>
          <ac:spMkLst>
            <pc:docMk/>
            <pc:sldMk cId="2034233750" sldId="390"/>
            <ac:spMk id="8" creationId="{6A4F14B9-12E9-7F42-8AC9-2BBFF7376C2B}"/>
          </ac:spMkLst>
        </pc:spChg>
        <pc:spChg chg="del">
          <ac:chgData name="Louise Caruso" userId="a794e7f908ebd08e" providerId="LiveId" clId="{E9E95BA7-C8BD-D840-B635-ADAF6CF7F3FE}" dt="2021-09-15T09:21:32.038" v="83" actId="478"/>
          <ac:spMkLst>
            <pc:docMk/>
            <pc:sldMk cId="2034233750" sldId="390"/>
            <ac:spMk id="9" creationId="{05305584-8EE0-914A-BAAA-F24F3CD2D321}"/>
          </ac:spMkLst>
        </pc:spChg>
        <pc:spChg chg="del">
          <ac:chgData name="Louise Caruso" userId="a794e7f908ebd08e" providerId="LiveId" clId="{E9E95BA7-C8BD-D840-B635-ADAF6CF7F3FE}" dt="2021-09-15T09:21:32.038" v="83" actId="478"/>
          <ac:spMkLst>
            <pc:docMk/>
            <pc:sldMk cId="2034233750" sldId="390"/>
            <ac:spMk id="10" creationId="{0F21F099-BD2B-2F42-B517-3DE51623C83D}"/>
          </ac:spMkLst>
        </pc:spChg>
        <pc:spChg chg="del">
          <ac:chgData name="Louise Caruso" userId="a794e7f908ebd08e" providerId="LiveId" clId="{E9E95BA7-C8BD-D840-B635-ADAF6CF7F3FE}" dt="2021-09-15T09:21:32.038" v="83" actId="478"/>
          <ac:spMkLst>
            <pc:docMk/>
            <pc:sldMk cId="2034233750" sldId="390"/>
            <ac:spMk id="11" creationId="{AA0FD55E-C5F0-B745-BAD5-2E1B4DC7A3B1}"/>
          </ac:spMkLst>
        </pc:spChg>
        <pc:spChg chg="add del mod">
          <ac:chgData name="Louise Caruso" userId="a794e7f908ebd08e" providerId="LiveId" clId="{E9E95BA7-C8BD-D840-B635-ADAF6CF7F3FE}" dt="2021-09-15T09:23:08.669" v="89" actId="478"/>
          <ac:spMkLst>
            <pc:docMk/>
            <pc:sldMk cId="2034233750" sldId="390"/>
            <ac:spMk id="12" creationId="{8036A796-B43F-444A-B025-811050AEC46C}"/>
          </ac:spMkLst>
        </pc:spChg>
        <pc:spChg chg="add del mod">
          <ac:chgData name="Louise Caruso" userId="a794e7f908ebd08e" providerId="LiveId" clId="{E9E95BA7-C8BD-D840-B635-ADAF6CF7F3FE}" dt="2021-09-15T09:23:08.669" v="89" actId="478"/>
          <ac:spMkLst>
            <pc:docMk/>
            <pc:sldMk cId="2034233750" sldId="390"/>
            <ac:spMk id="13" creationId="{B4BBBCBA-EFDA-494F-8AAF-53798D258C94}"/>
          </ac:spMkLst>
        </pc:spChg>
        <pc:spChg chg="add del mod">
          <ac:chgData name="Louise Caruso" userId="a794e7f908ebd08e" providerId="LiveId" clId="{E9E95BA7-C8BD-D840-B635-ADAF6CF7F3FE}" dt="2021-09-15T09:23:08.669" v="89" actId="478"/>
          <ac:spMkLst>
            <pc:docMk/>
            <pc:sldMk cId="2034233750" sldId="390"/>
            <ac:spMk id="14" creationId="{7CC65C19-6EE6-414F-89D7-F0379CEB7870}"/>
          </ac:spMkLst>
        </pc:spChg>
        <pc:spChg chg="add del mod">
          <ac:chgData name="Louise Caruso" userId="a794e7f908ebd08e" providerId="LiveId" clId="{E9E95BA7-C8BD-D840-B635-ADAF6CF7F3FE}" dt="2021-09-15T09:23:08.669" v="89" actId="478"/>
          <ac:spMkLst>
            <pc:docMk/>
            <pc:sldMk cId="2034233750" sldId="390"/>
            <ac:spMk id="15" creationId="{904309CE-9A5B-4C42-984F-F6667CA720A3}"/>
          </ac:spMkLst>
        </pc:spChg>
        <pc:spChg chg="add del mod">
          <ac:chgData name="Louise Caruso" userId="a794e7f908ebd08e" providerId="LiveId" clId="{E9E95BA7-C8BD-D840-B635-ADAF6CF7F3FE}" dt="2021-09-15T09:23:08.669" v="89" actId="478"/>
          <ac:spMkLst>
            <pc:docMk/>
            <pc:sldMk cId="2034233750" sldId="390"/>
            <ac:spMk id="16" creationId="{C2D9B9EC-194E-A144-9979-7E243EA51B1B}"/>
          </ac:spMkLst>
        </pc:spChg>
        <pc:spChg chg="add mod">
          <ac:chgData name="Louise Caruso" userId="a794e7f908ebd08e" providerId="LiveId" clId="{E9E95BA7-C8BD-D840-B635-ADAF6CF7F3FE}" dt="2021-09-15T09:23:20.928" v="91"/>
          <ac:spMkLst>
            <pc:docMk/>
            <pc:sldMk cId="2034233750" sldId="390"/>
            <ac:spMk id="17" creationId="{5FA14015-7950-C04A-A4EA-5D9DB2B24049}"/>
          </ac:spMkLst>
        </pc:spChg>
        <pc:spChg chg="add mod">
          <ac:chgData name="Louise Caruso" userId="a794e7f908ebd08e" providerId="LiveId" clId="{E9E95BA7-C8BD-D840-B635-ADAF6CF7F3FE}" dt="2021-09-15T09:23:20.928" v="91"/>
          <ac:spMkLst>
            <pc:docMk/>
            <pc:sldMk cId="2034233750" sldId="390"/>
            <ac:spMk id="18" creationId="{98385973-8D15-3E42-AF6E-84524DDD0C61}"/>
          </ac:spMkLst>
        </pc:spChg>
        <pc:spChg chg="add mod">
          <ac:chgData name="Louise Caruso" userId="a794e7f908ebd08e" providerId="LiveId" clId="{E9E95BA7-C8BD-D840-B635-ADAF6CF7F3FE}" dt="2021-09-15T09:23:20.928" v="91"/>
          <ac:spMkLst>
            <pc:docMk/>
            <pc:sldMk cId="2034233750" sldId="390"/>
            <ac:spMk id="20" creationId="{8868A987-E2EB-6D40-92AE-58F8F6A93519}"/>
          </ac:spMkLst>
        </pc:spChg>
        <pc:spChg chg="add mod">
          <ac:chgData name="Louise Caruso" userId="a794e7f908ebd08e" providerId="LiveId" clId="{E9E95BA7-C8BD-D840-B635-ADAF6CF7F3FE}" dt="2021-09-15T09:23:20.928" v="91"/>
          <ac:spMkLst>
            <pc:docMk/>
            <pc:sldMk cId="2034233750" sldId="390"/>
            <ac:spMk id="22" creationId="{CBFDB72D-351C-9A40-8503-77E1C5C07843}"/>
          </ac:spMkLst>
        </pc:spChg>
        <pc:spChg chg="del">
          <ac:chgData name="Louise Caruso" userId="a794e7f908ebd08e" providerId="LiveId" clId="{E9E95BA7-C8BD-D840-B635-ADAF6CF7F3FE}" dt="2021-09-15T09:23:12.177" v="90" actId="478"/>
          <ac:spMkLst>
            <pc:docMk/>
            <pc:sldMk cId="2034233750" sldId="390"/>
            <ac:spMk id="23" creationId="{D25DAA36-0693-40EB-B810-B87081492722}"/>
          </ac:spMkLst>
        </pc:spChg>
        <pc:spChg chg="add mod">
          <ac:chgData name="Louise Caruso" userId="a794e7f908ebd08e" providerId="LiveId" clId="{E9E95BA7-C8BD-D840-B635-ADAF6CF7F3FE}" dt="2021-09-15T09:23:20.928" v="91"/>
          <ac:spMkLst>
            <pc:docMk/>
            <pc:sldMk cId="2034233750" sldId="390"/>
            <ac:spMk id="24" creationId="{BA53EB4A-BF39-D645-9A76-F96C2AC1C387}"/>
          </ac:spMkLst>
        </pc:spChg>
      </pc:sldChg>
      <pc:sldChg chg="addSp delSp modSp mod delAnim modAnim">
        <pc:chgData name="Louise Caruso" userId="a794e7f908ebd08e" providerId="LiveId" clId="{E9E95BA7-C8BD-D840-B635-ADAF6CF7F3FE}" dt="2021-09-15T09:22:55.882" v="88"/>
        <pc:sldMkLst>
          <pc:docMk/>
          <pc:sldMk cId="4113759211" sldId="391"/>
        </pc:sldMkLst>
        <pc:spChg chg="del">
          <ac:chgData name="Louise Caruso" userId="a794e7f908ebd08e" providerId="LiveId" clId="{E9E95BA7-C8BD-D840-B635-ADAF6CF7F3FE}" dt="2021-09-15T09:22:44.170" v="87" actId="478"/>
          <ac:spMkLst>
            <pc:docMk/>
            <pc:sldMk cId="4113759211" sldId="391"/>
            <ac:spMk id="7" creationId="{3DB04456-67E6-D642-B643-F8A97FDCDE67}"/>
          </ac:spMkLst>
        </pc:spChg>
        <pc:spChg chg="del">
          <ac:chgData name="Louise Caruso" userId="a794e7f908ebd08e" providerId="LiveId" clId="{E9E95BA7-C8BD-D840-B635-ADAF6CF7F3FE}" dt="2021-09-15T09:22:44.170" v="87" actId="478"/>
          <ac:spMkLst>
            <pc:docMk/>
            <pc:sldMk cId="4113759211" sldId="391"/>
            <ac:spMk id="8" creationId="{3ADB9133-20D8-764E-9372-023F143DC731}"/>
          </ac:spMkLst>
        </pc:spChg>
        <pc:spChg chg="del">
          <ac:chgData name="Louise Caruso" userId="a794e7f908ebd08e" providerId="LiveId" clId="{E9E95BA7-C8BD-D840-B635-ADAF6CF7F3FE}" dt="2021-09-15T09:22:44.170" v="87" actId="478"/>
          <ac:spMkLst>
            <pc:docMk/>
            <pc:sldMk cId="4113759211" sldId="391"/>
            <ac:spMk id="9" creationId="{64D7FC74-8625-7744-87CE-51130F9C3DDB}"/>
          </ac:spMkLst>
        </pc:spChg>
        <pc:spChg chg="del">
          <ac:chgData name="Louise Caruso" userId="a794e7f908ebd08e" providerId="LiveId" clId="{E9E95BA7-C8BD-D840-B635-ADAF6CF7F3FE}" dt="2021-09-15T09:22:44.170" v="87" actId="478"/>
          <ac:spMkLst>
            <pc:docMk/>
            <pc:sldMk cId="4113759211" sldId="391"/>
            <ac:spMk id="10" creationId="{8F9FEBDA-2EE5-1347-8489-0914A41D1359}"/>
          </ac:spMkLst>
        </pc:spChg>
        <pc:spChg chg="del">
          <ac:chgData name="Louise Caruso" userId="a794e7f908ebd08e" providerId="LiveId" clId="{E9E95BA7-C8BD-D840-B635-ADAF6CF7F3FE}" dt="2021-09-15T09:22:44.170" v="87" actId="478"/>
          <ac:spMkLst>
            <pc:docMk/>
            <pc:sldMk cId="4113759211" sldId="391"/>
            <ac:spMk id="11" creationId="{A81C66B5-D3BF-FB44-A2F2-DA9D84C0FACC}"/>
          </ac:spMkLst>
        </pc:spChg>
        <pc:spChg chg="add mod">
          <ac:chgData name="Louise Caruso" userId="a794e7f908ebd08e" providerId="LiveId" clId="{E9E95BA7-C8BD-D840-B635-ADAF6CF7F3FE}" dt="2021-09-15T09:22:55.882" v="88"/>
          <ac:spMkLst>
            <pc:docMk/>
            <pc:sldMk cId="4113759211" sldId="391"/>
            <ac:spMk id="12" creationId="{0921E57E-84D6-1F4E-BBF9-3ECA26169D1B}"/>
          </ac:spMkLst>
        </pc:spChg>
        <pc:spChg chg="add mod">
          <ac:chgData name="Louise Caruso" userId="a794e7f908ebd08e" providerId="LiveId" clId="{E9E95BA7-C8BD-D840-B635-ADAF6CF7F3FE}" dt="2021-09-15T09:22:55.882" v="88"/>
          <ac:spMkLst>
            <pc:docMk/>
            <pc:sldMk cId="4113759211" sldId="391"/>
            <ac:spMk id="13" creationId="{8C8B8ED0-9481-B547-87B9-1A5604BC36F8}"/>
          </ac:spMkLst>
        </pc:spChg>
        <pc:spChg chg="add mod">
          <ac:chgData name="Louise Caruso" userId="a794e7f908ebd08e" providerId="LiveId" clId="{E9E95BA7-C8BD-D840-B635-ADAF6CF7F3FE}" dt="2021-09-15T09:22:55.882" v="88"/>
          <ac:spMkLst>
            <pc:docMk/>
            <pc:sldMk cId="4113759211" sldId="391"/>
            <ac:spMk id="14" creationId="{31687604-71C2-F041-B46A-CAEAED53580A}"/>
          </ac:spMkLst>
        </pc:spChg>
        <pc:spChg chg="add mod">
          <ac:chgData name="Louise Caruso" userId="a794e7f908ebd08e" providerId="LiveId" clId="{E9E95BA7-C8BD-D840-B635-ADAF6CF7F3FE}" dt="2021-09-15T09:22:55.882" v="88"/>
          <ac:spMkLst>
            <pc:docMk/>
            <pc:sldMk cId="4113759211" sldId="391"/>
            <ac:spMk id="15" creationId="{6658E821-D969-7241-BE5D-F6627C2BE941}"/>
          </ac:spMkLst>
        </pc:spChg>
        <pc:spChg chg="add mod">
          <ac:chgData name="Louise Caruso" userId="a794e7f908ebd08e" providerId="LiveId" clId="{E9E95BA7-C8BD-D840-B635-ADAF6CF7F3FE}" dt="2021-09-15T09:22:55.882" v="88"/>
          <ac:spMkLst>
            <pc:docMk/>
            <pc:sldMk cId="4113759211" sldId="391"/>
            <ac:spMk id="16" creationId="{EBD2BF0C-0651-FE41-B3E1-DE7DB10C376E}"/>
          </ac:spMkLst>
        </pc:spChg>
      </pc:sldChg>
      <pc:sldChg chg="addSp delSp modSp mod delAnim modAnim">
        <pc:chgData name="Louise Caruso" userId="a794e7f908ebd08e" providerId="LiveId" clId="{E9E95BA7-C8BD-D840-B635-ADAF6CF7F3FE}" dt="2021-09-15T09:19:46.050" v="77"/>
        <pc:sldMkLst>
          <pc:docMk/>
          <pc:sldMk cId="2675946007" sldId="392"/>
        </pc:sldMkLst>
        <pc:spChg chg="add mod">
          <ac:chgData name="Louise Caruso" userId="a794e7f908ebd08e" providerId="LiveId" clId="{E9E95BA7-C8BD-D840-B635-ADAF6CF7F3FE}" dt="2021-09-15T09:12:24.239" v="30" actId="20577"/>
          <ac:spMkLst>
            <pc:docMk/>
            <pc:sldMk cId="2675946007" sldId="392"/>
            <ac:spMk id="28" creationId="{37114560-933C-FC4C-8D90-D9EAEE35C4C6}"/>
          </ac:spMkLst>
        </pc:spChg>
        <pc:spChg chg="add mod">
          <ac:chgData name="Louise Caruso" userId="a794e7f908ebd08e" providerId="LiveId" clId="{E9E95BA7-C8BD-D840-B635-ADAF6CF7F3FE}" dt="2021-09-15T09:12:37.406" v="39" actId="20577"/>
          <ac:spMkLst>
            <pc:docMk/>
            <pc:sldMk cId="2675946007" sldId="392"/>
            <ac:spMk id="29" creationId="{91C504A7-6BE2-6447-BB6B-24B810C21586}"/>
          </ac:spMkLst>
        </pc:spChg>
        <pc:spChg chg="add mod">
          <ac:chgData name="Louise Caruso" userId="a794e7f908ebd08e" providerId="LiveId" clId="{E9E95BA7-C8BD-D840-B635-ADAF6CF7F3FE}" dt="2021-09-15T09:12:53.421" v="47" actId="20577"/>
          <ac:spMkLst>
            <pc:docMk/>
            <pc:sldMk cId="2675946007" sldId="392"/>
            <ac:spMk id="30" creationId="{0E1CBA9F-5F53-DB49-AB3E-FE79A82ED343}"/>
          </ac:spMkLst>
        </pc:spChg>
        <pc:grpChg chg="mod">
          <ac:chgData name="Louise Caruso" userId="a794e7f908ebd08e" providerId="LiveId" clId="{E9E95BA7-C8BD-D840-B635-ADAF6CF7F3FE}" dt="2021-09-15T09:12:42.371" v="40" actId="14100"/>
          <ac:grpSpMkLst>
            <pc:docMk/>
            <pc:sldMk cId="2675946007" sldId="392"/>
            <ac:grpSpMk id="3" creationId="{793EFC17-5418-DF4D-9E1D-A4314E807A05}"/>
          </ac:grpSpMkLst>
        </pc:grpChg>
        <pc:picChg chg="mod">
          <ac:chgData name="Louise Caruso" userId="a794e7f908ebd08e" providerId="LiveId" clId="{E9E95BA7-C8BD-D840-B635-ADAF6CF7F3FE}" dt="2021-09-15T09:09:56.075" v="4" actId="1076"/>
          <ac:picMkLst>
            <pc:docMk/>
            <pc:sldMk cId="2675946007" sldId="392"/>
            <ac:picMk id="24" creationId="{F42A756C-4828-D945-8169-B85BC0A0F827}"/>
          </ac:picMkLst>
        </pc:picChg>
        <pc:picChg chg="del">
          <ac:chgData name="Louise Caruso" userId="a794e7f908ebd08e" providerId="LiveId" clId="{E9E95BA7-C8BD-D840-B635-ADAF6CF7F3FE}" dt="2021-09-15T09:09:47.501" v="0" actId="478"/>
          <ac:picMkLst>
            <pc:docMk/>
            <pc:sldMk cId="2675946007" sldId="392"/>
            <ac:picMk id="25" creationId="{0C72261A-92D9-7845-B45C-B1BDCDB4DDD8}"/>
          </ac:picMkLst>
        </pc:picChg>
        <pc:picChg chg="mod">
          <ac:chgData name="Louise Caruso" userId="a794e7f908ebd08e" providerId="LiveId" clId="{E9E95BA7-C8BD-D840-B635-ADAF6CF7F3FE}" dt="2021-09-15T09:12:42.371" v="40" actId="14100"/>
          <ac:picMkLst>
            <pc:docMk/>
            <pc:sldMk cId="2675946007" sldId="392"/>
            <ac:picMk id="1026" creationId="{0D5B15EA-6834-994B-A126-49C664EEB76B}"/>
          </ac:picMkLst>
        </pc:picChg>
        <pc:picChg chg="mod">
          <ac:chgData name="Louise Caruso" userId="a794e7f908ebd08e" providerId="LiveId" clId="{E9E95BA7-C8BD-D840-B635-ADAF6CF7F3FE}" dt="2021-09-15T09:12:42.371" v="40" actId="14100"/>
          <ac:picMkLst>
            <pc:docMk/>
            <pc:sldMk cId="2675946007" sldId="392"/>
            <ac:picMk id="1028" creationId="{C0624A33-55E3-D547-BC80-507BA1F5A3C6}"/>
          </ac:picMkLst>
        </pc:picChg>
        <pc:cxnChg chg="del">
          <ac:chgData name="Louise Caruso" userId="a794e7f908ebd08e" providerId="LiveId" clId="{E9E95BA7-C8BD-D840-B635-ADAF6CF7F3FE}" dt="2021-09-15T09:09:49.697" v="1" actId="478"/>
          <ac:cxnSpMkLst>
            <pc:docMk/>
            <pc:sldMk cId="2675946007" sldId="392"/>
            <ac:cxnSpMk id="26" creationId="{5FBDE125-8B4B-3341-9F06-ABF3987A5E69}"/>
          </ac:cxnSpMkLst>
        </pc:cxnChg>
      </pc:sldChg>
      <pc:sldChg chg="addSp delSp modSp mod delAnim modAnim">
        <pc:chgData name="Louise Caruso" userId="a794e7f908ebd08e" providerId="LiveId" clId="{E9E95BA7-C8BD-D840-B635-ADAF6CF7F3FE}" dt="2021-09-15T09:20:27.659" v="79"/>
        <pc:sldMkLst>
          <pc:docMk/>
          <pc:sldMk cId="1975916801" sldId="393"/>
        </pc:sldMkLst>
        <pc:spChg chg="del">
          <ac:chgData name="Louise Caruso" userId="a794e7f908ebd08e" providerId="LiveId" clId="{E9E95BA7-C8BD-D840-B635-ADAF6CF7F3FE}" dt="2021-09-15T09:20:26.149" v="78" actId="478"/>
          <ac:spMkLst>
            <pc:docMk/>
            <pc:sldMk cId="1975916801" sldId="393"/>
            <ac:spMk id="7" creationId="{EAA92933-F134-2A49-B645-D64B3A289E04}"/>
          </ac:spMkLst>
        </pc:spChg>
        <pc:spChg chg="del">
          <ac:chgData name="Louise Caruso" userId="a794e7f908ebd08e" providerId="LiveId" clId="{E9E95BA7-C8BD-D840-B635-ADAF6CF7F3FE}" dt="2021-09-15T09:20:26.149" v="78" actId="478"/>
          <ac:spMkLst>
            <pc:docMk/>
            <pc:sldMk cId="1975916801" sldId="393"/>
            <ac:spMk id="8" creationId="{1660EC43-E263-7143-97CE-F5A38B0B5593}"/>
          </ac:spMkLst>
        </pc:spChg>
        <pc:spChg chg="del">
          <ac:chgData name="Louise Caruso" userId="a794e7f908ebd08e" providerId="LiveId" clId="{E9E95BA7-C8BD-D840-B635-ADAF6CF7F3FE}" dt="2021-09-15T09:20:26.149" v="78" actId="478"/>
          <ac:spMkLst>
            <pc:docMk/>
            <pc:sldMk cId="1975916801" sldId="393"/>
            <ac:spMk id="9" creationId="{A99862A9-AE3F-4649-BB23-724018A50686}"/>
          </ac:spMkLst>
        </pc:spChg>
        <pc:spChg chg="del">
          <ac:chgData name="Louise Caruso" userId="a794e7f908ebd08e" providerId="LiveId" clId="{E9E95BA7-C8BD-D840-B635-ADAF6CF7F3FE}" dt="2021-09-15T09:20:26.149" v="78" actId="478"/>
          <ac:spMkLst>
            <pc:docMk/>
            <pc:sldMk cId="1975916801" sldId="393"/>
            <ac:spMk id="10" creationId="{63BDABDC-79C9-6F44-9CB8-C68FC980E9F7}"/>
          </ac:spMkLst>
        </pc:spChg>
        <pc:spChg chg="del">
          <ac:chgData name="Louise Caruso" userId="a794e7f908ebd08e" providerId="LiveId" clId="{E9E95BA7-C8BD-D840-B635-ADAF6CF7F3FE}" dt="2021-09-15T09:20:26.149" v="78" actId="478"/>
          <ac:spMkLst>
            <pc:docMk/>
            <pc:sldMk cId="1975916801" sldId="393"/>
            <ac:spMk id="11" creationId="{F7B21223-199A-CB4C-99D3-7E4FD0EC445C}"/>
          </ac:spMkLst>
        </pc:spChg>
        <pc:spChg chg="add mod">
          <ac:chgData name="Louise Caruso" userId="a794e7f908ebd08e" providerId="LiveId" clId="{E9E95BA7-C8BD-D840-B635-ADAF6CF7F3FE}" dt="2021-09-15T09:20:27.659" v="79"/>
          <ac:spMkLst>
            <pc:docMk/>
            <pc:sldMk cId="1975916801" sldId="393"/>
            <ac:spMk id="12" creationId="{83BEB6F5-A7E3-9040-8579-D3F7D5C726E2}"/>
          </ac:spMkLst>
        </pc:spChg>
        <pc:spChg chg="add mod">
          <ac:chgData name="Louise Caruso" userId="a794e7f908ebd08e" providerId="LiveId" clId="{E9E95BA7-C8BD-D840-B635-ADAF6CF7F3FE}" dt="2021-09-15T09:20:27.659" v="79"/>
          <ac:spMkLst>
            <pc:docMk/>
            <pc:sldMk cId="1975916801" sldId="393"/>
            <ac:spMk id="13" creationId="{FEAACA43-D844-C144-BD60-40B6218C38D2}"/>
          </ac:spMkLst>
        </pc:spChg>
        <pc:spChg chg="add mod">
          <ac:chgData name="Louise Caruso" userId="a794e7f908ebd08e" providerId="LiveId" clId="{E9E95BA7-C8BD-D840-B635-ADAF6CF7F3FE}" dt="2021-09-15T09:20:27.659" v="79"/>
          <ac:spMkLst>
            <pc:docMk/>
            <pc:sldMk cId="1975916801" sldId="393"/>
            <ac:spMk id="14" creationId="{6C16A365-4AEF-F54C-86D0-2B20BB7A8D18}"/>
          </ac:spMkLst>
        </pc:spChg>
        <pc:spChg chg="add mod">
          <ac:chgData name="Louise Caruso" userId="a794e7f908ebd08e" providerId="LiveId" clId="{E9E95BA7-C8BD-D840-B635-ADAF6CF7F3FE}" dt="2021-09-15T09:20:27.659" v="79"/>
          <ac:spMkLst>
            <pc:docMk/>
            <pc:sldMk cId="1975916801" sldId="393"/>
            <ac:spMk id="15" creationId="{5BB3E9BE-C529-3048-85F5-D437CA9D0685}"/>
          </ac:spMkLst>
        </pc:spChg>
        <pc:spChg chg="add mod">
          <ac:chgData name="Louise Caruso" userId="a794e7f908ebd08e" providerId="LiveId" clId="{E9E95BA7-C8BD-D840-B635-ADAF6CF7F3FE}" dt="2021-09-15T09:20:27.659" v="79"/>
          <ac:spMkLst>
            <pc:docMk/>
            <pc:sldMk cId="1975916801" sldId="393"/>
            <ac:spMk id="16" creationId="{F1CAEC26-4CE2-EC45-9FD8-61DCD7E3B92B}"/>
          </ac:spMkLst>
        </pc:spChg>
      </pc:sldChg>
      <pc:sldChg chg="addSp delSp modSp mod delAnim modAnim">
        <pc:chgData name="Louise Caruso" userId="a794e7f908ebd08e" providerId="LiveId" clId="{E9E95BA7-C8BD-D840-B635-ADAF6CF7F3FE}" dt="2021-09-15T09:20:56.931" v="82"/>
        <pc:sldMkLst>
          <pc:docMk/>
          <pc:sldMk cId="4171299201" sldId="394"/>
        </pc:sldMkLst>
        <pc:spChg chg="del">
          <ac:chgData name="Louise Caruso" userId="a794e7f908ebd08e" providerId="LiveId" clId="{E9E95BA7-C8BD-D840-B635-ADAF6CF7F3FE}" dt="2021-09-15T09:20:46.098" v="80" actId="478"/>
          <ac:spMkLst>
            <pc:docMk/>
            <pc:sldMk cId="4171299201" sldId="394"/>
            <ac:spMk id="7" creationId="{CD7881FD-4769-C24F-867E-F92B94243536}"/>
          </ac:spMkLst>
        </pc:spChg>
        <pc:spChg chg="del">
          <ac:chgData name="Louise Caruso" userId="a794e7f908ebd08e" providerId="LiveId" clId="{E9E95BA7-C8BD-D840-B635-ADAF6CF7F3FE}" dt="2021-09-15T09:20:46.098" v="80" actId="478"/>
          <ac:spMkLst>
            <pc:docMk/>
            <pc:sldMk cId="4171299201" sldId="394"/>
            <ac:spMk id="8" creationId="{56F33C14-8B30-4649-9754-8C05BA48559F}"/>
          </ac:spMkLst>
        </pc:spChg>
        <pc:spChg chg="del">
          <ac:chgData name="Louise Caruso" userId="a794e7f908ebd08e" providerId="LiveId" clId="{E9E95BA7-C8BD-D840-B635-ADAF6CF7F3FE}" dt="2021-09-15T09:20:46.098" v="80" actId="478"/>
          <ac:spMkLst>
            <pc:docMk/>
            <pc:sldMk cId="4171299201" sldId="394"/>
            <ac:spMk id="9" creationId="{A67799C3-6B2F-6445-AB46-2B40E502740F}"/>
          </ac:spMkLst>
        </pc:spChg>
        <pc:spChg chg="del">
          <ac:chgData name="Louise Caruso" userId="a794e7f908ebd08e" providerId="LiveId" clId="{E9E95BA7-C8BD-D840-B635-ADAF6CF7F3FE}" dt="2021-09-15T09:20:46.098" v="80" actId="478"/>
          <ac:spMkLst>
            <pc:docMk/>
            <pc:sldMk cId="4171299201" sldId="394"/>
            <ac:spMk id="10" creationId="{1E087B57-B074-3C41-9611-D5E060D71FF7}"/>
          </ac:spMkLst>
        </pc:spChg>
        <pc:spChg chg="del">
          <ac:chgData name="Louise Caruso" userId="a794e7f908ebd08e" providerId="LiveId" clId="{E9E95BA7-C8BD-D840-B635-ADAF6CF7F3FE}" dt="2021-09-15T09:20:46.098" v="80" actId="478"/>
          <ac:spMkLst>
            <pc:docMk/>
            <pc:sldMk cId="4171299201" sldId="394"/>
            <ac:spMk id="11" creationId="{0764C2D2-0773-DA4A-B610-38B263E24925}"/>
          </ac:spMkLst>
        </pc:spChg>
        <pc:spChg chg="add mod">
          <ac:chgData name="Louise Caruso" userId="a794e7f908ebd08e" providerId="LiveId" clId="{E9E95BA7-C8BD-D840-B635-ADAF6CF7F3FE}" dt="2021-09-15T09:20:47.458" v="81"/>
          <ac:spMkLst>
            <pc:docMk/>
            <pc:sldMk cId="4171299201" sldId="394"/>
            <ac:spMk id="12" creationId="{AFDB9CE9-B179-3A47-8DE8-BA94014BAC1E}"/>
          </ac:spMkLst>
        </pc:spChg>
        <pc:spChg chg="add mod">
          <ac:chgData name="Louise Caruso" userId="a794e7f908ebd08e" providerId="LiveId" clId="{E9E95BA7-C8BD-D840-B635-ADAF6CF7F3FE}" dt="2021-09-15T09:20:47.458" v="81"/>
          <ac:spMkLst>
            <pc:docMk/>
            <pc:sldMk cId="4171299201" sldId="394"/>
            <ac:spMk id="13" creationId="{AB361E91-FAE3-954D-8CB9-63710D7BCB5B}"/>
          </ac:spMkLst>
        </pc:spChg>
        <pc:spChg chg="add mod">
          <ac:chgData name="Louise Caruso" userId="a794e7f908ebd08e" providerId="LiveId" clId="{E9E95BA7-C8BD-D840-B635-ADAF6CF7F3FE}" dt="2021-09-15T09:20:47.458" v="81"/>
          <ac:spMkLst>
            <pc:docMk/>
            <pc:sldMk cId="4171299201" sldId="394"/>
            <ac:spMk id="14" creationId="{92B0AACA-CCE7-724B-8851-D23261F25772}"/>
          </ac:spMkLst>
        </pc:spChg>
        <pc:spChg chg="add mod">
          <ac:chgData name="Louise Caruso" userId="a794e7f908ebd08e" providerId="LiveId" clId="{E9E95BA7-C8BD-D840-B635-ADAF6CF7F3FE}" dt="2021-09-15T09:20:47.458" v="81"/>
          <ac:spMkLst>
            <pc:docMk/>
            <pc:sldMk cId="4171299201" sldId="394"/>
            <ac:spMk id="15" creationId="{9DC6CFD7-468C-0241-8CAA-44AEAE31C2D4}"/>
          </ac:spMkLst>
        </pc:spChg>
        <pc:spChg chg="add mod">
          <ac:chgData name="Louise Caruso" userId="a794e7f908ebd08e" providerId="LiveId" clId="{E9E95BA7-C8BD-D840-B635-ADAF6CF7F3FE}" dt="2021-09-15T09:20:47.458" v="81"/>
          <ac:spMkLst>
            <pc:docMk/>
            <pc:sldMk cId="4171299201" sldId="394"/>
            <ac:spMk id="16" creationId="{BFBD458D-0232-4E45-BFF2-11BF37BA328A}"/>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latin typeface="Century Gothic" panose="020B0502020202020204" pitchFamily="34"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D87329E-DB2E-41DA-84EB-DD1CB6379886}" type="datetimeFigureOut">
              <a:rPr lang="en-GB" smtClean="0">
                <a:latin typeface="Century Gothic" panose="020B0502020202020204" pitchFamily="34" charset="0"/>
              </a:rPr>
              <a:t>15/09/2021</a:t>
            </a:fld>
            <a:endParaRPr lang="en-GB" dirty="0">
              <a:latin typeface="Century Gothic" panose="020B0502020202020204" pitchFamily="34"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latin typeface="Century Gothic" panose="020B0502020202020204" pitchFamily="34"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076F231-98B4-428A-9959-891748452E57}" type="slidenum">
              <a:rPr lang="en-GB" smtClean="0">
                <a:latin typeface="Century Gothic" panose="020B0502020202020204" pitchFamily="34" charset="0"/>
              </a:rPr>
              <a:t>‹#›</a:t>
            </a:fld>
            <a:endParaRPr lang="en-GB" dirty="0">
              <a:latin typeface="Century Gothic" panose="020B0502020202020204" pitchFamily="34" charset="0"/>
            </a:endParaRPr>
          </a:p>
        </p:txBody>
      </p:sp>
    </p:spTree>
    <p:extLst>
      <p:ext uri="{BB962C8B-B14F-4D97-AF65-F5344CB8AC3E}">
        <p14:creationId xmlns:p14="http://schemas.microsoft.com/office/powerpoint/2010/main" val="31053532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Century Gothic" panose="020B0502020202020204" pitchFamily="34" charset="0"/>
              </a:defRPr>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Century Gothic" panose="020B0502020202020204" pitchFamily="34" charset="0"/>
              </a:defRPr>
            </a:lvl1pPr>
          </a:lstStyle>
          <a:p>
            <a:fld id="{88075100-6DF9-4F9D-AB28-13A346D859C0}" type="datetimeFigureOut">
              <a:rPr lang="en-GB" smtClean="0"/>
              <a:pPr/>
              <a:t>15/09/2021</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Century Gothic" panose="020B0502020202020204" pitchFamily="34" charset="0"/>
              </a:defRPr>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Century Gothic" panose="020B0502020202020204" pitchFamily="34" charset="0"/>
              </a:defRPr>
            </a:lvl1pPr>
          </a:lstStyle>
          <a:p>
            <a:fld id="{672843D9-4757-4631-B0CD-BAA271821DF5}" type="slidenum">
              <a:rPr lang="en-GB" smtClean="0"/>
              <a:pPr/>
              <a:t>‹#›</a:t>
            </a:fld>
            <a:endParaRPr lang="en-GB" dirty="0"/>
          </a:p>
        </p:txBody>
      </p:sp>
    </p:spTree>
    <p:extLst>
      <p:ext uri="{BB962C8B-B14F-4D97-AF65-F5344CB8AC3E}">
        <p14:creationId xmlns:p14="http://schemas.microsoft.com/office/powerpoint/2010/main" val="25153855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Century Gothic" panose="020B0502020202020204" pitchFamily="34" charset="0"/>
        <a:ea typeface="+mn-ea"/>
        <a:cs typeface="+mn-cs"/>
      </a:defRPr>
    </a:lvl1pPr>
    <a:lvl2pPr marL="457200" algn="l" defTabSz="914400" rtl="0" eaLnBrk="1" latinLnBrk="0" hangingPunct="1">
      <a:defRPr sz="1200" kern="1200">
        <a:solidFill>
          <a:schemeClr val="tx1"/>
        </a:solidFill>
        <a:latin typeface="Century Gothic" panose="020B0502020202020204" pitchFamily="34" charset="0"/>
        <a:ea typeface="+mn-ea"/>
        <a:cs typeface="+mn-cs"/>
      </a:defRPr>
    </a:lvl2pPr>
    <a:lvl3pPr marL="914400" algn="l" defTabSz="914400" rtl="0" eaLnBrk="1" latinLnBrk="0" hangingPunct="1">
      <a:defRPr sz="1200" kern="1200">
        <a:solidFill>
          <a:schemeClr val="tx1"/>
        </a:solidFill>
        <a:latin typeface="Century Gothic" panose="020B0502020202020204" pitchFamily="34" charset="0"/>
        <a:ea typeface="+mn-ea"/>
        <a:cs typeface="+mn-cs"/>
      </a:defRPr>
    </a:lvl3pPr>
    <a:lvl4pPr marL="1371600" algn="l" defTabSz="914400" rtl="0" eaLnBrk="1" latinLnBrk="0" hangingPunct="1">
      <a:defRPr sz="1200" kern="1200">
        <a:solidFill>
          <a:schemeClr val="tx1"/>
        </a:solidFill>
        <a:latin typeface="Century Gothic" panose="020B0502020202020204" pitchFamily="34" charset="0"/>
        <a:ea typeface="+mn-ea"/>
        <a:cs typeface="+mn-cs"/>
      </a:defRPr>
    </a:lvl4pPr>
    <a:lvl5pPr marL="1828800" algn="l" defTabSz="914400" rtl="0" eaLnBrk="1" latinLnBrk="0" hangingPunct="1">
      <a:defRPr sz="1200" kern="1200">
        <a:solidFill>
          <a:schemeClr val="tx1"/>
        </a:solidFill>
        <a:latin typeface="Century Gothic" panose="020B0502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lvl="0" indent="0" algn="l" rtl="0">
              <a:spcBef>
                <a:spcPts val="0"/>
              </a:spcBef>
              <a:spcAft>
                <a:spcPts val="0"/>
              </a:spcAft>
              <a:buNone/>
            </a:pPr>
            <a:r>
              <a:rPr lang="en-GB" sz="1200" b="0" i="0" dirty="0">
                <a:solidFill>
                  <a:schemeClr val="dk1"/>
                </a:solidFill>
                <a:latin typeface="+mn-lt"/>
                <a:ea typeface="Calibri"/>
                <a:cs typeface="Calibri"/>
                <a:sym typeface="Calibri"/>
              </a:rPr>
              <a:t>Consolidatio</a:t>
            </a:r>
            <a:r>
              <a:rPr lang="en-GB" sz="1200" b="0" i="0" baseline="0" dirty="0">
                <a:solidFill>
                  <a:schemeClr val="dk1"/>
                </a:solidFill>
                <a:latin typeface="+mn-lt"/>
                <a:ea typeface="Calibri"/>
                <a:cs typeface="Calibri"/>
                <a:sym typeface="Calibri"/>
              </a:rPr>
              <a:t>n of a range</a:t>
            </a:r>
            <a:r>
              <a:rPr lang="en-GB" sz="1200" b="0" i="0" dirty="0">
                <a:solidFill>
                  <a:schemeClr val="dk1"/>
                </a:solidFill>
                <a:latin typeface="+mn-lt"/>
                <a:ea typeface="Calibri"/>
                <a:cs typeface="Calibri"/>
                <a:sym typeface="Calibri"/>
              </a:rPr>
              <a:t> of SSCs</a:t>
            </a:r>
          </a:p>
          <a:p>
            <a:pPr marL="0" lvl="0" indent="0" algn="l" rtl="0">
              <a:spcBef>
                <a:spcPts val="0"/>
              </a:spcBef>
              <a:spcAft>
                <a:spcPts val="0"/>
              </a:spcAft>
              <a:buNone/>
            </a:pPr>
            <a:r>
              <a:rPr lang="en-GB" sz="1200" b="0" i="0" dirty="0">
                <a:solidFill>
                  <a:schemeClr val="dk1"/>
                </a:solidFill>
                <a:latin typeface="+mn-lt"/>
                <a:ea typeface="Calibri"/>
                <a:cs typeface="Calibri"/>
                <a:sym typeface="Calibri"/>
              </a:rPr>
              <a:t>Consolidatio</a:t>
            </a:r>
            <a:r>
              <a:rPr lang="en-GB" sz="1200" b="0" i="0" baseline="0" dirty="0">
                <a:solidFill>
                  <a:schemeClr val="dk1"/>
                </a:solidFill>
                <a:latin typeface="+mn-lt"/>
                <a:ea typeface="Calibri"/>
                <a:cs typeface="Calibri"/>
                <a:sym typeface="Calibri"/>
              </a:rPr>
              <a:t>n of possessive adjectives mi/</a:t>
            </a:r>
            <a:r>
              <a:rPr lang="en-GB" sz="1200" b="0" i="0" baseline="0" dirty="0" err="1">
                <a:solidFill>
                  <a:schemeClr val="dk1"/>
                </a:solidFill>
                <a:latin typeface="+mn-lt"/>
                <a:ea typeface="Calibri"/>
                <a:cs typeface="Calibri"/>
                <a:sym typeface="Calibri"/>
              </a:rPr>
              <a:t>mis</a:t>
            </a:r>
            <a:r>
              <a:rPr lang="en-GB" sz="1200" b="0" i="0" baseline="0" dirty="0">
                <a:solidFill>
                  <a:schemeClr val="dk1"/>
                </a:solidFill>
                <a:latin typeface="+mn-lt"/>
                <a:ea typeface="Calibri"/>
                <a:cs typeface="Calibri"/>
                <a:sym typeface="Calibri"/>
              </a:rPr>
              <a:t> and </a:t>
            </a:r>
            <a:r>
              <a:rPr lang="en-GB" sz="1200" b="0" i="0" baseline="0" dirty="0" err="1">
                <a:solidFill>
                  <a:schemeClr val="dk1"/>
                </a:solidFill>
                <a:latin typeface="+mn-lt"/>
                <a:ea typeface="Calibri"/>
                <a:cs typeface="Calibri"/>
                <a:sym typeface="Calibri"/>
              </a:rPr>
              <a:t>tu</a:t>
            </a:r>
            <a:r>
              <a:rPr lang="en-GB" sz="1200" b="0" i="0" baseline="0" dirty="0">
                <a:solidFill>
                  <a:schemeClr val="dk1"/>
                </a:solidFill>
                <a:latin typeface="+mn-lt"/>
                <a:ea typeface="Calibri"/>
                <a:cs typeface="Calibri"/>
                <a:sym typeface="Calibri"/>
              </a:rPr>
              <a:t>/</a:t>
            </a:r>
            <a:r>
              <a:rPr lang="en-GB" sz="1200" b="0" i="0" baseline="0" dirty="0" err="1">
                <a:solidFill>
                  <a:schemeClr val="dk1"/>
                </a:solidFill>
                <a:latin typeface="+mn-lt"/>
                <a:ea typeface="Calibri"/>
                <a:cs typeface="Calibri"/>
                <a:sym typeface="Calibri"/>
              </a:rPr>
              <a:t>tus</a:t>
            </a:r>
            <a:endParaRPr lang="en-GB" sz="1200" b="0" i="0" baseline="0" dirty="0">
              <a:solidFill>
                <a:schemeClr val="dk1"/>
              </a:solidFill>
              <a:latin typeface="+mn-lt"/>
              <a:ea typeface="Calibri"/>
              <a:cs typeface="Calibri"/>
              <a:sym typeface="Calibri"/>
            </a:endParaRPr>
          </a:p>
          <a:p>
            <a:pPr marL="0" lvl="0" indent="0" algn="l" rtl="0">
              <a:spcBef>
                <a:spcPts val="0"/>
              </a:spcBef>
              <a:spcAft>
                <a:spcPts val="0"/>
              </a:spcAft>
              <a:buNone/>
            </a:pPr>
            <a:r>
              <a:rPr lang="en-GB" sz="1200" b="0" i="0" dirty="0">
                <a:solidFill>
                  <a:schemeClr val="dk1"/>
                </a:solidFill>
                <a:latin typeface="+mn-lt"/>
                <a:ea typeface="Calibri"/>
                <a:cs typeface="Calibri"/>
                <a:sym typeface="Calibri"/>
              </a:rPr>
              <a:t>Consolidatio</a:t>
            </a:r>
            <a:r>
              <a:rPr lang="en-GB" sz="1200" b="0" i="0" baseline="0" dirty="0">
                <a:solidFill>
                  <a:schemeClr val="dk1"/>
                </a:solidFill>
                <a:latin typeface="+mn-lt"/>
                <a:ea typeface="Calibri"/>
                <a:cs typeface="Calibri"/>
                <a:sym typeface="Calibri"/>
              </a:rPr>
              <a:t>n </a:t>
            </a:r>
            <a:r>
              <a:rPr lang="en-GB" sz="1200" b="0" i="0" baseline="0">
                <a:solidFill>
                  <a:schemeClr val="dk1"/>
                </a:solidFill>
                <a:latin typeface="+mn-lt"/>
                <a:ea typeface="Calibri"/>
                <a:cs typeface="Calibri"/>
                <a:sym typeface="Calibri"/>
              </a:rPr>
              <a:t>of </a:t>
            </a:r>
            <a:r>
              <a:rPr lang="es-CO" sz="1200" kern="1200">
                <a:solidFill>
                  <a:schemeClr val="tx1"/>
                </a:solidFill>
                <a:effectLst/>
                <a:latin typeface="+mn-lt"/>
                <a:ea typeface="+mn-ea"/>
                <a:cs typeface="+mn-cs"/>
              </a:rPr>
              <a:t>‘quiere’,</a:t>
            </a:r>
            <a:r>
              <a:rPr lang="es-CO" sz="1200" kern="1200" baseline="0">
                <a:solidFill>
                  <a:schemeClr val="tx1"/>
                </a:solidFill>
                <a:effectLst/>
                <a:latin typeface="+mn-lt"/>
                <a:ea typeface="+mn-ea"/>
                <a:cs typeface="+mn-cs"/>
              </a:rPr>
              <a:t> ‘debe’ and ‘puede’</a:t>
            </a:r>
            <a:endParaRPr lang="es-CO" sz="1200" kern="1200" dirty="0">
              <a:solidFill>
                <a:schemeClr val="tx1"/>
              </a:solidFill>
              <a:effectLst/>
              <a:latin typeface="+mn-lt"/>
              <a:ea typeface="+mn-ea"/>
              <a:cs typeface="+mn-cs"/>
            </a:endParaRPr>
          </a:p>
          <a:p>
            <a:pPr marL="0" lvl="0" indent="0" algn="l" rtl="0">
              <a:spcBef>
                <a:spcPts val="0"/>
              </a:spcBef>
              <a:spcAft>
                <a:spcPts val="0"/>
              </a:spcAft>
              <a:buNone/>
            </a:pPr>
            <a:r>
              <a:rPr lang="es-CO" sz="1200" b="0" i="0" kern="1200" baseline="0" dirty="0" err="1">
                <a:solidFill>
                  <a:schemeClr val="tx1"/>
                </a:solidFill>
                <a:effectLst/>
                <a:latin typeface="+mn-lt"/>
                <a:ea typeface="+mn-ea"/>
                <a:cs typeface="+mn-cs"/>
                <a:sym typeface="Calibri"/>
              </a:rPr>
              <a:t>Introduction</a:t>
            </a:r>
            <a:r>
              <a:rPr lang="es-CO" sz="1200" b="0" i="0" kern="1200" baseline="0" dirty="0">
                <a:solidFill>
                  <a:schemeClr val="tx1"/>
                </a:solidFill>
                <a:effectLst/>
                <a:latin typeface="+mn-lt"/>
                <a:ea typeface="+mn-ea"/>
                <a:cs typeface="+mn-cs"/>
                <a:sym typeface="Calibri"/>
              </a:rPr>
              <a:t> of ‘quieren’, ‘deben’ and ‘pueden’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baseline="0" noProof="0" dirty="0">
                <a:solidFill>
                  <a:schemeClr val="tx1"/>
                </a:solidFill>
                <a:effectLst/>
                <a:latin typeface="+mn-lt"/>
                <a:ea typeface="+mn-ea"/>
                <a:cs typeface="+mn-cs"/>
                <a:sym typeface="Calibri"/>
              </a:rPr>
              <a:t>Note: although the 3</a:t>
            </a:r>
            <a:r>
              <a:rPr lang="en-GB" sz="1200" b="0" i="0" kern="1200" baseline="30000" noProof="0" dirty="0">
                <a:solidFill>
                  <a:schemeClr val="tx1"/>
                </a:solidFill>
                <a:effectLst/>
                <a:latin typeface="+mn-lt"/>
                <a:ea typeface="+mn-ea"/>
                <a:cs typeface="+mn-cs"/>
                <a:sym typeface="Calibri"/>
              </a:rPr>
              <a:t>rd</a:t>
            </a:r>
            <a:r>
              <a:rPr lang="en-GB" sz="1200" b="0" i="0" kern="1200" baseline="0" noProof="0" dirty="0">
                <a:solidFill>
                  <a:schemeClr val="tx1"/>
                </a:solidFill>
                <a:effectLst/>
                <a:latin typeface="+mn-lt"/>
                <a:ea typeface="+mn-ea"/>
                <a:cs typeface="+mn-cs"/>
                <a:sym typeface="Calibri"/>
              </a:rPr>
              <a:t> person plural forms of QUERER, DEBER and PODER are listed as ‘new’ language, they in fact tie in very closely with earlier Y7 grammar teaching. The 3rd person plural –</a:t>
            </a:r>
            <a:r>
              <a:rPr lang="en-GB" sz="1200" b="0" i="0" kern="1200" baseline="0" noProof="0" dirty="0" err="1">
                <a:solidFill>
                  <a:schemeClr val="tx1"/>
                </a:solidFill>
                <a:effectLst/>
                <a:latin typeface="+mn-lt"/>
                <a:ea typeface="+mn-ea"/>
                <a:cs typeface="+mn-cs"/>
                <a:sym typeface="Calibri"/>
              </a:rPr>
              <a:t>en</a:t>
            </a:r>
            <a:r>
              <a:rPr lang="en-GB" sz="1200" b="0" i="0" kern="1200" baseline="0" noProof="0" dirty="0">
                <a:solidFill>
                  <a:schemeClr val="tx1"/>
                </a:solidFill>
                <a:effectLst/>
                <a:latin typeface="+mn-lt"/>
                <a:ea typeface="+mn-ea"/>
                <a:cs typeface="+mn-cs"/>
                <a:sym typeface="Calibri"/>
              </a:rPr>
              <a:t> verb ending was already taught in 3.1.6 and revisited in 3.2.3 with these verbs. Furthermore, students will already be familiar with the verb stems used in the 3</a:t>
            </a:r>
            <a:r>
              <a:rPr lang="en-GB" sz="1200" b="0" i="0" kern="1200" baseline="30000" noProof="0" dirty="0">
                <a:solidFill>
                  <a:schemeClr val="tx1"/>
                </a:solidFill>
                <a:effectLst/>
                <a:latin typeface="+mn-lt"/>
                <a:ea typeface="+mn-ea"/>
                <a:cs typeface="+mn-cs"/>
                <a:sym typeface="Calibri"/>
              </a:rPr>
              <a:t>rd</a:t>
            </a:r>
            <a:r>
              <a:rPr lang="en-GB" sz="1200" b="0" i="0" kern="1200" baseline="0" noProof="0" dirty="0">
                <a:solidFill>
                  <a:schemeClr val="tx1"/>
                </a:solidFill>
                <a:effectLst/>
                <a:latin typeface="+mn-lt"/>
                <a:ea typeface="+mn-ea"/>
                <a:cs typeface="+mn-cs"/>
                <a:sym typeface="Calibri"/>
              </a:rPr>
              <a:t> person plural (i.e. ‘</a:t>
            </a:r>
            <a:r>
              <a:rPr lang="en-GB" sz="1200" b="0" i="0" kern="1200" baseline="0" noProof="0" dirty="0" err="1">
                <a:solidFill>
                  <a:schemeClr val="tx1"/>
                </a:solidFill>
                <a:effectLst/>
                <a:latin typeface="+mn-lt"/>
                <a:ea typeface="+mn-ea"/>
                <a:cs typeface="+mn-cs"/>
                <a:sym typeface="Calibri"/>
              </a:rPr>
              <a:t>quier</a:t>
            </a:r>
            <a:r>
              <a:rPr lang="en-GB" sz="1200" b="0" i="0" kern="1200" baseline="0" noProof="0" dirty="0">
                <a:solidFill>
                  <a:schemeClr val="tx1"/>
                </a:solidFill>
                <a:effectLst/>
                <a:latin typeface="+mn-lt"/>
                <a:ea typeface="+mn-ea"/>
                <a:cs typeface="+mn-cs"/>
                <a:sym typeface="Calibri"/>
              </a:rPr>
              <a:t>-’, ‘</a:t>
            </a:r>
            <a:r>
              <a:rPr lang="en-GB" sz="1200" b="0" i="0" kern="1200" baseline="0" noProof="0" dirty="0" err="1">
                <a:solidFill>
                  <a:schemeClr val="tx1"/>
                </a:solidFill>
                <a:effectLst/>
                <a:latin typeface="+mn-lt"/>
                <a:ea typeface="+mn-ea"/>
                <a:cs typeface="+mn-cs"/>
                <a:sym typeface="Calibri"/>
              </a:rPr>
              <a:t>pued</a:t>
            </a:r>
            <a:r>
              <a:rPr lang="en-GB" sz="1200" b="0" i="0" kern="1200" baseline="0" noProof="0" dirty="0">
                <a:solidFill>
                  <a:schemeClr val="tx1"/>
                </a:solidFill>
                <a:effectLst/>
                <a:latin typeface="+mn-lt"/>
                <a:ea typeface="+mn-ea"/>
                <a:cs typeface="+mn-cs"/>
                <a:sym typeface="Calibri"/>
              </a:rPr>
              <a:t>-’ and ‘deb-’), having learnt the 3</a:t>
            </a:r>
            <a:r>
              <a:rPr lang="en-GB" sz="1200" b="0" i="0" kern="1200" baseline="30000" noProof="0" dirty="0">
                <a:solidFill>
                  <a:schemeClr val="tx1"/>
                </a:solidFill>
                <a:effectLst/>
                <a:latin typeface="+mn-lt"/>
                <a:ea typeface="+mn-ea"/>
                <a:cs typeface="+mn-cs"/>
                <a:sym typeface="Calibri"/>
              </a:rPr>
              <a:t>rd</a:t>
            </a:r>
            <a:r>
              <a:rPr lang="en-GB" sz="1200" b="0" i="0" kern="1200" baseline="0" noProof="0" dirty="0">
                <a:solidFill>
                  <a:schemeClr val="tx1"/>
                </a:solidFill>
                <a:effectLst/>
                <a:latin typeface="+mn-lt"/>
                <a:ea typeface="+mn-ea"/>
                <a:cs typeface="+mn-cs"/>
                <a:sym typeface="Calibri"/>
              </a:rPr>
              <a:t> person singular forms in term 2. The lesson is therefore carefully planned to consolidate and extend learning without overburdening students with new grammatical concepts and forms just before the summer break.</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dk1"/>
                </a:solidFill>
                <a:effectLst/>
                <a:latin typeface="+mn-lt"/>
                <a:ea typeface="Calibri"/>
                <a:cs typeface="Calibri"/>
                <a:sym typeface="Calibri"/>
              </a:rPr>
              <a:t>No</a:t>
            </a:r>
            <a:r>
              <a:rPr lang="en-GB" sz="1200" b="0" i="0" u="none" strike="noStrike" kern="1200" cap="none" baseline="0" dirty="0">
                <a:solidFill>
                  <a:schemeClr val="dk1"/>
                </a:solidFill>
                <a:effectLst/>
                <a:latin typeface="+mn-lt"/>
                <a:ea typeface="Calibri"/>
                <a:cs typeface="Calibri"/>
                <a:sym typeface="Calibri"/>
              </a:rPr>
              <a:t> new vocabulary introduced. </a:t>
            </a:r>
            <a:r>
              <a:rPr lang="en-GB" dirty="0"/>
              <a:t>A</a:t>
            </a:r>
            <a:r>
              <a:rPr lang="en-GB" baseline="0" dirty="0"/>
              <a:t> range of vocabulary to be revisited. Vocabulary to be revisited has been drawn from </a:t>
            </a:r>
            <a:r>
              <a:rPr lang="en-GB" b="1" baseline="0" dirty="0"/>
              <a:t>1.1.5</a:t>
            </a:r>
            <a:r>
              <a:rPr lang="en-GB" b="0" baseline="0" dirty="0"/>
              <a:t>,</a:t>
            </a:r>
            <a:r>
              <a:rPr lang="en-GB" b="1" baseline="0" dirty="0"/>
              <a:t> 1.1.7</a:t>
            </a:r>
            <a:r>
              <a:rPr lang="en-GB" b="0" baseline="0" dirty="0"/>
              <a:t>,</a:t>
            </a:r>
            <a:r>
              <a:rPr lang="en-GB" b="1" baseline="0" dirty="0"/>
              <a:t> 1.2.5</a:t>
            </a:r>
            <a:r>
              <a:rPr lang="en-GB" b="0" baseline="0" dirty="0"/>
              <a:t>,</a:t>
            </a:r>
            <a:r>
              <a:rPr lang="en-GB" b="1" baseline="0" dirty="0"/>
              <a:t> 2.1.2</a:t>
            </a:r>
            <a:r>
              <a:rPr lang="en-GB" b="0" baseline="0" dirty="0"/>
              <a:t>,</a:t>
            </a:r>
            <a:r>
              <a:rPr lang="en-GB" b="1" baseline="0" dirty="0"/>
              <a:t> 2.2.1</a:t>
            </a:r>
            <a:r>
              <a:rPr lang="en-GB" b="0" baseline="0" dirty="0"/>
              <a:t>,</a:t>
            </a:r>
            <a:r>
              <a:rPr lang="en-GB" b="1" baseline="0" dirty="0"/>
              <a:t> 3.1.1</a:t>
            </a:r>
            <a:r>
              <a:rPr lang="en-GB" b="0" baseline="0" dirty="0"/>
              <a:t>,</a:t>
            </a:r>
            <a:r>
              <a:rPr lang="en-GB" b="1" baseline="0" dirty="0"/>
              <a:t> 3.1.5</a:t>
            </a:r>
            <a:r>
              <a:rPr lang="en-GB" b="0" baseline="0" dirty="0"/>
              <a:t>,</a:t>
            </a:r>
            <a:r>
              <a:rPr lang="en-GB" b="1" baseline="0" dirty="0"/>
              <a:t> 3.1.6</a:t>
            </a:r>
            <a:r>
              <a:rPr lang="en-GB" baseline="0" dirty="0"/>
              <a:t>.</a:t>
            </a:r>
            <a:endParaRPr lang="en-GB" sz="1200" b="0" i="0" u="none" strike="noStrike" kern="1200" cap="none" baseline="0" dirty="0">
              <a:solidFill>
                <a:schemeClr val="dk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 </a:t>
            </a:r>
            <a:r>
              <a:rPr lang="es-ES" dirty="0" err="1"/>
              <a:t>for</a:t>
            </a:r>
            <a:r>
              <a:rPr lang="es-ES" dirty="0"/>
              <a:t> </a:t>
            </a:r>
            <a:r>
              <a:rPr lang="es-ES" dirty="0" err="1"/>
              <a:t>subsequent</a:t>
            </a:r>
            <a:r>
              <a:rPr lang="es-ES" dirty="0"/>
              <a:t> </a:t>
            </a:r>
            <a:r>
              <a:rPr lang="es-ES" dirty="0" err="1"/>
              <a:t>slides</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444085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or sound, students have to pronounce the words themselves.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10</a:t>
            </a:fld>
            <a:endParaRPr lang="en-GB" dirty="0"/>
          </a:p>
        </p:txBody>
      </p:sp>
    </p:spTree>
    <p:extLst>
      <p:ext uri="{BB962C8B-B14F-4D97-AF65-F5344CB8AC3E}">
        <p14:creationId xmlns:p14="http://schemas.microsoft.com/office/powerpoint/2010/main" val="245141838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Without the images or sound, students have to pronounce the words themselves.</a:t>
            </a:r>
            <a:endParaRPr lang="en-GB" sz="1200" kern="1200" dirty="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pPr/>
              <a:t>100</a:t>
            </a:fld>
            <a:endParaRPr lang="en-GB" dirty="0"/>
          </a:p>
        </p:txBody>
      </p:sp>
    </p:spTree>
    <p:extLst>
      <p:ext uri="{BB962C8B-B14F-4D97-AF65-F5344CB8AC3E}">
        <p14:creationId xmlns:p14="http://schemas.microsoft.com/office/powerpoint/2010/main" val="31930225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‘o’ </a:t>
            </a:r>
            <a:r>
              <a:rPr lang="en-GB" baseline="0" dirty="0"/>
              <a:t>and then the </a:t>
            </a:r>
            <a:r>
              <a:rPr lang="en-GB" b="1" baseline="0" dirty="0"/>
              <a:t>source</a:t>
            </a:r>
            <a:r>
              <a:rPr lang="en-GB" baseline="0" dirty="0"/>
              <a:t> word again (with gesture, if using).</a:t>
            </a:r>
            <a:br>
              <a:rPr lang="en-GB" baseline="0" dirty="0"/>
            </a:br>
            <a:r>
              <a:rPr lang="en-GB" baseline="0" dirty="0"/>
              <a:t>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words(e.g. initial, 2</a:t>
            </a:r>
            <a:r>
              <a:rPr lang="en-GB" baseline="30000" dirty="0"/>
              <a:t>nd</a:t>
            </a:r>
            <a:r>
              <a:rPr lang="en-GB" baseline="0" dirty="0"/>
              <a:t>, final etc..) and additionally, we have tried to use words that build cumulatively on previously taught SSCs (see the Phonics Teaching Sequence document) and do not include new SSCs.  Where new SSCs are used, they are often consonants which have a similar symbol-sound correspondence in English.</a:t>
            </a:r>
            <a:endParaRPr lang="en-GB" sz="1200" b="0" i="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11</a:t>
            </a:fld>
            <a:endParaRPr lang="en-GB" dirty="0"/>
          </a:p>
        </p:txBody>
      </p:sp>
    </p:spTree>
    <p:extLst>
      <p:ext uri="{BB962C8B-B14F-4D97-AF65-F5344CB8AC3E}">
        <p14:creationId xmlns:p14="http://schemas.microsoft.com/office/powerpoint/2010/main" val="2539987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students focus this time again closely on the SSC and the cluster</a:t>
            </a:r>
            <a:r>
              <a:rPr lang="en-GB" baseline="0" dirty="0"/>
              <a:t> words.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12</a:t>
            </a:fld>
            <a:endParaRPr lang="en-GB" dirty="0"/>
          </a:p>
        </p:txBody>
      </p:sp>
    </p:spTree>
    <p:extLst>
      <p:ext uri="{BB962C8B-B14F-4D97-AF65-F5344CB8AC3E}">
        <p14:creationId xmlns:p14="http://schemas.microsoft.com/office/powerpoint/2010/main" val="19034176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or sound, students have to pronounce the words themselves.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13</a:t>
            </a:fld>
            <a:endParaRPr lang="en-GB" dirty="0"/>
          </a:p>
        </p:txBody>
      </p:sp>
    </p:spTree>
    <p:extLst>
      <p:ext uri="{BB962C8B-B14F-4D97-AF65-F5344CB8AC3E}">
        <p14:creationId xmlns:p14="http://schemas.microsoft.com/office/powerpoint/2010/main" val="11663385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‘u’ </a:t>
            </a:r>
            <a:r>
              <a:rPr lang="en-GB" baseline="0" dirty="0"/>
              <a:t>and then the </a:t>
            </a:r>
            <a:r>
              <a:rPr lang="en-GB" b="1" baseline="0" dirty="0"/>
              <a:t>source</a:t>
            </a:r>
            <a:r>
              <a:rPr lang="en-GB" baseline="0" dirty="0"/>
              <a:t> word again (with gesture, if using).</a:t>
            </a:r>
            <a:br>
              <a:rPr lang="en-GB" baseline="0" dirty="0"/>
            </a:br>
            <a:r>
              <a:rPr lang="en-GB" baseline="0" dirty="0"/>
              <a:t>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words(e.g. initial, 2</a:t>
            </a:r>
            <a:r>
              <a:rPr lang="en-GB" baseline="30000" dirty="0"/>
              <a:t>nd</a:t>
            </a:r>
            <a:r>
              <a:rPr lang="en-GB" baseline="0" dirty="0"/>
              <a:t>, final etc..) and additionally, we have tried to use words that build cumulatively on previously taught SSCs (see the Phonics Teaching Sequence document) and do not include new SSCs.  Where new SSCs are used, they are often consonants which have a similar symbol-sound correspondence in English.</a:t>
            </a:r>
            <a:endParaRPr lang="en-GB" sz="1200" b="0" i="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14</a:t>
            </a:fld>
            <a:endParaRPr lang="en-GB" dirty="0"/>
          </a:p>
        </p:txBody>
      </p:sp>
    </p:spTree>
    <p:extLst>
      <p:ext uri="{BB962C8B-B14F-4D97-AF65-F5344CB8AC3E}">
        <p14:creationId xmlns:p14="http://schemas.microsoft.com/office/powerpoint/2010/main" val="12619242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students focus this time again closely on the SSC and the cluster</a:t>
            </a:r>
            <a:r>
              <a:rPr lang="en-GB" baseline="0" dirty="0"/>
              <a:t> words.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15</a:t>
            </a:fld>
            <a:endParaRPr lang="en-GB" dirty="0"/>
          </a:p>
        </p:txBody>
      </p:sp>
    </p:spTree>
    <p:extLst>
      <p:ext uri="{BB962C8B-B14F-4D97-AF65-F5344CB8AC3E}">
        <p14:creationId xmlns:p14="http://schemas.microsoft.com/office/powerpoint/2010/main" val="23495026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or sound, students have to pronounce the words themselves.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16</a:t>
            </a:fld>
            <a:endParaRPr lang="en-GB" dirty="0"/>
          </a:p>
        </p:txBody>
      </p:sp>
    </p:spTree>
    <p:extLst>
      <p:ext uri="{BB962C8B-B14F-4D97-AF65-F5344CB8AC3E}">
        <p14:creationId xmlns:p14="http://schemas.microsoft.com/office/powerpoint/2010/main" val="19494794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‘LL’ </a:t>
            </a:r>
            <a:r>
              <a:rPr lang="en-GB" baseline="0" dirty="0"/>
              <a:t>and then the </a:t>
            </a:r>
            <a:r>
              <a:rPr lang="en-GB" b="1" baseline="0" dirty="0"/>
              <a:t>source</a:t>
            </a:r>
            <a:r>
              <a:rPr lang="en-GB" baseline="0" dirty="0"/>
              <a:t> word again (with gesture, if using).</a:t>
            </a:r>
            <a:br>
              <a:rPr lang="en-GB" baseline="0" dirty="0"/>
            </a:br>
            <a:r>
              <a:rPr lang="en-GB" baseline="0" dirty="0"/>
              <a:t>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words(e.g. initial, 2</a:t>
            </a:r>
            <a:r>
              <a:rPr lang="en-GB" baseline="30000" dirty="0"/>
              <a:t>nd</a:t>
            </a:r>
            <a:r>
              <a:rPr lang="en-GB" baseline="0" dirty="0"/>
              <a:t>, final etc..) and additionally, we have tried to use words that build cumulatively on previously taught SSCs (see the Phonics Teaching Sequence document) and do not include new SSCs.  Where new SSCs are used, they are often consonants which have a similar symbol-sound correspondence in English.</a:t>
            </a:r>
            <a:endParaRPr lang="en-GB" sz="1200" b="0" i="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17</a:t>
            </a:fld>
            <a:endParaRPr lang="en-GB" dirty="0"/>
          </a:p>
        </p:txBody>
      </p:sp>
    </p:spTree>
    <p:extLst>
      <p:ext uri="{BB962C8B-B14F-4D97-AF65-F5344CB8AC3E}">
        <p14:creationId xmlns:p14="http://schemas.microsoft.com/office/powerpoint/2010/main" val="40492638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students focus this time again closely on the SSC and the cluster</a:t>
            </a:r>
            <a:r>
              <a:rPr lang="en-GB" baseline="0" dirty="0"/>
              <a:t> words.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18</a:t>
            </a:fld>
            <a:endParaRPr lang="en-GB" dirty="0"/>
          </a:p>
        </p:txBody>
      </p:sp>
    </p:spTree>
    <p:extLst>
      <p:ext uri="{BB962C8B-B14F-4D97-AF65-F5344CB8AC3E}">
        <p14:creationId xmlns:p14="http://schemas.microsoft.com/office/powerpoint/2010/main" val="15330551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or sound, students have to pronounce the words themselves.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19</a:t>
            </a:fld>
            <a:endParaRPr lang="en-GB" dirty="0"/>
          </a:p>
        </p:txBody>
      </p:sp>
    </p:spTree>
    <p:extLst>
      <p:ext uri="{BB962C8B-B14F-4D97-AF65-F5344CB8AC3E}">
        <p14:creationId xmlns:p14="http://schemas.microsoft.com/office/powerpoint/2010/main" val="21391467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‘a’ </a:t>
            </a:r>
            <a:r>
              <a:rPr lang="en-GB" baseline="0" dirty="0"/>
              <a:t>and then the </a:t>
            </a:r>
            <a:r>
              <a:rPr lang="en-GB" b="1" baseline="0" dirty="0"/>
              <a:t>source</a:t>
            </a:r>
            <a:r>
              <a:rPr lang="en-GB" baseline="0" dirty="0"/>
              <a:t> word again (with gesture, if using).</a:t>
            </a:r>
            <a:br>
              <a:rPr lang="en-GB" baseline="0" dirty="0"/>
            </a:br>
            <a:r>
              <a:rPr lang="en-GB" baseline="0" dirty="0"/>
              <a:t>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words(e.g. initial, 2</a:t>
            </a:r>
            <a:r>
              <a:rPr lang="en-GB" baseline="30000" dirty="0"/>
              <a:t>nd</a:t>
            </a:r>
            <a:r>
              <a:rPr lang="en-GB" baseline="0" dirty="0"/>
              <a:t>, final etc..) and additionally, we have tried to use words that build cumulatively on previously taught SSCs (see the Phonics Teaching Sequence document) and do not include new SSCs.  Where new SSCs are used, they are often consonants which have a similar symbol-sound correspondence in English.</a:t>
            </a:r>
            <a:endParaRPr lang="en-GB" sz="1200" b="0" i="0" kern="1200" dirty="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br>
              <a:rPr lang="en-GB" baseline="0" dirty="0"/>
            </a:br>
            <a:br>
              <a:rPr lang="en-GB" baseline="0" dirty="0"/>
            </a:br>
            <a:r>
              <a:rPr lang="en-GB" baseline="0" dirty="0"/>
              <a:t>Word frequency rankings: </a:t>
            </a:r>
            <a:br>
              <a:rPr lang="en-GB" baseline="0" dirty="0"/>
            </a:br>
            <a:r>
              <a:rPr lang="en-GB" b="1" baseline="0" dirty="0"/>
              <a:t>alto </a:t>
            </a:r>
            <a:r>
              <a:rPr lang="en-GB" baseline="0" dirty="0"/>
              <a:t>[231]; </a:t>
            </a:r>
            <a:r>
              <a:rPr lang="en-GB" b="1" baseline="0" dirty="0"/>
              <a:t>nada </a:t>
            </a:r>
            <a:r>
              <a:rPr lang="en-GB" baseline="0" dirty="0"/>
              <a:t>[87]; </a:t>
            </a:r>
            <a:r>
              <a:rPr lang="en-GB" b="1" baseline="0" dirty="0"/>
              <a:t>casa </a:t>
            </a:r>
            <a:r>
              <a:rPr lang="en-GB" b="0" baseline="0" dirty="0"/>
              <a:t>[106]</a:t>
            </a:r>
            <a:r>
              <a:rPr lang="en-GB" baseline="0" dirty="0"/>
              <a:t> </a:t>
            </a:r>
            <a:r>
              <a:rPr lang="en-GB" b="1" baseline="0" dirty="0" err="1"/>
              <a:t>cama</a:t>
            </a:r>
            <a:r>
              <a:rPr lang="en-GB" b="1" baseline="0" dirty="0"/>
              <a:t> </a:t>
            </a:r>
            <a:r>
              <a:rPr lang="en-GB" baseline="0" dirty="0"/>
              <a:t>[609]; </a:t>
            </a:r>
            <a:r>
              <a:rPr lang="en-GB" b="1" baseline="0" dirty="0" err="1"/>
              <a:t>amar</a:t>
            </a:r>
            <a:r>
              <a:rPr lang="en-GB" b="1" baseline="0" dirty="0"/>
              <a:t> </a:t>
            </a:r>
            <a:r>
              <a:rPr lang="en-GB" baseline="0" dirty="0"/>
              <a:t>[700]; </a:t>
            </a:r>
            <a:r>
              <a:rPr lang="en-GB" b="1" baseline="0" dirty="0" err="1"/>
              <a:t>agosto</a:t>
            </a:r>
            <a:r>
              <a:rPr lang="en-GB" b="1" baseline="0" dirty="0"/>
              <a:t> </a:t>
            </a:r>
            <a:r>
              <a:rPr lang="en-GB" baseline="0" dirty="0"/>
              <a:t>[931]</a:t>
            </a:r>
            <a:br>
              <a:rPr lang="en-GB" sz="1200" kern="1200" dirty="0">
                <a:solidFill>
                  <a:schemeClr val="tx1"/>
                </a:solidFill>
                <a:effectLst/>
                <a:ea typeface="+mn-ea"/>
                <a:cs typeface="+mn-cs"/>
              </a:rPr>
            </a:br>
            <a:r>
              <a:rPr lang="de-DE" sz="1200" b="0" i="0" kern="1200" dirty="0">
                <a:solidFill>
                  <a:schemeClr val="tx1"/>
                </a:solidFill>
                <a:effectLst/>
                <a:ea typeface="+mn-ea"/>
                <a:cs typeface="+mn-cs"/>
              </a:rPr>
              <a:t>Source: </a:t>
            </a:r>
            <a:r>
              <a:rPr lang="en-GB" sz="1200" kern="1200" dirty="0">
                <a:solidFill>
                  <a:schemeClr val="tx1"/>
                </a:solidFill>
                <a:effectLst/>
                <a:ea typeface="+mn-ea"/>
                <a:cs typeface="+mn-cs"/>
              </a:rPr>
              <a:t>Davies, M.</a:t>
            </a:r>
            <a:r>
              <a:rPr lang="en-GB" sz="1200" kern="1200" baseline="0" dirty="0">
                <a:solidFill>
                  <a:schemeClr val="tx1"/>
                </a:solidFill>
                <a:effectLst/>
                <a:ea typeface="+mn-ea"/>
                <a:cs typeface="+mn-cs"/>
              </a:rPr>
              <a:t> &amp; Davies, K</a:t>
            </a:r>
            <a:r>
              <a:rPr lang="en-GB" sz="1200" kern="1200" dirty="0">
                <a:solidFill>
                  <a:schemeClr val="tx1"/>
                </a:solidFill>
                <a:effectLst/>
                <a:ea typeface="+mn-ea"/>
                <a:cs typeface="+mn-cs"/>
              </a:rPr>
              <a:t>.  (2018). </a:t>
            </a:r>
            <a:r>
              <a:rPr lang="en-GB" sz="1200" i="1" kern="1200" dirty="0">
                <a:solidFill>
                  <a:schemeClr val="tx1"/>
                </a:solidFill>
                <a:effectLst/>
                <a:ea typeface="+mn-ea"/>
                <a:cs typeface="+mn-cs"/>
              </a:rPr>
              <a:t>A Frequency Dictionary of Spanish: Core vocabulary for learners </a:t>
            </a:r>
            <a:r>
              <a:rPr lang="en-GB" sz="1200" i="0" kern="1200" dirty="0">
                <a:solidFill>
                  <a:schemeClr val="tx1"/>
                </a:solidFill>
                <a:effectLst/>
                <a:ea typeface="+mn-ea"/>
                <a:cs typeface="+mn-cs"/>
              </a:rPr>
              <a:t>(2</a:t>
            </a:r>
            <a:r>
              <a:rPr lang="en-GB" sz="1200" i="0" kern="1200" baseline="30000" dirty="0">
                <a:solidFill>
                  <a:schemeClr val="tx1"/>
                </a:solidFill>
                <a:effectLst/>
                <a:ea typeface="+mn-ea"/>
                <a:cs typeface="+mn-cs"/>
              </a:rPr>
              <a:t>nd</a:t>
            </a:r>
            <a:r>
              <a:rPr lang="en-GB" sz="1200" i="0" kern="1200" baseline="0" dirty="0">
                <a:solidFill>
                  <a:schemeClr val="tx1"/>
                </a:solidFill>
                <a:effectLst/>
                <a:ea typeface="+mn-ea"/>
                <a:cs typeface="+mn-cs"/>
              </a:rPr>
              <a:t> ed.) </a:t>
            </a:r>
            <a:r>
              <a:rPr lang="en-GB" sz="1200" kern="1200" dirty="0">
                <a:solidFill>
                  <a:schemeClr val="tx1"/>
                </a:solidFill>
                <a:effectLst/>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ea typeface="+mn-ea"/>
                <a:cs typeface="+mn-cs"/>
              </a:rPr>
              <a:t>A note on L1:L2 word translations: these are supported in the research literature on vocabulary learning, and should only be avoided where meanings are transparent.  If at any point in teaching, pupils are not clear about a meaning, teachers should not hesitate in giving the English meaning.</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a:t>
            </a:fld>
            <a:endParaRPr lang="en-GB"/>
          </a:p>
        </p:txBody>
      </p:sp>
    </p:spTree>
    <p:extLst>
      <p:ext uri="{BB962C8B-B14F-4D97-AF65-F5344CB8AC3E}">
        <p14:creationId xmlns:p14="http://schemas.microsoft.com/office/powerpoint/2010/main" val="25358904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‘L’ </a:t>
            </a:r>
            <a:r>
              <a:rPr lang="en-GB" baseline="0" dirty="0"/>
              <a:t>and then the </a:t>
            </a:r>
            <a:r>
              <a:rPr lang="en-GB" b="1" baseline="0" dirty="0"/>
              <a:t>source</a:t>
            </a:r>
            <a:r>
              <a:rPr lang="en-GB" baseline="0" dirty="0"/>
              <a:t> word again (with gesture, if using).</a:t>
            </a:r>
            <a:br>
              <a:rPr lang="en-GB" baseline="0" dirty="0"/>
            </a:br>
            <a:r>
              <a:rPr lang="en-GB" baseline="0" dirty="0"/>
              <a:t>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words(e.g. initial, 2</a:t>
            </a:r>
            <a:r>
              <a:rPr lang="en-GB" baseline="30000" dirty="0"/>
              <a:t>nd</a:t>
            </a:r>
            <a:r>
              <a:rPr lang="en-GB" baseline="0" dirty="0"/>
              <a:t>, final etc..) and additionally, we have tried to use words that build cumulatively on previously taught SSCs (see the Phonics Teaching Sequence document) and do not include new SSCs.  Where new SSCs are used, they are often consonants which have a similar symbol-sound correspondence in English.</a:t>
            </a:r>
            <a:endParaRPr lang="en-GB" sz="1200" b="0" i="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20</a:t>
            </a:fld>
            <a:endParaRPr lang="en-GB" dirty="0"/>
          </a:p>
        </p:txBody>
      </p:sp>
    </p:spTree>
    <p:extLst>
      <p:ext uri="{BB962C8B-B14F-4D97-AF65-F5344CB8AC3E}">
        <p14:creationId xmlns:p14="http://schemas.microsoft.com/office/powerpoint/2010/main" val="13152533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students focus this time again closely on the SSC and the cluster</a:t>
            </a:r>
            <a:r>
              <a:rPr lang="en-GB" baseline="0" dirty="0"/>
              <a:t> words.</a:t>
            </a:r>
            <a:endParaRPr lang="en-GB" sz="1200" kern="1200" dirty="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pPr/>
              <a:t>21</a:t>
            </a:fld>
            <a:endParaRPr lang="en-GB" dirty="0"/>
          </a:p>
        </p:txBody>
      </p:sp>
    </p:spTree>
    <p:extLst>
      <p:ext uri="{BB962C8B-B14F-4D97-AF65-F5344CB8AC3E}">
        <p14:creationId xmlns:p14="http://schemas.microsoft.com/office/powerpoint/2010/main" val="30673604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or sound, students have to pronounce the words themselves.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22</a:t>
            </a:fld>
            <a:endParaRPr lang="en-GB" dirty="0"/>
          </a:p>
        </p:txBody>
      </p:sp>
    </p:spTree>
    <p:extLst>
      <p:ext uri="{BB962C8B-B14F-4D97-AF65-F5344CB8AC3E}">
        <p14:creationId xmlns:p14="http://schemas.microsoft.com/office/powerpoint/2010/main" val="1740027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‘ca’ </a:t>
            </a:r>
            <a:r>
              <a:rPr lang="en-GB" baseline="0" dirty="0"/>
              <a:t>and then the </a:t>
            </a:r>
            <a:r>
              <a:rPr lang="en-GB" b="1" baseline="0" dirty="0"/>
              <a:t>source</a:t>
            </a:r>
            <a:r>
              <a:rPr lang="en-GB" baseline="0" dirty="0"/>
              <a:t> word again (with gesture, if using).</a:t>
            </a:r>
            <a:br>
              <a:rPr lang="en-GB" baseline="0" dirty="0"/>
            </a:br>
            <a:r>
              <a:rPr lang="en-GB" baseline="0" dirty="0"/>
              <a:t>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words(e.g. initial, 2</a:t>
            </a:r>
            <a:r>
              <a:rPr lang="en-GB" baseline="30000" dirty="0"/>
              <a:t>nd</a:t>
            </a:r>
            <a:r>
              <a:rPr lang="en-GB" baseline="0" dirty="0"/>
              <a:t>, final etc..) and additionally, we have tried to use words that build cumulatively on previously taught SSCs (see the Phonics Teaching Sequence document) and do not include new SSCs.  Where new SSCs are used, they are often consonants which have a similar symbol-sound correspondence in English.</a:t>
            </a:r>
            <a:endParaRPr lang="en-GB" sz="1200" b="0" i="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23</a:t>
            </a:fld>
            <a:endParaRPr lang="en-GB" dirty="0"/>
          </a:p>
        </p:txBody>
      </p:sp>
    </p:spTree>
    <p:extLst>
      <p:ext uri="{BB962C8B-B14F-4D97-AF65-F5344CB8AC3E}">
        <p14:creationId xmlns:p14="http://schemas.microsoft.com/office/powerpoint/2010/main" val="26836728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students focus this time again closely on the SSC and the cluster</a:t>
            </a:r>
            <a:r>
              <a:rPr lang="en-GB" baseline="0" dirty="0"/>
              <a:t> words.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24</a:t>
            </a:fld>
            <a:endParaRPr lang="en-GB" dirty="0"/>
          </a:p>
        </p:txBody>
      </p:sp>
    </p:spTree>
    <p:extLst>
      <p:ext uri="{BB962C8B-B14F-4D97-AF65-F5344CB8AC3E}">
        <p14:creationId xmlns:p14="http://schemas.microsoft.com/office/powerpoint/2010/main" val="11128472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or sound, students have to pronounce the words themselves.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25</a:t>
            </a:fld>
            <a:endParaRPr lang="en-GB" dirty="0"/>
          </a:p>
        </p:txBody>
      </p:sp>
    </p:spTree>
    <p:extLst>
      <p:ext uri="{BB962C8B-B14F-4D97-AF65-F5344CB8AC3E}">
        <p14:creationId xmlns:p14="http://schemas.microsoft.com/office/powerpoint/2010/main" val="19458894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‘co’ </a:t>
            </a:r>
            <a:r>
              <a:rPr lang="en-GB" baseline="0" dirty="0"/>
              <a:t>and then the </a:t>
            </a:r>
            <a:r>
              <a:rPr lang="en-GB" b="1" baseline="0" dirty="0"/>
              <a:t>source</a:t>
            </a:r>
            <a:r>
              <a:rPr lang="en-GB" baseline="0" dirty="0"/>
              <a:t> word again (with gesture, if using).</a:t>
            </a:r>
            <a:br>
              <a:rPr lang="en-GB" baseline="0" dirty="0"/>
            </a:br>
            <a:r>
              <a:rPr lang="en-GB" baseline="0" dirty="0"/>
              <a:t>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words(e.g. initial, 2</a:t>
            </a:r>
            <a:r>
              <a:rPr lang="en-GB" baseline="30000" dirty="0"/>
              <a:t>nd</a:t>
            </a:r>
            <a:r>
              <a:rPr lang="en-GB" baseline="0" dirty="0"/>
              <a:t>, final etc..) and additionally, we have tried to use words that build cumulatively on previously taught SSCs (see the Phonics Teaching Sequence document) and do not include new SSCs.  Where new SSCs are used, they are often consonants which have a similar symbol-sound correspondence in English.</a:t>
            </a:r>
            <a:endParaRPr lang="en-GB" sz="1200" b="0" i="0" kern="1200" dirty="0">
              <a:solidFill>
                <a:schemeClr val="tx1"/>
              </a:solidFill>
              <a:effectLst/>
              <a:ea typeface="+mn-ea"/>
              <a:cs typeface="+mn-cs"/>
            </a:endParaRPr>
          </a:p>
          <a:p>
            <a:endParaRPr lang="en-GB" dirty="0"/>
          </a:p>
          <a:p>
            <a:r>
              <a:rPr lang="en-GB" dirty="0"/>
              <a:t>Teachers whose</a:t>
            </a:r>
            <a:r>
              <a:rPr lang="en-GB" baseline="0" dirty="0"/>
              <a:t> students have been also been taught French may wish to use the word ‘</a:t>
            </a:r>
            <a:r>
              <a:rPr lang="en-GB" baseline="0" dirty="0" err="1"/>
              <a:t>coche</a:t>
            </a:r>
            <a:r>
              <a:rPr lang="en-GB" baseline="0" dirty="0"/>
              <a:t>’ to also highlight the difference between the ‘</a:t>
            </a:r>
            <a:r>
              <a:rPr lang="en-GB" baseline="0" dirty="0" err="1"/>
              <a:t>ch</a:t>
            </a:r>
            <a:r>
              <a:rPr lang="en-GB" baseline="0" dirty="0"/>
              <a:t>’ in Spanish, and the softer ‘</a:t>
            </a:r>
            <a:r>
              <a:rPr lang="en-GB" baseline="0" dirty="0" err="1"/>
              <a:t>ch</a:t>
            </a:r>
            <a:r>
              <a:rPr lang="en-GB" baseline="0" dirty="0"/>
              <a:t>’ in French (as in ‘chat’)</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26</a:t>
            </a:fld>
            <a:endParaRPr lang="en-GB"/>
          </a:p>
        </p:txBody>
      </p:sp>
    </p:spTree>
    <p:extLst>
      <p:ext uri="{BB962C8B-B14F-4D97-AF65-F5344CB8AC3E}">
        <p14:creationId xmlns:p14="http://schemas.microsoft.com/office/powerpoint/2010/main" val="13508195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students focus this time again closely on the SSC and the cluster</a:t>
            </a:r>
            <a:r>
              <a:rPr lang="en-GB" baseline="0" dirty="0"/>
              <a:t> words.</a:t>
            </a:r>
            <a:endParaRPr lang="en-GB" sz="1200" kern="1200" dirty="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27</a:t>
            </a:fld>
            <a:endParaRPr lang="en-GB"/>
          </a:p>
        </p:txBody>
      </p:sp>
    </p:spTree>
    <p:extLst>
      <p:ext uri="{BB962C8B-B14F-4D97-AF65-F5344CB8AC3E}">
        <p14:creationId xmlns:p14="http://schemas.microsoft.com/office/powerpoint/2010/main" val="8353943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or sound, students have to pronounce the words themselves.</a:t>
            </a:r>
            <a:endParaRPr lang="en-GB" sz="1200" kern="1200" dirty="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t>28</a:t>
            </a:fld>
            <a:endParaRPr lang="en-GB"/>
          </a:p>
        </p:txBody>
      </p:sp>
    </p:spTree>
    <p:extLst>
      <p:ext uri="{BB962C8B-B14F-4D97-AF65-F5344CB8AC3E}">
        <p14:creationId xmlns:p14="http://schemas.microsoft.com/office/powerpoint/2010/main" val="28848579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‘cu’ </a:t>
            </a:r>
            <a:r>
              <a:rPr lang="en-GB" baseline="0" dirty="0"/>
              <a:t>and then the </a:t>
            </a:r>
            <a:r>
              <a:rPr lang="en-GB" b="1" baseline="0" dirty="0"/>
              <a:t>source</a:t>
            </a:r>
            <a:r>
              <a:rPr lang="en-GB" baseline="0" dirty="0"/>
              <a:t> word again (with gesture, if using).</a:t>
            </a:r>
            <a:br>
              <a:rPr lang="en-GB" baseline="0" dirty="0"/>
            </a:br>
            <a:r>
              <a:rPr lang="en-GB" baseline="0" dirty="0"/>
              <a:t>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words(e.g. initial, 2</a:t>
            </a:r>
            <a:r>
              <a:rPr lang="en-GB" baseline="30000" dirty="0"/>
              <a:t>nd</a:t>
            </a:r>
            <a:r>
              <a:rPr lang="en-GB" baseline="0" dirty="0"/>
              <a:t>, final etc..) and additionally, we have tried to use words that build cumulatively on previously taught SSCs (see the Phonics Teaching Sequence document) and do not include new SSCs.  Where new SSCs are used, they are often consonants which have a similar symbol-sound correspondence in English.</a:t>
            </a:r>
            <a:endParaRPr lang="en-GB" sz="1200" b="0" i="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29</a:t>
            </a:fld>
            <a:endParaRPr lang="en-GB" dirty="0"/>
          </a:p>
        </p:txBody>
      </p:sp>
    </p:spTree>
    <p:extLst>
      <p:ext uri="{BB962C8B-B14F-4D97-AF65-F5344CB8AC3E}">
        <p14:creationId xmlns:p14="http://schemas.microsoft.com/office/powerpoint/2010/main" val="5325271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students focus this time again closely on the SSC and the cluster</a:t>
            </a:r>
            <a:r>
              <a:rPr lang="en-GB" baseline="0" dirty="0"/>
              <a:t> words.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a:t>
            </a:fld>
            <a:endParaRPr lang="en-GB"/>
          </a:p>
        </p:txBody>
      </p:sp>
    </p:spTree>
    <p:extLst>
      <p:ext uri="{BB962C8B-B14F-4D97-AF65-F5344CB8AC3E}">
        <p14:creationId xmlns:p14="http://schemas.microsoft.com/office/powerpoint/2010/main" val="4888673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Without the images, students focus this time again closely on the SSC and the cluster</a:t>
            </a:r>
            <a:r>
              <a:rPr lang="en-GB" baseline="0"/>
              <a:t> words.</a:t>
            </a:r>
            <a:endParaRPr lang="en-GB" sz="1200" kern="120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30</a:t>
            </a:fld>
            <a:endParaRPr lang="en-GB" dirty="0"/>
          </a:p>
        </p:txBody>
      </p:sp>
    </p:spTree>
    <p:extLst>
      <p:ext uri="{BB962C8B-B14F-4D97-AF65-F5344CB8AC3E}">
        <p14:creationId xmlns:p14="http://schemas.microsoft.com/office/powerpoint/2010/main" val="32242664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or sound, students have to pronounce the words themselves.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31</a:t>
            </a:fld>
            <a:endParaRPr lang="en-GB" dirty="0"/>
          </a:p>
        </p:txBody>
      </p:sp>
    </p:spTree>
    <p:extLst>
      <p:ext uri="{BB962C8B-B14F-4D97-AF65-F5344CB8AC3E}">
        <p14:creationId xmlns:p14="http://schemas.microsoft.com/office/powerpoint/2010/main" val="41827674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‘z’ </a:t>
            </a:r>
            <a:r>
              <a:rPr lang="en-GB" baseline="0" dirty="0"/>
              <a:t>and then the </a:t>
            </a:r>
            <a:r>
              <a:rPr lang="en-GB" b="1" baseline="0" dirty="0"/>
              <a:t>source</a:t>
            </a:r>
            <a:r>
              <a:rPr lang="en-GB" baseline="0" dirty="0"/>
              <a:t> word again (with gesture, if using).</a:t>
            </a:r>
            <a:br>
              <a:rPr lang="en-GB" baseline="0" dirty="0"/>
            </a:br>
            <a:r>
              <a:rPr lang="en-GB" baseline="0" dirty="0"/>
              <a:t>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574459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students focus this time again closely on the SSC and the cluster</a:t>
            </a:r>
            <a:r>
              <a:rPr lang="en-GB" baseline="0" dirty="0"/>
              <a:t> words.</a:t>
            </a:r>
            <a:endParaRPr lang="en-GB" sz="1200" kern="1200" dirty="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901838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or sound, students have to pronounce the words themselves.</a:t>
            </a:r>
            <a:endParaRPr lang="en-GB" sz="1200" kern="1200" dirty="0">
              <a:solidFill>
                <a:schemeClr val="tx1"/>
              </a:solidFill>
              <a:effectLst/>
              <a:ea typeface="+mn-ea"/>
              <a:cs typeface="+mn-cs"/>
            </a:endParaRP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4550788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‘z’ </a:t>
            </a:r>
            <a:r>
              <a:rPr lang="en-GB" baseline="0" dirty="0"/>
              <a:t>and then the </a:t>
            </a:r>
            <a:r>
              <a:rPr lang="en-GB" b="1" baseline="0" dirty="0"/>
              <a:t>source</a:t>
            </a:r>
            <a:r>
              <a:rPr lang="en-GB" baseline="0" dirty="0"/>
              <a:t> word again (with gesture, if using).</a:t>
            </a:r>
            <a:br>
              <a:rPr lang="en-GB" baseline="0" dirty="0"/>
            </a:br>
            <a:r>
              <a:rPr lang="en-GB" baseline="0" dirty="0"/>
              <a:t>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7628290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students focus this time again closely on the SSC and the cluster</a:t>
            </a:r>
            <a:r>
              <a:rPr lang="en-GB" baseline="0" dirty="0"/>
              <a:t> words.</a:t>
            </a:r>
            <a:endParaRPr lang="en-GB" sz="1200" kern="1200" dirty="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8853992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or sound, students have to pronounce the words themselves.</a:t>
            </a:r>
            <a:endParaRPr lang="en-GB" sz="1200" kern="1200" dirty="0">
              <a:solidFill>
                <a:schemeClr val="tx1"/>
              </a:solidFill>
              <a:effectLst/>
              <a:ea typeface="+mn-ea"/>
              <a:cs typeface="+mn-cs"/>
            </a:endParaRP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115210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‘z’ </a:t>
            </a:r>
            <a:r>
              <a:rPr lang="en-GB" baseline="0" dirty="0"/>
              <a:t>and then the </a:t>
            </a:r>
            <a:r>
              <a:rPr lang="en-GB" b="1" baseline="0" dirty="0"/>
              <a:t>source</a:t>
            </a:r>
            <a:r>
              <a:rPr lang="en-GB" baseline="0" dirty="0"/>
              <a:t> word again (with gesture, if using).</a:t>
            </a:r>
            <a:br>
              <a:rPr lang="en-GB" baseline="0" dirty="0"/>
            </a:br>
            <a:r>
              <a:rPr lang="en-GB" baseline="0" dirty="0"/>
              <a:t>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629911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students focus this time again closely on the SSC and the cluster</a:t>
            </a:r>
            <a:r>
              <a:rPr lang="en-GB" baseline="0" dirty="0"/>
              <a:t> words.</a:t>
            </a:r>
            <a:endParaRPr lang="en-GB" sz="1200" kern="1200" dirty="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597503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or sound, students have to pronounce the words themselves.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4</a:t>
            </a:fld>
            <a:endParaRPr lang="en-GB"/>
          </a:p>
        </p:txBody>
      </p:sp>
    </p:spTree>
    <p:extLst>
      <p:ext uri="{BB962C8B-B14F-4D97-AF65-F5344CB8AC3E}">
        <p14:creationId xmlns:p14="http://schemas.microsoft.com/office/powerpoint/2010/main" val="2924602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or sound, students have to pronounce the words themselves.</a:t>
            </a:r>
            <a:endParaRPr lang="en-GB" sz="1200" kern="1200" dirty="0">
              <a:solidFill>
                <a:schemeClr val="tx1"/>
              </a:solidFill>
              <a:effectLst/>
              <a:ea typeface="+mn-ea"/>
              <a:cs typeface="+mn-cs"/>
            </a:endParaRP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90923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a:t>
            </a:r>
            <a:r>
              <a:rPr lang="en-GB" b="1" baseline="0" dirty="0" err="1"/>
              <a:t>ce</a:t>
            </a:r>
            <a:r>
              <a:rPr lang="en-GB" b="1" baseline="0" dirty="0"/>
              <a:t>’ </a:t>
            </a:r>
            <a:r>
              <a:rPr lang="en-GB" baseline="0" dirty="0"/>
              <a:t>and then the </a:t>
            </a:r>
            <a:r>
              <a:rPr lang="en-GB" b="1" baseline="0" dirty="0"/>
              <a:t>source</a:t>
            </a:r>
            <a:r>
              <a:rPr lang="en-GB" baseline="0" dirty="0"/>
              <a:t> word again (with gesture, if using).</a:t>
            </a:r>
            <a:br>
              <a:rPr lang="en-GB" baseline="0" dirty="0"/>
            </a:br>
            <a:r>
              <a:rPr lang="en-GB" baseline="0" dirty="0"/>
              <a:t>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41</a:t>
            </a:fld>
            <a:endParaRPr lang="en-GB" dirty="0"/>
          </a:p>
        </p:txBody>
      </p:sp>
    </p:spTree>
    <p:extLst>
      <p:ext uri="{BB962C8B-B14F-4D97-AF65-F5344CB8AC3E}">
        <p14:creationId xmlns:p14="http://schemas.microsoft.com/office/powerpoint/2010/main" val="13162929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students focus this time again closely on the SSC and the cluster</a:t>
            </a:r>
            <a:r>
              <a:rPr lang="en-GB" baseline="0" dirty="0"/>
              <a:t> words.</a:t>
            </a:r>
            <a:endParaRPr lang="en-GB" sz="1200" kern="1200" dirty="0">
              <a:solidFill>
                <a:schemeClr val="tx1"/>
              </a:solidFill>
              <a:effectLst/>
              <a:ea typeface="+mn-ea"/>
              <a:cs typeface="+mn-cs"/>
            </a:endParaRPr>
          </a:p>
          <a:p>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42</a:t>
            </a:fld>
            <a:endParaRPr lang="en-GB" dirty="0"/>
          </a:p>
        </p:txBody>
      </p:sp>
    </p:spTree>
    <p:extLst>
      <p:ext uri="{BB962C8B-B14F-4D97-AF65-F5344CB8AC3E}">
        <p14:creationId xmlns:p14="http://schemas.microsoft.com/office/powerpoint/2010/main" val="23463694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or sound, students have to pronounce the words themselves.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43</a:t>
            </a:fld>
            <a:endParaRPr lang="en-GB" dirty="0"/>
          </a:p>
        </p:txBody>
      </p:sp>
    </p:spTree>
    <p:extLst>
      <p:ext uri="{BB962C8B-B14F-4D97-AF65-F5344CB8AC3E}">
        <p14:creationId xmlns:p14="http://schemas.microsoft.com/office/powerpoint/2010/main" val="6185451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‘ci’ </a:t>
            </a:r>
            <a:r>
              <a:rPr lang="en-GB" baseline="0" dirty="0"/>
              <a:t>and then the </a:t>
            </a:r>
            <a:r>
              <a:rPr lang="en-GB" b="1" baseline="0" dirty="0"/>
              <a:t>source</a:t>
            </a:r>
            <a:r>
              <a:rPr lang="en-GB" baseline="0" dirty="0"/>
              <a:t> word again (with gesture, if using).</a:t>
            </a:r>
            <a:br>
              <a:rPr lang="en-GB" baseline="0" dirty="0"/>
            </a:br>
            <a:r>
              <a:rPr lang="en-GB" baseline="0" dirty="0"/>
              <a:t>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44</a:t>
            </a:fld>
            <a:endParaRPr lang="en-GB" dirty="0"/>
          </a:p>
        </p:txBody>
      </p:sp>
    </p:spTree>
    <p:extLst>
      <p:ext uri="{BB962C8B-B14F-4D97-AF65-F5344CB8AC3E}">
        <p14:creationId xmlns:p14="http://schemas.microsoft.com/office/powerpoint/2010/main" val="29845190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students focus this time again closely on the SSC and the cluster</a:t>
            </a:r>
            <a:r>
              <a:rPr lang="en-GB" baseline="0" dirty="0"/>
              <a:t> words.</a:t>
            </a:r>
            <a:endParaRPr lang="en-GB" sz="1200" kern="1200" dirty="0">
              <a:solidFill>
                <a:schemeClr val="tx1"/>
              </a:solidFill>
              <a:effectLst/>
              <a:ea typeface="+mn-ea"/>
              <a:cs typeface="+mn-cs"/>
            </a:endParaRPr>
          </a:p>
          <a:p>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45</a:t>
            </a:fld>
            <a:endParaRPr lang="en-GB" dirty="0"/>
          </a:p>
        </p:txBody>
      </p:sp>
    </p:spTree>
    <p:extLst>
      <p:ext uri="{BB962C8B-B14F-4D97-AF65-F5344CB8AC3E}">
        <p14:creationId xmlns:p14="http://schemas.microsoft.com/office/powerpoint/2010/main" val="41484744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or sound, students have to pronounce the words themselves.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46</a:t>
            </a:fld>
            <a:endParaRPr lang="en-GB" dirty="0"/>
          </a:p>
        </p:txBody>
      </p:sp>
    </p:spTree>
    <p:extLst>
      <p:ext uri="{BB962C8B-B14F-4D97-AF65-F5344CB8AC3E}">
        <p14:creationId xmlns:p14="http://schemas.microsoft.com/office/powerpoint/2010/main" val="174400297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‘z’ </a:t>
            </a:r>
            <a:r>
              <a:rPr lang="en-GB" baseline="0" dirty="0"/>
              <a:t>and then the </a:t>
            </a:r>
            <a:r>
              <a:rPr lang="en-GB" b="1" baseline="0" dirty="0"/>
              <a:t>source</a:t>
            </a:r>
            <a:r>
              <a:rPr lang="en-GB" baseline="0" dirty="0"/>
              <a:t> word again (with gesture, if using).</a:t>
            </a:r>
            <a:br>
              <a:rPr lang="en-GB" baseline="0" dirty="0"/>
            </a:br>
            <a:r>
              <a:rPr lang="en-GB" baseline="0" dirty="0"/>
              <a:t>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47</a:t>
            </a:fld>
            <a:endParaRPr lang="en-GB" dirty="0"/>
          </a:p>
        </p:txBody>
      </p:sp>
    </p:spTree>
    <p:extLst>
      <p:ext uri="{BB962C8B-B14F-4D97-AF65-F5344CB8AC3E}">
        <p14:creationId xmlns:p14="http://schemas.microsoft.com/office/powerpoint/2010/main" val="129219665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students focus this time again closely on the SSC and the cluster</a:t>
            </a:r>
            <a:r>
              <a:rPr lang="en-GB" baseline="0" dirty="0"/>
              <a:t> words.</a:t>
            </a:r>
            <a:endParaRPr lang="en-GB" sz="1200" kern="1200" dirty="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pPr/>
              <a:t>48</a:t>
            </a:fld>
            <a:endParaRPr lang="en-GB" dirty="0"/>
          </a:p>
        </p:txBody>
      </p:sp>
    </p:spTree>
    <p:extLst>
      <p:ext uri="{BB962C8B-B14F-4D97-AF65-F5344CB8AC3E}">
        <p14:creationId xmlns:p14="http://schemas.microsoft.com/office/powerpoint/2010/main" val="267038065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or sound, students have to pronounce the words themselves.</a:t>
            </a:r>
            <a:endParaRPr lang="en-GB" sz="1200" kern="1200" dirty="0">
              <a:solidFill>
                <a:schemeClr val="tx1"/>
              </a:solidFill>
              <a:effectLst/>
              <a:ea typeface="+mn-ea"/>
              <a:cs typeface="+mn-cs"/>
            </a:endParaRPr>
          </a:p>
          <a:p>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49</a:t>
            </a:fld>
            <a:endParaRPr lang="en-GB" dirty="0"/>
          </a:p>
        </p:txBody>
      </p:sp>
    </p:spTree>
    <p:extLst>
      <p:ext uri="{BB962C8B-B14F-4D97-AF65-F5344CB8AC3E}">
        <p14:creationId xmlns:p14="http://schemas.microsoft.com/office/powerpoint/2010/main" val="28509458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‘e’ </a:t>
            </a:r>
            <a:r>
              <a:rPr lang="en-GB" baseline="0" dirty="0"/>
              <a:t>and then the </a:t>
            </a:r>
            <a:r>
              <a:rPr lang="en-GB" b="1" baseline="0" dirty="0"/>
              <a:t>source</a:t>
            </a:r>
            <a:r>
              <a:rPr lang="en-GB" baseline="0" dirty="0"/>
              <a:t> word again (with gesture, if using).</a:t>
            </a:r>
            <a:br>
              <a:rPr lang="en-GB" baseline="0" dirty="0"/>
            </a:br>
            <a:r>
              <a:rPr lang="en-GB" baseline="0" dirty="0"/>
              <a:t>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words(e.g. initial, 2</a:t>
            </a:r>
            <a:r>
              <a:rPr lang="en-GB" baseline="30000" dirty="0"/>
              <a:t>nd</a:t>
            </a:r>
            <a:r>
              <a:rPr lang="en-GB" baseline="0" dirty="0"/>
              <a:t>, final etc..) and additionally, we have tried to use words that build cumulatively on previously taught SSCs (see the Phonics Teaching Sequence document) and do not include new SSCs.  Where new SSCs are used, they are often consonants which have a similar symbol-sound correspondence in English.</a:t>
            </a:r>
            <a:endParaRPr lang="en-GB" sz="1200" b="0" i="0" kern="1200" dirty="0">
              <a:solidFill>
                <a:schemeClr val="tx1"/>
              </a:solidFill>
              <a:effectLst/>
              <a:ea typeface="+mn-ea"/>
              <a:cs typeface="+mn-cs"/>
            </a:endParaRP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Word frequency rankings: </a:t>
            </a:r>
            <a:r>
              <a:rPr lang="en-GB" b="1" baseline="0" dirty="0" err="1"/>
              <a:t>elefante</a:t>
            </a:r>
            <a:r>
              <a:rPr lang="en-GB" b="1" baseline="0" dirty="0"/>
              <a:t> </a:t>
            </a:r>
            <a:r>
              <a:rPr lang="en-GB" baseline="0" dirty="0"/>
              <a:t>[&gt;5000]; </a:t>
            </a:r>
            <a:r>
              <a:rPr lang="en-GB" b="1" baseline="0" dirty="0" err="1"/>
              <a:t>papel</a:t>
            </a:r>
            <a:r>
              <a:rPr lang="en-GB" b="1" baseline="0" dirty="0"/>
              <a:t> </a:t>
            </a:r>
            <a:r>
              <a:rPr lang="en-GB" baseline="0" dirty="0"/>
              <a:t>[393]; </a:t>
            </a:r>
            <a:r>
              <a:rPr lang="en-GB" b="1" baseline="0" dirty="0" err="1"/>
              <a:t>espalda</a:t>
            </a:r>
            <a:r>
              <a:rPr lang="en-GB" b="1" baseline="0" dirty="0"/>
              <a:t> </a:t>
            </a:r>
            <a:r>
              <a:rPr lang="en-GB" b="0" baseline="0" dirty="0"/>
              <a:t>[942];</a:t>
            </a:r>
            <a:r>
              <a:rPr lang="en-GB" baseline="0" dirty="0"/>
              <a:t> </a:t>
            </a:r>
            <a:r>
              <a:rPr lang="en-GB" b="1" baseline="0" dirty="0" err="1"/>
              <a:t>estar</a:t>
            </a:r>
            <a:r>
              <a:rPr lang="en-GB" b="1" baseline="0" dirty="0"/>
              <a:t> </a:t>
            </a:r>
            <a:r>
              <a:rPr lang="en-GB" baseline="0" dirty="0"/>
              <a:t>[21]; </a:t>
            </a:r>
            <a:r>
              <a:rPr lang="en-GB" b="1" baseline="0" dirty="0" err="1"/>
              <a:t>en</a:t>
            </a:r>
            <a:r>
              <a:rPr lang="en-GB" b="1" baseline="0" dirty="0"/>
              <a:t> </a:t>
            </a:r>
            <a:r>
              <a:rPr lang="en-GB" baseline="0" dirty="0"/>
              <a:t>[5]; </a:t>
            </a:r>
            <a:r>
              <a:rPr lang="en-GB" b="1" baseline="0" dirty="0" err="1"/>
              <a:t>tener</a:t>
            </a:r>
            <a:r>
              <a:rPr lang="en-GB" b="1" baseline="0" dirty="0"/>
              <a:t> </a:t>
            </a:r>
            <a:r>
              <a:rPr lang="en-GB" baseline="0" dirty="0"/>
              <a:t>[19]</a:t>
            </a:r>
            <a:br>
              <a:rPr lang="en-GB" sz="1200" kern="1200" dirty="0">
                <a:solidFill>
                  <a:schemeClr val="tx1"/>
                </a:solidFill>
                <a:effectLst/>
                <a:ea typeface="+mn-ea"/>
                <a:cs typeface="+mn-cs"/>
              </a:rPr>
            </a:br>
            <a:r>
              <a:rPr lang="en-GB" sz="1200" kern="1200" dirty="0">
                <a:solidFill>
                  <a:schemeClr val="tx1"/>
                </a:solidFill>
                <a:effectLst/>
                <a:ea typeface="+mn-ea"/>
                <a:cs typeface="+mn-cs"/>
              </a:rPr>
              <a:t>Source: Davies, M.</a:t>
            </a:r>
            <a:r>
              <a:rPr lang="en-GB" sz="1200" kern="1200" baseline="0" dirty="0">
                <a:solidFill>
                  <a:schemeClr val="tx1"/>
                </a:solidFill>
                <a:effectLst/>
                <a:ea typeface="+mn-ea"/>
                <a:cs typeface="+mn-cs"/>
              </a:rPr>
              <a:t> &amp; Davies, K</a:t>
            </a:r>
            <a:r>
              <a:rPr lang="en-GB" sz="1200" kern="1200" dirty="0">
                <a:solidFill>
                  <a:schemeClr val="tx1"/>
                </a:solidFill>
                <a:effectLst/>
                <a:ea typeface="+mn-ea"/>
                <a:cs typeface="+mn-cs"/>
              </a:rPr>
              <a:t>.  (2018). </a:t>
            </a:r>
            <a:r>
              <a:rPr lang="en-GB" sz="1200" i="1" kern="1200" dirty="0">
                <a:solidFill>
                  <a:schemeClr val="tx1"/>
                </a:solidFill>
                <a:effectLst/>
                <a:ea typeface="+mn-ea"/>
                <a:cs typeface="+mn-cs"/>
              </a:rPr>
              <a:t>A Frequency Dictionary of Spanish: Core vocabulary for learners </a:t>
            </a:r>
            <a:r>
              <a:rPr lang="en-GB" sz="1200" i="0" kern="1200" dirty="0">
                <a:solidFill>
                  <a:schemeClr val="tx1"/>
                </a:solidFill>
                <a:effectLst/>
                <a:ea typeface="+mn-ea"/>
                <a:cs typeface="+mn-cs"/>
              </a:rPr>
              <a:t>(2</a:t>
            </a:r>
            <a:r>
              <a:rPr lang="en-GB" sz="1200" i="0" kern="1200" baseline="30000" dirty="0">
                <a:solidFill>
                  <a:schemeClr val="tx1"/>
                </a:solidFill>
                <a:effectLst/>
                <a:ea typeface="+mn-ea"/>
                <a:cs typeface="+mn-cs"/>
              </a:rPr>
              <a:t>nd</a:t>
            </a:r>
            <a:r>
              <a:rPr lang="en-GB" sz="1200" i="0" kern="1200" baseline="0" dirty="0">
                <a:solidFill>
                  <a:schemeClr val="tx1"/>
                </a:solidFill>
                <a:effectLst/>
                <a:ea typeface="+mn-ea"/>
                <a:cs typeface="+mn-cs"/>
              </a:rPr>
              <a:t> ed.) </a:t>
            </a:r>
            <a:r>
              <a:rPr lang="en-GB" sz="1200" kern="1200" dirty="0">
                <a:solidFill>
                  <a:schemeClr val="tx1"/>
                </a:solidFill>
                <a:effectLst/>
                <a:ea typeface="+mn-ea"/>
                <a:cs typeface="+mn-cs"/>
              </a:rPr>
              <a:t>London: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5</a:t>
            </a:fld>
            <a:endParaRPr lang="en-GB" dirty="0"/>
          </a:p>
        </p:txBody>
      </p:sp>
    </p:spTree>
    <p:extLst>
      <p:ext uri="{BB962C8B-B14F-4D97-AF65-F5344CB8AC3E}">
        <p14:creationId xmlns:p14="http://schemas.microsoft.com/office/powerpoint/2010/main" val="69984659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‘que’ </a:t>
            </a:r>
            <a:r>
              <a:rPr lang="en-GB" baseline="0" dirty="0"/>
              <a:t>and then the </a:t>
            </a:r>
            <a:r>
              <a:rPr lang="en-GB" b="1" baseline="0" dirty="0"/>
              <a:t>source</a:t>
            </a:r>
            <a:r>
              <a:rPr lang="en-GB" baseline="0" dirty="0"/>
              <a:t> word again (with gesture, if using).</a:t>
            </a:r>
            <a:br>
              <a:rPr lang="en-GB" baseline="0" dirty="0"/>
            </a:br>
            <a:r>
              <a:rPr lang="en-GB" baseline="0" dirty="0"/>
              <a:t>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50</a:t>
            </a:fld>
            <a:endParaRPr lang="en-GB" dirty="0"/>
          </a:p>
        </p:txBody>
      </p:sp>
    </p:spTree>
    <p:extLst>
      <p:ext uri="{BB962C8B-B14F-4D97-AF65-F5344CB8AC3E}">
        <p14:creationId xmlns:p14="http://schemas.microsoft.com/office/powerpoint/2010/main" val="132837708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students focus this time again closely on the SSC and the cluster</a:t>
            </a:r>
            <a:r>
              <a:rPr lang="en-GB" baseline="0" dirty="0"/>
              <a:t> words.</a:t>
            </a:r>
            <a:endParaRPr lang="en-GB" sz="1200" kern="1200" dirty="0">
              <a:solidFill>
                <a:schemeClr val="tx1"/>
              </a:solidFill>
              <a:effectLst/>
              <a:ea typeface="+mn-ea"/>
              <a:cs typeface="+mn-cs"/>
            </a:endParaRPr>
          </a:p>
          <a:p>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51</a:t>
            </a:fld>
            <a:endParaRPr lang="en-GB" dirty="0"/>
          </a:p>
        </p:txBody>
      </p:sp>
    </p:spTree>
    <p:extLst>
      <p:ext uri="{BB962C8B-B14F-4D97-AF65-F5344CB8AC3E}">
        <p14:creationId xmlns:p14="http://schemas.microsoft.com/office/powerpoint/2010/main" val="108259486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or sound, students have to pronounce the words themselves.</a:t>
            </a:r>
            <a:endParaRPr lang="en-GB" sz="1200" kern="1200" dirty="0">
              <a:solidFill>
                <a:schemeClr val="tx1"/>
              </a:solidFill>
              <a:effectLst/>
              <a:ea typeface="+mn-ea"/>
              <a:cs typeface="+mn-cs"/>
            </a:endParaRPr>
          </a:p>
          <a:p>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52</a:t>
            </a:fld>
            <a:endParaRPr lang="en-GB" dirty="0"/>
          </a:p>
        </p:txBody>
      </p:sp>
    </p:spTree>
    <p:extLst>
      <p:ext uri="{BB962C8B-B14F-4D97-AF65-F5344CB8AC3E}">
        <p14:creationId xmlns:p14="http://schemas.microsoft.com/office/powerpoint/2010/main" val="122622482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‘qui’ </a:t>
            </a:r>
            <a:r>
              <a:rPr lang="en-GB" baseline="0" dirty="0"/>
              <a:t>and then the </a:t>
            </a:r>
            <a:r>
              <a:rPr lang="en-GB" b="1" baseline="0" dirty="0"/>
              <a:t>source</a:t>
            </a:r>
            <a:r>
              <a:rPr lang="en-GB" baseline="0" dirty="0"/>
              <a:t> word again (with gesture, if using).</a:t>
            </a:r>
            <a:br>
              <a:rPr lang="en-GB" baseline="0" dirty="0"/>
            </a:br>
            <a:r>
              <a:rPr lang="en-GB" baseline="0" dirty="0"/>
              <a:t>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53</a:t>
            </a:fld>
            <a:endParaRPr lang="en-GB" dirty="0"/>
          </a:p>
        </p:txBody>
      </p:sp>
    </p:spTree>
    <p:extLst>
      <p:ext uri="{BB962C8B-B14F-4D97-AF65-F5344CB8AC3E}">
        <p14:creationId xmlns:p14="http://schemas.microsoft.com/office/powerpoint/2010/main" val="357806465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students focus this time again closely on the SSC and the cluster</a:t>
            </a:r>
            <a:r>
              <a:rPr lang="en-GB" baseline="0" dirty="0"/>
              <a:t> words.</a:t>
            </a:r>
            <a:endParaRPr lang="en-GB" sz="1200" kern="1200" dirty="0">
              <a:solidFill>
                <a:schemeClr val="tx1"/>
              </a:solidFill>
              <a:effectLst/>
              <a:ea typeface="+mn-ea"/>
              <a:cs typeface="+mn-cs"/>
            </a:endParaRPr>
          </a:p>
          <a:p>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54</a:t>
            </a:fld>
            <a:endParaRPr lang="en-GB" dirty="0"/>
          </a:p>
        </p:txBody>
      </p:sp>
    </p:spTree>
    <p:extLst>
      <p:ext uri="{BB962C8B-B14F-4D97-AF65-F5344CB8AC3E}">
        <p14:creationId xmlns:p14="http://schemas.microsoft.com/office/powerpoint/2010/main" val="360019752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or sound, students have to pronounce the words themselves.</a:t>
            </a:r>
            <a:endParaRPr lang="en-GB" sz="1200" kern="1200" dirty="0">
              <a:solidFill>
                <a:schemeClr val="tx1"/>
              </a:solidFill>
              <a:effectLst/>
              <a:ea typeface="+mn-ea"/>
              <a:cs typeface="+mn-cs"/>
            </a:endParaRPr>
          </a:p>
          <a:p>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55</a:t>
            </a:fld>
            <a:endParaRPr lang="en-GB" dirty="0"/>
          </a:p>
        </p:txBody>
      </p:sp>
    </p:spTree>
    <p:extLst>
      <p:ext uri="{BB962C8B-B14F-4D97-AF65-F5344CB8AC3E}">
        <p14:creationId xmlns:p14="http://schemas.microsoft.com/office/powerpoint/2010/main" val="326964573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a:t>
            </a:r>
            <a:r>
              <a:rPr lang="en-GB" b="1" baseline="0" dirty="0" err="1"/>
              <a:t>ga</a:t>
            </a:r>
            <a:r>
              <a:rPr lang="en-GB" b="1" baseline="0" dirty="0"/>
              <a:t>’ </a:t>
            </a:r>
            <a:r>
              <a:rPr lang="en-GB" baseline="0" dirty="0"/>
              <a:t>and then the </a:t>
            </a:r>
            <a:r>
              <a:rPr lang="en-GB" b="1" baseline="0" dirty="0"/>
              <a:t>source</a:t>
            </a:r>
            <a:r>
              <a:rPr lang="en-GB" baseline="0" dirty="0"/>
              <a:t> word again (with gesture, if using).</a:t>
            </a:r>
            <a:br>
              <a:rPr lang="en-GB" baseline="0" dirty="0"/>
            </a:br>
            <a:r>
              <a:rPr lang="en-GB" baseline="0" dirty="0"/>
              <a:t>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56</a:t>
            </a:fld>
            <a:endParaRPr lang="en-GB" dirty="0"/>
          </a:p>
        </p:txBody>
      </p:sp>
    </p:spTree>
    <p:extLst>
      <p:ext uri="{BB962C8B-B14F-4D97-AF65-F5344CB8AC3E}">
        <p14:creationId xmlns:p14="http://schemas.microsoft.com/office/powerpoint/2010/main" val="21611000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students focus this time again closely on the SSC and the cluster</a:t>
            </a:r>
            <a:r>
              <a:rPr lang="en-GB" baseline="0" dirty="0"/>
              <a:t> words.</a:t>
            </a:r>
            <a:endParaRPr lang="en-GB" sz="1200" kern="1200" dirty="0">
              <a:solidFill>
                <a:schemeClr val="tx1"/>
              </a:solidFill>
              <a:effectLst/>
              <a:ea typeface="+mn-ea"/>
              <a:cs typeface="+mn-cs"/>
            </a:endParaRPr>
          </a:p>
          <a:p>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57</a:t>
            </a:fld>
            <a:endParaRPr lang="en-GB" dirty="0"/>
          </a:p>
        </p:txBody>
      </p:sp>
    </p:spTree>
    <p:extLst>
      <p:ext uri="{BB962C8B-B14F-4D97-AF65-F5344CB8AC3E}">
        <p14:creationId xmlns:p14="http://schemas.microsoft.com/office/powerpoint/2010/main" val="135966779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or sound, students have to pronounce the words themselves.</a:t>
            </a:r>
            <a:endParaRPr lang="en-GB" sz="1200" kern="1200" dirty="0">
              <a:solidFill>
                <a:schemeClr val="tx1"/>
              </a:solidFill>
              <a:effectLst/>
              <a:ea typeface="+mn-ea"/>
              <a:cs typeface="+mn-cs"/>
            </a:endParaRPr>
          </a:p>
          <a:p>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58</a:t>
            </a:fld>
            <a:endParaRPr lang="en-GB" dirty="0"/>
          </a:p>
        </p:txBody>
      </p:sp>
    </p:spTree>
    <p:extLst>
      <p:ext uri="{BB962C8B-B14F-4D97-AF65-F5344CB8AC3E}">
        <p14:creationId xmlns:p14="http://schemas.microsoft.com/office/powerpoint/2010/main" val="331752801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‘go’ </a:t>
            </a:r>
            <a:r>
              <a:rPr lang="en-GB" baseline="0" dirty="0"/>
              <a:t>and then the </a:t>
            </a:r>
            <a:r>
              <a:rPr lang="en-GB" b="1" baseline="0" dirty="0"/>
              <a:t>source</a:t>
            </a:r>
            <a:r>
              <a:rPr lang="en-GB" baseline="0" dirty="0"/>
              <a:t> word again (with gesture, if using).</a:t>
            </a:r>
            <a:br>
              <a:rPr lang="en-GB" baseline="0" dirty="0"/>
            </a:br>
            <a:r>
              <a:rPr lang="en-GB" baseline="0" dirty="0"/>
              <a:t>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59</a:t>
            </a:fld>
            <a:endParaRPr lang="en-GB" dirty="0"/>
          </a:p>
        </p:txBody>
      </p:sp>
    </p:spTree>
    <p:extLst>
      <p:ext uri="{BB962C8B-B14F-4D97-AF65-F5344CB8AC3E}">
        <p14:creationId xmlns:p14="http://schemas.microsoft.com/office/powerpoint/2010/main" val="39911744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‘e’ </a:t>
            </a:r>
            <a:r>
              <a:rPr lang="en-GB" baseline="0" dirty="0"/>
              <a:t>and then the </a:t>
            </a:r>
            <a:r>
              <a:rPr lang="en-GB" b="1" baseline="0" dirty="0"/>
              <a:t>source</a:t>
            </a:r>
            <a:r>
              <a:rPr lang="en-GB" baseline="0" dirty="0"/>
              <a:t> word again (with gesture, if using).</a:t>
            </a:r>
            <a:br>
              <a:rPr lang="en-GB" baseline="0" dirty="0"/>
            </a:br>
            <a:r>
              <a:rPr lang="en-GB" baseline="0" dirty="0"/>
              <a:t>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words(e.g. initial, 2</a:t>
            </a:r>
            <a:r>
              <a:rPr lang="en-GB" baseline="30000" dirty="0"/>
              <a:t>nd</a:t>
            </a:r>
            <a:r>
              <a:rPr lang="en-GB" baseline="0" dirty="0"/>
              <a:t>, final etc..) and additionally, we have tried to use words that build cumulatively on previously taught SSCs (see the Phonics Teaching Sequence document) and do not include new SSCs.  Where new SSCs are used, they are often consonants which have a similar symbol-sound correspondence in English.</a:t>
            </a:r>
            <a:endParaRPr lang="en-GB" sz="1200" b="0" i="0" kern="1200" dirty="0">
              <a:solidFill>
                <a:schemeClr val="tx1"/>
              </a:solidFill>
              <a:effectLst/>
              <a:ea typeface="+mn-ea"/>
              <a:cs typeface="+mn-cs"/>
            </a:endParaRP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Word frequency rankings: </a:t>
            </a:r>
            <a:r>
              <a:rPr lang="en-GB" b="1" baseline="0" dirty="0" err="1"/>
              <a:t>elefante</a:t>
            </a:r>
            <a:r>
              <a:rPr lang="en-GB" b="1" baseline="0" dirty="0"/>
              <a:t> </a:t>
            </a:r>
            <a:r>
              <a:rPr lang="en-GB" baseline="0" dirty="0"/>
              <a:t>[&gt;5000]; </a:t>
            </a:r>
            <a:r>
              <a:rPr lang="en-GB" b="1" baseline="0" dirty="0" err="1"/>
              <a:t>papel</a:t>
            </a:r>
            <a:r>
              <a:rPr lang="en-GB" b="1" baseline="0" dirty="0"/>
              <a:t> </a:t>
            </a:r>
            <a:r>
              <a:rPr lang="en-GB" baseline="0" dirty="0"/>
              <a:t>[393]; </a:t>
            </a:r>
            <a:r>
              <a:rPr lang="en-GB" b="1" baseline="0" dirty="0" err="1"/>
              <a:t>espalda</a:t>
            </a:r>
            <a:r>
              <a:rPr lang="en-GB" b="1" baseline="0" dirty="0"/>
              <a:t> </a:t>
            </a:r>
            <a:r>
              <a:rPr lang="en-GB" b="0" baseline="0" dirty="0"/>
              <a:t>[942];</a:t>
            </a:r>
            <a:r>
              <a:rPr lang="en-GB" baseline="0" dirty="0"/>
              <a:t> </a:t>
            </a:r>
            <a:r>
              <a:rPr lang="en-GB" b="1" baseline="0" dirty="0" err="1"/>
              <a:t>estar</a:t>
            </a:r>
            <a:r>
              <a:rPr lang="en-GB" b="1" baseline="0" dirty="0"/>
              <a:t> </a:t>
            </a:r>
            <a:r>
              <a:rPr lang="en-GB" baseline="0" dirty="0"/>
              <a:t>[21]; </a:t>
            </a:r>
            <a:r>
              <a:rPr lang="en-GB" b="1" baseline="0" dirty="0" err="1"/>
              <a:t>en</a:t>
            </a:r>
            <a:r>
              <a:rPr lang="en-GB" b="1" baseline="0" dirty="0"/>
              <a:t> </a:t>
            </a:r>
            <a:r>
              <a:rPr lang="en-GB" baseline="0" dirty="0"/>
              <a:t>[5]; </a:t>
            </a:r>
            <a:r>
              <a:rPr lang="en-GB" b="1" baseline="0" dirty="0" err="1"/>
              <a:t>tener</a:t>
            </a:r>
            <a:r>
              <a:rPr lang="en-GB" b="1" baseline="0" dirty="0"/>
              <a:t> </a:t>
            </a:r>
            <a:r>
              <a:rPr lang="en-GB" baseline="0" dirty="0"/>
              <a:t>[19]</a:t>
            </a:r>
            <a:br>
              <a:rPr lang="en-GB" sz="1200" kern="1200" dirty="0">
                <a:solidFill>
                  <a:schemeClr val="tx1"/>
                </a:solidFill>
                <a:effectLst/>
                <a:ea typeface="+mn-ea"/>
                <a:cs typeface="+mn-cs"/>
              </a:rPr>
            </a:br>
            <a:r>
              <a:rPr lang="en-GB" sz="1200" kern="1200" dirty="0">
                <a:solidFill>
                  <a:schemeClr val="tx1"/>
                </a:solidFill>
                <a:effectLst/>
                <a:ea typeface="+mn-ea"/>
                <a:cs typeface="+mn-cs"/>
              </a:rPr>
              <a:t>Source: Davies, M.</a:t>
            </a:r>
            <a:r>
              <a:rPr lang="en-GB" sz="1200" kern="1200" baseline="0" dirty="0">
                <a:solidFill>
                  <a:schemeClr val="tx1"/>
                </a:solidFill>
                <a:effectLst/>
                <a:ea typeface="+mn-ea"/>
                <a:cs typeface="+mn-cs"/>
              </a:rPr>
              <a:t> &amp; Davies, K</a:t>
            </a:r>
            <a:r>
              <a:rPr lang="en-GB" sz="1200" kern="1200" dirty="0">
                <a:solidFill>
                  <a:schemeClr val="tx1"/>
                </a:solidFill>
                <a:effectLst/>
                <a:ea typeface="+mn-ea"/>
                <a:cs typeface="+mn-cs"/>
              </a:rPr>
              <a:t>.  (2018). </a:t>
            </a:r>
            <a:r>
              <a:rPr lang="en-GB" sz="1200" i="1" kern="1200" dirty="0">
                <a:solidFill>
                  <a:schemeClr val="tx1"/>
                </a:solidFill>
                <a:effectLst/>
                <a:ea typeface="+mn-ea"/>
                <a:cs typeface="+mn-cs"/>
              </a:rPr>
              <a:t>A Frequency Dictionary of Spanish: Core vocabulary for learners </a:t>
            </a:r>
            <a:r>
              <a:rPr lang="en-GB" sz="1200" i="0" kern="1200" dirty="0">
                <a:solidFill>
                  <a:schemeClr val="tx1"/>
                </a:solidFill>
                <a:effectLst/>
                <a:ea typeface="+mn-ea"/>
                <a:cs typeface="+mn-cs"/>
              </a:rPr>
              <a:t>(2</a:t>
            </a:r>
            <a:r>
              <a:rPr lang="en-GB" sz="1200" i="0" kern="1200" baseline="30000" dirty="0">
                <a:solidFill>
                  <a:schemeClr val="tx1"/>
                </a:solidFill>
                <a:effectLst/>
                <a:ea typeface="+mn-ea"/>
                <a:cs typeface="+mn-cs"/>
              </a:rPr>
              <a:t>nd</a:t>
            </a:r>
            <a:r>
              <a:rPr lang="en-GB" sz="1200" i="0" kern="1200" baseline="0" dirty="0">
                <a:solidFill>
                  <a:schemeClr val="tx1"/>
                </a:solidFill>
                <a:effectLst/>
                <a:ea typeface="+mn-ea"/>
                <a:cs typeface="+mn-cs"/>
              </a:rPr>
              <a:t> ed.) </a:t>
            </a:r>
            <a:r>
              <a:rPr lang="en-GB" sz="1200" kern="1200" dirty="0">
                <a:solidFill>
                  <a:schemeClr val="tx1"/>
                </a:solidFill>
                <a:effectLst/>
                <a:ea typeface="+mn-ea"/>
                <a:cs typeface="+mn-cs"/>
              </a:rPr>
              <a:t>London: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6</a:t>
            </a:fld>
            <a:endParaRPr lang="en-GB" dirty="0"/>
          </a:p>
        </p:txBody>
      </p:sp>
    </p:spTree>
    <p:extLst>
      <p:ext uri="{BB962C8B-B14F-4D97-AF65-F5344CB8AC3E}">
        <p14:creationId xmlns:p14="http://schemas.microsoft.com/office/powerpoint/2010/main" val="343521886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students focus this time again closely on the SSC and the cluster</a:t>
            </a:r>
            <a:r>
              <a:rPr lang="en-GB" baseline="0" dirty="0"/>
              <a:t> words.</a:t>
            </a:r>
            <a:endParaRPr lang="en-GB" sz="1200" kern="1200" dirty="0">
              <a:solidFill>
                <a:schemeClr val="tx1"/>
              </a:solidFill>
              <a:effectLst/>
              <a:ea typeface="+mn-ea"/>
              <a:cs typeface="+mn-cs"/>
            </a:endParaRPr>
          </a:p>
          <a:p>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60</a:t>
            </a:fld>
            <a:endParaRPr lang="en-GB" dirty="0"/>
          </a:p>
        </p:txBody>
      </p:sp>
    </p:spTree>
    <p:extLst>
      <p:ext uri="{BB962C8B-B14F-4D97-AF65-F5344CB8AC3E}">
        <p14:creationId xmlns:p14="http://schemas.microsoft.com/office/powerpoint/2010/main" val="196639934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or sound, students have to pronounce the words themselves.</a:t>
            </a:r>
            <a:endParaRPr lang="en-GB" sz="1200" kern="1200" dirty="0">
              <a:solidFill>
                <a:schemeClr val="tx1"/>
              </a:solidFill>
              <a:effectLst/>
              <a:ea typeface="+mn-ea"/>
              <a:cs typeface="+mn-cs"/>
            </a:endParaRPr>
          </a:p>
          <a:p>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61</a:t>
            </a:fld>
            <a:endParaRPr lang="en-GB" dirty="0"/>
          </a:p>
        </p:txBody>
      </p:sp>
    </p:spTree>
    <p:extLst>
      <p:ext uri="{BB962C8B-B14F-4D97-AF65-F5344CB8AC3E}">
        <p14:creationId xmlns:p14="http://schemas.microsoft.com/office/powerpoint/2010/main" val="134998622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a:t>
            </a:r>
            <a:r>
              <a:rPr lang="en-GB" b="1" baseline="0" dirty="0" err="1"/>
              <a:t>gu</a:t>
            </a:r>
            <a:r>
              <a:rPr lang="en-GB" b="1" baseline="0" dirty="0"/>
              <a:t>’ </a:t>
            </a:r>
            <a:r>
              <a:rPr lang="en-GB" baseline="0" dirty="0"/>
              <a:t>and then the </a:t>
            </a:r>
            <a:r>
              <a:rPr lang="en-GB" b="1" baseline="0" dirty="0"/>
              <a:t>source</a:t>
            </a:r>
            <a:r>
              <a:rPr lang="en-GB" baseline="0" dirty="0"/>
              <a:t> word again (with gesture, if using).</a:t>
            </a:r>
            <a:br>
              <a:rPr lang="en-GB" baseline="0" dirty="0"/>
            </a:br>
            <a:r>
              <a:rPr lang="en-GB" baseline="0" dirty="0"/>
              <a:t>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62</a:t>
            </a:fld>
            <a:endParaRPr lang="en-GB" dirty="0"/>
          </a:p>
        </p:txBody>
      </p:sp>
    </p:spTree>
    <p:extLst>
      <p:ext uri="{BB962C8B-B14F-4D97-AF65-F5344CB8AC3E}">
        <p14:creationId xmlns:p14="http://schemas.microsoft.com/office/powerpoint/2010/main" val="244872054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students focus this time again closely on the SSC and the cluster</a:t>
            </a:r>
            <a:r>
              <a:rPr lang="en-GB" baseline="0" dirty="0"/>
              <a:t> words.</a:t>
            </a:r>
            <a:endParaRPr lang="en-GB" sz="1200" kern="1200" dirty="0">
              <a:solidFill>
                <a:schemeClr val="tx1"/>
              </a:solidFill>
              <a:effectLst/>
              <a:ea typeface="+mn-ea"/>
              <a:cs typeface="+mn-cs"/>
            </a:endParaRPr>
          </a:p>
          <a:p>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63</a:t>
            </a:fld>
            <a:endParaRPr lang="en-GB" dirty="0"/>
          </a:p>
        </p:txBody>
      </p:sp>
    </p:spTree>
    <p:extLst>
      <p:ext uri="{BB962C8B-B14F-4D97-AF65-F5344CB8AC3E}">
        <p14:creationId xmlns:p14="http://schemas.microsoft.com/office/powerpoint/2010/main" val="69026920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or sound, students have to pronounce the words themselves.</a:t>
            </a:r>
            <a:endParaRPr lang="en-GB" sz="1200" kern="1200" dirty="0">
              <a:solidFill>
                <a:schemeClr val="tx1"/>
              </a:solidFill>
              <a:effectLst/>
              <a:ea typeface="+mn-ea"/>
              <a:cs typeface="+mn-cs"/>
            </a:endParaRPr>
          </a:p>
          <a:p>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64</a:t>
            </a:fld>
            <a:endParaRPr lang="en-GB" dirty="0"/>
          </a:p>
        </p:txBody>
      </p:sp>
    </p:spTree>
    <p:extLst>
      <p:ext uri="{BB962C8B-B14F-4D97-AF65-F5344CB8AC3E}">
        <p14:creationId xmlns:p14="http://schemas.microsoft.com/office/powerpoint/2010/main" val="428244223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‘j’ </a:t>
            </a:r>
            <a:r>
              <a:rPr lang="en-GB" baseline="0" dirty="0"/>
              <a:t>and then the </a:t>
            </a:r>
            <a:r>
              <a:rPr lang="en-GB" b="1" baseline="0" dirty="0"/>
              <a:t>source</a:t>
            </a:r>
            <a:r>
              <a:rPr lang="en-GB" baseline="0" dirty="0"/>
              <a:t> word again (with gesture, if using).</a:t>
            </a:r>
            <a:br>
              <a:rPr lang="en-GB" baseline="0" dirty="0"/>
            </a:br>
            <a:r>
              <a:rPr lang="en-GB" baseline="0" dirty="0"/>
              <a:t>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65</a:t>
            </a:fld>
            <a:endParaRPr lang="en-GB" dirty="0"/>
          </a:p>
        </p:txBody>
      </p:sp>
    </p:spTree>
    <p:extLst>
      <p:ext uri="{BB962C8B-B14F-4D97-AF65-F5344CB8AC3E}">
        <p14:creationId xmlns:p14="http://schemas.microsoft.com/office/powerpoint/2010/main" val="338371766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students focus this time again closely on the SSC and the cluster</a:t>
            </a:r>
            <a:r>
              <a:rPr lang="en-GB" baseline="0" dirty="0"/>
              <a:t> words.</a:t>
            </a:r>
            <a:endParaRPr lang="en-GB" sz="1200" kern="1200" dirty="0">
              <a:solidFill>
                <a:schemeClr val="tx1"/>
              </a:solidFill>
              <a:effectLst/>
              <a:ea typeface="+mn-ea"/>
              <a:cs typeface="+mn-cs"/>
            </a:endParaRPr>
          </a:p>
          <a:p>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66</a:t>
            </a:fld>
            <a:endParaRPr lang="en-GB" dirty="0"/>
          </a:p>
        </p:txBody>
      </p:sp>
    </p:spTree>
    <p:extLst>
      <p:ext uri="{BB962C8B-B14F-4D97-AF65-F5344CB8AC3E}">
        <p14:creationId xmlns:p14="http://schemas.microsoft.com/office/powerpoint/2010/main" val="387484232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or sound, students have to pronounce the words themselves.</a:t>
            </a:r>
            <a:endParaRPr lang="en-GB" sz="1200" kern="1200" dirty="0">
              <a:solidFill>
                <a:schemeClr val="tx1"/>
              </a:solidFill>
              <a:effectLst/>
              <a:ea typeface="+mn-ea"/>
              <a:cs typeface="+mn-cs"/>
            </a:endParaRPr>
          </a:p>
          <a:p>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67</a:t>
            </a:fld>
            <a:endParaRPr lang="en-GB" dirty="0"/>
          </a:p>
        </p:txBody>
      </p:sp>
    </p:spTree>
    <p:extLst>
      <p:ext uri="{BB962C8B-B14F-4D97-AF65-F5344CB8AC3E}">
        <p14:creationId xmlns:p14="http://schemas.microsoft.com/office/powerpoint/2010/main" val="393349551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a:t>
            </a:r>
            <a:r>
              <a:rPr lang="en-GB" b="1" baseline="0" dirty="0" err="1"/>
              <a:t>ge</a:t>
            </a:r>
            <a:r>
              <a:rPr lang="en-GB" b="1" baseline="0" dirty="0"/>
              <a:t>’ </a:t>
            </a:r>
            <a:r>
              <a:rPr lang="en-GB" baseline="0" dirty="0"/>
              <a:t>and then the </a:t>
            </a:r>
            <a:r>
              <a:rPr lang="en-GB" b="1" baseline="0" dirty="0"/>
              <a:t>source</a:t>
            </a:r>
            <a:r>
              <a:rPr lang="en-GB" baseline="0" dirty="0"/>
              <a:t> word again (with gesture, if using).</a:t>
            </a:r>
            <a:br>
              <a:rPr lang="en-GB" baseline="0" dirty="0"/>
            </a:br>
            <a:r>
              <a:rPr lang="en-GB" baseline="0" dirty="0"/>
              <a:t>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68</a:t>
            </a:fld>
            <a:endParaRPr lang="en-GB" dirty="0"/>
          </a:p>
        </p:txBody>
      </p:sp>
    </p:spTree>
    <p:extLst>
      <p:ext uri="{BB962C8B-B14F-4D97-AF65-F5344CB8AC3E}">
        <p14:creationId xmlns:p14="http://schemas.microsoft.com/office/powerpoint/2010/main" val="93707932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students focus this time again closely on the SSC and the cluster</a:t>
            </a:r>
            <a:r>
              <a:rPr lang="en-GB" baseline="0" dirty="0"/>
              <a:t> words.</a:t>
            </a:r>
            <a:endParaRPr lang="en-GB" sz="1200" kern="1200" dirty="0">
              <a:solidFill>
                <a:schemeClr val="tx1"/>
              </a:solidFill>
              <a:effectLst/>
              <a:ea typeface="+mn-ea"/>
              <a:cs typeface="+mn-cs"/>
            </a:endParaRPr>
          </a:p>
          <a:p>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69</a:t>
            </a:fld>
            <a:endParaRPr lang="en-GB" dirty="0"/>
          </a:p>
        </p:txBody>
      </p:sp>
    </p:spTree>
    <p:extLst>
      <p:ext uri="{BB962C8B-B14F-4D97-AF65-F5344CB8AC3E}">
        <p14:creationId xmlns:p14="http://schemas.microsoft.com/office/powerpoint/2010/main" val="13969401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or sound, students have to pronounce the words themselves.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7</a:t>
            </a:fld>
            <a:endParaRPr lang="en-GB" dirty="0"/>
          </a:p>
        </p:txBody>
      </p:sp>
    </p:spTree>
    <p:extLst>
      <p:ext uri="{BB962C8B-B14F-4D97-AF65-F5344CB8AC3E}">
        <p14:creationId xmlns:p14="http://schemas.microsoft.com/office/powerpoint/2010/main" val="132549418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or sound, students have to pronounce the words themselves.</a:t>
            </a:r>
            <a:endParaRPr lang="en-GB" sz="1200" kern="1200" dirty="0">
              <a:solidFill>
                <a:schemeClr val="tx1"/>
              </a:solidFill>
              <a:effectLst/>
              <a:ea typeface="+mn-ea"/>
              <a:cs typeface="+mn-cs"/>
            </a:endParaRPr>
          </a:p>
          <a:p>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70</a:t>
            </a:fld>
            <a:endParaRPr lang="en-GB" dirty="0"/>
          </a:p>
        </p:txBody>
      </p:sp>
    </p:spTree>
    <p:extLst>
      <p:ext uri="{BB962C8B-B14F-4D97-AF65-F5344CB8AC3E}">
        <p14:creationId xmlns:p14="http://schemas.microsoft.com/office/powerpoint/2010/main" val="87063753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a:t>
            </a:r>
            <a:r>
              <a:rPr lang="en-GB" b="1" baseline="0" dirty="0" err="1"/>
              <a:t>gi</a:t>
            </a:r>
            <a:r>
              <a:rPr lang="en-GB" b="1" baseline="0" dirty="0"/>
              <a:t>’ </a:t>
            </a:r>
            <a:r>
              <a:rPr lang="en-GB" baseline="0" dirty="0"/>
              <a:t>and then the </a:t>
            </a:r>
            <a:r>
              <a:rPr lang="en-GB" b="1" baseline="0" dirty="0"/>
              <a:t>source</a:t>
            </a:r>
            <a:r>
              <a:rPr lang="en-GB" baseline="0" dirty="0"/>
              <a:t> word again (with gesture, if using).</a:t>
            </a:r>
            <a:br>
              <a:rPr lang="en-GB" baseline="0" dirty="0"/>
            </a:br>
            <a:r>
              <a:rPr lang="en-GB" baseline="0" dirty="0"/>
              <a:t>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71</a:t>
            </a:fld>
            <a:endParaRPr lang="en-GB" dirty="0"/>
          </a:p>
        </p:txBody>
      </p:sp>
    </p:spTree>
    <p:extLst>
      <p:ext uri="{BB962C8B-B14F-4D97-AF65-F5344CB8AC3E}">
        <p14:creationId xmlns:p14="http://schemas.microsoft.com/office/powerpoint/2010/main" val="380158536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students focus this time again closely on the SSC and the cluster</a:t>
            </a:r>
            <a:r>
              <a:rPr lang="en-GB" baseline="0" dirty="0"/>
              <a:t> words.</a:t>
            </a:r>
            <a:endParaRPr lang="en-GB" sz="1200" kern="1200" dirty="0">
              <a:solidFill>
                <a:schemeClr val="tx1"/>
              </a:solidFill>
              <a:effectLst/>
              <a:ea typeface="+mn-ea"/>
              <a:cs typeface="+mn-cs"/>
            </a:endParaRPr>
          </a:p>
          <a:p>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72</a:t>
            </a:fld>
            <a:endParaRPr lang="en-GB" dirty="0"/>
          </a:p>
        </p:txBody>
      </p:sp>
    </p:spTree>
    <p:extLst>
      <p:ext uri="{BB962C8B-B14F-4D97-AF65-F5344CB8AC3E}">
        <p14:creationId xmlns:p14="http://schemas.microsoft.com/office/powerpoint/2010/main" val="262118829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or sound, students have to pronounce the words themselves.</a:t>
            </a:r>
            <a:endParaRPr lang="en-GB" sz="1200" kern="1200" dirty="0">
              <a:solidFill>
                <a:schemeClr val="tx1"/>
              </a:solidFill>
              <a:effectLst/>
              <a:ea typeface="+mn-ea"/>
              <a:cs typeface="+mn-cs"/>
            </a:endParaRPr>
          </a:p>
          <a:p>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73</a:t>
            </a:fld>
            <a:endParaRPr lang="en-GB" dirty="0"/>
          </a:p>
        </p:txBody>
      </p:sp>
    </p:spTree>
    <p:extLst>
      <p:ext uri="{BB962C8B-B14F-4D97-AF65-F5344CB8AC3E}">
        <p14:creationId xmlns:p14="http://schemas.microsoft.com/office/powerpoint/2010/main" val="43126400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a:t>
            </a:r>
            <a:r>
              <a:rPr lang="en-GB" b="1" baseline="0" dirty="0" err="1"/>
              <a:t>gue</a:t>
            </a:r>
            <a:r>
              <a:rPr lang="en-GB" b="1" baseline="0" dirty="0"/>
              <a:t>’ </a:t>
            </a:r>
            <a:r>
              <a:rPr lang="en-GB" baseline="0" dirty="0"/>
              <a:t>and then the </a:t>
            </a:r>
            <a:r>
              <a:rPr lang="en-GB" b="1" baseline="0" dirty="0"/>
              <a:t>source</a:t>
            </a:r>
            <a:r>
              <a:rPr lang="en-GB" baseline="0" dirty="0"/>
              <a:t> word again (with gesture, if using).</a:t>
            </a:r>
            <a:br>
              <a:rPr lang="en-GB" baseline="0" dirty="0"/>
            </a:br>
            <a:r>
              <a:rPr lang="en-GB" baseline="0" dirty="0"/>
              <a:t>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74</a:t>
            </a:fld>
            <a:endParaRPr lang="en-GB" dirty="0"/>
          </a:p>
        </p:txBody>
      </p:sp>
    </p:spTree>
    <p:extLst>
      <p:ext uri="{BB962C8B-B14F-4D97-AF65-F5344CB8AC3E}">
        <p14:creationId xmlns:p14="http://schemas.microsoft.com/office/powerpoint/2010/main" val="314785132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students focus this time again closely on the SSC and the cluster</a:t>
            </a:r>
            <a:r>
              <a:rPr lang="en-GB" baseline="0" dirty="0"/>
              <a:t> words.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75</a:t>
            </a:fld>
            <a:endParaRPr lang="en-GB" dirty="0"/>
          </a:p>
        </p:txBody>
      </p:sp>
    </p:spTree>
    <p:extLst>
      <p:ext uri="{BB962C8B-B14F-4D97-AF65-F5344CB8AC3E}">
        <p14:creationId xmlns:p14="http://schemas.microsoft.com/office/powerpoint/2010/main" val="169526232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or sound, students have to pronounce the words themselves.</a:t>
            </a:r>
            <a:endParaRPr lang="en-GB" sz="1200" kern="1200" dirty="0">
              <a:solidFill>
                <a:schemeClr val="tx1"/>
              </a:solidFill>
              <a:effectLst/>
              <a:ea typeface="+mn-ea"/>
              <a:cs typeface="+mn-cs"/>
            </a:endParaRPr>
          </a:p>
          <a:p>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76</a:t>
            </a:fld>
            <a:endParaRPr lang="en-GB" dirty="0"/>
          </a:p>
        </p:txBody>
      </p:sp>
    </p:spTree>
    <p:extLst>
      <p:ext uri="{BB962C8B-B14F-4D97-AF65-F5344CB8AC3E}">
        <p14:creationId xmlns:p14="http://schemas.microsoft.com/office/powerpoint/2010/main" val="169526232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a:t>
            </a:r>
            <a:r>
              <a:rPr lang="en-GB" b="1" baseline="0" dirty="0" err="1"/>
              <a:t>gui</a:t>
            </a:r>
            <a:r>
              <a:rPr lang="en-GB" b="1" baseline="0" dirty="0"/>
              <a:t>’ </a:t>
            </a:r>
            <a:r>
              <a:rPr lang="en-GB" baseline="0" dirty="0"/>
              <a:t>and then the </a:t>
            </a:r>
            <a:r>
              <a:rPr lang="en-GB" b="1" baseline="0" dirty="0"/>
              <a:t>source</a:t>
            </a:r>
            <a:r>
              <a:rPr lang="en-GB" baseline="0" dirty="0"/>
              <a:t> word again (with gesture, if using).</a:t>
            </a:r>
            <a:br>
              <a:rPr lang="en-GB" baseline="0" dirty="0"/>
            </a:br>
            <a:r>
              <a:rPr lang="en-GB" baseline="0" dirty="0"/>
              <a:t>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77</a:t>
            </a:fld>
            <a:endParaRPr lang="en-GB" dirty="0"/>
          </a:p>
        </p:txBody>
      </p:sp>
    </p:spTree>
    <p:extLst>
      <p:ext uri="{BB962C8B-B14F-4D97-AF65-F5344CB8AC3E}">
        <p14:creationId xmlns:p14="http://schemas.microsoft.com/office/powerpoint/2010/main" val="69914239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students focus this time again closely on the SSC and the cluster</a:t>
            </a:r>
            <a:r>
              <a:rPr lang="en-GB" baseline="0" dirty="0"/>
              <a:t> words.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78</a:t>
            </a:fld>
            <a:endParaRPr lang="en-GB" dirty="0"/>
          </a:p>
        </p:txBody>
      </p:sp>
    </p:spTree>
    <p:extLst>
      <p:ext uri="{BB962C8B-B14F-4D97-AF65-F5344CB8AC3E}">
        <p14:creationId xmlns:p14="http://schemas.microsoft.com/office/powerpoint/2010/main" val="57380079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or sound, students have to pronounce the words themselves.</a:t>
            </a:r>
            <a:endParaRPr lang="en-GB" sz="1200" kern="1200" dirty="0">
              <a:solidFill>
                <a:schemeClr val="tx1"/>
              </a:solidFill>
              <a:effectLst/>
              <a:ea typeface="+mn-ea"/>
              <a:cs typeface="+mn-cs"/>
            </a:endParaRPr>
          </a:p>
          <a:p>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79</a:t>
            </a:fld>
            <a:endParaRPr lang="en-GB" dirty="0"/>
          </a:p>
        </p:txBody>
      </p:sp>
    </p:spTree>
    <p:extLst>
      <p:ext uri="{BB962C8B-B14F-4D97-AF65-F5344CB8AC3E}">
        <p14:creationId xmlns:p14="http://schemas.microsoft.com/office/powerpoint/2010/main" val="5738007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a:t>
            </a:r>
            <a:r>
              <a:rPr lang="en-GB" b="1" baseline="0" dirty="0" err="1"/>
              <a:t>i</a:t>
            </a:r>
            <a:r>
              <a:rPr lang="en-GB" b="1" baseline="0" dirty="0"/>
              <a:t>’ </a:t>
            </a:r>
            <a:r>
              <a:rPr lang="en-GB" baseline="0" dirty="0"/>
              <a:t>and then the </a:t>
            </a:r>
            <a:r>
              <a:rPr lang="en-GB" b="1" baseline="0" dirty="0"/>
              <a:t>source</a:t>
            </a:r>
            <a:r>
              <a:rPr lang="en-GB" baseline="0" dirty="0"/>
              <a:t> word again (with gesture, if using).</a:t>
            </a:r>
            <a:br>
              <a:rPr lang="en-GB" baseline="0" dirty="0"/>
            </a:br>
            <a:r>
              <a:rPr lang="en-GB" baseline="0" dirty="0"/>
              <a:t>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words(e.g. initial, 2</a:t>
            </a:r>
            <a:r>
              <a:rPr lang="en-GB" baseline="30000" dirty="0"/>
              <a:t>nd</a:t>
            </a:r>
            <a:r>
              <a:rPr lang="en-GB" baseline="0" dirty="0"/>
              <a:t>, final etc..) and additionally, we have tried to use words that build cumulatively on previously taught SSCs (see the Phonics Teaching Sequence document) and do not include new SSCs.  Where new SSCs are used, they are often consonants which have a similar symbol-sound correspondence in English.</a:t>
            </a:r>
            <a:endParaRPr lang="en-GB" sz="1200" b="0" i="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8</a:t>
            </a:fld>
            <a:endParaRPr lang="en-GB" dirty="0"/>
          </a:p>
        </p:txBody>
      </p:sp>
    </p:spTree>
    <p:extLst>
      <p:ext uri="{BB962C8B-B14F-4D97-AF65-F5344CB8AC3E}">
        <p14:creationId xmlns:p14="http://schemas.microsoft.com/office/powerpoint/2010/main" val="192251503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a:t>
            </a:r>
            <a:r>
              <a:rPr lang="es-CO" sz="1600" b="0" dirty="0">
                <a:solidFill>
                  <a:srgbClr val="115076"/>
                </a:solidFill>
                <a:latin typeface="Century Gothic" panose="020B0502020202020204" pitchFamily="34" charset="0"/>
                <a:cs typeface="Calibri" panose="020F0502020204030204" pitchFamily="34" charset="0"/>
              </a:rPr>
              <a:t>ñ</a:t>
            </a:r>
            <a:r>
              <a:rPr lang="en-GB" b="1" baseline="0" dirty="0"/>
              <a:t>’ </a:t>
            </a:r>
            <a:r>
              <a:rPr lang="en-GB" baseline="0" dirty="0"/>
              <a:t>and then the </a:t>
            </a:r>
            <a:r>
              <a:rPr lang="en-GB" b="1" baseline="0" dirty="0"/>
              <a:t>source</a:t>
            </a:r>
            <a:r>
              <a:rPr lang="en-GB" baseline="0" dirty="0"/>
              <a:t> word again (with gesture, if using).</a:t>
            </a:r>
            <a:br>
              <a:rPr lang="en-GB" baseline="0" dirty="0"/>
            </a:br>
            <a:r>
              <a:rPr lang="en-GB" baseline="0" dirty="0"/>
              <a:t>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80</a:t>
            </a:fld>
            <a:endParaRPr lang="en-GB" dirty="0"/>
          </a:p>
        </p:txBody>
      </p:sp>
    </p:spTree>
    <p:extLst>
      <p:ext uri="{BB962C8B-B14F-4D97-AF65-F5344CB8AC3E}">
        <p14:creationId xmlns:p14="http://schemas.microsoft.com/office/powerpoint/2010/main" val="37458422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students focus this time again closely on the SSC and the cluster</a:t>
            </a:r>
            <a:r>
              <a:rPr lang="en-GB" baseline="0" dirty="0"/>
              <a:t> words.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81</a:t>
            </a:fld>
            <a:endParaRPr lang="en-GB" dirty="0"/>
          </a:p>
        </p:txBody>
      </p:sp>
    </p:spTree>
    <p:extLst>
      <p:ext uri="{BB962C8B-B14F-4D97-AF65-F5344CB8AC3E}">
        <p14:creationId xmlns:p14="http://schemas.microsoft.com/office/powerpoint/2010/main" val="72785719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or sound, students have to pronounce the words themselves.</a:t>
            </a:r>
            <a:endParaRPr lang="en-GB" sz="1200" kern="1200" dirty="0">
              <a:solidFill>
                <a:schemeClr val="tx1"/>
              </a:solidFill>
              <a:effectLst/>
              <a:ea typeface="+mn-ea"/>
              <a:cs typeface="+mn-cs"/>
            </a:endParaRPr>
          </a:p>
          <a:p>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82</a:t>
            </a:fld>
            <a:endParaRPr lang="en-GB" dirty="0"/>
          </a:p>
        </p:txBody>
      </p:sp>
    </p:spTree>
    <p:extLst>
      <p:ext uri="{BB962C8B-B14F-4D97-AF65-F5344CB8AC3E}">
        <p14:creationId xmlns:p14="http://schemas.microsoft.com/office/powerpoint/2010/main" val="194847721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Introduce</a:t>
            </a:r>
            <a:r>
              <a:rPr lang="en-GB" sz="1200" baseline="0" dirty="0"/>
              <a:t> and elicit the pronunciation of the </a:t>
            </a:r>
            <a:r>
              <a:rPr lang="en-GB" sz="1200" b="1" baseline="0" dirty="0"/>
              <a:t>individual SSC ‘n’ </a:t>
            </a:r>
            <a:r>
              <a:rPr lang="en-GB" sz="1200" baseline="0" dirty="0"/>
              <a:t>and then the </a:t>
            </a:r>
            <a:r>
              <a:rPr lang="en-GB" sz="1200" b="1" baseline="0" dirty="0"/>
              <a:t>source</a:t>
            </a:r>
            <a:r>
              <a:rPr lang="en-GB" sz="1200" baseline="0" dirty="0"/>
              <a:t> word again (with gesture, if using).</a:t>
            </a:r>
            <a:br>
              <a:rPr lang="en-GB" sz="1200" baseline="0" dirty="0"/>
            </a:br>
            <a:r>
              <a:rPr lang="en-GB" sz="1200" baseline="0" dirty="0"/>
              <a:t>Then present and elicit the pronunciation of the five </a:t>
            </a:r>
            <a:r>
              <a:rPr lang="en-GB" sz="1200" b="1" baseline="0" dirty="0"/>
              <a:t>cluster</a:t>
            </a:r>
            <a:r>
              <a:rPr lang="en-GB" sz="1200"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baseline="0" dirty="0"/>
            </a:br>
            <a:r>
              <a:rPr lang="en-GB" sz="1200" baseline="0" dirty="0"/>
              <a:t>The cluster words have been chosen for their high-frequency, from a range of word classes, with the SSC (where possible) positioned within a variety of syllables within the words (e.g. initial, 2</a:t>
            </a:r>
            <a:r>
              <a:rPr lang="en-GB" sz="1200" baseline="30000" dirty="0"/>
              <a:t>nd</a:t>
            </a:r>
            <a:r>
              <a:rPr lang="en-GB" sz="1200"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solidFill>
                <a:srgbClr val="115076"/>
              </a:solidFill>
              <a:latin typeface="Century Gothic" panose="020B0502020202020204" pitchFamily="34" charset="0"/>
              <a:cs typeface="Calibri" panose="020F0502020204030204" pitchFamily="34" charset="0"/>
            </a:endParaRPr>
          </a:p>
          <a:p>
            <a:endParaRPr lang="en-GB" sz="1200"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83</a:t>
            </a:fld>
            <a:endParaRPr lang="en-GB" dirty="0"/>
          </a:p>
        </p:txBody>
      </p:sp>
    </p:spTree>
    <p:extLst>
      <p:ext uri="{BB962C8B-B14F-4D97-AF65-F5344CB8AC3E}">
        <p14:creationId xmlns:p14="http://schemas.microsoft.com/office/powerpoint/2010/main" val="358113697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students focus this time again closely on the SSC and the cluster</a:t>
            </a:r>
            <a:r>
              <a:rPr lang="en-GB" baseline="0" dirty="0"/>
              <a:t> words.</a:t>
            </a:r>
            <a:endParaRPr lang="en-GB" sz="1200" kern="1200" dirty="0">
              <a:solidFill>
                <a:schemeClr val="tx1"/>
              </a:solidFill>
              <a:effectLst/>
              <a:ea typeface="+mn-ea"/>
              <a:cs typeface="+mn-cs"/>
            </a:endParaRPr>
          </a:p>
          <a:p>
            <a:endParaRPr lang="en-GB" sz="1200"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84</a:t>
            </a:fld>
            <a:endParaRPr lang="en-GB" dirty="0"/>
          </a:p>
        </p:txBody>
      </p:sp>
    </p:spTree>
    <p:extLst>
      <p:ext uri="{BB962C8B-B14F-4D97-AF65-F5344CB8AC3E}">
        <p14:creationId xmlns:p14="http://schemas.microsoft.com/office/powerpoint/2010/main" val="158978405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or sound, students have to pronounce the words themselves.</a:t>
            </a:r>
            <a:endParaRPr lang="en-GB" sz="1200" kern="1200" dirty="0">
              <a:solidFill>
                <a:schemeClr val="tx1"/>
              </a:solidFill>
              <a:effectLst/>
              <a:ea typeface="+mn-ea"/>
              <a:cs typeface="+mn-cs"/>
            </a:endParaRPr>
          </a:p>
          <a:p>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85</a:t>
            </a:fld>
            <a:endParaRPr lang="en-GB" dirty="0"/>
          </a:p>
        </p:txBody>
      </p:sp>
    </p:spTree>
    <p:extLst>
      <p:ext uri="{BB962C8B-B14F-4D97-AF65-F5344CB8AC3E}">
        <p14:creationId xmlns:p14="http://schemas.microsoft.com/office/powerpoint/2010/main" val="279738094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a:t>
            </a:r>
            <a:r>
              <a:rPr lang="en-GB" b="1" baseline="0" dirty="0" err="1"/>
              <a:t>gi</a:t>
            </a:r>
            <a:r>
              <a:rPr lang="en-GB" b="1" baseline="0" dirty="0"/>
              <a:t>’ </a:t>
            </a:r>
            <a:r>
              <a:rPr lang="en-GB" baseline="0" dirty="0"/>
              <a:t>and then the </a:t>
            </a:r>
            <a:r>
              <a:rPr lang="en-GB" b="1" baseline="0" dirty="0"/>
              <a:t>source</a:t>
            </a:r>
            <a:r>
              <a:rPr lang="en-GB" baseline="0" dirty="0"/>
              <a:t> word again (with gesture, if using).</a:t>
            </a:r>
            <a:br>
              <a:rPr lang="en-GB" baseline="0" dirty="0"/>
            </a:br>
            <a:r>
              <a:rPr lang="en-GB" baseline="0" dirty="0"/>
              <a:t>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86</a:t>
            </a:fld>
            <a:endParaRPr lang="en-GB" dirty="0"/>
          </a:p>
        </p:txBody>
      </p:sp>
    </p:spTree>
    <p:extLst>
      <p:ext uri="{BB962C8B-B14F-4D97-AF65-F5344CB8AC3E}">
        <p14:creationId xmlns:p14="http://schemas.microsoft.com/office/powerpoint/2010/main" val="398309077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students focus this time again closely on the SSC and the cluster</a:t>
            </a:r>
            <a:r>
              <a:rPr lang="en-GB" baseline="0" dirty="0"/>
              <a:t> words.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87</a:t>
            </a:fld>
            <a:endParaRPr lang="en-GB" dirty="0"/>
          </a:p>
        </p:txBody>
      </p:sp>
    </p:spTree>
    <p:extLst>
      <p:ext uri="{BB962C8B-B14F-4D97-AF65-F5344CB8AC3E}">
        <p14:creationId xmlns:p14="http://schemas.microsoft.com/office/powerpoint/2010/main" val="167951870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or sound, students have to pronounce the words themselves.</a:t>
            </a:r>
            <a:endParaRPr lang="en-GB" sz="1200" kern="1200" dirty="0">
              <a:solidFill>
                <a:schemeClr val="tx1"/>
              </a:solidFill>
              <a:effectLst/>
              <a:ea typeface="+mn-ea"/>
              <a:cs typeface="+mn-cs"/>
            </a:endParaRPr>
          </a:p>
          <a:p>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88</a:t>
            </a:fld>
            <a:endParaRPr lang="en-GB" dirty="0"/>
          </a:p>
        </p:txBody>
      </p:sp>
    </p:spTree>
    <p:extLst>
      <p:ext uri="{BB962C8B-B14F-4D97-AF65-F5344CB8AC3E}">
        <p14:creationId xmlns:p14="http://schemas.microsoft.com/office/powerpoint/2010/main" val="385474108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‘b’ </a:t>
            </a:r>
            <a:r>
              <a:rPr lang="en-GB" baseline="0" dirty="0"/>
              <a:t>and then the </a:t>
            </a:r>
            <a:r>
              <a:rPr lang="en-GB" b="1" baseline="0" dirty="0"/>
              <a:t>source</a:t>
            </a:r>
            <a:r>
              <a:rPr lang="en-GB" baseline="0" dirty="0"/>
              <a:t> word again (with gesture, if using).</a:t>
            </a:r>
            <a:br>
              <a:rPr lang="en-GB" baseline="0" dirty="0"/>
            </a:br>
            <a:r>
              <a:rPr lang="en-GB" baseline="0" dirty="0"/>
              <a:t>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89</a:t>
            </a:fld>
            <a:endParaRPr lang="en-GB" dirty="0"/>
          </a:p>
        </p:txBody>
      </p:sp>
    </p:spTree>
    <p:extLst>
      <p:ext uri="{BB962C8B-B14F-4D97-AF65-F5344CB8AC3E}">
        <p14:creationId xmlns:p14="http://schemas.microsoft.com/office/powerpoint/2010/main" val="20656601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students focus this time again closely on the SSC and the cluster</a:t>
            </a:r>
            <a:r>
              <a:rPr lang="en-GB" baseline="0" dirty="0"/>
              <a:t> words.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9</a:t>
            </a:fld>
            <a:endParaRPr lang="en-GB" dirty="0"/>
          </a:p>
        </p:txBody>
      </p:sp>
    </p:spTree>
    <p:extLst>
      <p:ext uri="{BB962C8B-B14F-4D97-AF65-F5344CB8AC3E}">
        <p14:creationId xmlns:p14="http://schemas.microsoft.com/office/powerpoint/2010/main" val="358259498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students focus this time again closely on the SSC and the cluster</a:t>
            </a:r>
            <a:r>
              <a:rPr lang="en-GB" baseline="0" dirty="0"/>
              <a:t> words.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90</a:t>
            </a:fld>
            <a:endParaRPr lang="en-GB" dirty="0"/>
          </a:p>
        </p:txBody>
      </p:sp>
    </p:spTree>
    <p:extLst>
      <p:ext uri="{BB962C8B-B14F-4D97-AF65-F5344CB8AC3E}">
        <p14:creationId xmlns:p14="http://schemas.microsoft.com/office/powerpoint/2010/main" val="126445255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or sound, students have to pronounce the words themselves.</a:t>
            </a:r>
            <a:endParaRPr lang="en-GB" sz="1200" kern="1200" dirty="0">
              <a:solidFill>
                <a:schemeClr val="tx1"/>
              </a:solidFill>
              <a:effectLst/>
              <a:ea typeface="+mn-ea"/>
              <a:cs typeface="+mn-cs"/>
            </a:endParaRPr>
          </a:p>
          <a:p>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91</a:t>
            </a:fld>
            <a:endParaRPr lang="en-GB" dirty="0"/>
          </a:p>
        </p:txBody>
      </p:sp>
    </p:spTree>
    <p:extLst>
      <p:ext uri="{BB962C8B-B14F-4D97-AF65-F5344CB8AC3E}">
        <p14:creationId xmlns:p14="http://schemas.microsoft.com/office/powerpoint/2010/main" val="311874209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a:t>
            </a:r>
            <a:r>
              <a:rPr lang="en-GB" b="1" baseline="0" dirty="0" err="1"/>
              <a:t>rr</a:t>
            </a:r>
            <a:r>
              <a:rPr lang="en-GB" b="1" baseline="0" dirty="0"/>
              <a:t>’ </a:t>
            </a:r>
            <a:r>
              <a:rPr lang="en-GB" baseline="0" dirty="0"/>
              <a:t>and then the </a:t>
            </a:r>
            <a:r>
              <a:rPr lang="en-GB" b="1" baseline="0" dirty="0"/>
              <a:t>source</a:t>
            </a:r>
            <a:r>
              <a:rPr lang="en-GB" baseline="0" dirty="0"/>
              <a:t> word again (with gesture, if using).</a:t>
            </a:r>
            <a:br>
              <a:rPr lang="en-GB" baseline="0" dirty="0"/>
            </a:br>
            <a:r>
              <a:rPr lang="en-GB" baseline="0" dirty="0"/>
              <a:t>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baseline="0" dirty="0"/>
              <a:t>Word frequency rankings: </a:t>
            </a:r>
            <a:r>
              <a:rPr lang="en-GB" b="1" baseline="0" dirty="0" err="1"/>
              <a:t>perro</a:t>
            </a:r>
            <a:r>
              <a:rPr lang="en-GB" b="1" baseline="0" dirty="0"/>
              <a:t> </a:t>
            </a:r>
            <a:r>
              <a:rPr lang="en-GB" baseline="0" dirty="0"/>
              <a:t>[888]; </a:t>
            </a:r>
            <a:r>
              <a:rPr lang="en-GB" b="1" baseline="0" dirty="0" err="1"/>
              <a:t>correr</a:t>
            </a:r>
            <a:r>
              <a:rPr lang="en-GB" b="1" baseline="0" dirty="0"/>
              <a:t> </a:t>
            </a:r>
            <a:r>
              <a:rPr lang="en-GB" baseline="0" dirty="0"/>
              <a:t>[343]; </a:t>
            </a:r>
            <a:r>
              <a:rPr lang="en-GB" b="1" baseline="0" dirty="0" err="1"/>
              <a:t>cerrar</a:t>
            </a:r>
            <a:r>
              <a:rPr lang="en-GB" b="1" baseline="0" dirty="0"/>
              <a:t> </a:t>
            </a:r>
            <a:r>
              <a:rPr lang="en-GB" b="0" baseline="0" dirty="0"/>
              <a:t>[521];</a:t>
            </a:r>
            <a:r>
              <a:rPr lang="en-GB" baseline="0" dirty="0"/>
              <a:t> </a:t>
            </a:r>
            <a:r>
              <a:rPr lang="en-GB" b="1" baseline="0" dirty="0" err="1"/>
              <a:t>correo</a:t>
            </a:r>
            <a:r>
              <a:rPr lang="en-GB" b="1" baseline="0" dirty="0"/>
              <a:t> </a:t>
            </a:r>
            <a:r>
              <a:rPr lang="en-GB" baseline="0" dirty="0"/>
              <a:t>[1638]; </a:t>
            </a:r>
            <a:r>
              <a:rPr lang="en-GB" b="1" baseline="0" dirty="0"/>
              <a:t>barrio </a:t>
            </a:r>
            <a:r>
              <a:rPr lang="en-GB" baseline="0" dirty="0"/>
              <a:t>[940]; </a:t>
            </a:r>
            <a:r>
              <a:rPr lang="en-GB" b="1" baseline="0" dirty="0" err="1"/>
              <a:t>correcto</a:t>
            </a:r>
            <a:r>
              <a:rPr lang="en-GB" b="1" baseline="0" dirty="0"/>
              <a:t> </a:t>
            </a:r>
            <a:r>
              <a:rPr lang="en-GB" baseline="0" dirty="0"/>
              <a:t>[1467]</a:t>
            </a:r>
            <a:br>
              <a:rPr lang="en-GB" sz="1200" kern="1200" dirty="0">
                <a:solidFill>
                  <a:schemeClr val="tx1"/>
                </a:solidFill>
                <a:effectLst/>
                <a:ea typeface="+mn-ea"/>
                <a:cs typeface="+mn-cs"/>
              </a:rPr>
            </a:br>
            <a:r>
              <a:rPr lang="de-DE" sz="1200" b="0" i="0" kern="1200" dirty="0">
                <a:solidFill>
                  <a:schemeClr val="tx1"/>
                </a:solidFill>
                <a:effectLst/>
                <a:ea typeface="+mn-ea"/>
                <a:cs typeface="+mn-cs"/>
              </a:rPr>
              <a:t>Source: </a:t>
            </a:r>
            <a:r>
              <a:rPr lang="en-GB" sz="1200" kern="1200" dirty="0">
                <a:solidFill>
                  <a:schemeClr val="tx1"/>
                </a:solidFill>
                <a:effectLst/>
                <a:ea typeface="+mn-ea"/>
                <a:cs typeface="+mn-cs"/>
              </a:rPr>
              <a:t>Davies, M.</a:t>
            </a:r>
            <a:r>
              <a:rPr lang="en-GB" sz="1200" kern="1200" baseline="0" dirty="0">
                <a:solidFill>
                  <a:schemeClr val="tx1"/>
                </a:solidFill>
                <a:effectLst/>
                <a:ea typeface="+mn-ea"/>
                <a:cs typeface="+mn-cs"/>
              </a:rPr>
              <a:t> &amp; Davies, K</a:t>
            </a:r>
            <a:r>
              <a:rPr lang="en-GB" sz="1200" kern="1200" dirty="0">
                <a:solidFill>
                  <a:schemeClr val="tx1"/>
                </a:solidFill>
                <a:effectLst/>
                <a:ea typeface="+mn-ea"/>
                <a:cs typeface="+mn-cs"/>
              </a:rPr>
              <a:t>.  (2018). </a:t>
            </a:r>
            <a:r>
              <a:rPr lang="en-GB" sz="1200" i="1" kern="1200" dirty="0">
                <a:solidFill>
                  <a:schemeClr val="tx1"/>
                </a:solidFill>
                <a:effectLst/>
                <a:ea typeface="+mn-ea"/>
                <a:cs typeface="+mn-cs"/>
              </a:rPr>
              <a:t>A Frequency Dictionary of Spanish: Core vocabulary for learners </a:t>
            </a:r>
            <a:r>
              <a:rPr lang="en-GB" sz="1200" i="0" kern="1200" dirty="0">
                <a:solidFill>
                  <a:schemeClr val="tx1"/>
                </a:solidFill>
                <a:effectLst/>
                <a:ea typeface="+mn-ea"/>
                <a:cs typeface="+mn-cs"/>
              </a:rPr>
              <a:t>(2</a:t>
            </a:r>
            <a:r>
              <a:rPr lang="en-GB" sz="1200" i="0" kern="1200" baseline="30000" dirty="0">
                <a:solidFill>
                  <a:schemeClr val="tx1"/>
                </a:solidFill>
                <a:effectLst/>
                <a:ea typeface="+mn-ea"/>
                <a:cs typeface="+mn-cs"/>
              </a:rPr>
              <a:t>nd</a:t>
            </a:r>
            <a:r>
              <a:rPr lang="en-GB" sz="1200" i="0" kern="1200" baseline="0" dirty="0">
                <a:solidFill>
                  <a:schemeClr val="tx1"/>
                </a:solidFill>
                <a:effectLst/>
                <a:ea typeface="+mn-ea"/>
                <a:cs typeface="+mn-cs"/>
              </a:rPr>
              <a:t> ed.) </a:t>
            </a:r>
            <a:r>
              <a:rPr lang="en-GB" sz="1200" kern="1200" dirty="0">
                <a:solidFill>
                  <a:schemeClr val="tx1"/>
                </a:solidFill>
                <a:effectLst/>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92</a:t>
            </a:fld>
            <a:endParaRPr lang="en-GB" dirty="0"/>
          </a:p>
        </p:txBody>
      </p:sp>
    </p:spTree>
    <p:extLst>
      <p:ext uri="{BB962C8B-B14F-4D97-AF65-F5344CB8AC3E}">
        <p14:creationId xmlns:p14="http://schemas.microsoft.com/office/powerpoint/2010/main" val="136924371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students focus this time again closely on the SSC and the cluster</a:t>
            </a:r>
            <a:r>
              <a:rPr lang="en-GB" baseline="0" dirty="0"/>
              <a:t> words.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93</a:t>
            </a:fld>
            <a:endParaRPr lang="en-GB" dirty="0"/>
          </a:p>
        </p:txBody>
      </p:sp>
    </p:spTree>
    <p:extLst>
      <p:ext uri="{BB962C8B-B14F-4D97-AF65-F5344CB8AC3E}">
        <p14:creationId xmlns:p14="http://schemas.microsoft.com/office/powerpoint/2010/main" val="409189825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or sound, students have to pronounce the words themselves.</a:t>
            </a:r>
            <a:endParaRPr lang="en-GB" sz="1200" kern="1200" dirty="0">
              <a:solidFill>
                <a:schemeClr val="tx1"/>
              </a:solidFill>
              <a:effectLst/>
              <a:ea typeface="+mn-ea"/>
              <a:cs typeface="+mn-cs"/>
            </a:endParaRPr>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94</a:t>
            </a:fld>
            <a:endParaRPr lang="en-GB" dirty="0"/>
          </a:p>
        </p:txBody>
      </p:sp>
    </p:spTree>
    <p:extLst>
      <p:ext uri="{BB962C8B-B14F-4D97-AF65-F5344CB8AC3E}">
        <p14:creationId xmlns:p14="http://schemas.microsoft.com/office/powerpoint/2010/main" val="392801123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‘r’ </a:t>
            </a:r>
            <a:r>
              <a:rPr lang="en-GB" baseline="0" dirty="0"/>
              <a:t>and then the </a:t>
            </a:r>
            <a:r>
              <a:rPr lang="en-GB" b="1" baseline="0" dirty="0"/>
              <a:t>source</a:t>
            </a:r>
            <a:r>
              <a:rPr lang="en-GB" baseline="0" dirty="0"/>
              <a:t> word again (with gesture, if using).</a:t>
            </a:r>
            <a:br>
              <a:rPr lang="en-GB" baseline="0" dirty="0"/>
            </a:br>
            <a:r>
              <a:rPr lang="en-GB" baseline="0" dirty="0"/>
              <a:t>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baseline="0" dirty="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Word frequency rankings: </a:t>
            </a:r>
            <a:r>
              <a:rPr lang="en-GB" b="1" baseline="0" dirty="0" err="1"/>
              <a:t>pero</a:t>
            </a:r>
            <a:r>
              <a:rPr lang="en-GB" b="1" baseline="0" dirty="0"/>
              <a:t> </a:t>
            </a:r>
            <a:r>
              <a:rPr lang="en-GB" baseline="0" dirty="0"/>
              <a:t>[30]; </a:t>
            </a:r>
            <a:r>
              <a:rPr lang="en-GB" b="1" baseline="0" dirty="0" err="1"/>
              <a:t>caro</a:t>
            </a:r>
            <a:r>
              <a:rPr lang="en-GB" b="1" baseline="0" dirty="0"/>
              <a:t> </a:t>
            </a:r>
            <a:r>
              <a:rPr lang="en-GB" baseline="0" dirty="0"/>
              <a:t>[2179]; </a:t>
            </a:r>
            <a:r>
              <a:rPr lang="en-GB" b="1" baseline="0" dirty="0"/>
              <a:t>Francia </a:t>
            </a:r>
            <a:r>
              <a:rPr lang="en-GB" b="0" baseline="0" dirty="0"/>
              <a:t>[939];</a:t>
            </a:r>
            <a:r>
              <a:rPr lang="en-GB" baseline="0" dirty="0"/>
              <a:t> </a:t>
            </a:r>
            <a:r>
              <a:rPr lang="en-GB" b="1" baseline="0" dirty="0" err="1"/>
              <a:t>sobre</a:t>
            </a:r>
            <a:r>
              <a:rPr lang="en-GB" b="1" baseline="0" dirty="0"/>
              <a:t> </a:t>
            </a:r>
            <a:r>
              <a:rPr lang="en-GB" baseline="0" dirty="0"/>
              <a:t>[62]; </a:t>
            </a:r>
            <a:r>
              <a:rPr lang="en-GB" b="1" baseline="0" dirty="0" err="1"/>
              <a:t>abrir</a:t>
            </a:r>
            <a:r>
              <a:rPr lang="en-GB" b="1" baseline="0" dirty="0"/>
              <a:t> </a:t>
            </a:r>
            <a:r>
              <a:rPr lang="en-GB" baseline="0" dirty="0"/>
              <a:t>[246]; </a:t>
            </a:r>
            <a:r>
              <a:rPr lang="en-GB" b="1" baseline="0" dirty="0" err="1"/>
              <a:t>rico</a:t>
            </a:r>
            <a:r>
              <a:rPr lang="en-GB" baseline="0" dirty="0"/>
              <a:t>[398]</a:t>
            </a:r>
            <a:br>
              <a:rPr lang="en-GB" sz="1200" kern="1200" dirty="0">
                <a:solidFill>
                  <a:schemeClr val="tx1"/>
                </a:solidFill>
                <a:effectLst/>
                <a:ea typeface="+mn-ea"/>
                <a:cs typeface="+mn-cs"/>
              </a:rPr>
            </a:br>
            <a:r>
              <a:rPr lang="de-DE" sz="1200" b="0" i="0" kern="1200" dirty="0">
                <a:solidFill>
                  <a:schemeClr val="tx1"/>
                </a:solidFill>
                <a:effectLst/>
                <a:ea typeface="+mn-ea"/>
                <a:cs typeface="+mn-cs"/>
              </a:rPr>
              <a:t>Source: </a:t>
            </a:r>
            <a:r>
              <a:rPr lang="en-GB" sz="1200" kern="1200" dirty="0">
                <a:solidFill>
                  <a:schemeClr val="tx1"/>
                </a:solidFill>
                <a:effectLst/>
                <a:ea typeface="+mn-ea"/>
                <a:cs typeface="+mn-cs"/>
              </a:rPr>
              <a:t>Davies, M.</a:t>
            </a:r>
            <a:r>
              <a:rPr lang="en-GB" sz="1200" kern="1200" baseline="0" dirty="0">
                <a:solidFill>
                  <a:schemeClr val="tx1"/>
                </a:solidFill>
                <a:effectLst/>
                <a:ea typeface="+mn-ea"/>
                <a:cs typeface="+mn-cs"/>
              </a:rPr>
              <a:t> &amp; Davies, K</a:t>
            </a:r>
            <a:r>
              <a:rPr lang="en-GB" sz="1200" kern="1200" dirty="0">
                <a:solidFill>
                  <a:schemeClr val="tx1"/>
                </a:solidFill>
                <a:effectLst/>
                <a:ea typeface="+mn-ea"/>
                <a:cs typeface="+mn-cs"/>
              </a:rPr>
              <a:t>.  (2018). </a:t>
            </a:r>
            <a:r>
              <a:rPr lang="en-GB" sz="1200" i="1" kern="1200" dirty="0">
                <a:solidFill>
                  <a:schemeClr val="tx1"/>
                </a:solidFill>
                <a:effectLst/>
                <a:ea typeface="+mn-ea"/>
                <a:cs typeface="+mn-cs"/>
              </a:rPr>
              <a:t>A Frequency Dictionary of Spanish: Core vocabulary for learners </a:t>
            </a:r>
            <a:r>
              <a:rPr lang="en-GB" sz="1200" i="0" kern="1200" dirty="0">
                <a:solidFill>
                  <a:schemeClr val="tx1"/>
                </a:solidFill>
                <a:effectLst/>
                <a:ea typeface="+mn-ea"/>
                <a:cs typeface="+mn-cs"/>
              </a:rPr>
              <a:t>(2</a:t>
            </a:r>
            <a:r>
              <a:rPr lang="en-GB" sz="1200" i="0" kern="1200" baseline="30000" dirty="0">
                <a:solidFill>
                  <a:schemeClr val="tx1"/>
                </a:solidFill>
                <a:effectLst/>
                <a:ea typeface="+mn-ea"/>
                <a:cs typeface="+mn-cs"/>
              </a:rPr>
              <a:t>nd</a:t>
            </a:r>
            <a:r>
              <a:rPr lang="en-GB" sz="1200" i="0" kern="1200" baseline="0" dirty="0">
                <a:solidFill>
                  <a:schemeClr val="tx1"/>
                </a:solidFill>
                <a:effectLst/>
                <a:ea typeface="+mn-ea"/>
                <a:cs typeface="+mn-cs"/>
              </a:rPr>
              <a:t> ed.) </a:t>
            </a:r>
            <a:r>
              <a:rPr lang="en-GB" sz="1200" kern="1200" dirty="0">
                <a:solidFill>
                  <a:schemeClr val="tx1"/>
                </a:solidFill>
                <a:effectLst/>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95</a:t>
            </a:fld>
            <a:endParaRPr lang="en-GB" dirty="0"/>
          </a:p>
        </p:txBody>
      </p:sp>
    </p:spTree>
    <p:extLst>
      <p:ext uri="{BB962C8B-B14F-4D97-AF65-F5344CB8AC3E}">
        <p14:creationId xmlns:p14="http://schemas.microsoft.com/office/powerpoint/2010/main" val="72876267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students focus this time again closely on the SSC and the cluster</a:t>
            </a:r>
            <a:r>
              <a:rPr lang="en-GB" baseline="0" dirty="0"/>
              <a:t> words.</a:t>
            </a:r>
            <a:endParaRPr lang="en-GB" sz="1200" kern="1200" dirty="0">
              <a:solidFill>
                <a:schemeClr val="tx1"/>
              </a:solidFill>
              <a:effectLst/>
              <a:ea typeface="+mn-ea"/>
              <a:cs typeface="+mn-cs"/>
            </a:endParaRPr>
          </a:p>
          <a:p>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96</a:t>
            </a:fld>
            <a:endParaRPr lang="en-GB" dirty="0"/>
          </a:p>
        </p:txBody>
      </p:sp>
    </p:spTree>
    <p:extLst>
      <p:ext uri="{BB962C8B-B14F-4D97-AF65-F5344CB8AC3E}">
        <p14:creationId xmlns:p14="http://schemas.microsoft.com/office/powerpoint/2010/main" val="46725514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or sound, students have to pronounce the words themselves.</a:t>
            </a:r>
            <a:endParaRPr lang="en-GB" sz="1200" kern="1200" dirty="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pPr/>
              <a:t>97</a:t>
            </a:fld>
            <a:endParaRPr lang="en-GB" dirty="0"/>
          </a:p>
        </p:txBody>
      </p:sp>
    </p:spTree>
    <p:extLst>
      <p:ext uri="{BB962C8B-B14F-4D97-AF65-F5344CB8AC3E}">
        <p14:creationId xmlns:p14="http://schemas.microsoft.com/office/powerpoint/2010/main" val="276870929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‘h’ </a:t>
            </a:r>
            <a:r>
              <a:rPr lang="en-GB" baseline="0" dirty="0"/>
              <a:t>and then the </a:t>
            </a:r>
            <a:r>
              <a:rPr lang="en-GB" b="1" baseline="0" dirty="0"/>
              <a:t>source</a:t>
            </a:r>
            <a:r>
              <a:rPr lang="en-GB" baseline="0" dirty="0"/>
              <a:t> word again (with gesture, if using).</a:t>
            </a:r>
            <a:br>
              <a:rPr lang="en-GB" baseline="0" dirty="0"/>
            </a:br>
            <a:r>
              <a:rPr lang="en-GB" baseline="0" dirty="0"/>
              <a:t>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98</a:t>
            </a:fld>
            <a:endParaRPr lang="en-GB" dirty="0"/>
          </a:p>
        </p:txBody>
      </p:sp>
    </p:spTree>
    <p:extLst>
      <p:ext uri="{BB962C8B-B14F-4D97-AF65-F5344CB8AC3E}">
        <p14:creationId xmlns:p14="http://schemas.microsoft.com/office/powerpoint/2010/main" val="338028724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students focus this time again closely on the SSC and the cluster</a:t>
            </a:r>
            <a:r>
              <a:rPr lang="en-GB" baseline="0" dirty="0"/>
              <a:t> words.</a:t>
            </a:r>
            <a:endParaRPr lang="en-GB" sz="1200" kern="1200" dirty="0">
              <a:solidFill>
                <a:schemeClr val="tx1"/>
              </a:solidFill>
              <a:effectLst/>
              <a:ea typeface="+mn-ea"/>
              <a:cs typeface="+mn-cs"/>
            </a:endParaRPr>
          </a:p>
          <a:p>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99</a:t>
            </a:fld>
            <a:endParaRPr lang="en-GB" dirty="0"/>
          </a:p>
        </p:txBody>
      </p:sp>
    </p:spTree>
    <p:extLst>
      <p:ext uri="{BB962C8B-B14F-4D97-AF65-F5344CB8AC3E}">
        <p14:creationId xmlns:p14="http://schemas.microsoft.com/office/powerpoint/2010/main" val="40551942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9568580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15/09/2021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5277869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15/09/2021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3246486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8587589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752357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5856600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046430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775666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rgbClr val="4472C4">
                    <a:lumMod val="50000"/>
                  </a:srgbClr>
                </a:solidFill>
              </a:rPr>
              <a:t>Text</a:t>
            </a:r>
          </a:p>
        </p:txBody>
      </p:sp>
    </p:spTree>
    <p:extLst>
      <p:ext uri="{BB962C8B-B14F-4D97-AF65-F5344CB8AC3E}">
        <p14:creationId xmlns:p14="http://schemas.microsoft.com/office/powerpoint/2010/main" val="20632321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2348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6555210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786699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7995218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051574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611827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8048738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606560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583770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5204779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15/09/2021</a:t>
            </a:fld>
            <a:endParaRPr lang="en-GB"/>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5798259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15/09/2021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0576787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15/09/2021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4753144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4.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Tw Cen MT" panose="020B0602020104020603"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Tw Cen MT" panose="020B0602020104020603" pitchFamily="34" charset="0"/>
              </a:rPr>
              <a:t>licensed as </a:t>
            </a:r>
            <a:r>
              <a:rPr lang="en-GB" sz="1100" b="1" u="sng" dirty="0">
                <a:solidFill>
                  <a:srgbClr val="FFFFFF"/>
                </a:solidFill>
                <a:latin typeface="Tw Cen MT" panose="020B0602020104020603" pitchFamily="34" charset="0"/>
                <a:hlinkClick r:id="rId16"/>
              </a:rPr>
              <a:t>CC BY-NC-SA 4.0</a:t>
            </a:r>
            <a:br>
              <a:rPr lang="en-GB" sz="1100" dirty="0">
                <a:latin typeface="Tw Cen MT" panose="020B0602020104020603" pitchFamily="34" charset="0"/>
              </a:rPr>
            </a:br>
            <a:endParaRPr lang="en-GB" sz="1100" dirty="0">
              <a:latin typeface="Tw Cen MT" panose="020B0602020104020603" pitchFamily="34" charset="0"/>
            </a:endParaRPr>
          </a:p>
        </p:txBody>
      </p:sp>
      <p:sp>
        <p:nvSpPr>
          <p:cNvPr id="8" name="TextBox 7"/>
          <p:cNvSpPr txBox="1"/>
          <p:nvPr userDrawn="1"/>
        </p:nvSpPr>
        <p:spPr>
          <a:xfrm>
            <a:off x="96577" y="6526075"/>
            <a:ext cx="2291024" cy="261610"/>
          </a:xfrm>
          <a:prstGeom prst="rect">
            <a:avLst/>
          </a:prstGeom>
          <a:noFill/>
        </p:spPr>
        <p:txBody>
          <a:bodyPr wrap="square" rtlCol="0">
            <a:spAutoFit/>
          </a:bodyPr>
          <a:lstStyle/>
          <a:p>
            <a:r>
              <a:rPr lang="en-GB" sz="1100" dirty="0">
                <a:solidFill>
                  <a:srgbClr val="002060"/>
                </a:solidFill>
              </a:rPr>
              <a:t>Nick Avery</a:t>
            </a:r>
          </a:p>
        </p:txBody>
      </p:sp>
    </p:spTree>
    <p:extLst>
      <p:ext uri="{BB962C8B-B14F-4D97-AF65-F5344CB8AC3E}">
        <p14:creationId xmlns:p14="http://schemas.microsoft.com/office/powerpoint/2010/main" val="32229454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1018941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audio" Target="../media/audio27.wav"/><Relationship Id="rId13" Type="http://schemas.openxmlformats.org/officeDocument/2006/relationships/image" Target="../media/image29.png"/><Relationship Id="rId3" Type="http://schemas.openxmlformats.org/officeDocument/2006/relationships/audio" Target="../media/audio22.wav"/><Relationship Id="rId7" Type="http://schemas.openxmlformats.org/officeDocument/2006/relationships/audio" Target="../media/audio26.wav"/><Relationship Id="rId12" Type="http://schemas.openxmlformats.org/officeDocument/2006/relationships/image" Target="../media/image28.png"/><Relationship Id="rId17" Type="http://schemas.openxmlformats.org/officeDocument/2006/relationships/image" Target="../media/image30.png"/><Relationship Id="rId2" Type="http://schemas.openxmlformats.org/officeDocument/2006/relationships/notesSlide" Target="../notesSlides/notesSlide11.xml"/><Relationship Id="rId16" Type="http://schemas.openxmlformats.org/officeDocument/2006/relationships/image" Target="../media/image25.png"/><Relationship Id="rId1" Type="http://schemas.openxmlformats.org/officeDocument/2006/relationships/slideLayout" Target="../slideLayouts/slideLayout6.xml"/><Relationship Id="rId6" Type="http://schemas.openxmlformats.org/officeDocument/2006/relationships/audio" Target="../media/audio25.wav"/><Relationship Id="rId11" Type="http://schemas.openxmlformats.org/officeDocument/2006/relationships/image" Target="../media/image27.png"/><Relationship Id="rId5" Type="http://schemas.openxmlformats.org/officeDocument/2006/relationships/audio" Target="../media/audio24.wav"/><Relationship Id="rId15" Type="http://schemas.openxmlformats.org/officeDocument/2006/relationships/image" Target="../media/image24.png"/><Relationship Id="rId10" Type="http://schemas.openxmlformats.org/officeDocument/2006/relationships/image" Target="../media/image26.png"/><Relationship Id="rId4" Type="http://schemas.openxmlformats.org/officeDocument/2006/relationships/audio" Target="../media/audio23.wav"/><Relationship Id="rId9" Type="http://schemas.openxmlformats.org/officeDocument/2006/relationships/audio" Target="../media/audio28.wav"/><Relationship Id="rId14" Type="http://schemas.openxmlformats.org/officeDocument/2006/relationships/image" Target="../media/image22.png"/></Relationships>
</file>

<file path=ppt/slides/_rels/slide12.xml.rels><?xml version="1.0" encoding="UTF-8" standalone="yes"?>
<Relationships xmlns="http://schemas.openxmlformats.org/package/2006/relationships"><Relationship Id="rId8" Type="http://schemas.openxmlformats.org/officeDocument/2006/relationships/audio" Target="../media/audio27.wav"/><Relationship Id="rId3" Type="http://schemas.openxmlformats.org/officeDocument/2006/relationships/audio" Target="../media/audio22.wav"/><Relationship Id="rId7" Type="http://schemas.openxmlformats.org/officeDocument/2006/relationships/audio" Target="../media/audio26.wav"/><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audio" Target="../media/audio25.wav"/><Relationship Id="rId5" Type="http://schemas.openxmlformats.org/officeDocument/2006/relationships/audio" Target="../media/audio24.wav"/><Relationship Id="rId4" Type="http://schemas.openxmlformats.org/officeDocument/2006/relationships/audio" Target="../media/audio23.wav"/><Relationship Id="rId9" Type="http://schemas.openxmlformats.org/officeDocument/2006/relationships/audio" Target="../media/audio28.wav"/></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audio" Target="../media/audio34.wav"/><Relationship Id="rId3" Type="http://schemas.openxmlformats.org/officeDocument/2006/relationships/audio" Target="../media/audio29.wav"/><Relationship Id="rId7" Type="http://schemas.openxmlformats.org/officeDocument/2006/relationships/audio" Target="../media/audio33.wav"/><Relationship Id="rId12"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audio" Target="../media/audio32.wav"/><Relationship Id="rId11" Type="http://schemas.openxmlformats.org/officeDocument/2006/relationships/image" Target="../media/image32.png"/><Relationship Id="rId5" Type="http://schemas.openxmlformats.org/officeDocument/2006/relationships/audio" Target="../media/audio31.wav"/><Relationship Id="rId10" Type="http://schemas.openxmlformats.org/officeDocument/2006/relationships/image" Target="../media/image31.png"/><Relationship Id="rId4" Type="http://schemas.openxmlformats.org/officeDocument/2006/relationships/audio" Target="../media/audio30.wav"/><Relationship Id="rId9" Type="http://schemas.openxmlformats.org/officeDocument/2006/relationships/audio" Target="../media/audio35.wav"/></Relationships>
</file>

<file path=ppt/slides/_rels/slide15.xml.rels><?xml version="1.0" encoding="UTF-8" standalone="yes"?>
<Relationships xmlns="http://schemas.openxmlformats.org/package/2006/relationships"><Relationship Id="rId8" Type="http://schemas.openxmlformats.org/officeDocument/2006/relationships/audio" Target="../media/audio34.wav"/><Relationship Id="rId3" Type="http://schemas.openxmlformats.org/officeDocument/2006/relationships/audio" Target="../media/audio29.wav"/><Relationship Id="rId7" Type="http://schemas.openxmlformats.org/officeDocument/2006/relationships/audio" Target="../media/audio33.wav"/><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audio" Target="../media/audio32.wav"/><Relationship Id="rId5" Type="http://schemas.openxmlformats.org/officeDocument/2006/relationships/audio" Target="../media/audio31.wav"/><Relationship Id="rId4" Type="http://schemas.openxmlformats.org/officeDocument/2006/relationships/audio" Target="../media/audio30.wav"/><Relationship Id="rId9" Type="http://schemas.openxmlformats.org/officeDocument/2006/relationships/audio" Target="../media/audio35.wav"/></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8" Type="http://schemas.openxmlformats.org/officeDocument/2006/relationships/audio" Target="../media/audio41.wav"/><Relationship Id="rId13" Type="http://schemas.openxmlformats.org/officeDocument/2006/relationships/image" Target="../media/image37.png"/><Relationship Id="rId3" Type="http://schemas.openxmlformats.org/officeDocument/2006/relationships/audio" Target="../media/audio36.wav"/><Relationship Id="rId7" Type="http://schemas.openxmlformats.org/officeDocument/2006/relationships/audio" Target="../media/audio40.wav"/><Relationship Id="rId12"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audio" Target="../media/audio39.wav"/><Relationship Id="rId11" Type="http://schemas.openxmlformats.org/officeDocument/2006/relationships/image" Target="../media/image35.jpeg"/><Relationship Id="rId5" Type="http://schemas.openxmlformats.org/officeDocument/2006/relationships/audio" Target="../media/audio38.wav"/><Relationship Id="rId15" Type="http://schemas.openxmlformats.org/officeDocument/2006/relationships/image" Target="../media/image39.png"/><Relationship Id="rId10" Type="http://schemas.openxmlformats.org/officeDocument/2006/relationships/image" Target="../media/image34.jpg"/><Relationship Id="rId4" Type="http://schemas.openxmlformats.org/officeDocument/2006/relationships/audio" Target="../media/audio37.wav"/><Relationship Id="rId9" Type="http://schemas.openxmlformats.org/officeDocument/2006/relationships/audio" Target="../media/audio42.wav"/><Relationship Id="rId14" Type="http://schemas.openxmlformats.org/officeDocument/2006/relationships/image" Target="../media/image38.png"/></Relationships>
</file>

<file path=ppt/slides/_rels/slide18.xml.rels><?xml version="1.0" encoding="UTF-8" standalone="yes"?>
<Relationships xmlns="http://schemas.openxmlformats.org/package/2006/relationships"><Relationship Id="rId8" Type="http://schemas.openxmlformats.org/officeDocument/2006/relationships/audio" Target="../media/audio41.wav"/><Relationship Id="rId3" Type="http://schemas.openxmlformats.org/officeDocument/2006/relationships/audio" Target="../media/audio36.wav"/><Relationship Id="rId7" Type="http://schemas.openxmlformats.org/officeDocument/2006/relationships/audio" Target="../media/audio40.wav"/><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audio" Target="../media/audio39.wav"/><Relationship Id="rId5" Type="http://schemas.openxmlformats.org/officeDocument/2006/relationships/audio" Target="../media/audio38.wav"/><Relationship Id="rId4" Type="http://schemas.openxmlformats.org/officeDocument/2006/relationships/audio" Target="../media/audio37.wav"/><Relationship Id="rId9" Type="http://schemas.openxmlformats.org/officeDocument/2006/relationships/audio" Target="../media/audio42.wav"/></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8.png"/><Relationship Id="rId2" Type="http://schemas.openxmlformats.org/officeDocument/2006/relationships/notesSlide" Target="../notesSlides/notesSlide2.xml"/><Relationship Id="rId16" Type="http://schemas.openxmlformats.org/officeDocument/2006/relationships/image" Target="../media/image12.png"/><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3.wav"/><Relationship Id="rId15" Type="http://schemas.openxmlformats.org/officeDocument/2006/relationships/image" Target="../media/image11.png"/><Relationship Id="rId10" Type="http://schemas.openxmlformats.org/officeDocument/2006/relationships/image" Target="../media/image6.pn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audio" Target="../media/audio48.wav"/><Relationship Id="rId13" Type="http://schemas.openxmlformats.org/officeDocument/2006/relationships/image" Target="../media/image42.png"/><Relationship Id="rId3" Type="http://schemas.openxmlformats.org/officeDocument/2006/relationships/audio" Target="../media/audio43.wav"/><Relationship Id="rId7" Type="http://schemas.openxmlformats.org/officeDocument/2006/relationships/audio" Target="../media/audio47.wav"/><Relationship Id="rId12"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audio" Target="../media/audio46.wav"/><Relationship Id="rId11" Type="http://schemas.openxmlformats.org/officeDocument/2006/relationships/image" Target="../media/image41.png"/><Relationship Id="rId5" Type="http://schemas.openxmlformats.org/officeDocument/2006/relationships/audio" Target="../media/audio45.wav"/><Relationship Id="rId10" Type="http://schemas.openxmlformats.org/officeDocument/2006/relationships/image" Target="../media/image40.png"/><Relationship Id="rId4" Type="http://schemas.openxmlformats.org/officeDocument/2006/relationships/audio" Target="../media/audio44.wav"/><Relationship Id="rId9" Type="http://schemas.openxmlformats.org/officeDocument/2006/relationships/audio" Target="../media/audio49.wav"/><Relationship Id="rId14" Type="http://schemas.openxmlformats.org/officeDocument/2006/relationships/image" Target="../media/image43.png"/></Relationships>
</file>

<file path=ppt/slides/_rels/slide21.xml.rels><?xml version="1.0" encoding="UTF-8" standalone="yes"?>
<Relationships xmlns="http://schemas.openxmlformats.org/package/2006/relationships"><Relationship Id="rId8" Type="http://schemas.openxmlformats.org/officeDocument/2006/relationships/audio" Target="../media/audio48.wav"/><Relationship Id="rId3" Type="http://schemas.openxmlformats.org/officeDocument/2006/relationships/audio" Target="../media/audio43.wav"/><Relationship Id="rId7" Type="http://schemas.openxmlformats.org/officeDocument/2006/relationships/audio" Target="../media/audio47.wav"/><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audio" Target="../media/audio46.wav"/><Relationship Id="rId5" Type="http://schemas.openxmlformats.org/officeDocument/2006/relationships/audio" Target="../media/audio45.wav"/><Relationship Id="rId4" Type="http://schemas.openxmlformats.org/officeDocument/2006/relationships/audio" Target="../media/audio44.wav"/><Relationship Id="rId9" Type="http://schemas.openxmlformats.org/officeDocument/2006/relationships/audio" Target="../media/audio49.wav"/></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8" Type="http://schemas.openxmlformats.org/officeDocument/2006/relationships/audio" Target="../media/audio55.wav"/><Relationship Id="rId13" Type="http://schemas.openxmlformats.org/officeDocument/2006/relationships/image" Target="../media/image46.png"/><Relationship Id="rId3" Type="http://schemas.openxmlformats.org/officeDocument/2006/relationships/audio" Target="../media/audio50.wav"/><Relationship Id="rId7" Type="http://schemas.openxmlformats.org/officeDocument/2006/relationships/audio" Target="../media/audio54.wav"/><Relationship Id="rId12"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audio" Target="../media/audio53.wav"/><Relationship Id="rId11" Type="http://schemas.openxmlformats.org/officeDocument/2006/relationships/image" Target="../media/image44.png"/><Relationship Id="rId5" Type="http://schemas.openxmlformats.org/officeDocument/2006/relationships/audio" Target="../media/audio52.wav"/><Relationship Id="rId10" Type="http://schemas.openxmlformats.org/officeDocument/2006/relationships/image" Target="../media/image9.png"/><Relationship Id="rId4" Type="http://schemas.openxmlformats.org/officeDocument/2006/relationships/audio" Target="../media/audio51.wav"/><Relationship Id="rId9" Type="http://schemas.openxmlformats.org/officeDocument/2006/relationships/audio" Target="../media/audio56.wav"/><Relationship Id="rId14" Type="http://schemas.openxmlformats.org/officeDocument/2006/relationships/image" Target="../media/image47.PNG"/></Relationships>
</file>

<file path=ppt/slides/_rels/slide24.xml.rels><?xml version="1.0" encoding="UTF-8" standalone="yes"?>
<Relationships xmlns="http://schemas.openxmlformats.org/package/2006/relationships"><Relationship Id="rId8" Type="http://schemas.openxmlformats.org/officeDocument/2006/relationships/audio" Target="../media/audio55.wav"/><Relationship Id="rId3" Type="http://schemas.openxmlformats.org/officeDocument/2006/relationships/audio" Target="../media/audio50.wav"/><Relationship Id="rId7" Type="http://schemas.openxmlformats.org/officeDocument/2006/relationships/audio" Target="../media/audio54.wav"/><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audio" Target="../media/audio53.wav"/><Relationship Id="rId5" Type="http://schemas.openxmlformats.org/officeDocument/2006/relationships/audio" Target="../media/audio52.wav"/><Relationship Id="rId4" Type="http://schemas.openxmlformats.org/officeDocument/2006/relationships/audio" Target="../media/audio51.wav"/><Relationship Id="rId9" Type="http://schemas.openxmlformats.org/officeDocument/2006/relationships/audio" Target="../media/audio56.wav"/></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8" Type="http://schemas.openxmlformats.org/officeDocument/2006/relationships/audio" Target="../media/audio62.wav"/><Relationship Id="rId13" Type="http://schemas.openxmlformats.org/officeDocument/2006/relationships/image" Target="../media/image51.png"/><Relationship Id="rId18" Type="http://schemas.openxmlformats.org/officeDocument/2006/relationships/image" Target="../media/image23.png"/><Relationship Id="rId3" Type="http://schemas.openxmlformats.org/officeDocument/2006/relationships/audio" Target="../media/audio57.wav"/><Relationship Id="rId7" Type="http://schemas.openxmlformats.org/officeDocument/2006/relationships/audio" Target="../media/audio61.wav"/><Relationship Id="rId12" Type="http://schemas.openxmlformats.org/officeDocument/2006/relationships/image" Target="../media/image50.png"/><Relationship Id="rId17" Type="http://schemas.openxmlformats.org/officeDocument/2006/relationships/image" Target="../media/image25.png"/><Relationship Id="rId2" Type="http://schemas.openxmlformats.org/officeDocument/2006/relationships/notesSlide" Target="../notesSlides/notesSlide26.xml"/><Relationship Id="rId16" Type="http://schemas.openxmlformats.org/officeDocument/2006/relationships/image" Target="../media/image24.png"/><Relationship Id="rId1" Type="http://schemas.openxmlformats.org/officeDocument/2006/relationships/slideLayout" Target="../slideLayouts/slideLayout6.xml"/><Relationship Id="rId6" Type="http://schemas.openxmlformats.org/officeDocument/2006/relationships/audio" Target="../media/audio60.wav"/><Relationship Id="rId11" Type="http://schemas.openxmlformats.org/officeDocument/2006/relationships/image" Target="../media/image49.png"/><Relationship Id="rId5" Type="http://schemas.openxmlformats.org/officeDocument/2006/relationships/audio" Target="../media/audio59.wav"/><Relationship Id="rId15" Type="http://schemas.openxmlformats.org/officeDocument/2006/relationships/image" Target="../media/image22.png"/><Relationship Id="rId10" Type="http://schemas.openxmlformats.org/officeDocument/2006/relationships/image" Target="../media/image48.png"/><Relationship Id="rId4" Type="http://schemas.openxmlformats.org/officeDocument/2006/relationships/audio" Target="../media/audio58.wav"/><Relationship Id="rId9" Type="http://schemas.openxmlformats.org/officeDocument/2006/relationships/audio" Target="../media/audio63.wav"/><Relationship Id="rId14" Type="http://schemas.openxmlformats.org/officeDocument/2006/relationships/image" Target="../media/image52.jpeg"/></Relationships>
</file>

<file path=ppt/slides/_rels/slide27.xml.rels><?xml version="1.0" encoding="UTF-8" standalone="yes"?>
<Relationships xmlns="http://schemas.openxmlformats.org/package/2006/relationships"><Relationship Id="rId8" Type="http://schemas.openxmlformats.org/officeDocument/2006/relationships/audio" Target="../media/audio62.wav"/><Relationship Id="rId3" Type="http://schemas.openxmlformats.org/officeDocument/2006/relationships/audio" Target="../media/audio57.wav"/><Relationship Id="rId7" Type="http://schemas.openxmlformats.org/officeDocument/2006/relationships/audio" Target="../media/audio61.wav"/><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audio" Target="../media/audio60.wav"/><Relationship Id="rId5" Type="http://schemas.openxmlformats.org/officeDocument/2006/relationships/audio" Target="../media/audio59.wav"/><Relationship Id="rId4" Type="http://schemas.openxmlformats.org/officeDocument/2006/relationships/audio" Target="../media/audio58.wav"/><Relationship Id="rId9" Type="http://schemas.openxmlformats.org/officeDocument/2006/relationships/audio" Target="../media/audio63.wav"/></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8" Type="http://schemas.openxmlformats.org/officeDocument/2006/relationships/audio" Target="../media/audio69.wav"/><Relationship Id="rId13" Type="http://schemas.openxmlformats.org/officeDocument/2006/relationships/image" Target="../media/image56.png"/><Relationship Id="rId3" Type="http://schemas.openxmlformats.org/officeDocument/2006/relationships/audio" Target="../media/audio64.wav"/><Relationship Id="rId7" Type="http://schemas.openxmlformats.org/officeDocument/2006/relationships/audio" Target="../media/audio68.wav"/><Relationship Id="rId12" Type="http://schemas.openxmlformats.org/officeDocument/2006/relationships/image" Target="../media/image55.pn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audio" Target="../media/audio67.wav"/><Relationship Id="rId11" Type="http://schemas.openxmlformats.org/officeDocument/2006/relationships/image" Target="../media/image54.png"/><Relationship Id="rId5" Type="http://schemas.openxmlformats.org/officeDocument/2006/relationships/audio" Target="../media/audio66.wav"/><Relationship Id="rId15" Type="http://schemas.openxmlformats.org/officeDocument/2006/relationships/image" Target="../media/image58.png"/><Relationship Id="rId10" Type="http://schemas.openxmlformats.org/officeDocument/2006/relationships/image" Target="../media/image53.png"/><Relationship Id="rId4" Type="http://schemas.openxmlformats.org/officeDocument/2006/relationships/audio" Target="../media/audio65.wav"/><Relationship Id="rId9" Type="http://schemas.openxmlformats.org/officeDocument/2006/relationships/audio" Target="../media/audio70.wav"/><Relationship Id="rId14" Type="http://schemas.openxmlformats.org/officeDocument/2006/relationships/image" Target="../media/image57.png"/></Relationships>
</file>

<file path=ppt/slides/_rels/slide3.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audio" Target="../media/audio7.wav"/></Relationships>
</file>

<file path=ppt/slides/_rels/slide30.xml.rels><?xml version="1.0" encoding="UTF-8" standalone="yes"?>
<Relationships xmlns="http://schemas.openxmlformats.org/package/2006/relationships"><Relationship Id="rId8" Type="http://schemas.openxmlformats.org/officeDocument/2006/relationships/audio" Target="../media/audio69.wav"/><Relationship Id="rId3" Type="http://schemas.openxmlformats.org/officeDocument/2006/relationships/audio" Target="../media/audio64.wav"/><Relationship Id="rId7" Type="http://schemas.openxmlformats.org/officeDocument/2006/relationships/audio" Target="../media/audio68.wav"/><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audio" Target="../media/audio67.wav"/><Relationship Id="rId5" Type="http://schemas.openxmlformats.org/officeDocument/2006/relationships/audio" Target="../media/audio66.wav"/><Relationship Id="rId4" Type="http://schemas.openxmlformats.org/officeDocument/2006/relationships/audio" Target="../media/audio65.wav"/><Relationship Id="rId9" Type="http://schemas.openxmlformats.org/officeDocument/2006/relationships/audio" Target="../media/audio70.wav"/></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8" Type="http://schemas.openxmlformats.org/officeDocument/2006/relationships/audio" Target="../media/audio76.wav"/><Relationship Id="rId13" Type="http://schemas.openxmlformats.org/officeDocument/2006/relationships/image" Target="../media/image61.png"/><Relationship Id="rId3" Type="http://schemas.openxmlformats.org/officeDocument/2006/relationships/audio" Target="../media/audio71.wav"/><Relationship Id="rId7" Type="http://schemas.openxmlformats.org/officeDocument/2006/relationships/audio" Target="../media/audio75.wav"/><Relationship Id="rId12" Type="http://schemas.openxmlformats.org/officeDocument/2006/relationships/image" Target="../media/image60.jpeg"/><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audio" Target="../media/audio74.wav"/><Relationship Id="rId11" Type="http://schemas.openxmlformats.org/officeDocument/2006/relationships/image" Target="../media/image59.png"/><Relationship Id="rId5" Type="http://schemas.openxmlformats.org/officeDocument/2006/relationships/audio" Target="../media/audio73.wav"/><Relationship Id="rId10" Type="http://schemas.openxmlformats.org/officeDocument/2006/relationships/image" Target="../media/image56.png"/><Relationship Id="rId4" Type="http://schemas.openxmlformats.org/officeDocument/2006/relationships/audio" Target="../media/audio72.wav"/><Relationship Id="rId9" Type="http://schemas.openxmlformats.org/officeDocument/2006/relationships/audio" Target="../media/audio77.wav"/><Relationship Id="rId14" Type="http://schemas.openxmlformats.org/officeDocument/2006/relationships/image" Target="../media/image62.png"/></Relationships>
</file>

<file path=ppt/slides/_rels/slide33.xml.rels><?xml version="1.0" encoding="UTF-8" standalone="yes"?>
<Relationships xmlns="http://schemas.openxmlformats.org/package/2006/relationships"><Relationship Id="rId8" Type="http://schemas.openxmlformats.org/officeDocument/2006/relationships/audio" Target="../media/audio71.wav"/><Relationship Id="rId3" Type="http://schemas.openxmlformats.org/officeDocument/2006/relationships/audio" Target="../media/audio74.wav"/><Relationship Id="rId7" Type="http://schemas.openxmlformats.org/officeDocument/2006/relationships/audio" Target="../media/audio77.wav"/><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audio" Target="../media/audio76.wav"/><Relationship Id="rId5" Type="http://schemas.openxmlformats.org/officeDocument/2006/relationships/audio" Target="../media/audio75.wav"/><Relationship Id="rId4" Type="http://schemas.openxmlformats.org/officeDocument/2006/relationships/audio" Target="../media/audio72.wav"/></Relationships>
</file>

<file path=ppt/slides/_rels/slide34.xml.rels><?xml version="1.0" encoding="UTF-8" standalone="yes"?>
<Relationships xmlns="http://schemas.openxmlformats.org/package/2006/relationships"><Relationship Id="rId3" Type="http://schemas.openxmlformats.org/officeDocument/2006/relationships/audio" Target="../media/audio71.wav"/><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audio" Target="../media/audio73.wav"/></Relationships>
</file>

<file path=ppt/slides/_rels/slide35.xml.rels><?xml version="1.0" encoding="UTF-8" standalone="yes"?>
<Relationships xmlns="http://schemas.openxmlformats.org/package/2006/relationships"><Relationship Id="rId8" Type="http://schemas.openxmlformats.org/officeDocument/2006/relationships/audio" Target="../media/audio82.wav"/><Relationship Id="rId13" Type="http://schemas.openxmlformats.org/officeDocument/2006/relationships/image" Target="../media/image57.png"/><Relationship Id="rId3" Type="http://schemas.openxmlformats.org/officeDocument/2006/relationships/audio" Target="../media/audio78.wav"/><Relationship Id="rId7" Type="http://schemas.openxmlformats.org/officeDocument/2006/relationships/audio" Target="../media/audio81.wav"/><Relationship Id="rId12" Type="http://schemas.openxmlformats.org/officeDocument/2006/relationships/image" Target="../media/image58.png"/><Relationship Id="rId17" Type="http://schemas.openxmlformats.org/officeDocument/2006/relationships/image" Target="../media/image66.png"/><Relationship Id="rId2" Type="http://schemas.openxmlformats.org/officeDocument/2006/relationships/notesSlide" Target="../notesSlides/notesSlide35.xml"/><Relationship Id="rId16" Type="http://schemas.openxmlformats.org/officeDocument/2006/relationships/image" Target="../media/image65.png"/><Relationship Id="rId1" Type="http://schemas.openxmlformats.org/officeDocument/2006/relationships/slideLayout" Target="../slideLayouts/slideLayout6.xml"/><Relationship Id="rId6" Type="http://schemas.openxmlformats.org/officeDocument/2006/relationships/audio" Target="../media/audio80.wav"/><Relationship Id="rId11" Type="http://schemas.openxmlformats.org/officeDocument/2006/relationships/audio" Target="../media/audio71.wav"/><Relationship Id="rId5" Type="http://schemas.openxmlformats.org/officeDocument/2006/relationships/audio" Target="../media/audio79.wav"/><Relationship Id="rId15" Type="http://schemas.openxmlformats.org/officeDocument/2006/relationships/image" Target="../media/image64.png"/><Relationship Id="rId10" Type="http://schemas.openxmlformats.org/officeDocument/2006/relationships/audio" Target="../media/audio84.wav"/><Relationship Id="rId4" Type="http://schemas.openxmlformats.org/officeDocument/2006/relationships/audio" Target="../media/audio72.wav"/><Relationship Id="rId9" Type="http://schemas.openxmlformats.org/officeDocument/2006/relationships/audio" Target="../media/audio83.wav"/><Relationship Id="rId14" Type="http://schemas.openxmlformats.org/officeDocument/2006/relationships/image" Target="../media/image63.png"/></Relationships>
</file>

<file path=ppt/slides/_rels/slide36.xml.rels><?xml version="1.0" encoding="UTF-8" standalone="yes"?>
<Relationships xmlns="http://schemas.openxmlformats.org/package/2006/relationships"><Relationship Id="rId8" Type="http://schemas.openxmlformats.org/officeDocument/2006/relationships/audio" Target="../media/audio83.wav"/><Relationship Id="rId3" Type="http://schemas.openxmlformats.org/officeDocument/2006/relationships/audio" Target="../media/audio78.wav"/><Relationship Id="rId7" Type="http://schemas.openxmlformats.org/officeDocument/2006/relationships/audio" Target="../media/audio82.wav"/><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audio" Target="../media/audio81.wav"/><Relationship Id="rId11" Type="http://schemas.openxmlformats.org/officeDocument/2006/relationships/audio" Target="../media/audio71.wav"/><Relationship Id="rId5" Type="http://schemas.openxmlformats.org/officeDocument/2006/relationships/audio" Target="../media/audio80.wav"/><Relationship Id="rId10" Type="http://schemas.openxmlformats.org/officeDocument/2006/relationships/audio" Target="../media/audio72.wav"/><Relationship Id="rId4" Type="http://schemas.openxmlformats.org/officeDocument/2006/relationships/audio" Target="../media/audio79.wav"/><Relationship Id="rId9" Type="http://schemas.openxmlformats.org/officeDocument/2006/relationships/audio" Target="../media/audio84.wav"/></Relationships>
</file>

<file path=ppt/slides/_rels/slide37.xml.rels><?xml version="1.0" encoding="UTF-8" standalone="yes"?>
<Relationships xmlns="http://schemas.openxmlformats.org/package/2006/relationships"><Relationship Id="rId3" Type="http://schemas.openxmlformats.org/officeDocument/2006/relationships/audio" Target="../media/audio72.wav"/><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audio" Target="../media/audio71.wav"/></Relationships>
</file>

<file path=ppt/slides/_rels/slide38.xml.rels><?xml version="1.0" encoding="UTF-8" standalone="yes"?>
<Relationships xmlns="http://schemas.openxmlformats.org/package/2006/relationships"><Relationship Id="rId8" Type="http://schemas.openxmlformats.org/officeDocument/2006/relationships/audio" Target="../media/audio73.wav"/><Relationship Id="rId3" Type="http://schemas.openxmlformats.org/officeDocument/2006/relationships/audio" Target="../media/audio85.wav"/><Relationship Id="rId7" Type="http://schemas.openxmlformats.org/officeDocument/2006/relationships/audio" Target="../media/audio71.wav"/><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audio" Target="../media/audio87.wav"/><Relationship Id="rId5" Type="http://schemas.openxmlformats.org/officeDocument/2006/relationships/audio" Target="../media/audio86.wav"/><Relationship Id="rId10" Type="http://schemas.openxmlformats.org/officeDocument/2006/relationships/image" Target="../media/image68.png"/><Relationship Id="rId4" Type="http://schemas.openxmlformats.org/officeDocument/2006/relationships/audio" Target="../media/audio72.wav"/><Relationship Id="rId9" Type="http://schemas.openxmlformats.org/officeDocument/2006/relationships/image" Target="../media/image67.png"/></Relationships>
</file>

<file path=ppt/slides/_rels/slide39.xml.rels><?xml version="1.0" encoding="UTF-8" standalone="yes"?>
<Relationships xmlns="http://schemas.openxmlformats.org/package/2006/relationships"><Relationship Id="rId8" Type="http://schemas.openxmlformats.org/officeDocument/2006/relationships/audio" Target="../media/audio73.wav"/><Relationship Id="rId3" Type="http://schemas.openxmlformats.org/officeDocument/2006/relationships/audio" Target="../media/audio85.wav"/><Relationship Id="rId7" Type="http://schemas.openxmlformats.org/officeDocument/2006/relationships/audio" Target="../media/audio71.wav"/><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audio" Target="../media/audio86.wav"/><Relationship Id="rId5" Type="http://schemas.openxmlformats.org/officeDocument/2006/relationships/audio" Target="../media/audio87.wav"/><Relationship Id="rId4" Type="http://schemas.openxmlformats.org/officeDocument/2006/relationships/audio" Target="../media/audio72.wav"/></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audio" Target="../media/audio72.wav"/><Relationship Id="rId2" Type="http://schemas.openxmlformats.org/officeDocument/2006/relationships/notesSlide" Target="../notesSlides/notesSlide40.xml"/><Relationship Id="rId1" Type="http://schemas.openxmlformats.org/officeDocument/2006/relationships/slideLayout" Target="../slideLayouts/slideLayout6.xml"/><Relationship Id="rId5" Type="http://schemas.openxmlformats.org/officeDocument/2006/relationships/audio" Target="../media/audio73.wav"/><Relationship Id="rId4" Type="http://schemas.openxmlformats.org/officeDocument/2006/relationships/audio" Target="../media/audio71.wav"/></Relationships>
</file>

<file path=ppt/slides/_rels/slide41.xml.rels><?xml version="1.0" encoding="UTF-8" standalone="yes"?>
<Relationships xmlns="http://schemas.openxmlformats.org/package/2006/relationships"><Relationship Id="rId8" Type="http://schemas.openxmlformats.org/officeDocument/2006/relationships/audio" Target="../media/audio93.wav"/><Relationship Id="rId3" Type="http://schemas.openxmlformats.org/officeDocument/2006/relationships/audio" Target="../media/audio88.wav"/><Relationship Id="rId7" Type="http://schemas.openxmlformats.org/officeDocument/2006/relationships/audio" Target="../media/audio92.wav"/><Relationship Id="rId12" Type="http://schemas.openxmlformats.org/officeDocument/2006/relationships/image" Target="../media/image71.png"/><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audio" Target="../media/audio91.wav"/><Relationship Id="rId11" Type="http://schemas.openxmlformats.org/officeDocument/2006/relationships/image" Target="../media/image70.png"/><Relationship Id="rId5" Type="http://schemas.openxmlformats.org/officeDocument/2006/relationships/audio" Target="../media/audio90.wav"/><Relationship Id="rId10" Type="http://schemas.openxmlformats.org/officeDocument/2006/relationships/image" Target="../media/image69.png"/><Relationship Id="rId4" Type="http://schemas.openxmlformats.org/officeDocument/2006/relationships/audio" Target="../media/audio89.wav"/><Relationship Id="rId9" Type="http://schemas.openxmlformats.org/officeDocument/2006/relationships/audio" Target="../media/audio94.wav"/></Relationships>
</file>

<file path=ppt/slides/_rels/slide42.xml.rels><?xml version="1.0" encoding="UTF-8" standalone="yes"?>
<Relationships xmlns="http://schemas.openxmlformats.org/package/2006/relationships"><Relationship Id="rId8" Type="http://schemas.openxmlformats.org/officeDocument/2006/relationships/audio" Target="../media/audio93.wav"/><Relationship Id="rId3" Type="http://schemas.openxmlformats.org/officeDocument/2006/relationships/audio" Target="../media/audio88.wav"/><Relationship Id="rId7" Type="http://schemas.openxmlformats.org/officeDocument/2006/relationships/audio" Target="../media/audio92.wav"/><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audio" Target="../media/audio91.wav"/><Relationship Id="rId5" Type="http://schemas.openxmlformats.org/officeDocument/2006/relationships/audio" Target="../media/audio90.wav"/><Relationship Id="rId4" Type="http://schemas.openxmlformats.org/officeDocument/2006/relationships/audio" Target="../media/audio89.wav"/><Relationship Id="rId9" Type="http://schemas.openxmlformats.org/officeDocument/2006/relationships/audio" Target="../media/audio94.wav"/></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8" Type="http://schemas.openxmlformats.org/officeDocument/2006/relationships/audio" Target="../media/audio100.wav"/><Relationship Id="rId13" Type="http://schemas.openxmlformats.org/officeDocument/2006/relationships/image" Target="../media/image75.png"/><Relationship Id="rId3" Type="http://schemas.openxmlformats.org/officeDocument/2006/relationships/audio" Target="../media/audio95.wav"/><Relationship Id="rId7" Type="http://schemas.openxmlformats.org/officeDocument/2006/relationships/audio" Target="../media/audio99.wav"/><Relationship Id="rId12" Type="http://schemas.openxmlformats.org/officeDocument/2006/relationships/image" Target="../media/image74.png"/><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audio" Target="../media/audio98.wav"/><Relationship Id="rId11" Type="http://schemas.openxmlformats.org/officeDocument/2006/relationships/image" Target="../media/image73.png"/><Relationship Id="rId5" Type="http://schemas.openxmlformats.org/officeDocument/2006/relationships/audio" Target="../media/audio97.wav"/><Relationship Id="rId10" Type="http://schemas.openxmlformats.org/officeDocument/2006/relationships/image" Target="../media/image72.png"/><Relationship Id="rId4" Type="http://schemas.openxmlformats.org/officeDocument/2006/relationships/audio" Target="../media/audio96.wav"/><Relationship Id="rId9" Type="http://schemas.openxmlformats.org/officeDocument/2006/relationships/audio" Target="../media/audio101.wav"/><Relationship Id="rId14" Type="http://schemas.openxmlformats.org/officeDocument/2006/relationships/image" Target="../media/image76.png"/></Relationships>
</file>

<file path=ppt/slides/_rels/slide45.xml.rels><?xml version="1.0" encoding="UTF-8" standalone="yes"?>
<Relationships xmlns="http://schemas.openxmlformats.org/package/2006/relationships"><Relationship Id="rId8" Type="http://schemas.openxmlformats.org/officeDocument/2006/relationships/audio" Target="../media/audio100.wav"/><Relationship Id="rId3" Type="http://schemas.openxmlformats.org/officeDocument/2006/relationships/audio" Target="../media/audio95.wav"/><Relationship Id="rId7" Type="http://schemas.openxmlformats.org/officeDocument/2006/relationships/audio" Target="../media/audio99.wav"/><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audio" Target="../media/audio98.wav"/><Relationship Id="rId5" Type="http://schemas.openxmlformats.org/officeDocument/2006/relationships/audio" Target="../media/audio97.wav"/><Relationship Id="rId4" Type="http://schemas.openxmlformats.org/officeDocument/2006/relationships/audio" Target="../media/audio96.wav"/><Relationship Id="rId9" Type="http://schemas.openxmlformats.org/officeDocument/2006/relationships/audio" Target="../media/audio101.wav"/></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8" Type="http://schemas.openxmlformats.org/officeDocument/2006/relationships/audio" Target="../media/audio107.wav"/><Relationship Id="rId13" Type="http://schemas.openxmlformats.org/officeDocument/2006/relationships/image" Target="../media/image80.png"/><Relationship Id="rId3" Type="http://schemas.openxmlformats.org/officeDocument/2006/relationships/audio" Target="../media/audio102.wav"/><Relationship Id="rId7" Type="http://schemas.openxmlformats.org/officeDocument/2006/relationships/audio" Target="../media/audio106.wav"/><Relationship Id="rId12" Type="http://schemas.openxmlformats.org/officeDocument/2006/relationships/image" Target="../media/image79.png"/><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audio" Target="../media/audio105.wav"/><Relationship Id="rId11" Type="http://schemas.openxmlformats.org/officeDocument/2006/relationships/image" Target="../media/image78.png"/><Relationship Id="rId5" Type="http://schemas.openxmlformats.org/officeDocument/2006/relationships/audio" Target="../media/audio104.wav"/><Relationship Id="rId10" Type="http://schemas.openxmlformats.org/officeDocument/2006/relationships/image" Target="../media/image77.png"/><Relationship Id="rId4" Type="http://schemas.openxmlformats.org/officeDocument/2006/relationships/audio" Target="../media/audio103.wav"/><Relationship Id="rId9" Type="http://schemas.openxmlformats.org/officeDocument/2006/relationships/audio" Target="../media/audio108.wav"/><Relationship Id="rId14" Type="http://schemas.openxmlformats.org/officeDocument/2006/relationships/image" Target="../media/image81.png"/></Relationships>
</file>

<file path=ppt/slides/_rels/slide48.xml.rels><?xml version="1.0" encoding="UTF-8" standalone="yes"?>
<Relationships xmlns="http://schemas.openxmlformats.org/package/2006/relationships"><Relationship Id="rId8" Type="http://schemas.openxmlformats.org/officeDocument/2006/relationships/audio" Target="../media/audio107.wav"/><Relationship Id="rId3" Type="http://schemas.openxmlformats.org/officeDocument/2006/relationships/audio" Target="../media/audio102.wav"/><Relationship Id="rId7" Type="http://schemas.openxmlformats.org/officeDocument/2006/relationships/audio" Target="../media/audio106.wav"/><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audio" Target="../media/audio105.wav"/><Relationship Id="rId5" Type="http://schemas.openxmlformats.org/officeDocument/2006/relationships/audio" Target="../media/audio104.wav"/><Relationship Id="rId4" Type="http://schemas.openxmlformats.org/officeDocument/2006/relationships/audio" Target="../media/audio103.wav"/><Relationship Id="rId9" Type="http://schemas.openxmlformats.org/officeDocument/2006/relationships/audio" Target="../media/audio108.wav"/></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image" Target="../media/image16.png"/><Relationship Id="rId3" Type="http://schemas.openxmlformats.org/officeDocument/2006/relationships/audio" Target="../media/audio8.wav"/><Relationship Id="rId7" Type="http://schemas.openxmlformats.org/officeDocument/2006/relationships/audio" Target="../media/audio12.wav"/><Relationship Id="rId12"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audio" Target="../media/audio11.wav"/><Relationship Id="rId11" Type="http://schemas.openxmlformats.org/officeDocument/2006/relationships/image" Target="../media/image14.png"/><Relationship Id="rId5" Type="http://schemas.openxmlformats.org/officeDocument/2006/relationships/audio" Target="../media/audio10.wav"/><Relationship Id="rId10" Type="http://schemas.openxmlformats.org/officeDocument/2006/relationships/image" Target="../media/image13.png"/><Relationship Id="rId4" Type="http://schemas.openxmlformats.org/officeDocument/2006/relationships/audio" Target="../media/audio9.wav"/><Relationship Id="rId9" Type="http://schemas.openxmlformats.org/officeDocument/2006/relationships/audio" Target="../media/audio14.wav"/></Relationships>
</file>

<file path=ppt/slides/_rels/slide50.xml.rels><?xml version="1.0" encoding="UTF-8" standalone="yes"?>
<Relationships xmlns="http://schemas.openxmlformats.org/package/2006/relationships"><Relationship Id="rId8" Type="http://schemas.openxmlformats.org/officeDocument/2006/relationships/audio" Target="../media/audio114.wav"/><Relationship Id="rId13" Type="http://schemas.openxmlformats.org/officeDocument/2006/relationships/image" Target="../media/image13.png"/><Relationship Id="rId3" Type="http://schemas.openxmlformats.org/officeDocument/2006/relationships/audio" Target="../media/audio109.wav"/><Relationship Id="rId7" Type="http://schemas.openxmlformats.org/officeDocument/2006/relationships/audio" Target="../media/audio113.wav"/><Relationship Id="rId12" Type="http://schemas.openxmlformats.org/officeDocument/2006/relationships/image" Target="../media/image84.png"/><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audio" Target="../media/audio112.wav"/><Relationship Id="rId11" Type="http://schemas.openxmlformats.org/officeDocument/2006/relationships/image" Target="../media/image83.gif"/><Relationship Id="rId5" Type="http://schemas.openxmlformats.org/officeDocument/2006/relationships/audio" Target="../media/audio111.wav"/><Relationship Id="rId10" Type="http://schemas.openxmlformats.org/officeDocument/2006/relationships/image" Target="../media/image82.png"/><Relationship Id="rId4" Type="http://schemas.openxmlformats.org/officeDocument/2006/relationships/audio" Target="../media/audio110.wav"/><Relationship Id="rId9" Type="http://schemas.openxmlformats.org/officeDocument/2006/relationships/audio" Target="../media/audio115.wav"/></Relationships>
</file>

<file path=ppt/slides/_rels/slide51.xml.rels><?xml version="1.0" encoding="UTF-8" standalone="yes"?>
<Relationships xmlns="http://schemas.openxmlformats.org/package/2006/relationships"><Relationship Id="rId8" Type="http://schemas.openxmlformats.org/officeDocument/2006/relationships/audio" Target="../media/audio114.wav"/><Relationship Id="rId3" Type="http://schemas.openxmlformats.org/officeDocument/2006/relationships/audio" Target="../media/audio109.wav"/><Relationship Id="rId7" Type="http://schemas.openxmlformats.org/officeDocument/2006/relationships/audio" Target="../media/audio113.wav"/><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audio" Target="../media/audio112.wav"/><Relationship Id="rId5" Type="http://schemas.openxmlformats.org/officeDocument/2006/relationships/audio" Target="../media/audio111.wav"/><Relationship Id="rId4" Type="http://schemas.openxmlformats.org/officeDocument/2006/relationships/audio" Target="../media/audio110.wav"/><Relationship Id="rId9" Type="http://schemas.openxmlformats.org/officeDocument/2006/relationships/audio" Target="../media/audio115.wav"/></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8" Type="http://schemas.openxmlformats.org/officeDocument/2006/relationships/audio" Target="../media/audio121.wav"/><Relationship Id="rId13" Type="http://schemas.openxmlformats.org/officeDocument/2006/relationships/image" Target="../media/image88.png"/><Relationship Id="rId3" Type="http://schemas.openxmlformats.org/officeDocument/2006/relationships/audio" Target="../media/audio116.wav"/><Relationship Id="rId7" Type="http://schemas.openxmlformats.org/officeDocument/2006/relationships/audio" Target="../media/audio120.wav"/><Relationship Id="rId12" Type="http://schemas.openxmlformats.org/officeDocument/2006/relationships/image" Target="../media/image87.png"/><Relationship Id="rId2" Type="http://schemas.openxmlformats.org/officeDocument/2006/relationships/notesSlide" Target="../notesSlides/notesSlide53.xml"/><Relationship Id="rId1" Type="http://schemas.openxmlformats.org/officeDocument/2006/relationships/slideLayout" Target="../slideLayouts/slideLayout6.xml"/><Relationship Id="rId6" Type="http://schemas.openxmlformats.org/officeDocument/2006/relationships/audio" Target="../media/audio119.wav"/><Relationship Id="rId11" Type="http://schemas.openxmlformats.org/officeDocument/2006/relationships/image" Target="../media/image86.png"/><Relationship Id="rId5" Type="http://schemas.openxmlformats.org/officeDocument/2006/relationships/audio" Target="../media/audio118.wav"/><Relationship Id="rId10" Type="http://schemas.openxmlformats.org/officeDocument/2006/relationships/image" Target="../media/image85.png"/><Relationship Id="rId4" Type="http://schemas.openxmlformats.org/officeDocument/2006/relationships/audio" Target="../media/audio117.wav"/><Relationship Id="rId9" Type="http://schemas.openxmlformats.org/officeDocument/2006/relationships/audio" Target="../media/audio122.wav"/><Relationship Id="rId14" Type="http://schemas.openxmlformats.org/officeDocument/2006/relationships/image" Target="../media/image89.png"/></Relationships>
</file>

<file path=ppt/slides/_rels/slide54.xml.rels><?xml version="1.0" encoding="UTF-8" standalone="yes"?>
<Relationships xmlns="http://schemas.openxmlformats.org/package/2006/relationships"><Relationship Id="rId8" Type="http://schemas.openxmlformats.org/officeDocument/2006/relationships/audio" Target="../media/audio121.wav"/><Relationship Id="rId3" Type="http://schemas.openxmlformats.org/officeDocument/2006/relationships/audio" Target="../media/audio116.wav"/><Relationship Id="rId7" Type="http://schemas.openxmlformats.org/officeDocument/2006/relationships/audio" Target="../media/audio120.wav"/><Relationship Id="rId2" Type="http://schemas.openxmlformats.org/officeDocument/2006/relationships/notesSlide" Target="../notesSlides/notesSlide54.xml"/><Relationship Id="rId1" Type="http://schemas.openxmlformats.org/officeDocument/2006/relationships/slideLayout" Target="../slideLayouts/slideLayout6.xml"/><Relationship Id="rId6" Type="http://schemas.openxmlformats.org/officeDocument/2006/relationships/audio" Target="../media/audio119.wav"/><Relationship Id="rId5" Type="http://schemas.openxmlformats.org/officeDocument/2006/relationships/audio" Target="../media/audio118.wav"/><Relationship Id="rId4" Type="http://schemas.openxmlformats.org/officeDocument/2006/relationships/audio" Target="../media/audio117.wav"/><Relationship Id="rId9" Type="http://schemas.openxmlformats.org/officeDocument/2006/relationships/audio" Target="../media/audio122.wav"/></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8" Type="http://schemas.openxmlformats.org/officeDocument/2006/relationships/audio" Target="../media/audio128.wav"/><Relationship Id="rId13" Type="http://schemas.openxmlformats.org/officeDocument/2006/relationships/image" Target="../media/image93.png"/><Relationship Id="rId3" Type="http://schemas.openxmlformats.org/officeDocument/2006/relationships/audio" Target="../media/audio123.wav"/><Relationship Id="rId7" Type="http://schemas.openxmlformats.org/officeDocument/2006/relationships/audio" Target="../media/audio127.wav"/><Relationship Id="rId12" Type="http://schemas.openxmlformats.org/officeDocument/2006/relationships/image" Target="../media/image92.png"/><Relationship Id="rId2" Type="http://schemas.openxmlformats.org/officeDocument/2006/relationships/notesSlide" Target="../notesSlides/notesSlide56.xml"/><Relationship Id="rId1" Type="http://schemas.openxmlformats.org/officeDocument/2006/relationships/slideLayout" Target="../slideLayouts/slideLayout6.xml"/><Relationship Id="rId6" Type="http://schemas.openxmlformats.org/officeDocument/2006/relationships/audio" Target="../media/audio126.wav"/><Relationship Id="rId11" Type="http://schemas.openxmlformats.org/officeDocument/2006/relationships/image" Target="../media/image91.png"/><Relationship Id="rId5" Type="http://schemas.openxmlformats.org/officeDocument/2006/relationships/audio" Target="../media/audio125.wav"/><Relationship Id="rId15" Type="http://schemas.openxmlformats.org/officeDocument/2006/relationships/image" Target="../media/image95.png"/><Relationship Id="rId10" Type="http://schemas.openxmlformats.org/officeDocument/2006/relationships/image" Target="../media/image90.png"/><Relationship Id="rId4" Type="http://schemas.openxmlformats.org/officeDocument/2006/relationships/audio" Target="../media/audio124.wav"/><Relationship Id="rId9" Type="http://schemas.openxmlformats.org/officeDocument/2006/relationships/audio" Target="../media/audio129.wav"/><Relationship Id="rId14" Type="http://schemas.openxmlformats.org/officeDocument/2006/relationships/image" Target="../media/image94.png"/></Relationships>
</file>

<file path=ppt/slides/_rels/slide57.xml.rels><?xml version="1.0" encoding="UTF-8" standalone="yes"?>
<Relationships xmlns="http://schemas.openxmlformats.org/package/2006/relationships"><Relationship Id="rId8" Type="http://schemas.openxmlformats.org/officeDocument/2006/relationships/audio" Target="../media/audio128.wav"/><Relationship Id="rId3" Type="http://schemas.openxmlformats.org/officeDocument/2006/relationships/audio" Target="../media/audio123.wav"/><Relationship Id="rId7" Type="http://schemas.openxmlformats.org/officeDocument/2006/relationships/audio" Target="../media/audio127.wav"/><Relationship Id="rId2" Type="http://schemas.openxmlformats.org/officeDocument/2006/relationships/notesSlide" Target="../notesSlides/notesSlide57.xml"/><Relationship Id="rId1" Type="http://schemas.openxmlformats.org/officeDocument/2006/relationships/slideLayout" Target="../slideLayouts/slideLayout6.xml"/><Relationship Id="rId6" Type="http://schemas.openxmlformats.org/officeDocument/2006/relationships/audio" Target="../media/audio126.wav"/><Relationship Id="rId5" Type="http://schemas.openxmlformats.org/officeDocument/2006/relationships/audio" Target="../media/audio125.wav"/><Relationship Id="rId4" Type="http://schemas.openxmlformats.org/officeDocument/2006/relationships/audio" Target="../media/audio124.wav"/><Relationship Id="rId9" Type="http://schemas.openxmlformats.org/officeDocument/2006/relationships/audio" Target="../media/audio129.wav"/></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8" Type="http://schemas.openxmlformats.org/officeDocument/2006/relationships/audio" Target="../media/audio135.wav"/><Relationship Id="rId13" Type="http://schemas.openxmlformats.org/officeDocument/2006/relationships/image" Target="../media/image99.png"/><Relationship Id="rId3" Type="http://schemas.openxmlformats.org/officeDocument/2006/relationships/audio" Target="../media/audio130.wav"/><Relationship Id="rId7" Type="http://schemas.openxmlformats.org/officeDocument/2006/relationships/audio" Target="../media/audio134.wav"/><Relationship Id="rId12" Type="http://schemas.openxmlformats.org/officeDocument/2006/relationships/image" Target="../media/image98.png"/><Relationship Id="rId2" Type="http://schemas.openxmlformats.org/officeDocument/2006/relationships/notesSlide" Target="../notesSlides/notesSlide59.xml"/><Relationship Id="rId1" Type="http://schemas.openxmlformats.org/officeDocument/2006/relationships/slideLayout" Target="../slideLayouts/slideLayout6.xml"/><Relationship Id="rId6" Type="http://schemas.openxmlformats.org/officeDocument/2006/relationships/audio" Target="../media/audio133.wav"/><Relationship Id="rId11" Type="http://schemas.openxmlformats.org/officeDocument/2006/relationships/image" Target="../media/image97.png"/><Relationship Id="rId5" Type="http://schemas.openxmlformats.org/officeDocument/2006/relationships/audio" Target="../media/audio132.wav"/><Relationship Id="rId10" Type="http://schemas.openxmlformats.org/officeDocument/2006/relationships/image" Target="../media/image96.png"/><Relationship Id="rId4" Type="http://schemas.openxmlformats.org/officeDocument/2006/relationships/audio" Target="../media/audio131.wav"/><Relationship Id="rId9" Type="http://schemas.openxmlformats.org/officeDocument/2006/relationships/audio" Target="../media/audio136.wav"/><Relationship Id="rId14" Type="http://schemas.openxmlformats.org/officeDocument/2006/relationships/image" Target="../media/image100.png"/></Relationships>
</file>

<file path=ppt/slides/_rels/slide6.xml.rels><?xml version="1.0" encoding="UTF-8" standalone="yes"?>
<Relationships xmlns="http://schemas.openxmlformats.org/package/2006/relationships"><Relationship Id="rId8" Type="http://schemas.openxmlformats.org/officeDocument/2006/relationships/audio" Target="../media/audio13.wav"/><Relationship Id="rId3" Type="http://schemas.openxmlformats.org/officeDocument/2006/relationships/audio" Target="../media/audio8.wav"/><Relationship Id="rId7" Type="http://schemas.openxmlformats.org/officeDocument/2006/relationships/audio" Target="../media/audio12.wav"/><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audio" Target="../media/audio11.wav"/><Relationship Id="rId5" Type="http://schemas.openxmlformats.org/officeDocument/2006/relationships/audio" Target="../media/audio10.wav"/><Relationship Id="rId4" Type="http://schemas.openxmlformats.org/officeDocument/2006/relationships/audio" Target="../media/audio9.wav"/><Relationship Id="rId9" Type="http://schemas.openxmlformats.org/officeDocument/2006/relationships/audio" Target="../media/audio14.wav"/></Relationships>
</file>

<file path=ppt/slides/_rels/slide60.xml.rels><?xml version="1.0" encoding="UTF-8" standalone="yes"?>
<Relationships xmlns="http://schemas.openxmlformats.org/package/2006/relationships"><Relationship Id="rId8" Type="http://schemas.openxmlformats.org/officeDocument/2006/relationships/audio" Target="../media/audio135.wav"/><Relationship Id="rId3" Type="http://schemas.openxmlformats.org/officeDocument/2006/relationships/audio" Target="../media/audio130.wav"/><Relationship Id="rId7" Type="http://schemas.openxmlformats.org/officeDocument/2006/relationships/audio" Target="../media/audio134.wav"/><Relationship Id="rId2" Type="http://schemas.openxmlformats.org/officeDocument/2006/relationships/notesSlide" Target="../notesSlides/notesSlide60.xml"/><Relationship Id="rId1" Type="http://schemas.openxmlformats.org/officeDocument/2006/relationships/slideLayout" Target="../slideLayouts/slideLayout6.xml"/><Relationship Id="rId6" Type="http://schemas.openxmlformats.org/officeDocument/2006/relationships/audio" Target="../media/audio133.wav"/><Relationship Id="rId5" Type="http://schemas.openxmlformats.org/officeDocument/2006/relationships/audio" Target="../media/audio132.wav"/><Relationship Id="rId4" Type="http://schemas.openxmlformats.org/officeDocument/2006/relationships/audio" Target="../media/audio131.wav"/><Relationship Id="rId9" Type="http://schemas.openxmlformats.org/officeDocument/2006/relationships/audio" Target="../media/audio136.wav"/></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audio" Target="../media/audio137.wav"/><Relationship Id="rId7" Type="http://schemas.openxmlformats.org/officeDocument/2006/relationships/image" Target="../media/image101.PNG"/><Relationship Id="rId2" Type="http://schemas.openxmlformats.org/officeDocument/2006/relationships/notesSlide" Target="../notesSlides/notesSlide62.xml"/><Relationship Id="rId1" Type="http://schemas.openxmlformats.org/officeDocument/2006/relationships/slideLayout" Target="../slideLayouts/slideLayout6.xml"/><Relationship Id="rId6" Type="http://schemas.openxmlformats.org/officeDocument/2006/relationships/audio" Target="../media/audio140.wav"/><Relationship Id="rId5" Type="http://schemas.openxmlformats.org/officeDocument/2006/relationships/audio" Target="../media/audio139.wav"/><Relationship Id="rId4" Type="http://schemas.openxmlformats.org/officeDocument/2006/relationships/audio" Target="../media/audio138.wav"/><Relationship Id="rId9" Type="http://schemas.openxmlformats.org/officeDocument/2006/relationships/image" Target="../media/image103.png"/></Relationships>
</file>

<file path=ppt/slides/_rels/slide63.xml.rels><?xml version="1.0" encoding="UTF-8" standalone="yes"?>
<Relationships xmlns="http://schemas.openxmlformats.org/package/2006/relationships"><Relationship Id="rId3" Type="http://schemas.openxmlformats.org/officeDocument/2006/relationships/audio" Target="../media/audio137.wav"/><Relationship Id="rId2" Type="http://schemas.openxmlformats.org/officeDocument/2006/relationships/notesSlide" Target="../notesSlides/notesSlide63.xml"/><Relationship Id="rId1" Type="http://schemas.openxmlformats.org/officeDocument/2006/relationships/slideLayout" Target="../slideLayouts/slideLayout6.xml"/><Relationship Id="rId6" Type="http://schemas.openxmlformats.org/officeDocument/2006/relationships/audio" Target="../media/audio140.wav"/><Relationship Id="rId5" Type="http://schemas.openxmlformats.org/officeDocument/2006/relationships/audio" Target="../media/audio139.wav"/><Relationship Id="rId4" Type="http://schemas.openxmlformats.org/officeDocument/2006/relationships/audio" Target="../media/audio138.wav"/></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8" Type="http://schemas.openxmlformats.org/officeDocument/2006/relationships/audio" Target="../media/audio146.wav"/><Relationship Id="rId13" Type="http://schemas.openxmlformats.org/officeDocument/2006/relationships/image" Target="../media/image106.png"/><Relationship Id="rId3" Type="http://schemas.openxmlformats.org/officeDocument/2006/relationships/audio" Target="../media/audio141.wav"/><Relationship Id="rId7" Type="http://schemas.openxmlformats.org/officeDocument/2006/relationships/audio" Target="../media/audio145.wav"/><Relationship Id="rId12" Type="http://schemas.openxmlformats.org/officeDocument/2006/relationships/image" Target="../media/image50.png"/><Relationship Id="rId2" Type="http://schemas.openxmlformats.org/officeDocument/2006/relationships/notesSlide" Target="../notesSlides/notesSlide65.xml"/><Relationship Id="rId1" Type="http://schemas.openxmlformats.org/officeDocument/2006/relationships/slideLayout" Target="../slideLayouts/slideLayout6.xml"/><Relationship Id="rId6" Type="http://schemas.openxmlformats.org/officeDocument/2006/relationships/audio" Target="../media/audio144.wav"/><Relationship Id="rId11" Type="http://schemas.openxmlformats.org/officeDocument/2006/relationships/image" Target="../media/image105.png"/><Relationship Id="rId5" Type="http://schemas.openxmlformats.org/officeDocument/2006/relationships/audio" Target="../media/audio143.wav"/><Relationship Id="rId10" Type="http://schemas.openxmlformats.org/officeDocument/2006/relationships/image" Target="../media/image104.png"/><Relationship Id="rId4" Type="http://schemas.openxmlformats.org/officeDocument/2006/relationships/audio" Target="../media/audio142.wav"/><Relationship Id="rId9" Type="http://schemas.openxmlformats.org/officeDocument/2006/relationships/audio" Target="../media/audio147.wav"/><Relationship Id="rId14" Type="http://schemas.openxmlformats.org/officeDocument/2006/relationships/image" Target="../media/image107.png"/></Relationships>
</file>

<file path=ppt/slides/_rels/slide66.xml.rels><?xml version="1.0" encoding="UTF-8" standalone="yes"?>
<Relationships xmlns="http://schemas.openxmlformats.org/package/2006/relationships"><Relationship Id="rId8" Type="http://schemas.openxmlformats.org/officeDocument/2006/relationships/audio" Target="../media/audio146.wav"/><Relationship Id="rId3" Type="http://schemas.openxmlformats.org/officeDocument/2006/relationships/audio" Target="../media/audio141.wav"/><Relationship Id="rId7" Type="http://schemas.openxmlformats.org/officeDocument/2006/relationships/audio" Target="../media/audio145.wav"/><Relationship Id="rId2" Type="http://schemas.openxmlformats.org/officeDocument/2006/relationships/notesSlide" Target="../notesSlides/notesSlide66.xml"/><Relationship Id="rId1" Type="http://schemas.openxmlformats.org/officeDocument/2006/relationships/slideLayout" Target="../slideLayouts/slideLayout6.xml"/><Relationship Id="rId6" Type="http://schemas.openxmlformats.org/officeDocument/2006/relationships/audio" Target="../media/audio144.wav"/><Relationship Id="rId5" Type="http://schemas.openxmlformats.org/officeDocument/2006/relationships/audio" Target="../media/audio143.wav"/><Relationship Id="rId4" Type="http://schemas.openxmlformats.org/officeDocument/2006/relationships/audio" Target="../media/audio142.wav"/><Relationship Id="rId9" Type="http://schemas.openxmlformats.org/officeDocument/2006/relationships/audio" Target="../media/audio147.wav"/></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8" Type="http://schemas.openxmlformats.org/officeDocument/2006/relationships/audio" Target="../media/audio153.wav"/><Relationship Id="rId13" Type="http://schemas.openxmlformats.org/officeDocument/2006/relationships/image" Target="../media/image111.png"/><Relationship Id="rId3" Type="http://schemas.openxmlformats.org/officeDocument/2006/relationships/audio" Target="../media/audio148.wav"/><Relationship Id="rId7" Type="http://schemas.openxmlformats.org/officeDocument/2006/relationships/audio" Target="../media/audio152.wav"/><Relationship Id="rId12" Type="http://schemas.openxmlformats.org/officeDocument/2006/relationships/image" Target="../media/image110.png"/><Relationship Id="rId2" Type="http://schemas.openxmlformats.org/officeDocument/2006/relationships/notesSlide" Target="../notesSlides/notesSlide68.xml"/><Relationship Id="rId1" Type="http://schemas.openxmlformats.org/officeDocument/2006/relationships/slideLayout" Target="../slideLayouts/slideLayout6.xml"/><Relationship Id="rId6" Type="http://schemas.openxmlformats.org/officeDocument/2006/relationships/audio" Target="../media/audio151.wav"/><Relationship Id="rId11" Type="http://schemas.openxmlformats.org/officeDocument/2006/relationships/image" Target="../media/image109.png"/><Relationship Id="rId5" Type="http://schemas.openxmlformats.org/officeDocument/2006/relationships/audio" Target="../media/audio150.wav"/><Relationship Id="rId10" Type="http://schemas.openxmlformats.org/officeDocument/2006/relationships/image" Target="../media/image108.png"/><Relationship Id="rId4" Type="http://schemas.openxmlformats.org/officeDocument/2006/relationships/audio" Target="../media/audio149.wav"/><Relationship Id="rId9" Type="http://schemas.openxmlformats.org/officeDocument/2006/relationships/audio" Target="../media/audio154.wav"/><Relationship Id="rId14" Type="http://schemas.openxmlformats.org/officeDocument/2006/relationships/image" Target="../media/image112.png"/></Relationships>
</file>

<file path=ppt/slides/_rels/slide69.xml.rels><?xml version="1.0" encoding="UTF-8" standalone="yes"?>
<Relationships xmlns="http://schemas.openxmlformats.org/package/2006/relationships"><Relationship Id="rId8" Type="http://schemas.openxmlformats.org/officeDocument/2006/relationships/audio" Target="../media/audio153.wav"/><Relationship Id="rId3" Type="http://schemas.openxmlformats.org/officeDocument/2006/relationships/audio" Target="../media/audio148.wav"/><Relationship Id="rId7" Type="http://schemas.openxmlformats.org/officeDocument/2006/relationships/audio" Target="../media/audio152.wav"/><Relationship Id="rId2" Type="http://schemas.openxmlformats.org/officeDocument/2006/relationships/notesSlide" Target="../notesSlides/notesSlide69.xml"/><Relationship Id="rId1" Type="http://schemas.openxmlformats.org/officeDocument/2006/relationships/slideLayout" Target="../slideLayouts/slideLayout6.xml"/><Relationship Id="rId6" Type="http://schemas.openxmlformats.org/officeDocument/2006/relationships/audio" Target="../media/audio151.wav"/><Relationship Id="rId5" Type="http://schemas.openxmlformats.org/officeDocument/2006/relationships/audio" Target="../media/audio150.wav"/><Relationship Id="rId4" Type="http://schemas.openxmlformats.org/officeDocument/2006/relationships/audio" Target="../media/audio149.wav"/><Relationship Id="rId9" Type="http://schemas.openxmlformats.org/officeDocument/2006/relationships/audio" Target="../media/audio154.wav"/></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8" Type="http://schemas.openxmlformats.org/officeDocument/2006/relationships/audio" Target="../media/audio160.wav"/><Relationship Id="rId13" Type="http://schemas.openxmlformats.org/officeDocument/2006/relationships/image" Target="../media/image116.png"/><Relationship Id="rId3" Type="http://schemas.openxmlformats.org/officeDocument/2006/relationships/audio" Target="../media/audio155.wav"/><Relationship Id="rId7" Type="http://schemas.openxmlformats.org/officeDocument/2006/relationships/audio" Target="../media/audio159.wav"/><Relationship Id="rId12" Type="http://schemas.openxmlformats.org/officeDocument/2006/relationships/image" Target="../media/image115.png"/><Relationship Id="rId2" Type="http://schemas.openxmlformats.org/officeDocument/2006/relationships/notesSlide" Target="../notesSlides/notesSlide71.xml"/><Relationship Id="rId1" Type="http://schemas.openxmlformats.org/officeDocument/2006/relationships/slideLayout" Target="../slideLayouts/slideLayout6.xml"/><Relationship Id="rId6" Type="http://schemas.openxmlformats.org/officeDocument/2006/relationships/audio" Target="../media/audio158.wav"/><Relationship Id="rId11" Type="http://schemas.openxmlformats.org/officeDocument/2006/relationships/image" Target="../media/image114.png"/><Relationship Id="rId5" Type="http://schemas.openxmlformats.org/officeDocument/2006/relationships/audio" Target="../media/audio157.wav"/><Relationship Id="rId10" Type="http://schemas.openxmlformats.org/officeDocument/2006/relationships/image" Target="../media/image113.png"/><Relationship Id="rId4" Type="http://schemas.openxmlformats.org/officeDocument/2006/relationships/audio" Target="../media/audio156.wav"/><Relationship Id="rId9" Type="http://schemas.openxmlformats.org/officeDocument/2006/relationships/audio" Target="../media/audio161.wav"/><Relationship Id="rId14" Type="http://schemas.openxmlformats.org/officeDocument/2006/relationships/image" Target="../media/image117.png"/></Relationships>
</file>

<file path=ppt/slides/_rels/slide72.xml.rels><?xml version="1.0" encoding="UTF-8" standalone="yes"?>
<Relationships xmlns="http://schemas.openxmlformats.org/package/2006/relationships"><Relationship Id="rId8" Type="http://schemas.openxmlformats.org/officeDocument/2006/relationships/audio" Target="../media/audio160.wav"/><Relationship Id="rId3" Type="http://schemas.openxmlformats.org/officeDocument/2006/relationships/audio" Target="../media/audio155.wav"/><Relationship Id="rId7" Type="http://schemas.openxmlformats.org/officeDocument/2006/relationships/audio" Target="../media/audio159.wav"/><Relationship Id="rId2" Type="http://schemas.openxmlformats.org/officeDocument/2006/relationships/notesSlide" Target="../notesSlides/notesSlide72.xml"/><Relationship Id="rId1" Type="http://schemas.openxmlformats.org/officeDocument/2006/relationships/slideLayout" Target="../slideLayouts/slideLayout6.xml"/><Relationship Id="rId6" Type="http://schemas.openxmlformats.org/officeDocument/2006/relationships/audio" Target="../media/audio158.wav"/><Relationship Id="rId5" Type="http://schemas.openxmlformats.org/officeDocument/2006/relationships/audio" Target="../media/audio157.wav"/><Relationship Id="rId10" Type="http://schemas.openxmlformats.org/officeDocument/2006/relationships/image" Target="../media/image116.png"/><Relationship Id="rId4" Type="http://schemas.openxmlformats.org/officeDocument/2006/relationships/audio" Target="../media/audio156.wav"/><Relationship Id="rId9" Type="http://schemas.openxmlformats.org/officeDocument/2006/relationships/audio" Target="../media/audio161.wav"/></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audio" Target="../media/audio162.wav"/><Relationship Id="rId2" Type="http://schemas.openxmlformats.org/officeDocument/2006/relationships/notesSlide" Target="../notesSlides/notesSlide74.xml"/><Relationship Id="rId1" Type="http://schemas.openxmlformats.org/officeDocument/2006/relationships/slideLayout" Target="../slideLayouts/slideLayout6.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audio" Target="../media/audio163.wav"/></Relationships>
</file>

<file path=ppt/slides/_rels/slide75.xml.rels><?xml version="1.0" encoding="UTF-8" standalone="yes"?>
<Relationships xmlns="http://schemas.openxmlformats.org/package/2006/relationships"><Relationship Id="rId3" Type="http://schemas.openxmlformats.org/officeDocument/2006/relationships/audio" Target="../media/audio162.wav"/><Relationship Id="rId2" Type="http://schemas.openxmlformats.org/officeDocument/2006/relationships/notesSlide" Target="../notesSlides/notesSlide75.xml"/><Relationship Id="rId1" Type="http://schemas.openxmlformats.org/officeDocument/2006/relationships/slideLayout" Target="../slideLayouts/slideLayout6.xml"/><Relationship Id="rId4" Type="http://schemas.openxmlformats.org/officeDocument/2006/relationships/audio" Target="../media/audio163.wav"/></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audio" Target="../media/audio164.wav"/><Relationship Id="rId2" Type="http://schemas.openxmlformats.org/officeDocument/2006/relationships/notesSlide" Target="../notesSlides/notesSlide77.xml"/><Relationship Id="rId1" Type="http://schemas.openxmlformats.org/officeDocument/2006/relationships/slideLayout" Target="../slideLayouts/slideLayout6.xml"/><Relationship Id="rId5" Type="http://schemas.openxmlformats.org/officeDocument/2006/relationships/image" Target="../media/image120.png"/><Relationship Id="rId4" Type="http://schemas.openxmlformats.org/officeDocument/2006/relationships/audio" Target="../media/audio165.wav"/></Relationships>
</file>

<file path=ppt/slides/_rels/slide78.xml.rels><?xml version="1.0" encoding="UTF-8" standalone="yes"?>
<Relationships xmlns="http://schemas.openxmlformats.org/package/2006/relationships"><Relationship Id="rId3" Type="http://schemas.openxmlformats.org/officeDocument/2006/relationships/audio" Target="../media/audio164.wav"/><Relationship Id="rId2" Type="http://schemas.openxmlformats.org/officeDocument/2006/relationships/notesSlide" Target="../notesSlides/notesSlide78.xml"/><Relationship Id="rId1" Type="http://schemas.openxmlformats.org/officeDocument/2006/relationships/slideLayout" Target="../slideLayouts/slideLayout6.xml"/><Relationship Id="rId4" Type="http://schemas.openxmlformats.org/officeDocument/2006/relationships/audio" Target="../media/audio165.wav"/></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audio" Target="../media/audio20.wav"/><Relationship Id="rId13" Type="http://schemas.openxmlformats.org/officeDocument/2006/relationships/image" Target="../media/image20.png"/><Relationship Id="rId18" Type="http://schemas.openxmlformats.org/officeDocument/2006/relationships/image" Target="../media/image25.png"/><Relationship Id="rId3" Type="http://schemas.openxmlformats.org/officeDocument/2006/relationships/audio" Target="../media/audio15.wav"/><Relationship Id="rId7" Type="http://schemas.openxmlformats.org/officeDocument/2006/relationships/audio" Target="../media/audio19.wav"/><Relationship Id="rId12" Type="http://schemas.openxmlformats.org/officeDocument/2006/relationships/image" Target="../media/image19.jpeg"/><Relationship Id="rId17" Type="http://schemas.openxmlformats.org/officeDocument/2006/relationships/image" Target="../media/image24.png"/><Relationship Id="rId2" Type="http://schemas.openxmlformats.org/officeDocument/2006/relationships/notesSlide" Target="../notesSlides/notesSlide8.xml"/><Relationship Id="rId16" Type="http://schemas.openxmlformats.org/officeDocument/2006/relationships/image" Target="../media/image23.png"/><Relationship Id="rId1" Type="http://schemas.openxmlformats.org/officeDocument/2006/relationships/slideLayout" Target="../slideLayouts/slideLayout6.xml"/><Relationship Id="rId6" Type="http://schemas.openxmlformats.org/officeDocument/2006/relationships/audio" Target="../media/audio18.wav"/><Relationship Id="rId11" Type="http://schemas.openxmlformats.org/officeDocument/2006/relationships/image" Target="../media/image18.png"/><Relationship Id="rId5" Type="http://schemas.openxmlformats.org/officeDocument/2006/relationships/audio" Target="../media/audio17.wav"/><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audio" Target="../media/audio16.wav"/><Relationship Id="rId9" Type="http://schemas.openxmlformats.org/officeDocument/2006/relationships/audio" Target="../media/audio21.wav"/><Relationship Id="rId14" Type="http://schemas.openxmlformats.org/officeDocument/2006/relationships/image" Target="../media/image21.png"/></Relationships>
</file>

<file path=ppt/slides/_rels/slide80.xml.rels><?xml version="1.0" encoding="UTF-8" standalone="yes"?>
<Relationships xmlns="http://schemas.openxmlformats.org/package/2006/relationships"><Relationship Id="rId8" Type="http://schemas.openxmlformats.org/officeDocument/2006/relationships/audio" Target="../media/audio171.wav"/><Relationship Id="rId13" Type="http://schemas.openxmlformats.org/officeDocument/2006/relationships/image" Target="../media/image124.png"/><Relationship Id="rId3" Type="http://schemas.openxmlformats.org/officeDocument/2006/relationships/audio" Target="../media/audio166.wav"/><Relationship Id="rId7" Type="http://schemas.openxmlformats.org/officeDocument/2006/relationships/audio" Target="../media/audio170.wav"/><Relationship Id="rId12" Type="http://schemas.openxmlformats.org/officeDocument/2006/relationships/image" Target="../media/image123.png"/><Relationship Id="rId2" Type="http://schemas.openxmlformats.org/officeDocument/2006/relationships/notesSlide" Target="../notesSlides/notesSlide80.xml"/><Relationship Id="rId1" Type="http://schemas.openxmlformats.org/officeDocument/2006/relationships/slideLayout" Target="../slideLayouts/slideLayout6.xml"/><Relationship Id="rId6" Type="http://schemas.openxmlformats.org/officeDocument/2006/relationships/audio" Target="../media/audio169.wav"/><Relationship Id="rId11" Type="http://schemas.openxmlformats.org/officeDocument/2006/relationships/image" Target="../media/image122.png"/><Relationship Id="rId5" Type="http://schemas.openxmlformats.org/officeDocument/2006/relationships/audio" Target="../media/audio168.wav"/><Relationship Id="rId10" Type="http://schemas.openxmlformats.org/officeDocument/2006/relationships/image" Target="../media/image121.png"/><Relationship Id="rId4" Type="http://schemas.openxmlformats.org/officeDocument/2006/relationships/audio" Target="../media/audio167.wav"/><Relationship Id="rId9" Type="http://schemas.openxmlformats.org/officeDocument/2006/relationships/audio" Target="../media/audio172.wav"/></Relationships>
</file>

<file path=ppt/slides/_rels/slide81.xml.rels><?xml version="1.0" encoding="UTF-8" standalone="yes"?>
<Relationships xmlns="http://schemas.openxmlformats.org/package/2006/relationships"><Relationship Id="rId8" Type="http://schemas.openxmlformats.org/officeDocument/2006/relationships/audio" Target="../media/audio171.wav"/><Relationship Id="rId3" Type="http://schemas.openxmlformats.org/officeDocument/2006/relationships/audio" Target="../media/audio166.wav"/><Relationship Id="rId7" Type="http://schemas.openxmlformats.org/officeDocument/2006/relationships/audio" Target="../media/audio170.wav"/><Relationship Id="rId2" Type="http://schemas.openxmlformats.org/officeDocument/2006/relationships/notesSlide" Target="../notesSlides/notesSlide81.xml"/><Relationship Id="rId1" Type="http://schemas.openxmlformats.org/officeDocument/2006/relationships/slideLayout" Target="../slideLayouts/slideLayout6.xml"/><Relationship Id="rId6" Type="http://schemas.openxmlformats.org/officeDocument/2006/relationships/audio" Target="../media/audio169.wav"/><Relationship Id="rId5" Type="http://schemas.openxmlformats.org/officeDocument/2006/relationships/audio" Target="../media/audio168.wav"/><Relationship Id="rId4" Type="http://schemas.openxmlformats.org/officeDocument/2006/relationships/audio" Target="../media/audio167.wav"/><Relationship Id="rId9" Type="http://schemas.openxmlformats.org/officeDocument/2006/relationships/audio" Target="../media/audio172.wav"/></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8" Type="http://schemas.openxmlformats.org/officeDocument/2006/relationships/audio" Target="../media/audio178.wav"/><Relationship Id="rId13" Type="http://schemas.openxmlformats.org/officeDocument/2006/relationships/image" Target="../media/image128.PNG"/><Relationship Id="rId3" Type="http://schemas.openxmlformats.org/officeDocument/2006/relationships/audio" Target="../media/audio173.wav"/><Relationship Id="rId7" Type="http://schemas.openxmlformats.org/officeDocument/2006/relationships/audio" Target="../media/audio177.wav"/><Relationship Id="rId12" Type="http://schemas.openxmlformats.org/officeDocument/2006/relationships/image" Target="../media/image127.png"/><Relationship Id="rId2" Type="http://schemas.openxmlformats.org/officeDocument/2006/relationships/notesSlide" Target="../notesSlides/notesSlide83.xml"/><Relationship Id="rId1" Type="http://schemas.openxmlformats.org/officeDocument/2006/relationships/slideLayout" Target="../slideLayouts/slideLayout6.xml"/><Relationship Id="rId6" Type="http://schemas.openxmlformats.org/officeDocument/2006/relationships/audio" Target="../media/audio176.wav"/><Relationship Id="rId11" Type="http://schemas.openxmlformats.org/officeDocument/2006/relationships/image" Target="../media/image126.png"/><Relationship Id="rId5" Type="http://schemas.openxmlformats.org/officeDocument/2006/relationships/audio" Target="../media/audio175.wav"/><Relationship Id="rId10" Type="http://schemas.openxmlformats.org/officeDocument/2006/relationships/image" Target="../media/image125.png"/><Relationship Id="rId4" Type="http://schemas.openxmlformats.org/officeDocument/2006/relationships/audio" Target="../media/audio174.wav"/><Relationship Id="rId9" Type="http://schemas.openxmlformats.org/officeDocument/2006/relationships/audio" Target="../media/audio179.wav"/><Relationship Id="rId14" Type="http://schemas.openxmlformats.org/officeDocument/2006/relationships/image" Target="../media/image129.png"/></Relationships>
</file>

<file path=ppt/slides/_rels/slide84.xml.rels><?xml version="1.0" encoding="UTF-8" standalone="yes"?>
<Relationships xmlns="http://schemas.openxmlformats.org/package/2006/relationships"><Relationship Id="rId8" Type="http://schemas.openxmlformats.org/officeDocument/2006/relationships/audio" Target="../media/audio178.wav"/><Relationship Id="rId3" Type="http://schemas.openxmlformats.org/officeDocument/2006/relationships/audio" Target="../media/audio173.wav"/><Relationship Id="rId7" Type="http://schemas.openxmlformats.org/officeDocument/2006/relationships/audio" Target="../media/audio177.wav"/><Relationship Id="rId2" Type="http://schemas.openxmlformats.org/officeDocument/2006/relationships/notesSlide" Target="../notesSlides/notesSlide84.xml"/><Relationship Id="rId1" Type="http://schemas.openxmlformats.org/officeDocument/2006/relationships/slideLayout" Target="../slideLayouts/slideLayout6.xml"/><Relationship Id="rId6" Type="http://schemas.openxmlformats.org/officeDocument/2006/relationships/audio" Target="../media/audio176.wav"/><Relationship Id="rId5" Type="http://schemas.openxmlformats.org/officeDocument/2006/relationships/audio" Target="../media/audio175.wav"/><Relationship Id="rId4" Type="http://schemas.openxmlformats.org/officeDocument/2006/relationships/audio" Target="../media/audio174.wav"/><Relationship Id="rId9" Type="http://schemas.openxmlformats.org/officeDocument/2006/relationships/audio" Target="../media/audio179.wav"/></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8" Type="http://schemas.openxmlformats.org/officeDocument/2006/relationships/audio" Target="../media/audio185.wav"/><Relationship Id="rId13" Type="http://schemas.openxmlformats.org/officeDocument/2006/relationships/image" Target="../media/image132.png"/><Relationship Id="rId3" Type="http://schemas.openxmlformats.org/officeDocument/2006/relationships/audio" Target="../media/audio180.wav"/><Relationship Id="rId7" Type="http://schemas.openxmlformats.org/officeDocument/2006/relationships/audio" Target="../media/audio184.wav"/><Relationship Id="rId12" Type="http://schemas.openxmlformats.org/officeDocument/2006/relationships/image" Target="../media/image50.png"/><Relationship Id="rId2" Type="http://schemas.openxmlformats.org/officeDocument/2006/relationships/notesSlide" Target="../notesSlides/notesSlide86.xml"/><Relationship Id="rId1" Type="http://schemas.openxmlformats.org/officeDocument/2006/relationships/slideLayout" Target="../slideLayouts/slideLayout6.xml"/><Relationship Id="rId6" Type="http://schemas.openxmlformats.org/officeDocument/2006/relationships/audio" Target="../media/audio183.wav"/><Relationship Id="rId11" Type="http://schemas.openxmlformats.org/officeDocument/2006/relationships/image" Target="../media/image131.png"/><Relationship Id="rId5" Type="http://schemas.openxmlformats.org/officeDocument/2006/relationships/audio" Target="../media/audio182.wav"/><Relationship Id="rId15" Type="http://schemas.openxmlformats.org/officeDocument/2006/relationships/image" Target="../media/image134.png"/><Relationship Id="rId10" Type="http://schemas.openxmlformats.org/officeDocument/2006/relationships/image" Target="../media/image130.png"/><Relationship Id="rId4" Type="http://schemas.openxmlformats.org/officeDocument/2006/relationships/audio" Target="../media/audio181.wav"/><Relationship Id="rId9" Type="http://schemas.openxmlformats.org/officeDocument/2006/relationships/audio" Target="../media/audio186.wav"/><Relationship Id="rId14" Type="http://schemas.openxmlformats.org/officeDocument/2006/relationships/image" Target="../media/image133.png"/></Relationships>
</file>

<file path=ppt/slides/_rels/slide87.xml.rels><?xml version="1.0" encoding="UTF-8" standalone="yes"?>
<Relationships xmlns="http://schemas.openxmlformats.org/package/2006/relationships"><Relationship Id="rId8" Type="http://schemas.openxmlformats.org/officeDocument/2006/relationships/audio" Target="../media/audio185.wav"/><Relationship Id="rId3" Type="http://schemas.openxmlformats.org/officeDocument/2006/relationships/audio" Target="../media/audio180.wav"/><Relationship Id="rId7" Type="http://schemas.openxmlformats.org/officeDocument/2006/relationships/audio" Target="../media/audio184.wav"/><Relationship Id="rId2" Type="http://schemas.openxmlformats.org/officeDocument/2006/relationships/notesSlide" Target="../notesSlides/notesSlide87.xml"/><Relationship Id="rId1" Type="http://schemas.openxmlformats.org/officeDocument/2006/relationships/slideLayout" Target="../slideLayouts/slideLayout6.xml"/><Relationship Id="rId6" Type="http://schemas.openxmlformats.org/officeDocument/2006/relationships/audio" Target="../media/audio183.wav"/><Relationship Id="rId5" Type="http://schemas.openxmlformats.org/officeDocument/2006/relationships/audio" Target="../media/audio182.wav"/><Relationship Id="rId4" Type="http://schemas.openxmlformats.org/officeDocument/2006/relationships/audio" Target="../media/audio181.wav"/><Relationship Id="rId9" Type="http://schemas.openxmlformats.org/officeDocument/2006/relationships/audio" Target="../media/audio186.wav"/></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8" Type="http://schemas.openxmlformats.org/officeDocument/2006/relationships/audio" Target="../media/audio192.wav"/><Relationship Id="rId3" Type="http://schemas.openxmlformats.org/officeDocument/2006/relationships/audio" Target="../media/audio187.wav"/><Relationship Id="rId7" Type="http://schemas.openxmlformats.org/officeDocument/2006/relationships/audio" Target="../media/audio191.wav"/><Relationship Id="rId12" Type="http://schemas.openxmlformats.org/officeDocument/2006/relationships/image" Target="../media/image137.jpeg"/><Relationship Id="rId2" Type="http://schemas.openxmlformats.org/officeDocument/2006/relationships/notesSlide" Target="../notesSlides/notesSlide89.xml"/><Relationship Id="rId1" Type="http://schemas.openxmlformats.org/officeDocument/2006/relationships/slideLayout" Target="../slideLayouts/slideLayout6.xml"/><Relationship Id="rId6" Type="http://schemas.openxmlformats.org/officeDocument/2006/relationships/audio" Target="../media/audio190.wav"/><Relationship Id="rId11" Type="http://schemas.openxmlformats.org/officeDocument/2006/relationships/image" Target="../media/image136.png"/><Relationship Id="rId5" Type="http://schemas.openxmlformats.org/officeDocument/2006/relationships/audio" Target="../media/audio189.wav"/><Relationship Id="rId10" Type="http://schemas.openxmlformats.org/officeDocument/2006/relationships/image" Target="../media/image135.png"/><Relationship Id="rId4" Type="http://schemas.openxmlformats.org/officeDocument/2006/relationships/audio" Target="../media/audio188.wav"/><Relationship Id="rId9" Type="http://schemas.openxmlformats.org/officeDocument/2006/relationships/audio" Target="../media/audio193.wav"/></Relationships>
</file>

<file path=ppt/slides/_rels/slide9.xml.rels><?xml version="1.0" encoding="UTF-8" standalone="yes"?>
<Relationships xmlns="http://schemas.openxmlformats.org/package/2006/relationships"><Relationship Id="rId8" Type="http://schemas.openxmlformats.org/officeDocument/2006/relationships/audio" Target="../media/audio20.wav"/><Relationship Id="rId3" Type="http://schemas.openxmlformats.org/officeDocument/2006/relationships/audio" Target="../media/audio15.wav"/><Relationship Id="rId7" Type="http://schemas.openxmlformats.org/officeDocument/2006/relationships/audio" Target="../media/audio19.wav"/><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audio" Target="../media/audio18.wav"/><Relationship Id="rId5" Type="http://schemas.openxmlformats.org/officeDocument/2006/relationships/audio" Target="../media/audio17.wav"/><Relationship Id="rId4" Type="http://schemas.openxmlformats.org/officeDocument/2006/relationships/audio" Target="../media/audio16.wav"/><Relationship Id="rId9" Type="http://schemas.openxmlformats.org/officeDocument/2006/relationships/audio" Target="../media/audio21.wav"/></Relationships>
</file>

<file path=ppt/slides/_rels/slide90.xml.rels><?xml version="1.0" encoding="UTF-8" standalone="yes"?>
<Relationships xmlns="http://schemas.openxmlformats.org/package/2006/relationships"><Relationship Id="rId8" Type="http://schemas.openxmlformats.org/officeDocument/2006/relationships/audio" Target="../media/audio192.wav"/><Relationship Id="rId3" Type="http://schemas.openxmlformats.org/officeDocument/2006/relationships/audio" Target="../media/audio187.wav"/><Relationship Id="rId7" Type="http://schemas.openxmlformats.org/officeDocument/2006/relationships/audio" Target="../media/audio191.wav"/><Relationship Id="rId2" Type="http://schemas.openxmlformats.org/officeDocument/2006/relationships/notesSlide" Target="../notesSlides/notesSlide90.xml"/><Relationship Id="rId1" Type="http://schemas.openxmlformats.org/officeDocument/2006/relationships/slideLayout" Target="../slideLayouts/slideLayout6.xml"/><Relationship Id="rId6" Type="http://schemas.openxmlformats.org/officeDocument/2006/relationships/audio" Target="../media/audio190.wav"/><Relationship Id="rId5" Type="http://schemas.openxmlformats.org/officeDocument/2006/relationships/audio" Target="../media/audio189.wav"/><Relationship Id="rId4" Type="http://schemas.openxmlformats.org/officeDocument/2006/relationships/audio" Target="../media/audio188.wav"/><Relationship Id="rId9" Type="http://schemas.openxmlformats.org/officeDocument/2006/relationships/audio" Target="../media/audio193.wav"/></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8" Type="http://schemas.openxmlformats.org/officeDocument/2006/relationships/audio" Target="../media/audio199.wav"/><Relationship Id="rId13" Type="http://schemas.openxmlformats.org/officeDocument/2006/relationships/image" Target="../media/image141.png"/><Relationship Id="rId3" Type="http://schemas.openxmlformats.org/officeDocument/2006/relationships/audio" Target="../media/audio194.wav"/><Relationship Id="rId7" Type="http://schemas.openxmlformats.org/officeDocument/2006/relationships/audio" Target="../media/audio198.wav"/><Relationship Id="rId12" Type="http://schemas.openxmlformats.org/officeDocument/2006/relationships/image" Target="../media/image140.png"/><Relationship Id="rId2" Type="http://schemas.openxmlformats.org/officeDocument/2006/relationships/notesSlide" Target="../notesSlides/notesSlide92.xml"/><Relationship Id="rId1" Type="http://schemas.openxmlformats.org/officeDocument/2006/relationships/slideLayout" Target="../slideLayouts/slideLayout6.xml"/><Relationship Id="rId6" Type="http://schemas.openxmlformats.org/officeDocument/2006/relationships/audio" Target="../media/audio197.wav"/><Relationship Id="rId11" Type="http://schemas.openxmlformats.org/officeDocument/2006/relationships/image" Target="../media/image139.png"/><Relationship Id="rId5" Type="http://schemas.openxmlformats.org/officeDocument/2006/relationships/audio" Target="../media/audio196.wav"/><Relationship Id="rId15" Type="http://schemas.openxmlformats.org/officeDocument/2006/relationships/image" Target="../media/image143.png"/><Relationship Id="rId10" Type="http://schemas.openxmlformats.org/officeDocument/2006/relationships/image" Target="../media/image138.png"/><Relationship Id="rId4" Type="http://schemas.openxmlformats.org/officeDocument/2006/relationships/audio" Target="../media/audio195.wav"/><Relationship Id="rId9" Type="http://schemas.openxmlformats.org/officeDocument/2006/relationships/audio" Target="../media/audio200.wav"/><Relationship Id="rId14" Type="http://schemas.openxmlformats.org/officeDocument/2006/relationships/image" Target="../media/image142.png"/></Relationships>
</file>

<file path=ppt/slides/_rels/slide93.xml.rels><?xml version="1.0" encoding="UTF-8" standalone="yes"?>
<Relationships xmlns="http://schemas.openxmlformats.org/package/2006/relationships"><Relationship Id="rId8" Type="http://schemas.openxmlformats.org/officeDocument/2006/relationships/audio" Target="../media/audio199.wav"/><Relationship Id="rId3" Type="http://schemas.openxmlformats.org/officeDocument/2006/relationships/audio" Target="../media/audio194.wav"/><Relationship Id="rId7" Type="http://schemas.openxmlformats.org/officeDocument/2006/relationships/audio" Target="../media/audio198.wav"/><Relationship Id="rId2" Type="http://schemas.openxmlformats.org/officeDocument/2006/relationships/notesSlide" Target="../notesSlides/notesSlide93.xml"/><Relationship Id="rId1" Type="http://schemas.openxmlformats.org/officeDocument/2006/relationships/slideLayout" Target="../slideLayouts/slideLayout6.xml"/><Relationship Id="rId6" Type="http://schemas.openxmlformats.org/officeDocument/2006/relationships/audio" Target="../media/audio197.wav"/><Relationship Id="rId5" Type="http://schemas.openxmlformats.org/officeDocument/2006/relationships/audio" Target="../media/audio196.wav"/><Relationship Id="rId4" Type="http://schemas.openxmlformats.org/officeDocument/2006/relationships/audio" Target="../media/audio195.wav"/><Relationship Id="rId9" Type="http://schemas.openxmlformats.org/officeDocument/2006/relationships/audio" Target="../media/audio200.wav"/></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8" Type="http://schemas.openxmlformats.org/officeDocument/2006/relationships/audio" Target="../media/audio206.wav"/><Relationship Id="rId13" Type="http://schemas.openxmlformats.org/officeDocument/2006/relationships/image" Target="../media/image147.png"/><Relationship Id="rId3" Type="http://schemas.openxmlformats.org/officeDocument/2006/relationships/audio" Target="../media/audio201.wav"/><Relationship Id="rId7" Type="http://schemas.openxmlformats.org/officeDocument/2006/relationships/audio" Target="../media/audio205.wav"/><Relationship Id="rId12" Type="http://schemas.openxmlformats.org/officeDocument/2006/relationships/image" Target="../media/image146.PNG"/><Relationship Id="rId2" Type="http://schemas.openxmlformats.org/officeDocument/2006/relationships/notesSlide" Target="../notesSlides/notesSlide95.xml"/><Relationship Id="rId1" Type="http://schemas.openxmlformats.org/officeDocument/2006/relationships/slideLayout" Target="../slideLayouts/slideLayout6.xml"/><Relationship Id="rId6" Type="http://schemas.openxmlformats.org/officeDocument/2006/relationships/audio" Target="../media/audio204.wav"/><Relationship Id="rId11" Type="http://schemas.openxmlformats.org/officeDocument/2006/relationships/image" Target="../media/image145.png"/><Relationship Id="rId5" Type="http://schemas.openxmlformats.org/officeDocument/2006/relationships/audio" Target="../media/audio203.wav"/><Relationship Id="rId10" Type="http://schemas.openxmlformats.org/officeDocument/2006/relationships/image" Target="../media/image144.png"/><Relationship Id="rId4" Type="http://schemas.openxmlformats.org/officeDocument/2006/relationships/audio" Target="../media/audio202.wav"/><Relationship Id="rId9" Type="http://schemas.openxmlformats.org/officeDocument/2006/relationships/audio" Target="../media/audio207.wav"/><Relationship Id="rId14" Type="http://schemas.openxmlformats.org/officeDocument/2006/relationships/image" Target="../media/image148.jpeg"/></Relationships>
</file>

<file path=ppt/slides/_rels/slide96.xml.rels><?xml version="1.0" encoding="UTF-8" standalone="yes"?>
<Relationships xmlns="http://schemas.openxmlformats.org/package/2006/relationships"><Relationship Id="rId8" Type="http://schemas.openxmlformats.org/officeDocument/2006/relationships/audio" Target="../media/audio206.wav"/><Relationship Id="rId3" Type="http://schemas.openxmlformats.org/officeDocument/2006/relationships/audio" Target="../media/audio201.wav"/><Relationship Id="rId7" Type="http://schemas.openxmlformats.org/officeDocument/2006/relationships/audio" Target="../media/audio205.wav"/><Relationship Id="rId2" Type="http://schemas.openxmlformats.org/officeDocument/2006/relationships/notesSlide" Target="../notesSlides/notesSlide96.xml"/><Relationship Id="rId1" Type="http://schemas.openxmlformats.org/officeDocument/2006/relationships/slideLayout" Target="../slideLayouts/slideLayout6.xml"/><Relationship Id="rId6" Type="http://schemas.openxmlformats.org/officeDocument/2006/relationships/audio" Target="../media/audio204.wav"/><Relationship Id="rId5" Type="http://schemas.openxmlformats.org/officeDocument/2006/relationships/audio" Target="../media/audio203.wav"/><Relationship Id="rId4" Type="http://schemas.openxmlformats.org/officeDocument/2006/relationships/audio" Target="../media/audio202.wav"/><Relationship Id="rId9" Type="http://schemas.openxmlformats.org/officeDocument/2006/relationships/audio" Target="../media/audio207.wav"/></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8" Type="http://schemas.openxmlformats.org/officeDocument/2006/relationships/audio" Target="../media/audio213.wav"/><Relationship Id="rId13" Type="http://schemas.openxmlformats.org/officeDocument/2006/relationships/image" Target="../media/image153.png"/><Relationship Id="rId3" Type="http://schemas.openxmlformats.org/officeDocument/2006/relationships/audio" Target="../media/audio208.wav"/><Relationship Id="rId7" Type="http://schemas.openxmlformats.org/officeDocument/2006/relationships/audio" Target="../media/audio212.wav"/><Relationship Id="rId12" Type="http://schemas.openxmlformats.org/officeDocument/2006/relationships/image" Target="../media/image152.png"/><Relationship Id="rId2" Type="http://schemas.openxmlformats.org/officeDocument/2006/relationships/notesSlide" Target="../notesSlides/notesSlide98.xml"/><Relationship Id="rId1" Type="http://schemas.openxmlformats.org/officeDocument/2006/relationships/slideLayout" Target="../slideLayouts/slideLayout6.xml"/><Relationship Id="rId6" Type="http://schemas.openxmlformats.org/officeDocument/2006/relationships/audio" Target="../media/audio211.wav"/><Relationship Id="rId11" Type="http://schemas.openxmlformats.org/officeDocument/2006/relationships/image" Target="../media/image151.png"/><Relationship Id="rId5" Type="http://schemas.openxmlformats.org/officeDocument/2006/relationships/audio" Target="../media/audio210.wav"/><Relationship Id="rId10" Type="http://schemas.openxmlformats.org/officeDocument/2006/relationships/image" Target="../media/image150.png"/><Relationship Id="rId4" Type="http://schemas.openxmlformats.org/officeDocument/2006/relationships/audio" Target="../media/audio209.wav"/><Relationship Id="rId9" Type="http://schemas.openxmlformats.org/officeDocument/2006/relationships/image" Target="../media/image149.png"/></Relationships>
</file>

<file path=ppt/slides/_rels/slide99.xml.rels><?xml version="1.0" encoding="UTF-8" standalone="yes"?>
<Relationships xmlns="http://schemas.openxmlformats.org/package/2006/relationships"><Relationship Id="rId8" Type="http://schemas.openxmlformats.org/officeDocument/2006/relationships/audio" Target="../media/audio213.wav"/><Relationship Id="rId3" Type="http://schemas.openxmlformats.org/officeDocument/2006/relationships/audio" Target="../media/audio208.wav"/><Relationship Id="rId7" Type="http://schemas.openxmlformats.org/officeDocument/2006/relationships/audio" Target="../media/audio212.wav"/><Relationship Id="rId2" Type="http://schemas.openxmlformats.org/officeDocument/2006/relationships/notesSlide" Target="../notesSlides/notesSlide99.xml"/><Relationship Id="rId1" Type="http://schemas.openxmlformats.org/officeDocument/2006/relationships/slideLayout" Target="../slideLayouts/slideLayout6.xml"/><Relationship Id="rId6" Type="http://schemas.openxmlformats.org/officeDocument/2006/relationships/audio" Target="../media/audio211.wav"/><Relationship Id="rId5" Type="http://schemas.openxmlformats.org/officeDocument/2006/relationships/audio" Target="../media/audio210.wav"/><Relationship Id="rId4" Type="http://schemas.openxmlformats.org/officeDocument/2006/relationships/audio" Target="../media/audio209.wav"/></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a:ea typeface="+mn-ea"/>
                <a:cs typeface="+mn-cs"/>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16" name="Title 3">
            <a:extLst>
              <a:ext uri="{FF2B5EF4-FFF2-40B4-BE49-F238E27FC236}">
                <a16:creationId xmlns:a16="http://schemas.microsoft.com/office/drawing/2014/main" id="{C1774CAE-1000-CD44-A0CB-EB911B271423}"/>
              </a:ext>
            </a:extLst>
          </p:cNvPr>
          <p:cNvSpPr txBox="1">
            <a:spLocks/>
          </p:cNvSpPr>
          <p:nvPr/>
        </p:nvSpPr>
        <p:spPr>
          <a:xfrm>
            <a:off x="214817" y="5780283"/>
            <a:ext cx="4379760"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18/08/2021</a:t>
            </a:r>
          </a:p>
        </p:txBody>
      </p:sp>
      <p:pic>
        <p:nvPicPr>
          <p:cNvPr id="15" name="Picture 14" descr="NCELP logo">
            <a:extLs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7" name="Title 6">
            <a:extLst>
              <a:ext uri="{FF2B5EF4-FFF2-40B4-BE49-F238E27FC236}">
                <a16:creationId xmlns:a16="http://schemas.microsoft.com/office/drawing/2014/main" id="{D564E157-B7C4-4B46-9014-DE836CBA559F}"/>
              </a:ext>
            </a:extLst>
          </p:cNvPr>
          <p:cNvSpPr>
            <a:spLocks noGrp="1"/>
          </p:cNvSpPr>
          <p:nvPr>
            <p:ph type="ctrTitle"/>
          </p:nvPr>
        </p:nvSpPr>
        <p:spPr>
          <a:xfrm>
            <a:off x="214816" y="323246"/>
            <a:ext cx="13800121" cy="2387600"/>
          </a:xfrm>
        </p:spPr>
        <p:txBody>
          <a:bodyPr>
            <a:normAutofit/>
          </a:bodyPr>
          <a:lstStyle/>
          <a:p>
            <a:pPr algn="l"/>
            <a:r>
              <a:rPr lang="en-GB" sz="4400" b="1" dirty="0">
                <a:solidFill>
                  <a:prstClr val="white"/>
                </a:solidFill>
              </a:rPr>
              <a:t>Spanish SSC </a:t>
            </a:r>
            <a:br>
              <a:rPr lang="en-GB" sz="4400" b="1" dirty="0">
                <a:solidFill>
                  <a:prstClr val="white"/>
                </a:solidFill>
              </a:rPr>
            </a:br>
            <a:r>
              <a:rPr lang="en-GB" sz="4000" b="1" dirty="0">
                <a:solidFill>
                  <a:prstClr val="white"/>
                </a:solidFill>
              </a:rPr>
              <a:t>(symbol-sound correspondences)</a:t>
            </a:r>
            <a:endParaRPr lang="en-US" sz="4000" dirty="0"/>
          </a:p>
        </p:txBody>
      </p:sp>
      <p:sp>
        <p:nvSpPr>
          <p:cNvPr id="18" name="Title 3">
            <a:extLst>
              <a:ext uri="{FF2B5EF4-FFF2-40B4-BE49-F238E27FC236}">
                <a16:creationId xmlns:a16="http://schemas.microsoft.com/office/drawing/2014/main" id="{0E6D9B98-6510-F849-9801-324D925B4719}"/>
              </a:ext>
            </a:extLst>
          </p:cNvPr>
          <p:cNvSpPr txBox="1">
            <a:spLocks/>
          </p:cNvSpPr>
          <p:nvPr/>
        </p:nvSpPr>
        <p:spPr>
          <a:xfrm>
            <a:off x="194320" y="2992984"/>
            <a:ext cx="6606822" cy="84931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3200" dirty="0">
                <a:solidFill>
                  <a:prstClr val="white"/>
                </a:solidFill>
                <a:latin typeface="Century Gothic" panose="020B0502020202020204" pitchFamily="34" charset="0"/>
              </a:rPr>
              <a:t>Cluster Words</a:t>
            </a:r>
          </a:p>
        </p:txBody>
      </p:sp>
    </p:spTree>
    <p:extLst>
      <p:ext uri="{BB962C8B-B14F-4D97-AF65-F5344CB8AC3E}">
        <p14:creationId xmlns:p14="http://schemas.microsoft.com/office/powerpoint/2010/main" val="23765044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A155D-E49B-844F-8859-13AEECA406A9}"/>
              </a:ext>
            </a:extLst>
          </p:cNvPr>
          <p:cNvSpPr>
            <a:spLocks noGrp="1"/>
          </p:cNvSpPr>
          <p:nvPr>
            <p:ph type="title"/>
          </p:nvPr>
        </p:nvSpPr>
        <p:spPr/>
        <p:txBody>
          <a:bodyPr>
            <a:normAutofit fontScale="90000"/>
          </a:bodyPr>
          <a:lstStyle/>
          <a:p>
            <a:pPr algn="ctr"/>
            <a:r>
              <a:rPr lang="en-GB" sz="13300" b="1" dirty="0" err="1">
                <a:solidFill>
                  <a:srgbClr val="115076"/>
                </a:solidFill>
                <a:latin typeface="Century Gothic" panose="020B0502020202020204" pitchFamily="34" charset="0"/>
                <a:cs typeface="Calibri" panose="020F0502020204030204" pitchFamily="34" charset="0"/>
              </a:rPr>
              <a:t>i</a:t>
            </a:r>
            <a:br>
              <a:rPr lang="en-GB" sz="9600" b="1" dirty="0">
                <a:solidFill>
                  <a:srgbClr val="115076"/>
                </a:solidFill>
                <a:latin typeface="Century Gothic" panose="020B0502020202020204" pitchFamily="34" charset="0"/>
                <a:cs typeface="Calibri" panose="020F0502020204030204" pitchFamily="34" charset="0"/>
              </a:rPr>
            </a:br>
            <a:endParaRPr lang="en-US" dirty="0"/>
          </a:p>
        </p:txBody>
      </p:sp>
      <p:sp>
        <p:nvSpPr>
          <p:cNvPr id="4" name="Rounded Rectangle 3" descr="rectangle">
            <a:extLst>
              <a:ext uri="{C183D7F6-B498-43B3-948B-1728B52AA6E4}">
                <adec:decorative xmlns:adec="http://schemas.microsoft.com/office/drawing/2017/decorative" val="1"/>
              </a:ext>
            </a:extLst>
          </p:cNvPr>
          <p:cNvSpPr/>
          <p:nvPr/>
        </p:nvSpPr>
        <p:spPr>
          <a:xfrm>
            <a:off x="4720719" y="1610592"/>
            <a:ext cx="2750562" cy="2504293"/>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4869621" y="3099222"/>
            <a:ext cx="2396764" cy="1015663"/>
          </a:xfrm>
          <a:prstGeom prst="rect">
            <a:avLst/>
          </a:prstGeom>
          <a:noFill/>
        </p:spPr>
        <p:txBody>
          <a:bodyPr wrap="square" rtlCol="0">
            <a:spAutoFit/>
          </a:bodyPr>
          <a:lstStyle/>
          <a:p>
            <a:pPr algn="ctr"/>
            <a:r>
              <a:rPr lang="en-GB" sz="6000" dirty="0">
                <a:solidFill>
                  <a:srgbClr val="E87D1E"/>
                </a:solidFill>
                <a:latin typeface="Century Gothic" panose="020B0502020202020204" pitchFamily="34" charset="0"/>
                <a:cs typeface="Calibri" panose="020F0502020204030204" pitchFamily="34" charset="0"/>
              </a:rPr>
              <a:t>i</a:t>
            </a:r>
            <a:r>
              <a:rPr lang="en-GB" sz="6000" dirty="0">
                <a:solidFill>
                  <a:srgbClr val="115076"/>
                </a:solidFill>
                <a:latin typeface="Century Gothic" panose="020B0502020202020204" pitchFamily="34" charset="0"/>
                <a:cs typeface="Calibri" panose="020F0502020204030204" pitchFamily="34" charset="0"/>
              </a:rPr>
              <a:t>dea</a:t>
            </a:r>
          </a:p>
        </p:txBody>
      </p:sp>
      <p:sp>
        <p:nvSpPr>
          <p:cNvPr id="9" name="TextBox 8"/>
          <p:cNvSpPr txBox="1"/>
          <p:nvPr/>
        </p:nvSpPr>
        <p:spPr>
          <a:xfrm>
            <a:off x="1171966" y="226705"/>
            <a:ext cx="2116936"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l</a:t>
            </a:r>
            <a:r>
              <a:rPr lang="en-GB" sz="6000" dirty="0">
                <a:solidFill>
                  <a:srgbClr val="E87D1E"/>
                </a:solidFill>
                <a:latin typeface="Century Gothic" panose="020B0502020202020204" pitchFamily="34" charset="0"/>
                <a:cs typeface="Calibri" panose="020F0502020204030204" pitchFamily="34" charset="0"/>
              </a:rPr>
              <a:t>i</a:t>
            </a:r>
            <a:r>
              <a:rPr lang="en-GB" sz="6000" dirty="0">
                <a:solidFill>
                  <a:srgbClr val="115076"/>
                </a:solidFill>
                <a:latin typeface="Century Gothic" panose="020B0502020202020204" pitchFamily="34" charset="0"/>
                <a:cs typeface="Calibri" panose="020F0502020204030204" pitchFamily="34" charset="0"/>
              </a:rPr>
              <a:t>sta</a:t>
            </a:r>
          </a:p>
        </p:txBody>
      </p:sp>
      <p:sp>
        <p:nvSpPr>
          <p:cNvPr id="8" name="TextBox 7"/>
          <p:cNvSpPr txBox="1"/>
          <p:nvPr/>
        </p:nvSpPr>
        <p:spPr>
          <a:xfrm>
            <a:off x="-278321" y="3429000"/>
            <a:ext cx="5276351" cy="923330"/>
          </a:xfrm>
          <a:prstGeom prst="rect">
            <a:avLst/>
          </a:prstGeom>
          <a:noFill/>
        </p:spPr>
        <p:txBody>
          <a:bodyPr wrap="square" rtlCol="0">
            <a:spAutoFit/>
          </a:bodyPr>
          <a:lstStyle/>
          <a:p>
            <a:pPr algn="ctr"/>
            <a:r>
              <a:rPr lang="en-GB" sz="5400" dirty="0">
                <a:solidFill>
                  <a:srgbClr val="E87D1E"/>
                </a:solidFill>
                <a:latin typeface="Century Gothic" panose="020B0502020202020204" pitchFamily="34" charset="0"/>
                <a:cs typeface="Calibri" panose="020F0502020204030204" pitchFamily="34" charset="0"/>
              </a:rPr>
              <a:t>i</a:t>
            </a:r>
            <a:r>
              <a:rPr lang="en-GB" sz="5400" dirty="0">
                <a:solidFill>
                  <a:srgbClr val="115076"/>
                </a:solidFill>
                <a:latin typeface="Century Gothic" panose="020B0502020202020204" pitchFamily="34" charset="0"/>
                <a:cs typeface="Calibri" panose="020F0502020204030204" pitchFamily="34" charset="0"/>
              </a:rPr>
              <a:t>nteresante</a:t>
            </a:r>
          </a:p>
        </p:txBody>
      </p:sp>
      <p:sp>
        <p:nvSpPr>
          <p:cNvPr id="10" name="TextBox 9"/>
          <p:cNvSpPr txBox="1"/>
          <p:nvPr/>
        </p:nvSpPr>
        <p:spPr>
          <a:xfrm>
            <a:off x="4612346" y="4213000"/>
            <a:ext cx="3039723" cy="1015663"/>
          </a:xfrm>
          <a:prstGeom prst="rect">
            <a:avLst/>
          </a:prstGeom>
          <a:noFill/>
        </p:spPr>
        <p:txBody>
          <a:bodyPr wrap="square" rtlCol="0">
            <a:spAutoFit/>
          </a:bodyPr>
          <a:lstStyle/>
          <a:p>
            <a:r>
              <a:rPr lang="en-GB" sz="6000" dirty="0">
                <a:solidFill>
                  <a:srgbClr val="115076"/>
                </a:solidFill>
                <a:latin typeface="Century Gothic" panose="020B0502020202020204" pitchFamily="34" charset="0"/>
                <a:cs typeface="Calibri" panose="020F0502020204030204" pitchFamily="34" charset="0"/>
              </a:rPr>
              <a:t>pr</a:t>
            </a:r>
            <a:r>
              <a:rPr lang="en-GB" sz="6000" dirty="0">
                <a:solidFill>
                  <a:srgbClr val="E87D1E"/>
                </a:solidFill>
                <a:latin typeface="Century Gothic" panose="020B0502020202020204" pitchFamily="34" charset="0"/>
                <a:cs typeface="Calibri" panose="020F0502020204030204" pitchFamily="34" charset="0"/>
              </a:rPr>
              <a:t>i</a:t>
            </a:r>
            <a:r>
              <a:rPr lang="en-GB" sz="6000" dirty="0">
                <a:solidFill>
                  <a:srgbClr val="115076"/>
                </a:solidFill>
                <a:latin typeface="Century Gothic" panose="020B0502020202020204" pitchFamily="34" charset="0"/>
                <a:cs typeface="Calibri" panose="020F0502020204030204" pitchFamily="34" charset="0"/>
              </a:rPr>
              <a:t>mero</a:t>
            </a:r>
          </a:p>
        </p:txBody>
      </p:sp>
      <p:sp>
        <p:nvSpPr>
          <p:cNvPr id="6" name="TextBox 5"/>
          <p:cNvSpPr txBox="1"/>
          <p:nvPr/>
        </p:nvSpPr>
        <p:spPr>
          <a:xfrm>
            <a:off x="9355939" y="226704"/>
            <a:ext cx="872606" cy="1015663"/>
          </a:xfrm>
          <a:prstGeom prst="rect">
            <a:avLst/>
          </a:prstGeom>
          <a:noFill/>
        </p:spPr>
        <p:txBody>
          <a:bodyPr wrap="square" rtlCol="0">
            <a:spAutoFit/>
          </a:bodyPr>
          <a:lstStyle/>
          <a:p>
            <a:pPr algn="ctr"/>
            <a:r>
              <a:rPr lang="en-GB" sz="6000" dirty="0" err="1">
                <a:solidFill>
                  <a:srgbClr val="E87D1E"/>
                </a:solidFill>
                <a:latin typeface="Century Gothic" panose="020B0502020202020204" pitchFamily="34" charset="0"/>
                <a:cs typeface="Calibri" panose="020F0502020204030204" pitchFamily="34" charset="0"/>
              </a:rPr>
              <a:t>i</a:t>
            </a:r>
            <a:r>
              <a:rPr lang="en-GB" sz="6000" dirty="0" err="1">
                <a:solidFill>
                  <a:srgbClr val="115076"/>
                </a:solidFill>
                <a:latin typeface="Century Gothic" panose="020B0502020202020204" pitchFamily="34" charset="0"/>
                <a:cs typeface="Calibri" panose="020F0502020204030204" pitchFamily="34" charset="0"/>
              </a:rPr>
              <a:t>r</a:t>
            </a:r>
            <a:endParaRPr lang="en-GB" sz="6000" dirty="0">
              <a:solidFill>
                <a:srgbClr val="115076"/>
              </a:solidFill>
              <a:latin typeface="Century Gothic" panose="020B0502020202020204" pitchFamily="34" charset="0"/>
              <a:cs typeface="Calibri" panose="020F0502020204030204" pitchFamily="34" charset="0"/>
            </a:endParaRPr>
          </a:p>
        </p:txBody>
      </p:sp>
      <p:sp>
        <p:nvSpPr>
          <p:cNvPr id="7" name="TextBox 6"/>
          <p:cNvSpPr txBox="1"/>
          <p:nvPr/>
        </p:nvSpPr>
        <p:spPr>
          <a:xfrm>
            <a:off x="8898570" y="3382833"/>
            <a:ext cx="1888605"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s</a:t>
            </a:r>
            <a:r>
              <a:rPr lang="en-GB" sz="6000" dirty="0">
                <a:solidFill>
                  <a:srgbClr val="E87D1E"/>
                </a:solidFill>
                <a:latin typeface="Century Gothic" panose="020B0502020202020204" pitchFamily="34" charset="0"/>
                <a:cs typeface="Calibri" panose="020F0502020204030204" pitchFamily="34" charset="0"/>
              </a:rPr>
              <a:t>i</a:t>
            </a:r>
            <a:r>
              <a:rPr lang="en-GB" sz="6000" dirty="0">
                <a:solidFill>
                  <a:srgbClr val="115076"/>
                </a:solidFill>
                <a:latin typeface="Century Gothic" panose="020B0502020202020204" pitchFamily="34" charset="0"/>
                <a:cs typeface="Calibri" panose="020F0502020204030204" pitchFamily="34" charset="0"/>
              </a:rPr>
              <a:t>n</a:t>
            </a:r>
          </a:p>
        </p:txBody>
      </p:sp>
      <p:sp>
        <p:nvSpPr>
          <p:cNvPr id="26" name="TextBox 25"/>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2780683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9" grpId="0"/>
      <p:bldP spid="8" grpId="0"/>
      <p:bldP spid="10" grpId="0"/>
      <p:bldP spid="6" grpId="0"/>
      <p:bldP spid="7"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sz="13300" b="1" dirty="0">
                <a:solidFill>
                  <a:srgbClr val="115076"/>
                </a:solidFill>
                <a:latin typeface="Century Gothic" panose="020B0502020202020204" pitchFamily="34" charset="0"/>
                <a:cs typeface="Calibri" panose="020F0502020204030204" pitchFamily="34" charset="0"/>
              </a:rPr>
              <a:t>h</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7" name="Rounded Rectangle 6" descr="rectangle"/>
          <p:cNvSpPr/>
          <p:nvPr/>
        </p:nvSpPr>
        <p:spPr>
          <a:xfrm>
            <a:off x="4284921" y="1811073"/>
            <a:ext cx="3604437" cy="3057517"/>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Rectangle 5"/>
          <p:cNvSpPr/>
          <p:nvPr/>
        </p:nvSpPr>
        <p:spPr>
          <a:xfrm>
            <a:off x="4788591" y="3852927"/>
            <a:ext cx="2614818" cy="1015663"/>
          </a:xfrm>
          <a:prstGeom prst="rect">
            <a:avLst/>
          </a:prstGeom>
        </p:spPr>
        <p:txBody>
          <a:bodyPr wrap="none">
            <a:spAutoFit/>
          </a:bodyPr>
          <a:lstStyle/>
          <a:p>
            <a:pPr algn="ctr"/>
            <a:r>
              <a:rPr lang="en-GB" sz="6000" dirty="0" err="1">
                <a:solidFill>
                  <a:srgbClr val="E87D1E"/>
                </a:solidFill>
                <a:latin typeface="Century Gothic" panose="020B0502020202020204" pitchFamily="34" charset="0"/>
                <a:cs typeface="Calibri" panose="020F0502020204030204" pitchFamily="34" charset="0"/>
              </a:rPr>
              <a:t>h</a:t>
            </a:r>
            <a:r>
              <a:rPr lang="en-GB" sz="6000" dirty="0" err="1">
                <a:solidFill>
                  <a:srgbClr val="115076"/>
                </a:solidFill>
                <a:latin typeface="Century Gothic" panose="020B0502020202020204" pitchFamily="34" charset="0"/>
                <a:cs typeface="Calibri" panose="020F0502020204030204" pitchFamily="34" charset="0"/>
              </a:rPr>
              <a:t>ablar</a:t>
            </a:r>
            <a:endParaRPr lang="en-GB" sz="6000" dirty="0">
              <a:solidFill>
                <a:srgbClr val="115076"/>
              </a:solidFill>
            </a:endParaRPr>
          </a:p>
        </p:txBody>
      </p:sp>
      <p:sp>
        <p:nvSpPr>
          <p:cNvPr id="8" name="Rectangle 7"/>
          <p:cNvSpPr/>
          <p:nvPr/>
        </p:nvSpPr>
        <p:spPr>
          <a:xfrm>
            <a:off x="1280530" y="168784"/>
            <a:ext cx="1468672" cy="1015663"/>
          </a:xfrm>
          <a:prstGeom prst="rect">
            <a:avLst/>
          </a:prstGeom>
        </p:spPr>
        <p:txBody>
          <a:bodyPr wrap="none">
            <a:spAutoFit/>
          </a:bodyPr>
          <a:lstStyle/>
          <a:p>
            <a:r>
              <a:rPr lang="en-GB" sz="6000" dirty="0">
                <a:solidFill>
                  <a:srgbClr val="E87D1E"/>
                </a:solidFill>
                <a:latin typeface="Century Gothic" panose="020B0502020202020204" pitchFamily="34" charset="0"/>
                <a:cs typeface="Calibri" panose="020F0502020204030204" pitchFamily="34" charset="0"/>
              </a:rPr>
              <a:t>h</a:t>
            </a:r>
            <a:r>
              <a:rPr lang="en-GB" sz="6000" dirty="0">
                <a:solidFill>
                  <a:srgbClr val="115076"/>
                </a:solidFill>
                <a:latin typeface="Century Gothic" panose="020B0502020202020204" pitchFamily="34" charset="0"/>
                <a:cs typeface="Calibri" panose="020F0502020204030204" pitchFamily="34" charset="0"/>
              </a:rPr>
              <a:t>ijo</a:t>
            </a:r>
            <a:endParaRPr lang="en-GB" sz="6000" dirty="0">
              <a:solidFill>
                <a:srgbClr val="115076"/>
              </a:solidFill>
            </a:endParaRPr>
          </a:p>
        </p:txBody>
      </p:sp>
      <p:sp>
        <p:nvSpPr>
          <p:cNvPr id="11" name="Rectangle 10"/>
          <p:cNvSpPr/>
          <p:nvPr/>
        </p:nvSpPr>
        <p:spPr>
          <a:xfrm>
            <a:off x="610502" y="3367244"/>
            <a:ext cx="3074881" cy="1015663"/>
          </a:xfrm>
          <a:prstGeom prst="rect">
            <a:avLst/>
          </a:prstGeom>
        </p:spPr>
        <p:txBody>
          <a:bodyPr wrap="none">
            <a:spAutoFit/>
          </a:bodyPr>
          <a:lstStyle/>
          <a:p>
            <a:pPr algn="ctr"/>
            <a:r>
              <a:rPr lang="en-GB" sz="6000" dirty="0">
                <a:solidFill>
                  <a:srgbClr val="E87D1E"/>
                </a:solidFill>
                <a:latin typeface="Century Gothic" panose="020B0502020202020204" pitchFamily="34" charset="0"/>
                <a:cs typeface="Calibri" panose="020F0502020204030204" pitchFamily="34" charset="0"/>
              </a:rPr>
              <a:t>h</a:t>
            </a:r>
            <a:r>
              <a:rPr lang="en-GB" sz="6000" dirty="0">
                <a:solidFill>
                  <a:srgbClr val="115076"/>
                </a:solidFill>
                <a:latin typeface="Century Gothic" panose="020B0502020202020204" pitchFamily="34" charset="0"/>
                <a:cs typeface="Calibri" panose="020F0502020204030204" pitchFamily="34" charset="0"/>
              </a:rPr>
              <a:t>ospital</a:t>
            </a:r>
            <a:endParaRPr lang="en-GB" sz="6000" dirty="0">
              <a:solidFill>
                <a:srgbClr val="115076"/>
              </a:solidFill>
            </a:endParaRPr>
          </a:p>
        </p:txBody>
      </p:sp>
      <p:sp>
        <p:nvSpPr>
          <p:cNvPr id="9" name="Rectangle 8"/>
          <p:cNvSpPr/>
          <p:nvPr/>
        </p:nvSpPr>
        <p:spPr>
          <a:xfrm>
            <a:off x="4951383" y="4929779"/>
            <a:ext cx="2409634" cy="1015663"/>
          </a:xfrm>
          <a:prstGeom prst="rect">
            <a:avLst/>
          </a:prstGeom>
        </p:spPr>
        <p:txBody>
          <a:bodyPr wrap="none">
            <a:spAutoFit/>
          </a:bodyPr>
          <a:lstStyle/>
          <a:p>
            <a:r>
              <a:rPr lang="en-GB" sz="6000" dirty="0">
                <a:solidFill>
                  <a:srgbClr val="E87D1E"/>
                </a:solidFill>
                <a:latin typeface="Century Gothic" panose="020B0502020202020204" pitchFamily="34" charset="0"/>
                <a:cs typeface="Calibri" panose="020F0502020204030204" pitchFamily="34" charset="0"/>
              </a:rPr>
              <a:t>h</a:t>
            </a:r>
            <a:r>
              <a:rPr lang="en-GB" sz="6000" dirty="0">
                <a:solidFill>
                  <a:srgbClr val="115076"/>
                </a:solidFill>
                <a:latin typeface="Century Gothic" panose="020B0502020202020204" pitchFamily="34" charset="0"/>
                <a:cs typeface="Calibri" panose="020F0502020204030204" pitchFamily="34" charset="0"/>
              </a:rPr>
              <a:t>acer</a:t>
            </a:r>
            <a:endParaRPr lang="en-GB" sz="6000" dirty="0">
              <a:solidFill>
                <a:srgbClr val="115076"/>
              </a:solidFill>
            </a:endParaRPr>
          </a:p>
        </p:txBody>
      </p:sp>
      <p:sp>
        <p:nvSpPr>
          <p:cNvPr id="10" name="Rectangle 9"/>
          <p:cNvSpPr/>
          <p:nvPr/>
        </p:nvSpPr>
        <p:spPr>
          <a:xfrm>
            <a:off x="8536199" y="204825"/>
            <a:ext cx="2864887" cy="1015663"/>
          </a:xfrm>
          <a:prstGeom prst="rect">
            <a:avLst/>
          </a:prstGeom>
        </p:spPr>
        <p:txBody>
          <a:bodyPr wrap="none">
            <a:spAutoFit/>
          </a:bodyPr>
          <a:lstStyle/>
          <a:p>
            <a:pPr algn="ctr"/>
            <a:r>
              <a:rPr lang="en-GB" sz="6000" dirty="0">
                <a:solidFill>
                  <a:srgbClr val="E87D1E"/>
                </a:solidFill>
                <a:latin typeface="Century Gothic" panose="020B0502020202020204" pitchFamily="34" charset="0"/>
                <a:cs typeface="Calibri" panose="020F0502020204030204" pitchFamily="34" charset="0"/>
              </a:rPr>
              <a:t>h</a:t>
            </a:r>
            <a:r>
              <a:rPr lang="en-GB" sz="6000" dirty="0">
                <a:solidFill>
                  <a:srgbClr val="115076"/>
                </a:solidFill>
                <a:latin typeface="Century Gothic" panose="020B0502020202020204" pitchFamily="34" charset="0"/>
                <a:cs typeface="Calibri" panose="020F0502020204030204" pitchFamily="34" charset="0"/>
              </a:rPr>
              <a:t>elado</a:t>
            </a:r>
            <a:endParaRPr lang="en-GB" sz="6000" dirty="0">
              <a:solidFill>
                <a:srgbClr val="115076"/>
              </a:solidFill>
            </a:endParaRPr>
          </a:p>
        </p:txBody>
      </p:sp>
      <p:sp>
        <p:nvSpPr>
          <p:cNvPr id="12" name="Rectangle 11"/>
          <p:cNvSpPr/>
          <p:nvPr/>
        </p:nvSpPr>
        <p:spPr>
          <a:xfrm>
            <a:off x="7817064" y="3526203"/>
            <a:ext cx="4303156" cy="830997"/>
          </a:xfrm>
          <a:prstGeom prst="rect">
            <a:avLst/>
          </a:prstGeom>
        </p:spPr>
        <p:txBody>
          <a:bodyPr wrap="square">
            <a:spAutoFit/>
          </a:bodyPr>
          <a:lstStyle/>
          <a:p>
            <a:pPr algn="ctr"/>
            <a:r>
              <a:rPr lang="en-GB" sz="4800" dirty="0">
                <a:solidFill>
                  <a:srgbClr val="E87D1E"/>
                </a:solidFill>
                <a:latin typeface="Century Gothic" panose="020B0502020202020204" pitchFamily="34" charset="0"/>
                <a:cs typeface="Calibri" panose="020F0502020204030204" pitchFamily="34" charset="0"/>
              </a:rPr>
              <a:t>h</a:t>
            </a:r>
            <a:r>
              <a:rPr lang="en-GB" sz="4800" dirty="0">
                <a:solidFill>
                  <a:srgbClr val="115076"/>
                </a:solidFill>
                <a:latin typeface="Century Gothic" panose="020B0502020202020204" pitchFamily="34" charset="0"/>
                <a:cs typeface="Calibri" panose="020F0502020204030204" pitchFamily="34" charset="0"/>
              </a:rPr>
              <a:t>asta </a:t>
            </a:r>
            <a:r>
              <a:rPr lang="en-GB" sz="4800" dirty="0" err="1">
                <a:solidFill>
                  <a:srgbClr val="115076"/>
                </a:solidFill>
                <a:latin typeface="Century Gothic" panose="020B0502020202020204" pitchFamily="34" charset="0"/>
                <a:cs typeface="Calibri" panose="020F0502020204030204" pitchFamily="34" charset="0"/>
              </a:rPr>
              <a:t>luego</a:t>
            </a:r>
            <a:endParaRPr lang="en-GB" sz="4800" dirty="0">
              <a:solidFill>
                <a:srgbClr val="115076"/>
              </a:solidFill>
            </a:endParaRPr>
          </a:p>
        </p:txBody>
      </p:sp>
      <p:sp>
        <p:nvSpPr>
          <p:cNvPr id="18" name="TextBox 17"/>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2342160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6" grpId="0"/>
      <p:bldP spid="8" grpId="0"/>
      <p:bldP spid="11" grpId="0"/>
      <p:bldP spid="9" grpId="0"/>
      <p:bldP spid="10"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EB222-A732-9C42-A775-36C004C1AAAF}"/>
              </a:ext>
            </a:extLst>
          </p:cNvPr>
          <p:cNvSpPr>
            <a:spLocks noGrp="1"/>
          </p:cNvSpPr>
          <p:nvPr>
            <p:ph type="title"/>
          </p:nvPr>
        </p:nvSpPr>
        <p:spPr/>
        <p:txBody>
          <a:bodyPr>
            <a:normAutofit fontScale="90000"/>
          </a:bodyPr>
          <a:lstStyle/>
          <a:p>
            <a:pPr algn="ctr"/>
            <a:r>
              <a:rPr lang="en-GB" sz="13300" b="1" dirty="0">
                <a:solidFill>
                  <a:srgbClr val="115076"/>
                </a:solidFill>
                <a:latin typeface="Century Gothic" panose="020B0502020202020204" pitchFamily="34" charset="0"/>
                <a:cs typeface="Calibri" panose="020F0502020204030204" pitchFamily="34" charset="0"/>
              </a:rPr>
              <a:t>o</a:t>
            </a:r>
            <a:br>
              <a:rPr lang="en-GB" sz="9600" b="1" dirty="0">
                <a:solidFill>
                  <a:srgbClr val="115076"/>
                </a:solidFill>
                <a:latin typeface="Century Gothic" panose="020B0502020202020204" pitchFamily="34" charset="0"/>
                <a:cs typeface="Calibri" panose="020F0502020204030204" pitchFamily="34" charset="0"/>
              </a:rPr>
            </a:br>
            <a:endParaRPr lang="en-US" dirty="0"/>
          </a:p>
        </p:txBody>
      </p:sp>
      <p:sp>
        <p:nvSpPr>
          <p:cNvPr id="4" name="Rounded Rectangle 3" descr="rectangle">
            <a:extLst>
              <a:ext uri="{C183D7F6-B498-43B3-948B-1728B52AA6E4}">
                <adec:decorative xmlns:adec="http://schemas.microsoft.com/office/drawing/2017/decorative" val="1"/>
              </a:ext>
            </a:extLst>
          </p:cNvPr>
          <p:cNvSpPr/>
          <p:nvPr/>
        </p:nvSpPr>
        <p:spPr>
          <a:xfrm>
            <a:off x="4915500" y="1704110"/>
            <a:ext cx="2301827" cy="2886038"/>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2" descr="boy "/>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727435" y="1846844"/>
            <a:ext cx="737129" cy="1724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342698" y="3329535"/>
            <a:ext cx="1506604" cy="1200329"/>
          </a:xfrm>
          <a:prstGeom prst="rect">
            <a:avLst/>
          </a:prstGeom>
          <a:noFill/>
        </p:spPr>
        <p:txBody>
          <a:bodyPr wrap="square" rtlCol="0">
            <a:spAutoFit/>
          </a:bodyPr>
          <a:lstStyle/>
          <a:p>
            <a:pPr algn="ctr"/>
            <a:r>
              <a:rPr lang="en-GB" sz="7200" dirty="0">
                <a:solidFill>
                  <a:srgbClr val="115076"/>
                </a:solidFill>
                <a:latin typeface="Century Gothic" panose="020B0502020202020204" pitchFamily="34" charset="0"/>
                <a:cs typeface="Calibri" panose="020F0502020204030204" pitchFamily="34" charset="0"/>
              </a:rPr>
              <a:t>y</a:t>
            </a:r>
            <a:r>
              <a:rPr lang="en-GB" sz="7200" dirty="0">
                <a:solidFill>
                  <a:srgbClr val="E87D1E"/>
                </a:solidFill>
                <a:latin typeface="Century Gothic" panose="020B0502020202020204" pitchFamily="34" charset="0"/>
                <a:cs typeface="Calibri" panose="020F0502020204030204" pitchFamily="34" charset="0"/>
              </a:rPr>
              <a:t>o</a:t>
            </a:r>
          </a:p>
        </p:txBody>
      </p:sp>
      <p:sp>
        <p:nvSpPr>
          <p:cNvPr id="6" name="TextBox 5"/>
          <p:cNvSpPr txBox="1"/>
          <p:nvPr/>
        </p:nvSpPr>
        <p:spPr>
          <a:xfrm>
            <a:off x="786562" y="176927"/>
            <a:ext cx="3141037" cy="1015663"/>
          </a:xfrm>
          <a:prstGeom prst="rect">
            <a:avLst/>
          </a:prstGeom>
          <a:noFill/>
        </p:spPr>
        <p:txBody>
          <a:bodyPr wrap="square" rtlCol="0">
            <a:spAutoFit/>
          </a:bodyPr>
          <a:lstStyle/>
          <a:p>
            <a:pPr algn="ctr"/>
            <a:r>
              <a:rPr lang="en-GB" sz="6000" dirty="0">
                <a:solidFill>
                  <a:srgbClr val="E87D1E"/>
                </a:solidFill>
                <a:latin typeface="Century Gothic" panose="020B0502020202020204" pitchFamily="34" charset="0"/>
                <a:cs typeface="Calibri" panose="020F0502020204030204" pitchFamily="34" charset="0"/>
              </a:rPr>
              <a:t>o</a:t>
            </a:r>
            <a:r>
              <a:rPr lang="en-GB" sz="6000" dirty="0">
                <a:solidFill>
                  <a:srgbClr val="115076"/>
                </a:solidFill>
                <a:latin typeface="Century Gothic" panose="020B0502020202020204" pitchFamily="34" charset="0"/>
                <a:cs typeface="Calibri" panose="020F0502020204030204" pitchFamily="34" charset="0"/>
              </a:rPr>
              <a:t>lvidar</a:t>
            </a:r>
          </a:p>
        </p:txBody>
      </p:sp>
      <p:pic>
        <p:nvPicPr>
          <p:cNvPr id="24" name="Picture 12" descr="elephant with a question mark in a thought buble "/>
          <p:cNvPicPr>
            <a:picLocks noChangeAspect="1" noChangeArrowheads="1"/>
          </p:cNvPicPr>
          <p:nvPr/>
        </p:nvPicPr>
        <p:blipFill>
          <a:blip r:embed="rId11" cstate="print">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1407882" y="1166690"/>
            <a:ext cx="1584702" cy="1980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1078192" y="3388656"/>
            <a:ext cx="2244081"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s</a:t>
            </a:r>
            <a:r>
              <a:rPr lang="en-GB" sz="6000" dirty="0">
                <a:solidFill>
                  <a:srgbClr val="E87D1E"/>
                </a:solidFill>
                <a:latin typeface="Century Gothic" panose="020B0502020202020204" pitchFamily="34" charset="0"/>
                <a:cs typeface="Calibri" panose="020F0502020204030204" pitchFamily="34" charset="0"/>
              </a:rPr>
              <a:t>o</a:t>
            </a:r>
            <a:r>
              <a:rPr lang="en-GB" sz="6000" dirty="0">
                <a:solidFill>
                  <a:srgbClr val="115076"/>
                </a:solidFill>
                <a:latin typeface="Century Gothic" panose="020B0502020202020204" pitchFamily="34" charset="0"/>
                <a:cs typeface="Calibri" panose="020F0502020204030204" pitchFamily="34" charset="0"/>
              </a:rPr>
              <a:t>lo</a:t>
            </a:r>
          </a:p>
        </p:txBody>
      </p:sp>
      <p:pic>
        <p:nvPicPr>
          <p:cNvPr id="5126" name="Picture 6" descr="single person under the roof of a house"/>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383441" y="4352519"/>
            <a:ext cx="1584702" cy="168585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4702922" y="4642114"/>
            <a:ext cx="2786156"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p</a:t>
            </a:r>
            <a:r>
              <a:rPr lang="en-GB" sz="6000" dirty="0">
                <a:solidFill>
                  <a:srgbClr val="E87D1E"/>
                </a:solidFill>
                <a:latin typeface="Century Gothic" panose="020B0502020202020204" pitchFamily="34" charset="0"/>
                <a:cs typeface="Calibri" panose="020F0502020204030204" pitchFamily="34" charset="0"/>
              </a:rPr>
              <a:t>o</a:t>
            </a:r>
            <a:r>
              <a:rPr lang="en-GB" sz="6000" dirty="0">
                <a:solidFill>
                  <a:srgbClr val="115076"/>
                </a:solidFill>
                <a:latin typeface="Century Gothic" panose="020B0502020202020204" pitchFamily="34" charset="0"/>
                <a:cs typeface="Calibri" panose="020F0502020204030204" pitchFamily="34" charset="0"/>
              </a:rPr>
              <a:t>c</a:t>
            </a:r>
            <a:r>
              <a:rPr lang="en-GB" sz="6000" dirty="0">
                <a:solidFill>
                  <a:srgbClr val="E87D1E"/>
                </a:solidFill>
                <a:latin typeface="Century Gothic" panose="020B0502020202020204" pitchFamily="34" charset="0"/>
                <a:cs typeface="Calibri" panose="020F0502020204030204" pitchFamily="34" charset="0"/>
              </a:rPr>
              <a:t>o</a:t>
            </a:r>
          </a:p>
        </p:txBody>
      </p:sp>
      <p:sp>
        <p:nvSpPr>
          <p:cNvPr id="22" name="TextBox 21"/>
          <p:cNvSpPr txBox="1"/>
          <p:nvPr/>
        </p:nvSpPr>
        <p:spPr>
          <a:xfrm>
            <a:off x="5367043" y="5482983"/>
            <a:ext cx="1455746" cy="646331"/>
          </a:xfrm>
          <a:prstGeom prst="rect">
            <a:avLst/>
          </a:prstGeom>
          <a:noFill/>
        </p:spPr>
        <p:txBody>
          <a:bodyPr wrap="square" rtlCol="0">
            <a:spAutoFit/>
          </a:bodyPr>
          <a:lstStyle/>
          <a:p>
            <a:pPr algn="ctr"/>
            <a:r>
              <a:rPr lang="en-GB" sz="3600" dirty="0">
                <a:solidFill>
                  <a:srgbClr val="115076"/>
                </a:solidFill>
                <a:latin typeface="Century Gothic" panose="020B0502020202020204" pitchFamily="34" charset="0"/>
                <a:cs typeface="Calibri" panose="020F0502020204030204" pitchFamily="34" charset="0"/>
              </a:rPr>
              <a:t>[little]</a:t>
            </a:r>
          </a:p>
        </p:txBody>
      </p:sp>
      <p:sp>
        <p:nvSpPr>
          <p:cNvPr id="7" name="TextBox 6"/>
          <p:cNvSpPr txBox="1"/>
          <p:nvPr/>
        </p:nvSpPr>
        <p:spPr>
          <a:xfrm>
            <a:off x="8561653" y="175242"/>
            <a:ext cx="2579787"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d</a:t>
            </a:r>
            <a:r>
              <a:rPr lang="en-GB" sz="6000" dirty="0">
                <a:solidFill>
                  <a:srgbClr val="E87D1E"/>
                </a:solidFill>
                <a:latin typeface="Century Gothic" panose="020B0502020202020204" pitchFamily="34" charset="0"/>
                <a:cs typeface="Calibri" panose="020F0502020204030204" pitchFamily="34" charset="0"/>
              </a:rPr>
              <a:t>o</a:t>
            </a:r>
            <a:r>
              <a:rPr lang="en-GB" sz="6000" dirty="0">
                <a:solidFill>
                  <a:srgbClr val="115076"/>
                </a:solidFill>
                <a:latin typeface="Century Gothic" panose="020B0502020202020204" pitchFamily="34" charset="0"/>
                <a:cs typeface="Calibri" panose="020F0502020204030204" pitchFamily="34" charset="0"/>
              </a:rPr>
              <a:t>s</a:t>
            </a:r>
          </a:p>
        </p:txBody>
      </p:sp>
      <p:pic>
        <p:nvPicPr>
          <p:cNvPr id="5122" name="Picture 2" descr="the number 2"/>
          <p:cNvPicPr>
            <a:picLocks noChangeAspect="1" noChangeArrowheads="1"/>
          </p:cNvPicPr>
          <p:nvPr/>
        </p:nvPicPr>
        <p:blipFill>
          <a:blip r:embed="rId13" cstate="print">
            <a:extLst>
              <a:ext uri="{28A0092B-C50C-407E-A947-70E740481C1C}">
                <a14:useLocalDpi xmlns:a14="http://schemas.microsoft.com/office/drawing/2010/main" val="0"/>
              </a:ext>
            </a:extLst>
          </a:blip>
          <a:stretch>
            <a:fillRect/>
          </a:stretch>
        </p:blipFill>
        <p:spPr bwMode="auto">
          <a:xfrm>
            <a:off x="9104645" y="1435716"/>
            <a:ext cx="1669156" cy="166596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8786149" y="3346496"/>
            <a:ext cx="2263320"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c</a:t>
            </a:r>
            <a:r>
              <a:rPr lang="en-GB" sz="6000" dirty="0">
                <a:solidFill>
                  <a:srgbClr val="E87D1E"/>
                </a:solidFill>
                <a:latin typeface="Century Gothic" panose="020B0502020202020204" pitchFamily="34" charset="0"/>
                <a:cs typeface="Calibri" panose="020F0502020204030204" pitchFamily="34" charset="0"/>
              </a:rPr>
              <a:t>o</a:t>
            </a:r>
            <a:r>
              <a:rPr lang="en-GB" sz="6000" dirty="0">
                <a:solidFill>
                  <a:srgbClr val="115076"/>
                </a:solidFill>
                <a:latin typeface="Century Gothic" panose="020B0502020202020204" pitchFamily="34" charset="0"/>
                <a:cs typeface="Calibri" panose="020F0502020204030204" pitchFamily="34" charset="0"/>
              </a:rPr>
              <a:t>n</a:t>
            </a:r>
          </a:p>
        </p:txBody>
      </p:sp>
      <p:grpSp>
        <p:nvGrpSpPr>
          <p:cNvPr id="3" name="Group 2" descr="picture with fries and ketchip with a green checkmark next to it, picture of fries without ketchip and an x next to it. "/>
          <p:cNvGrpSpPr/>
          <p:nvPr/>
        </p:nvGrpSpPr>
        <p:grpSpPr>
          <a:xfrm>
            <a:off x="9260116" y="4321447"/>
            <a:ext cx="1315386" cy="1749607"/>
            <a:chOff x="9327339" y="4321447"/>
            <a:chExt cx="1315386" cy="1749607"/>
          </a:xfrm>
        </p:grpSpPr>
        <p:sp>
          <p:nvSpPr>
            <p:cNvPr id="13" name="TextBox 12"/>
            <p:cNvSpPr txBox="1"/>
            <p:nvPr/>
          </p:nvSpPr>
          <p:spPr>
            <a:xfrm>
              <a:off x="9327339" y="4321447"/>
              <a:ext cx="1299536" cy="323406"/>
            </a:xfrm>
            <a:prstGeom prst="rect">
              <a:avLst/>
            </a:prstGeom>
            <a:noFill/>
          </p:spPr>
          <p:txBody>
            <a:bodyPr wrap="square" rtlCol="0">
              <a:spAutoFit/>
            </a:bodyPr>
            <a:lstStyle/>
            <a:p>
              <a:r>
                <a:rPr lang="en-GB" dirty="0">
                  <a:solidFill>
                    <a:srgbClr val="115076"/>
                  </a:solidFill>
                </a:rPr>
                <a:t>Con ketchup</a:t>
              </a:r>
            </a:p>
          </p:txBody>
        </p:sp>
        <p:pic>
          <p:nvPicPr>
            <p:cNvPr id="14" name="Picture 12" descr="fries"/>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327339" y="4753170"/>
              <a:ext cx="469996" cy="61635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2" descr="fries"/>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334573" y="5454699"/>
              <a:ext cx="469996" cy="61635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6" descr="green checkmark"/>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074877" y="4826012"/>
              <a:ext cx="567848" cy="43535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8" descr="red cross"/>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135627" y="5610683"/>
              <a:ext cx="446348" cy="39092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4" descr="ketchup"/>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9644882" y="4706946"/>
              <a:ext cx="361564" cy="697134"/>
            </a:xfrm>
            <a:prstGeom prst="rect">
              <a:avLst/>
            </a:prstGeom>
            <a:noFill/>
            <a:extLst>
              <a:ext uri="{909E8E84-426E-40DD-AFC4-6F175D3DCCD1}">
                <a14:hiddenFill xmlns:a14="http://schemas.microsoft.com/office/drawing/2010/main">
                  <a:solidFill>
                    <a:srgbClr val="FFFFFF"/>
                  </a:solidFill>
                </a14:hiddenFill>
              </a:ext>
            </a:extLst>
          </p:spPr>
        </p:pic>
      </p:grpSp>
      <p:sp>
        <p:nvSpPr>
          <p:cNvPr id="25" name="TextBox 24"/>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848380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o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o_yo.wav"/>
                                        </p:tgtEl>
                                      </p:cMediaNode>
                                    </p:audio>
                                  </p:sub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subTnLst>
                                    <p:audio>
                                      <p:cMediaNode>
                                        <p:cTn display="0" masterRel="sameClick">
                                          <p:stCondLst>
                                            <p:cond evt="begin" delay="0">
                                              <p:tn val="21"/>
                                            </p:cond>
                                          </p:stCondLst>
                                          <p:endCondLst>
                                            <p:cond evt="onStopAudio" delay="0">
                                              <p:tgtEl>
                                                <p:sldTgt/>
                                              </p:tgtEl>
                                            </p:cond>
                                          </p:endCondLst>
                                        </p:cTn>
                                        <p:tgtEl>
                                          <p:sndTgt r:embed="rId5" name="o_olvidar.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subTnLst>
                                    <p:audio>
                                      <p:cMediaNode>
                                        <p:cTn display="0" masterRel="sameClick">
                                          <p:stCondLst>
                                            <p:cond evt="begin" delay="0">
                                              <p:tn val="26"/>
                                            </p:cond>
                                          </p:stCondLst>
                                          <p:endCondLst>
                                            <p:cond evt="onStopAudio" delay="0">
                                              <p:tgtEl>
                                                <p:sldTgt/>
                                              </p:tgtEl>
                                            </p:cond>
                                          </p:endCondLst>
                                        </p:cTn>
                                        <p:tgtEl>
                                          <p:sndTgt r:embed="rId5" name="o_olvidar.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subTnLst>
                                    <p:audio>
                                      <p:cMediaNode>
                                        <p:cTn display="0" masterRel="sameClick">
                                          <p:stCondLst>
                                            <p:cond evt="begin" delay="0">
                                              <p:tn val="31"/>
                                            </p:cond>
                                          </p:stCondLst>
                                          <p:endCondLst>
                                            <p:cond evt="onStopAudio" delay="0">
                                              <p:tgtEl>
                                                <p:sldTgt/>
                                              </p:tgtEl>
                                            </p:cond>
                                          </p:endCondLst>
                                        </p:cTn>
                                        <p:tgtEl>
                                          <p:sndTgt r:embed="rId6" name="o_dos.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5122"/>
                                        </p:tgtEl>
                                        <p:attrNameLst>
                                          <p:attrName>style.visibility</p:attrName>
                                        </p:attrNameLst>
                                      </p:cBhvr>
                                      <p:to>
                                        <p:strVal val="visible"/>
                                      </p:to>
                                    </p:set>
                                    <p:animEffect transition="in" filter="fade">
                                      <p:cBhvr>
                                        <p:cTn id="38" dur="500"/>
                                        <p:tgtEl>
                                          <p:spTgt spid="5122"/>
                                        </p:tgtEl>
                                      </p:cBhvr>
                                    </p:animEffect>
                                  </p:childTnLst>
                                  <p:subTnLst>
                                    <p:audio>
                                      <p:cMediaNode>
                                        <p:cTn display="0" masterRel="sameClick">
                                          <p:stCondLst>
                                            <p:cond evt="begin" delay="0">
                                              <p:tn val="36"/>
                                            </p:cond>
                                          </p:stCondLst>
                                          <p:endCondLst>
                                            <p:cond evt="onStopAudio" delay="0">
                                              <p:tgtEl>
                                                <p:sldTgt/>
                                              </p:tgtEl>
                                            </p:cond>
                                          </p:endCondLst>
                                        </p:cTn>
                                        <p:tgtEl>
                                          <p:sndTgt r:embed="rId6" name="o_dos.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subTnLst>
                                    <p:audio>
                                      <p:cMediaNode>
                                        <p:cTn display="0" masterRel="sameClick">
                                          <p:stCondLst>
                                            <p:cond evt="begin" delay="0">
                                              <p:tn val="41"/>
                                            </p:cond>
                                          </p:stCondLst>
                                          <p:endCondLst>
                                            <p:cond evt="onStopAudio" delay="0">
                                              <p:tgtEl>
                                                <p:sldTgt/>
                                              </p:tgtEl>
                                            </p:cond>
                                          </p:endCondLst>
                                        </p:cTn>
                                        <p:tgtEl>
                                          <p:sndTgt r:embed="rId7" name="o_solo.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5126"/>
                                        </p:tgtEl>
                                        <p:attrNameLst>
                                          <p:attrName>style.visibility</p:attrName>
                                        </p:attrNameLst>
                                      </p:cBhvr>
                                      <p:to>
                                        <p:strVal val="visible"/>
                                      </p:to>
                                    </p:set>
                                    <p:animEffect transition="in" filter="fade">
                                      <p:cBhvr>
                                        <p:cTn id="48" dur="500"/>
                                        <p:tgtEl>
                                          <p:spTgt spid="5126"/>
                                        </p:tgtEl>
                                      </p:cBhvr>
                                    </p:animEffect>
                                  </p:childTnLst>
                                  <p:subTnLst>
                                    <p:audio>
                                      <p:cMediaNode>
                                        <p:cTn display="0" masterRel="sameClick">
                                          <p:stCondLst>
                                            <p:cond evt="begin" delay="0">
                                              <p:tn val="46"/>
                                            </p:cond>
                                          </p:stCondLst>
                                          <p:endCondLst>
                                            <p:cond evt="onStopAudio" delay="0">
                                              <p:tgtEl>
                                                <p:sldTgt/>
                                              </p:tgtEl>
                                            </p:cond>
                                          </p:endCondLst>
                                        </p:cTn>
                                        <p:tgtEl>
                                          <p:sndTgt r:embed="rId7" name="o_solo.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500"/>
                                        <p:tgtEl>
                                          <p:spTgt spid="9"/>
                                        </p:tgtEl>
                                      </p:cBhvr>
                                    </p:animEffect>
                                  </p:childTnLst>
                                  <p:subTnLst>
                                    <p:audio>
                                      <p:cMediaNode>
                                        <p:cTn display="0" masterRel="sameClick">
                                          <p:stCondLst>
                                            <p:cond evt="begin" delay="0">
                                              <p:tn val="51"/>
                                            </p:cond>
                                          </p:stCondLst>
                                          <p:endCondLst>
                                            <p:cond evt="onStopAudio" delay="0">
                                              <p:tgtEl>
                                                <p:sldTgt/>
                                              </p:tgtEl>
                                            </p:cond>
                                          </p:endCondLst>
                                        </p:cTn>
                                        <p:tgtEl>
                                          <p:sndTgt r:embed="rId8" name="o_poco.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fade">
                                      <p:cBhvr>
                                        <p:cTn id="58" dur="500"/>
                                        <p:tgtEl>
                                          <p:spTgt spid="22"/>
                                        </p:tgtEl>
                                      </p:cBhvr>
                                    </p:animEffect>
                                  </p:childTnLst>
                                  <p:subTnLst>
                                    <p:audio>
                                      <p:cMediaNode>
                                        <p:cTn display="0" masterRel="sameClick">
                                          <p:stCondLst>
                                            <p:cond evt="begin" delay="0">
                                              <p:tn val="56"/>
                                            </p:cond>
                                          </p:stCondLst>
                                          <p:endCondLst>
                                            <p:cond evt="onStopAudio" delay="0">
                                              <p:tgtEl>
                                                <p:sldTgt/>
                                              </p:tgtEl>
                                            </p:cond>
                                          </p:endCondLst>
                                        </p:cTn>
                                        <p:tgtEl>
                                          <p:sndTgt r:embed="rId8" name="o_poco.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fade">
                                      <p:cBhvr>
                                        <p:cTn id="63" dur="500"/>
                                        <p:tgtEl>
                                          <p:spTgt spid="8"/>
                                        </p:tgtEl>
                                      </p:cBhvr>
                                    </p:animEffect>
                                  </p:childTnLst>
                                  <p:subTnLst>
                                    <p:audio>
                                      <p:cMediaNode>
                                        <p:cTn display="0" masterRel="sameClick">
                                          <p:stCondLst>
                                            <p:cond evt="begin" delay="0">
                                              <p:tn val="61"/>
                                            </p:cond>
                                          </p:stCondLst>
                                          <p:endCondLst>
                                            <p:cond evt="onStopAudio" delay="0">
                                              <p:tgtEl>
                                                <p:sldTgt/>
                                              </p:tgtEl>
                                            </p:cond>
                                          </p:endCondLst>
                                        </p:cTn>
                                        <p:tgtEl>
                                          <p:sndTgt r:embed="rId9" name="o_con.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3"/>
                                        </p:tgtEl>
                                        <p:attrNameLst>
                                          <p:attrName>style.visibility</p:attrName>
                                        </p:attrNameLst>
                                      </p:cBhvr>
                                      <p:to>
                                        <p:strVal val="visible"/>
                                      </p:to>
                                    </p:set>
                                    <p:animEffect transition="in" filter="fade">
                                      <p:cBhvr>
                                        <p:cTn id="68" dur="500"/>
                                        <p:tgtEl>
                                          <p:spTgt spid="3"/>
                                        </p:tgtEl>
                                      </p:cBhvr>
                                    </p:animEffect>
                                  </p:childTnLst>
                                  <p:subTnLst>
                                    <p:audio>
                                      <p:cMediaNode>
                                        <p:cTn display="0" masterRel="sameClick">
                                          <p:stCondLst>
                                            <p:cond evt="begin" delay="0">
                                              <p:tn val="66"/>
                                            </p:cond>
                                          </p:stCondLst>
                                          <p:endCondLst>
                                            <p:cond evt="onStopAudio" delay="0">
                                              <p:tgtEl>
                                                <p:sldTgt/>
                                              </p:tgtEl>
                                            </p:cond>
                                          </p:endCondLst>
                                        </p:cTn>
                                        <p:tgtEl>
                                          <p:sndTgt r:embed="rId9" name="o_c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10" grpId="0"/>
      <p:bldP spid="9" grpId="0"/>
      <p:bldP spid="22" grpId="0"/>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EB222-A732-9C42-A775-36C004C1AAAF}"/>
              </a:ext>
            </a:extLst>
          </p:cNvPr>
          <p:cNvSpPr>
            <a:spLocks noGrp="1"/>
          </p:cNvSpPr>
          <p:nvPr>
            <p:ph type="title"/>
          </p:nvPr>
        </p:nvSpPr>
        <p:spPr/>
        <p:txBody>
          <a:bodyPr>
            <a:normAutofit fontScale="90000"/>
          </a:bodyPr>
          <a:lstStyle/>
          <a:p>
            <a:pPr algn="ctr"/>
            <a:r>
              <a:rPr lang="en-GB" sz="13300" b="1" dirty="0">
                <a:solidFill>
                  <a:srgbClr val="115076"/>
                </a:solidFill>
                <a:latin typeface="Century Gothic" panose="020B0502020202020204" pitchFamily="34" charset="0"/>
                <a:cs typeface="Calibri" panose="020F0502020204030204" pitchFamily="34" charset="0"/>
              </a:rPr>
              <a:t>o</a:t>
            </a:r>
            <a:br>
              <a:rPr lang="en-GB" sz="9600" b="1" dirty="0">
                <a:solidFill>
                  <a:srgbClr val="115076"/>
                </a:solidFill>
                <a:latin typeface="Century Gothic" panose="020B0502020202020204" pitchFamily="34" charset="0"/>
                <a:cs typeface="Calibri" panose="020F0502020204030204" pitchFamily="34" charset="0"/>
              </a:rPr>
            </a:br>
            <a:endParaRPr lang="en-US" dirty="0"/>
          </a:p>
        </p:txBody>
      </p:sp>
      <p:sp>
        <p:nvSpPr>
          <p:cNvPr id="4" name="Rounded Rectangle 3" descr="rectangle">
            <a:extLst>
              <a:ext uri="{C183D7F6-B498-43B3-948B-1728B52AA6E4}">
                <adec:decorative xmlns:adec="http://schemas.microsoft.com/office/drawing/2017/decorative" val="1"/>
              </a:ext>
            </a:extLst>
          </p:cNvPr>
          <p:cNvSpPr/>
          <p:nvPr/>
        </p:nvSpPr>
        <p:spPr>
          <a:xfrm>
            <a:off x="4915500" y="1704110"/>
            <a:ext cx="2301827" cy="2886038"/>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5342698" y="3329535"/>
            <a:ext cx="1506604" cy="1200329"/>
          </a:xfrm>
          <a:prstGeom prst="rect">
            <a:avLst/>
          </a:prstGeom>
          <a:noFill/>
        </p:spPr>
        <p:txBody>
          <a:bodyPr wrap="square" rtlCol="0">
            <a:spAutoFit/>
          </a:bodyPr>
          <a:lstStyle/>
          <a:p>
            <a:pPr algn="ctr"/>
            <a:r>
              <a:rPr lang="en-GB" sz="7200" dirty="0">
                <a:solidFill>
                  <a:srgbClr val="115076"/>
                </a:solidFill>
                <a:latin typeface="Century Gothic" panose="020B0502020202020204" pitchFamily="34" charset="0"/>
                <a:cs typeface="Calibri" panose="020F0502020204030204" pitchFamily="34" charset="0"/>
              </a:rPr>
              <a:t>y</a:t>
            </a:r>
            <a:r>
              <a:rPr lang="en-GB" sz="7200" dirty="0">
                <a:solidFill>
                  <a:srgbClr val="E87D1E"/>
                </a:solidFill>
                <a:latin typeface="Century Gothic" panose="020B0502020202020204" pitchFamily="34" charset="0"/>
                <a:cs typeface="Calibri" panose="020F0502020204030204" pitchFamily="34" charset="0"/>
              </a:rPr>
              <a:t>o</a:t>
            </a:r>
          </a:p>
        </p:txBody>
      </p:sp>
      <p:sp>
        <p:nvSpPr>
          <p:cNvPr id="6" name="TextBox 5"/>
          <p:cNvSpPr txBox="1"/>
          <p:nvPr/>
        </p:nvSpPr>
        <p:spPr>
          <a:xfrm>
            <a:off x="786562" y="176927"/>
            <a:ext cx="3141037" cy="1015663"/>
          </a:xfrm>
          <a:prstGeom prst="rect">
            <a:avLst/>
          </a:prstGeom>
          <a:noFill/>
        </p:spPr>
        <p:txBody>
          <a:bodyPr wrap="square" rtlCol="0">
            <a:spAutoFit/>
          </a:bodyPr>
          <a:lstStyle/>
          <a:p>
            <a:pPr algn="ctr"/>
            <a:r>
              <a:rPr lang="en-GB" sz="6000" dirty="0">
                <a:solidFill>
                  <a:srgbClr val="E87D1E"/>
                </a:solidFill>
                <a:latin typeface="Century Gothic" panose="020B0502020202020204" pitchFamily="34" charset="0"/>
                <a:cs typeface="Calibri" panose="020F0502020204030204" pitchFamily="34" charset="0"/>
              </a:rPr>
              <a:t>o</a:t>
            </a:r>
            <a:r>
              <a:rPr lang="en-GB" sz="6000" dirty="0">
                <a:solidFill>
                  <a:srgbClr val="115076"/>
                </a:solidFill>
                <a:latin typeface="Century Gothic" panose="020B0502020202020204" pitchFamily="34" charset="0"/>
                <a:cs typeface="Calibri" panose="020F0502020204030204" pitchFamily="34" charset="0"/>
              </a:rPr>
              <a:t>lvidar</a:t>
            </a:r>
          </a:p>
        </p:txBody>
      </p:sp>
      <p:sp>
        <p:nvSpPr>
          <p:cNvPr id="10" name="TextBox 9"/>
          <p:cNvSpPr txBox="1"/>
          <p:nvPr/>
        </p:nvSpPr>
        <p:spPr>
          <a:xfrm>
            <a:off x="1078192" y="3388656"/>
            <a:ext cx="2244081"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s</a:t>
            </a:r>
            <a:r>
              <a:rPr lang="en-GB" sz="6000" dirty="0">
                <a:solidFill>
                  <a:srgbClr val="E87D1E"/>
                </a:solidFill>
                <a:latin typeface="Century Gothic" panose="020B0502020202020204" pitchFamily="34" charset="0"/>
                <a:cs typeface="Calibri" panose="020F0502020204030204" pitchFamily="34" charset="0"/>
              </a:rPr>
              <a:t>o</a:t>
            </a:r>
            <a:r>
              <a:rPr lang="en-GB" sz="6000" dirty="0">
                <a:solidFill>
                  <a:srgbClr val="115076"/>
                </a:solidFill>
                <a:latin typeface="Century Gothic" panose="020B0502020202020204" pitchFamily="34" charset="0"/>
                <a:cs typeface="Calibri" panose="020F0502020204030204" pitchFamily="34" charset="0"/>
              </a:rPr>
              <a:t>lo</a:t>
            </a:r>
          </a:p>
        </p:txBody>
      </p:sp>
      <p:sp>
        <p:nvSpPr>
          <p:cNvPr id="9" name="TextBox 8"/>
          <p:cNvSpPr txBox="1"/>
          <p:nvPr/>
        </p:nvSpPr>
        <p:spPr>
          <a:xfrm>
            <a:off x="4702922" y="4642114"/>
            <a:ext cx="2786156"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p</a:t>
            </a:r>
            <a:r>
              <a:rPr lang="en-GB" sz="6000" dirty="0">
                <a:solidFill>
                  <a:srgbClr val="E87D1E"/>
                </a:solidFill>
                <a:latin typeface="Century Gothic" panose="020B0502020202020204" pitchFamily="34" charset="0"/>
                <a:cs typeface="Calibri" panose="020F0502020204030204" pitchFamily="34" charset="0"/>
              </a:rPr>
              <a:t>o</a:t>
            </a:r>
            <a:r>
              <a:rPr lang="en-GB" sz="6000" dirty="0">
                <a:solidFill>
                  <a:srgbClr val="115076"/>
                </a:solidFill>
                <a:latin typeface="Century Gothic" panose="020B0502020202020204" pitchFamily="34" charset="0"/>
                <a:cs typeface="Calibri" panose="020F0502020204030204" pitchFamily="34" charset="0"/>
              </a:rPr>
              <a:t>c</a:t>
            </a:r>
            <a:r>
              <a:rPr lang="en-GB" sz="6000" dirty="0">
                <a:solidFill>
                  <a:srgbClr val="E87D1E"/>
                </a:solidFill>
                <a:latin typeface="Century Gothic" panose="020B0502020202020204" pitchFamily="34" charset="0"/>
                <a:cs typeface="Calibri" panose="020F0502020204030204" pitchFamily="34" charset="0"/>
              </a:rPr>
              <a:t>o</a:t>
            </a:r>
          </a:p>
        </p:txBody>
      </p:sp>
      <p:sp>
        <p:nvSpPr>
          <p:cNvPr id="7" name="TextBox 6"/>
          <p:cNvSpPr txBox="1"/>
          <p:nvPr/>
        </p:nvSpPr>
        <p:spPr>
          <a:xfrm>
            <a:off x="8561653" y="175242"/>
            <a:ext cx="2579787"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d</a:t>
            </a:r>
            <a:r>
              <a:rPr lang="en-GB" sz="6000" dirty="0">
                <a:solidFill>
                  <a:srgbClr val="E87D1E"/>
                </a:solidFill>
                <a:latin typeface="Century Gothic" panose="020B0502020202020204" pitchFamily="34" charset="0"/>
                <a:cs typeface="Calibri" panose="020F0502020204030204" pitchFamily="34" charset="0"/>
              </a:rPr>
              <a:t>o</a:t>
            </a:r>
            <a:r>
              <a:rPr lang="en-GB" sz="6000" dirty="0">
                <a:solidFill>
                  <a:srgbClr val="115076"/>
                </a:solidFill>
                <a:latin typeface="Century Gothic" panose="020B0502020202020204" pitchFamily="34" charset="0"/>
                <a:cs typeface="Calibri" panose="020F0502020204030204" pitchFamily="34" charset="0"/>
              </a:rPr>
              <a:t>s</a:t>
            </a:r>
          </a:p>
        </p:txBody>
      </p:sp>
      <p:sp>
        <p:nvSpPr>
          <p:cNvPr id="8" name="TextBox 7"/>
          <p:cNvSpPr txBox="1"/>
          <p:nvPr/>
        </p:nvSpPr>
        <p:spPr>
          <a:xfrm>
            <a:off x="8786149" y="3346496"/>
            <a:ext cx="2263320"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c</a:t>
            </a:r>
            <a:r>
              <a:rPr lang="en-GB" sz="6000" dirty="0">
                <a:solidFill>
                  <a:srgbClr val="E87D1E"/>
                </a:solidFill>
                <a:latin typeface="Century Gothic" panose="020B0502020202020204" pitchFamily="34" charset="0"/>
                <a:cs typeface="Calibri" panose="020F0502020204030204" pitchFamily="34" charset="0"/>
              </a:rPr>
              <a:t>o</a:t>
            </a:r>
            <a:r>
              <a:rPr lang="en-GB" sz="6000" dirty="0">
                <a:solidFill>
                  <a:srgbClr val="115076"/>
                </a:solidFill>
                <a:latin typeface="Century Gothic" panose="020B0502020202020204" pitchFamily="34" charset="0"/>
                <a:cs typeface="Calibri" panose="020F0502020204030204" pitchFamily="34" charset="0"/>
              </a:rPr>
              <a:t>n</a:t>
            </a:r>
          </a:p>
        </p:txBody>
      </p:sp>
      <p:sp>
        <p:nvSpPr>
          <p:cNvPr id="25" name="TextBox 24"/>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612403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o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o_yo.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subTnLst>
                                    <p:audio>
                                      <p:cMediaNode>
                                        <p:cTn display="0" masterRel="sameClick">
                                          <p:stCondLst>
                                            <p:cond evt="begin" delay="0">
                                              <p:tn val="18"/>
                                            </p:cond>
                                          </p:stCondLst>
                                          <p:endCondLst>
                                            <p:cond evt="onStopAudio" delay="0">
                                              <p:tgtEl>
                                                <p:sldTgt/>
                                              </p:tgtEl>
                                            </p:cond>
                                          </p:endCondLst>
                                        </p:cTn>
                                        <p:tgtEl>
                                          <p:sndTgt r:embed="rId5" name="o_olvidar.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subTnLst>
                                    <p:audio>
                                      <p:cMediaNode>
                                        <p:cTn display="0" masterRel="sameClick">
                                          <p:stCondLst>
                                            <p:cond evt="begin" delay="0">
                                              <p:tn val="23"/>
                                            </p:cond>
                                          </p:stCondLst>
                                          <p:endCondLst>
                                            <p:cond evt="onStopAudio" delay="0">
                                              <p:tgtEl>
                                                <p:sldTgt/>
                                              </p:tgtEl>
                                            </p:cond>
                                          </p:endCondLst>
                                        </p:cTn>
                                        <p:tgtEl>
                                          <p:sndTgt r:embed="rId6" name="o_dos.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subTnLst>
                                    <p:audio>
                                      <p:cMediaNode>
                                        <p:cTn display="0" masterRel="sameClick">
                                          <p:stCondLst>
                                            <p:cond evt="begin" delay="0">
                                              <p:tn val="28"/>
                                            </p:cond>
                                          </p:stCondLst>
                                          <p:endCondLst>
                                            <p:cond evt="onStopAudio" delay="0">
                                              <p:tgtEl>
                                                <p:sldTgt/>
                                              </p:tgtEl>
                                            </p:cond>
                                          </p:endCondLst>
                                        </p:cTn>
                                        <p:tgtEl>
                                          <p:sndTgt r:embed="rId7" name="o_solo.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subTnLst>
                                    <p:audio>
                                      <p:cMediaNode>
                                        <p:cTn display="0" masterRel="sameClick">
                                          <p:stCondLst>
                                            <p:cond evt="begin" delay="0">
                                              <p:tn val="33"/>
                                            </p:cond>
                                          </p:stCondLst>
                                          <p:endCondLst>
                                            <p:cond evt="onStopAudio" delay="0">
                                              <p:tgtEl>
                                                <p:sldTgt/>
                                              </p:tgtEl>
                                            </p:cond>
                                          </p:endCondLst>
                                        </p:cTn>
                                        <p:tgtEl>
                                          <p:sndTgt r:embed="rId8" name="o_poco.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subTnLst>
                                    <p:audio>
                                      <p:cMediaNode>
                                        <p:cTn display="0" masterRel="sameClick">
                                          <p:stCondLst>
                                            <p:cond evt="begin" delay="0">
                                              <p:tn val="38"/>
                                            </p:cond>
                                          </p:stCondLst>
                                          <p:endCondLst>
                                            <p:cond evt="onStopAudio" delay="0">
                                              <p:tgtEl>
                                                <p:sldTgt/>
                                              </p:tgtEl>
                                            </p:cond>
                                          </p:endCondLst>
                                        </p:cTn>
                                        <p:tgtEl>
                                          <p:sndTgt r:embed="rId9" name="o_c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10" grpId="0"/>
      <p:bldP spid="9" grpId="0"/>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B3F7E-1C7E-CD47-A297-B8ADEB42F3EC}"/>
              </a:ext>
            </a:extLst>
          </p:cNvPr>
          <p:cNvSpPr>
            <a:spLocks noGrp="1"/>
          </p:cNvSpPr>
          <p:nvPr>
            <p:ph type="title"/>
          </p:nvPr>
        </p:nvSpPr>
        <p:spPr/>
        <p:txBody>
          <a:bodyPr>
            <a:normAutofit fontScale="90000"/>
          </a:bodyPr>
          <a:lstStyle/>
          <a:p>
            <a:pPr algn="ctr"/>
            <a:r>
              <a:rPr lang="en-GB" sz="13300" b="1" dirty="0">
                <a:solidFill>
                  <a:srgbClr val="115076"/>
                </a:solidFill>
                <a:latin typeface="Century Gothic" panose="020B0502020202020204" pitchFamily="34" charset="0"/>
                <a:cs typeface="Calibri" panose="020F0502020204030204" pitchFamily="34" charset="0"/>
              </a:rPr>
              <a:t>o</a:t>
            </a:r>
            <a:br>
              <a:rPr lang="en-GB" sz="9600" b="1" dirty="0">
                <a:solidFill>
                  <a:srgbClr val="115076"/>
                </a:solidFill>
                <a:latin typeface="Century Gothic" panose="020B0502020202020204" pitchFamily="34" charset="0"/>
                <a:cs typeface="Calibri" panose="020F0502020204030204" pitchFamily="34" charset="0"/>
              </a:rPr>
            </a:br>
            <a:endParaRPr lang="en-US" dirty="0"/>
          </a:p>
        </p:txBody>
      </p:sp>
      <p:sp>
        <p:nvSpPr>
          <p:cNvPr id="4" name="Rounded Rectangle 3" descr="rectangle">
            <a:extLst>
              <a:ext uri="{C183D7F6-B498-43B3-948B-1728B52AA6E4}">
                <adec:decorative xmlns:adec="http://schemas.microsoft.com/office/drawing/2017/decorative" val="1"/>
              </a:ext>
            </a:extLst>
          </p:cNvPr>
          <p:cNvSpPr/>
          <p:nvPr/>
        </p:nvSpPr>
        <p:spPr>
          <a:xfrm>
            <a:off x="4915500" y="1704110"/>
            <a:ext cx="2301827" cy="2886038"/>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5342698" y="3329535"/>
            <a:ext cx="1506604" cy="1200329"/>
          </a:xfrm>
          <a:prstGeom prst="rect">
            <a:avLst/>
          </a:prstGeom>
          <a:noFill/>
        </p:spPr>
        <p:txBody>
          <a:bodyPr wrap="square" rtlCol="0">
            <a:spAutoFit/>
          </a:bodyPr>
          <a:lstStyle/>
          <a:p>
            <a:pPr algn="ctr"/>
            <a:r>
              <a:rPr lang="en-GB" sz="7200" dirty="0">
                <a:solidFill>
                  <a:srgbClr val="115076"/>
                </a:solidFill>
                <a:latin typeface="Century Gothic" panose="020B0502020202020204" pitchFamily="34" charset="0"/>
                <a:cs typeface="Calibri" panose="020F0502020204030204" pitchFamily="34" charset="0"/>
              </a:rPr>
              <a:t>y</a:t>
            </a:r>
            <a:r>
              <a:rPr lang="en-GB" sz="7200" dirty="0">
                <a:solidFill>
                  <a:srgbClr val="E87D1E"/>
                </a:solidFill>
                <a:latin typeface="Century Gothic" panose="020B0502020202020204" pitchFamily="34" charset="0"/>
                <a:cs typeface="Calibri" panose="020F0502020204030204" pitchFamily="34" charset="0"/>
              </a:rPr>
              <a:t>o</a:t>
            </a:r>
          </a:p>
        </p:txBody>
      </p:sp>
      <p:sp>
        <p:nvSpPr>
          <p:cNvPr id="6" name="TextBox 5"/>
          <p:cNvSpPr txBox="1"/>
          <p:nvPr/>
        </p:nvSpPr>
        <p:spPr>
          <a:xfrm>
            <a:off x="786562" y="176927"/>
            <a:ext cx="3141037" cy="1015663"/>
          </a:xfrm>
          <a:prstGeom prst="rect">
            <a:avLst/>
          </a:prstGeom>
          <a:noFill/>
        </p:spPr>
        <p:txBody>
          <a:bodyPr wrap="square" rtlCol="0">
            <a:spAutoFit/>
          </a:bodyPr>
          <a:lstStyle/>
          <a:p>
            <a:pPr algn="ctr"/>
            <a:r>
              <a:rPr lang="en-GB" sz="6000" dirty="0">
                <a:solidFill>
                  <a:srgbClr val="E87D1E"/>
                </a:solidFill>
                <a:latin typeface="Century Gothic" panose="020B0502020202020204" pitchFamily="34" charset="0"/>
                <a:cs typeface="Calibri" panose="020F0502020204030204" pitchFamily="34" charset="0"/>
              </a:rPr>
              <a:t>o</a:t>
            </a:r>
            <a:r>
              <a:rPr lang="en-GB" sz="6000" dirty="0">
                <a:solidFill>
                  <a:srgbClr val="115076"/>
                </a:solidFill>
                <a:latin typeface="Century Gothic" panose="020B0502020202020204" pitchFamily="34" charset="0"/>
                <a:cs typeface="Calibri" panose="020F0502020204030204" pitchFamily="34" charset="0"/>
              </a:rPr>
              <a:t>lvidar</a:t>
            </a:r>
          </a:p>
        </p:txBody>
      </p:sp>
      <p:sp>
        <p:nvSpPr>
          <p:cNvPr id="10" name="TextBox 9"/>
          <p:cNvSpPr txBox="1"/>
          <p:nvPr/>
        </p:nvSpPr>
        <p:spPr>
          <a:xfrm>
            <a:off x="1078192" y="3388656"/>
            <a:ext cx="2244081"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s</a:t>
            </a:r>
            <a:r>
              <a:rPr lang="en-GB" sz="6000" dirty="0">
                <a:solidFill>
                  <a:srgbClr val="E87D1E"/>
                </a:solidFill>
                <a:latin typeface="Century Gothic" panose="020B0502020202020204" pitchFamily="34" charset="0"/>
                <a:cs typeface="Calibri" panose="020F0502020204030204" pitchFamily="34" charset="0"/>
              </a:rPr>
              <a:t>o</a:t>
            </a:r>
            <a:r>
              <a:rPr lang="en-GB" sz="6000" dirty="0">
                <a:solidFill>
                  <a:srgbClr val="115076"/>
                </a:solidFill>
                <a:latin typeface="Century Gothic" panose="020B0502020202020204" pitchFamily="34" charset="0"/>
                <a:cs typeface="Calibri" panose="020F0502020204030204" pitchFamily="34" charset="0"/>
              </a:rPr>
              <a:t>lo</a:t>
            </a:r>
          </a:p>
        </p:txBody>
      </p:sp>
      <p:sp>
        <p:nvSpPr>
          <p:cNvPr id="9" name="TextBox 8"/>
          <p:cNvSpPr txBox="1"/>
          <p:nvPr/>
        </p:nvSpPr>
        <p:spPr>
          <a:xfrm>
            <a:off x="4702922" y="4642114"/>
            <a:ext cx="2786156"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p</a:t>
            </a:r>
            <a:r>
              <a:rPr lang="en-GB" sz="6000" dirty="0">
                <a:solidFill>
                  <a:srgbClr val="E87D1E"/>
                </a:solidFill>
                <a:latin typeface="Century Gothic" panose="020B0502020202020204" pitchFamily="34" charset="0"/>
                <a:cs typeface="Calibri" panose="020F0502020204030204" pitchFamily="34" charset="0"/>
              </a:rPr>
              <a:t>o</a:t>
            </a:r>
            <a:r>
              <a:rPr lang="en-GB" sz="6000" dirty="0">
                <a:solidFill>
                  <a:srgbClr val="115076"/>
                </a:solidFill>
                <a:latin typeface="Century Gothic" panose="020B0502020202020204" pitchFamily="34" charset="0"/>
                <a:cs typeface="Calibri" panose="020F0502020204030204" pitchFamily="34" charset="0"/>
              </a:rPr>
              <a:t>c</a:t>
            </a:r>
            <a:r>
              <a:rPr lang="en-GB" sz="6000" dirty="0">
                <a:solidFill>
                  <a:srgbClr val="E87D1E"/>
                </a:solidFill>
                <a:latin typeface="Century Gothic" panose="020B0502020202020204" pitchFamily="34" charset="0"/>
                <a:cs typeface="Calibri" panose="020F0502020204030204" pitchFamily="34" charset="0"/>
              </a:rPr>
              <a:t>o</a:t>
            </a:r>
          </a:p>
        </p:txBody>
      </p:sp>
      <p:sp>
        <p:nvSpPr>
          <p:cNvPr id="7" name="TextBox 6"/>
          <p:cNvSpPr txBox="1"/>
          <p:nvPr/>
        </p:nvSpPr>
        <p:spPr>
          <a:xfrm>
            <a:off x="8561653" y="175242"/>
            <a:ext cx="2579787"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d</a:t>
            </a:r>
            <a:r>
              <a:rPr lang="en-GB" sz="6000" dirty="0">
                <a:solidFill>
                  <a:srgbClr val="E87D1E"/>
                </a:solidFill>
                <a:latin typeface="Century Gothic" panose="020B0502020202020204" pitchFamily="34" charset="0"/>
                <a:cs typeface="Calibri" panose="020F0502020204030204" pitchFamily="34" charset="0"/>
              </a:rPr>
              <a:t>o</a:t>
            </a:r>
            <a:r>
              <a:rPr lang="en-GB" sz="6000" dirty="0">
                <a:solidFill>
                  <a:srgbClr val="115076"/>
                </a:solidFill>
                <a:latin typeface="Century Gothic" panose="020B0502020202020204" pitchFamily="34" charset="0"/>
                <a:cs typeface="Calibri" panose="020F0502020204030204" pitchFamily="34" charset="0"/>
              </a:rPr>
              <a:t>s</a:t>
            </a:r>
          </a:p>
        </p:txBody>
      </p:sp>
      <p:sp>
        <p:nvSpPr>
          <p:cNvPr id="8" name="TextBox 7"/>
          <p:cNvSpPr txBox="1"/>
          <p:nvPr/>
        </p:nvSpPr>
        <p:spPr>
          <a:xfrm>
            <a:off x="8786149" y="3346496"/>
            <a:ext cx="2263320"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c</a:t>
            </a:r>
            <a:r>
              <a:rPr lang="en-GB" sz="6000" dirty="0">
                <a:solidFill>
                  <a:srgbClr val="E87D1E"/>
                </a:solidFill>
                <a:latin typeface="Century Gothic" panose="020B0502020202020204" pitchFamily="34" charset="0"/>
                <a:cs typeface="Calibri" panose="020F0502020204030204" pitchFamily="34" charset="0"/>
              </a:rPr>
              <a:t>o</a:t>
            </a:r>
            <a:r>
              <a:rPr lang="en-GB" sz="6000" dirty="0">
                <a:solidFill>
                  <a:srgbClr val="115076"/>
                </a:solidFill>
                <a:latin typeface="Century Gothic" panose="020B0502020202020204" pitchFamily="34" charset="0"/>
                <a:cs typeface="Calibri" panose="020F0502020204030204" pitchFamily="34" charset="0"/>
              </a:rPr>
              <a:t>n</a:t>
            </a:r>
          </a:p>
        </p:txBody>
      </p:sp>
      <p:sp>
        <p:nvSpPr>
          <p:cNvPr id="25" name="TextBox 24"/>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3645726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10" grpId="0"/>
      <p:bldP spid="9" grpId="0"/>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AA362B5-98FD-8B40-BA7F-8B98D091784F}"/>
              </a:ext>
            </a:extLst>
          </p:cNvPr>
          <p:cNvSpPr>
            <a:spLocks noGrp="1"/>
          </p:cNvSpPr>
          <p:nvPr>
            <p:ph type="title"/>
          </p:nvPr>
        </p:nvSpPr>
        <p:spPr/>
        <p:txBody>
          <a:bodyPr>
            <a:normAutofit fontScale="90000"/>
          </a:bodyPr>
          <a:lstStyle/>
          <a:p>
            <a:pPr algn="ctr"/>
            <a:r>
              <a:rPr lang="en-GB" sz="13300" b="1" dirty="0">
                <a:solidFill>
                  <a:srgbClr val="115076"/>
                </a:solidFill>
                <a:latin typeface="Century Gothic" panose="020B0502020202020204" pitchFamily="34" charset="0"/>
                <a:cs typeface="Calibri" panose="020F0502020204030204" pitchFamily="34" charset="0"/>
              </a:rPr>
              <a:t>u</a:t>
            </a:r>
            <a:br>
              <a:rPr lang="en-GB" sz="9600" b="1" dirty="0">
                <a:solidFill>
                  <a:srgbClr val="115076"/>
                </a:solidFill>
                <a:latin typeface="Century Gothic" panose="020B0502020202020204" pitchFamily="34" charset="0"/>
                <a:cs typeface="Calibri" panose="020F0502020204030204" pitchFamily="34" charset="0"/>
              </a:rPr>
            </a:br>
            <a:endParaRPr lang="en-US" dirty="0"/>
          </a:p>
        </p:txBody>
      </p:sp>
      <p:sp>
        <p:nvSpPr>
          <p:cNvPr id="4" name="Rounded Rectangle 3" descr="the universe"/>
          <p:cNvSpPr/>
          <p:nvPr/>
        </p:nvSpPr>
        <p:spPr>
          <a:xfrm>
            <a:off x="4338936" y="1814021"/>
            <a:ext cx="3547533" cy="2980187"/>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4" descr="universe"/>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143625" y="1949284"/>
            <a:ext cx="1951002" cy="195100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132325" y="3705219"/>
            <a:ext cx="3903133" cy="1015663"/>
          </a:xfrm>
          <a:prstGeom prst="rect">
            <a:avLst/>
          </a:prstGeom>
          <a:noFill/>
        </p:spPr>
        <p:txBody>
          <a:bodyPr wrap="square" rtlCol="0">
            <a:spAutoFit/>
          </a:bodyPr>
          <a:lstStyle/>
          <a:p>
            <a:pPr algn="ctr"/>
            <a:r>
              <a:rPr lang="en-GB" sz="6000" dirty="0">
                <a:solidFill>
                  <a:srgbClr val="E87D1E"/>
                </a:solidFill>
                <a:latin typeface="Century Gothic" panose="020B0502020202020204" pitchFamily="34" charset="0"/>
                <a:cs typeface="Calibri" panose="020F0502020204030204" pitchFamily="34" charset="0"/>
              </a:rPr>
              <a:t>u</a:t>
            </a:r>
            <a:r>
              <a:rPr lang="en-GB" sz="6000" dirty="0">
                <a:solidFill>
                  <a:srgbClr val="115076"/>
                </a:solidFill>
                <a:latin typeface="Century Gothic" panose="020B0502020202020204" pitchFamily="34" charset="0"/>
                <a:cs typeface="Calibri" panose="020F0502020204030204" pitchFamily="34" charset="0"/>
              </a:rPr>
              <a:t>niverso</a:t>
            </a:r>
          </a:p>
        </p:txBody>
      </p:sp>
      <p:sp>
        <p:nvSpPr>
          <p:cNvPr id="10" name="TextBox 9"/>
          <p:cNvSpPr txBox="1"/>
          <p:nvPr/>
        </p:nvSpPr>
        <p:spPr>
          <a:xfrm>
            <a:off x="508091" y="184567"/>
            <a:ext cx="3443389"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m</a:t>
            </a:r>
            <a:r>
              <a:rPr lang="en-GB" sz="6000" dirty="0">
                <a:solidFill>
                  <a:srgbClr val="E87D1E"/>
                </a:solidFill>
                <a:latin typeface="Century Gothic" panose="020B0502020202020204" pitchFamily="34" charset="0"/>
                <a:cs typeface="Calibri" panose="020F0502020204030204" pitchFamily="34" charset="0"/>
              </a:rPr>
              <a:t>u</a:t>
            </a:r>
            <a:r>
              <a:rPr lang="en-GB" sz="6000" dirty="0">
                <a:solidFill>
                  <a:srgbClr val="115076"/>
                </a:solidFill>
                <a:latin typeface="Century Gothic" panose="020B0502020202020204" pitchFamily="34" charset="0"/>
                <a:cs typeface="Calibri" panose="020F0502020204030204" pitchFamily="34" charset="0"/>
              </a:rPr>
              <a:t>ndo</a:t>
            </a:r>
          </a:p>
        </p:txBody>
      </p:sp>
      <p:pic>
        <p:nvPicPr>
          <p:cNvPr id="1030" name="Picture 6" descr="the globe"/>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264718" y="1276389"/>
            <a:ext cx="1670672" cy="164839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177142" y="3389876"/>
            <a:ext cx="1650538" cy="1015663"/>
          </a:xfrm>
          <a:prstGeom prst="rect">
            <a:avLst/>
          </a:prstGeom>
          <a:noFill/>
        </p:spPr>
        <p:txBody>
          <a:bodyPr wrap="square" rtlCol="0">
            <a:spAutoFit/>
          </a:bodyPr>
          <a:lstStyle/>
          <a:p>
            <a:pPr algn="ctr"/>
            <a:r>
              <a:rPr lang="en-GB" sz="6000" dirty="0">
                <a:solidFill>
                  <a:srgbClr val="E87D1E"/>
                </a:solidFill>
                <a:latin typeface="Century Gothic" panose="020B0502020202020204" pitchFamily="34" charset="0"/>
                <a:cs typeface="Calibri" panose="020F0502020204030204" pitchFamily="34" charset="0"/>
              </a:rPr>
              <a:t>u</a:t>
            </a:r>
            <a:r>
              <a:rPr lang="en-GB" sz="6000" dirty="0">
                <a:solidFill>
                  <a:srgbClr val="115076"/>
                </a:solidFill>
                <a:latin typeface="Century Gothic" panose="020B0502020202020204" pitchFamily="34" charset="0"/>
                <a:cs typeface="Calibri" panose="020F0502020204030204" pitchFamily="34" charset="0"/>
              </a:rPr>
              <a:t>n</a:t>
            </a:r>
          </a:p>
        </p:txBody>
      </p:sp>
      <p:sp>
        <p:nvSpPr>
          <p:cNvPr id="21" name="TextBox 20"/>
          <p:cNvSpPr txBox="1"/>
          <p:nvPr/>
        </p:nvSpPr>
        <p:spPr>
          <a:xfrm>
            <a:off x="1168524" y="4227228"/>
            <a:ext cx="1792310" cy="646331"/>
          </a:xfrm>
          <a:prstGeom prst="rect">
            <a:avLst/>
          </a:prstGeom>
          <a:noFill/>
        </p:spPr>
        <p:txBody>
          <a:bodyPr wrap="square" rtlCol="0">
            <a:spAutoFit/>
          </a:bodyPr>
          <a:lstStyle/>
          <a:p>
            <a:r>
              <a:rPr lang="en-GB" sz="3600" dirty="0">
                <a:solidFill>
                  <a:srgbClr val="115076"/>
                </a:solidFill>
                <a:latin typeface="Century Gothic" panose="020B0502020202020204" pitchFamily="34" charset="0"/>
                <a:cs typeface="Calibri" panose="020F0502020204030204" pitchFamily="34" charset="0"/>
              </a:rPr>
              <a:t>[a; an]</a:t>
            </a:r>
          </a:p>
        </p:txBody>
      </p:sp>
      <p:sp>
        <p:nvSpPr>
          <p:cNvPr id="9" name="TextBox 8"/>
          <p:cNvSpPr txBox="1"/>
          <p:nvPr/>
        </p:nvSpPr>
        <p:spPr>
          <a:xfrm>
            <a:off x="4546600" y="4839984"/>
            <a:ext cx="3098800"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n</a:t>
            </a:r>
            <a:r>
              <a:rPr lang="en-GB" sz="6000" dirty="0">
                <a:solidFill>
                  <a:srgbClr val="E87D1E"/>
                </a:solidFill>
                <a:latin typeface="Century Gothic" panose="020B0502020202020204" pitchFamily="34" charset="0"/>
                <a:cs typeface="Calibri" panose="020F0502020204030204" pitchFamily="34" charset="0"/>
              </a:rPr>
              <a:t>u</a:t>
            </a:r>
            <a:r>
              <a:rPr lang="en-GB" sz="6000" dirty="0">
                <a:solidFill>
                  <a:srgbClr val="115076"/>
                </a:solidFill>
                <a:latin typeface="Century Gothic" panose="020B0502020202020204" pitchFamily="34" charset="0"/>
                <a:cs typeface="Calibri" panose="020F0502020204030204" pitchFamily="34" charset="0"/>
              </a:rPr>
              <a:t>nca</a:t>
            </a:r>
          </a:p>
        </p:txBody>
      </p:sp>
      <p:sp>
        <p:nvSpPr>
          <p:cNvPr id="16" name="TextBox 15"/>
          <p:cNvSpPr txBox="1"/>
          <p:nvPr/>
        </p:nvSpPr>
        <p:spPr>
          <a:xfrm>
            <a:off x="5152402" y="5656221"/>
            <a:ext cx="1862977" cy="646331"/>
          </a:xfrm>
          <a:prstGeom prst="rect">
            <a:avLst/>
          </a:prstGeom>
          <a:noFill/>
        </p:spPr>
        <p:txBody>
          <a:bodyPr wrap="square" rtlCol="0">
            <a:spAutoFit/>
          </a:bodyPr>
          <a:lstStyle/>
          <a:p>
            <a:r>
              <a:rPr lang="en-GB" sz="3600" dirty="0">
                <a:solidFill>
                  <a:srgbClr val="115076"/>
                </a:solidFill>
                <a:latin typeface="Century Gothic" panose="020B0502020202020204" pitchFamily="34" charset="0"/>
                <a:cs typeface="Calibri" panose="020F0502020204030204" pitchFamily="34" charset="0"/>
              </a:rPr>
              <a:t>[never]</a:t>
            </a:r>
          </a:p>
        </p:txBody>
      </p:sp>
      <p:sp>
        <p:nvSpPr>
          <p:cNvPr id="7" name="TextBox 6"/>
          <p:cNvSpPr txBox="1"/>
          <p:nvPr/>
        </p:nvSpPr>
        <p:spPr>
          <a:xfrm>
            <a:off x="8475218" y="184567"/>
            <a:ext cx="3485646"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m</a:t>
            </a:r>
            <a:r>
              <a:rPr lang="en-GB" sz="6000" dirty="0">
                <a:solidFill>
                  <a:srgbClr val="E87D1E"/>
                </a:solidFill>
                <a:latin typeface="Century Gothic" panose="020B0502020202020204" pitchFamily="34" charset="0"/>
                <a:cs typeface="Calibri" panose="020F0502020204030204" pitchFamily="34" charset="0"/>
              </a:rPr>
              <a:t>u</a:t>
            </a:r>
            <a:r>
              <a:rPr lang="en-GB" sz="6000" dirty="0">
                <a:solidFill>
                  <a:srgbClr val="115076"/>
                </a:solidFill>
                <a:latin typeface="Century Gothic" panose="020B0502020202020204" pitchFamily="34" charset="0"/>
                <a:cs typeface="Calibri" panose="020F0502020204030204" pitchFamily="34" charset="0"/>
              </a:rPr>
              <a:t>cho</a:t>
            </a:r>
          </a:p>
        </p:txBody>
      </p:sp>
      <p:grpSp>
        <p:nvGrpSpPr>
          <p:cNvPr id="2" name="Group 1" descr="lots of money in stacks"/>
          <p:cNvGrpSpPr/>
          <p:nvPr/>
        </p:nvGrpSpPr>
        <p:grpSpPr>
          <a:xfrm>
            <a:off x="8826945" y="1172268"/>
            <a:ext cx="2461148" cy="1752517"/>
            <a:chOff x="6696349" y="31690"/>
            <a:chExt cx="3029004" cy="2156872"/>
          </a:xfrm>
        </p:grpSpPr>
        <p:pic>
          <p:nvPicPr>
            <p:cNvPr id="17" name="Picture 8" descr="stacks of money"/>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138585">
              <a:off x="6696349" y="675225"/>
              <a:ext cx="2178620" cy="151333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stacks of money"/>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739796">
              <a:off x="7355459" y="31690"/>
              <a:ext cx="2178620" cy="151333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stacks of money"/>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724225">
              <a:off x="7546733" y="633900"/>
              <a:ext cx="2178620" cy="1513337"/>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p:cNvSpPr txBox="1"/>
          <p:nvPr/>
        </p:nvSpPr>
        <p:spPr>
          <a:xfrm>
            <a:off x="8826945" y="3383149"/>
            <a:ext cx="2620581"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l</a:t>
            </a:r>
            <a:r>
              <a:rPr lang="en-GB" sz="6000" dirty="0">
                <a:solidFill>
                  <a:srgbClr val="E87D1E"/>
                </a:solidFill>
                <a:latin typeface="Century Gothic" panose="020B0502020202020204" pitchFamily="34" charset="0"/>
                <a:cs typeface="Calibri" panose="020F0502020204030204" pitchFamily="34" charset="0"/>
              </a:rPr>
              <a:t>u</a:t>
            </a:r>
            <a:r>
              <a:rPr lang="en-GB" sz="6000" dirty="0">
                <a:solidFill>
                  <a:srgbClr val="115076"/>
                </a:solidFill>
                <a:latin typeface="Century Gothic" panose="020B0502020202020204" pitchFamily="34" charset="0"/>
                <a:cs typeface="Calibri" panose="020F0502020204030204" pitchFamily="34" charset="0"/>
              </a:rPr>
              <a:t>gar</a:t>
            </a:r>
          </a:p>
        </p:txBody>
      </p:sp>
      <p:sp>
        <p:nvSpPr>
          <p:cNvPr id="23" name="TextBox 22"/>
          <p:cNvSpPr txBox="1"/>
          <p:nvPr/>
        </p:nvSpPr>
        <p:spPr>
          <a:xfrm>
            <a:off x="9206949" y="4341261"/>
            <a:ext cx="1860574" cy="646331"/>
          </a:xfrm>
          <a:prstGeom prst="rect">
            <a:avLst/>
          </a:prstGeom>
          <a:noFill/>
        </p:spPr>
        <p:txBody>
          <a:bodyPr wrap="square" rtlCol="0">
            <a:spAutoFit/>
          </a:bodyPr>
          <a:lstStyle/>
          <a:p>
            <a:r>
              <a:rPr lang="en-GB" sz="3600" dirty="0">
                <a:solidFill>
                  <a:srgbClr val="115076"/>
                </a:solidFill>
                <a:latin typeface="Century Gothic" panose="020B0502020202020204" pitchFamily="34" charset="0"/>
                <a:cs typeface="Calibri" panose="020F0502020204030204" pitchFamily="34" charset="0"/>
              </a:rPr>
              <a:t>[place]</a:t>
            </a:r>
          </a:p>
        </p:txBody>
      </p:sp>
      <p:sp>
        <p:nvSpPr>
          <p:cNvPr id="20" name="TextBox 19"/>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1585597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u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u_universo.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subTnLst>
                                    <p:audio>
                                      <p:cMediaNode>
                                        <p:cTn display="0" masterRel="sameClick">
                                          <p:stCondLst>
                                            <p:cond evt="begin" delay="0">
                                              <p:tn val="21"/>
                                            </p:cond>
                                          </p:stCondLst>
                                          <p:endCondLst>
                                            <p:cond evt="onStopAudio" delay="0">
                                              <p:tgtEl>
                                                <p:sldTgt/>
                                              </p:tgtEl>
                                            </p:cond>
                                          </p:endCondLst>
                                        </p:cTn>
                                        <p:tgtEl>
                                          <p:sndTgt r:embed="rId5" name="u_mundo.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30"/>
                                        </p:tgtEl>
                                        <p:attrNameLst>
                                          <p:attrName>style.visibility</p:attrName>
                                        </p:attrNameLst>
                                      </p:cBhvr>
                                      <p:to>
                                        <p:strVal val="visible"/>
                                      </p:to>
                                    </p:set>
                                    <p:animEffect transition="in" filter="fade">
                                      <p:cBhvr>
                                        <p:cTn id="28" dur="500"/>
                                        <p:tgtEl>
                                          <p:spTgt spid="1030"/>
                                        </p:tgtEl>
                                      </p:cBhvr>
                                    </p:animEffect>
                                  </p:childTnLst>
                                  <p:subTnLst>
                                    <p:audio>
                                      <p:cMediaNode>
                                        <p:cTn display="0" masterRel="sameClick">
                                          <p:stCondLst>
                                            <p:cond evt="begin" delay="0">
                                              <p:tn val="26"/>
                                            </p:cond>
                                          </p:stCondLst>
                                          <p:endCondLst>
                                            <p:cond evt="onStopAudio" delay="0">
                                              <p:tgtEl>
                                                <p:sldTgt/>
                                              </p:tgtEl>
                                            </p:cond>
                                          </p:endCondLst>
                                        </p:cTn>
                                        <p:tgtEl>
                                          <p:sndTgt r:embed="rId5" name="u_mundo.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subTnLst>
                                    <p:audio>
                                      <p:cMediaNode>
                                        <p:cTn display="0" masterRel="sameClick">
                                          <p:stCondLst>
                                            <p:cond evt="begin" delay="0">
                                              <p:tn val="31"/>
                                            </p:cond>
                                          </p:stCondLst>
                                          <p:endCondLst>
                                            <p:cond evt="onStopAudio" delay="0">
                                              <p:tgtEl>
                                                <p:sldTgt/>
                                              </p:tgtEl>
                                            </p:cond>
                                          </p:endCondLst>
                                        </p:cTn>
                                        <p:tgtEl>
                                          <p:sndTgt r:embed="rId6" name="u_mucho.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500"/>
                                        <p:tgtEl>
                                          <p:spTgt spid="2"/>
                                        </p:tgtEl>
                                      </p:cBhvr>
                                    </p:animEffect>
                                  </p:childTnLst>
                                  <p:subTnLst>
                                    <p:audio>
                                      <p:cMediaNode>
                                        <p:cTn display="0" masterRel="sameClick">
                                          <p:stCondLst>
                                            <p:cond evt="begin" delay="0">
                                              <p:tn val="36"/>
                                            </p:cond>
                                          </p:stCondLst>
                                          <p:endCondLst>
                                            <p:cond evt="onStopAudio" delay="0">
                                              <p:tgtEl>
                                                <p:sldTgt/>
                                              </p:tgtEl>
                                            </p:cond>
                                          </p:endCondLst>
                                        </p:cTn>
                                        <p:tgtEl>
                                          <p:sndTgt r:embed="rId6" name="u_mucho.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subTnLst>
                                    <p:audio>
                                      <p:cMediaNode>
                                        <p:cTn display="0" masterRel="sameClick">
                                          <p:stCondLst>
                                            <p:cond evt="begin" delay="0">
                                              <p:tn val="41"/>
                                            </p:cond>
                                          </p:stCondLst>
                                          <p:endCondLst>
                                            <p:cond evt="onStopAudio" delay="0">
                                              <p:tgtEl>
                                                <p:sldTgt/>
                                              </p:tgtEl>
                                            </p:cond>
                                          </p:endCondLst>
                                        </p:cTn>
                                        <p:tgtEl>
                                          <p:sndTgt r:embed="rId7" name="u_un.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500"/>
                                        <p:tgtEl>
                                          <p:spTgt spid="21"/>
                                        </p:tgtEl>
                                      </p:cBhvr>
                                    </p:animEffect>
                                  </p:childTnLst>
                                  <p:subTnLst>
                                    <p:audio>
                                      <p:cMediaNode>
                                        <p:cTn display="0" masterRel="sameClick">
                                          <p:stCondLst>
                                            <p:cond evt="begin" delay="0">
                                              <p:tn val="46"/>
                                            </p:cond>
                                          </p:stCondLst>
                                          <p:endCondLst>
                                            <p:cond evt="onStopAudio" delay="0">
                                              <p:tgtEl>
                                                <p:sldTgt/>
                                              </p:tgtEl>
                                            </p:cond>
                                          </p:endCondLst>
                                        </p:cTn>
                                        <p:tgtEl>
                                          <p:sndTgt r:embed="rId7" name="u_un.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500"/>
                                        <p:tgtEl>
                                          <p:spTgt spid="9"/>
                                        </p:tgtEl>
                                      </p:cBhvr>
                                    </p:animEffect>
                                  </p:childTnLst>
                                  <p:subTnLst>
                                    <p:audio>
                                      <p:cMediaNode>
                                        <p:cTn display="0" masterRel="sameClick">
                                          <p:stCondLst>
                                            <p:cond evt="begin" delay="0">
                                              <p:tn val="51"/>
                                            </p:cond>
                                          </p:stCondLst>
                                          <p:endCondLst>
                                            <p:cond evt="onStopAudio" delay="0">
                                              <p:tgtEl>
                                                <p:sldTgt/>
                                              </p:tgtEl>
                                            </p:cond>
                                          </p:endCondLst>
                                        </p:cTn>
                                        <p:tgtEl>
                                          <p:sndTgt r:embed="rId8" name="u_nunca.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500"/>
                                        <p:tgtEl>
                                          <p:spTgt spid="16"/>
                                        </p:tgtEl>
                                      </p:cBhvr>
                                    </p:animEffect>
                                  </p:childTnLst>
                                  <p:subTnLst>
                                    <p:audio>
                                      <p:cMediaNode>
                                        <p:cTn display="0" masterRel="sameClick">
                                          <p:stCondLst>
                                            <p:cond evt="begin" delay="0">
                                              <p:tn val="56"/>
                                            </p:cond>
                                          </p:stCondLst>
                                          <p:endCondLst>
                                            <p:cond evt="onStopAudio" delay="0">
                                              <p:tgtEl>
                                                <p:sldTgt/>
                                              </p:tgtEl>
                                            </p:cond>
                                          </p:endCondLst>
                                        </p:cTn>
                                        <p:tgtEl>
                                          <p:sndTgt r:embed="rId8" name="u_nunca.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fade">
                                      <p:cBhvr>
                                        <p:cTn id="63" dur="500"/>
                                        <p:tgtEl>
                                          <p:spTgt spid="6"/>
                                        </p:tgtEl>
                                      </p:cBhvr>
                                    </p:animEffect>
                                  </p:childTnLst>
                                  <p:subTnLst>
                                    <p:audio>
                                      <p:cMediaNode>
                                        <p:cTn display="0" masterRel="sameClick">
                                          <p:stCondLst>
                                            <p:cond evt="begin" delay="0">
                                              <p:tn val="61"/>
                                            </p:cond>
                                          </p:stCondLst>
                                          <p:endCondLst>
                                            <p:cond evt="onStopAudio" delay="0">
                                              <p:tgtEl>
                                                <p:sldTgt/>
                                              </p:tgtEl>
                                            </p:cond>
                                          </p:endCondLst>
                                        </p:cTn>
                                        <p:tgtEl>
                                          <p:sndTgt r:embed="rId9" name="u_lugar.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23"/>
                                        </p:tgtEl>
                                        <p:attrNameLst>
                                          <p:attrName>style.visibility</p:attrName>
                                        </p:attrNameLst>
                                      </p:cBhvr>
                                      <p:to>
                                        <p:strVal val="visible"/>
                                      </p:to>
                                    </p:set>
                                    <p:animEffect transition="in" filter="fade">
                                      <p:cBhvr>
                                        <p:cTn id="68" dur="500"/>
                                        <p:tgtEl>
                                          <p:spTgt spid="23"/>
                                        </p:tgtEl>
                                      </p:cBhvr>
                                    </p:animEffect>
                                  </p:childTnLst>
                                  <p:subTnLst>
                                    <p:audio>
                                      <p:cMediaNode>
                                        <p:cTn display="0" masterRel="sameClick">
                                          <p:stCondLst>
                                            <p:cond evt="begin" delay="0">
                                              <p:tn val="66"/>
                                            </p:cond>
                                          </p:stCondLst>
                                          <p:endCondLst>
                                            <p:cond evt="onStopAudio" delay="0">
                                              <p:tgtEl>
                                                <p:sldTgt/>
                                              </p:tgtEl>
                                            </p:cond>
                                          </p:endCondLst>
                                        </p:cTn>
                                        <p:tgtEl>
                                          <p:sndTgt r:embed="rId9" name="u_luga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10" grpId="0"/>
      <p:bldP spid="8" grpId="0"/>
      <p:bldP spid="21" grpId="0"/>
      <p:bldP spid="9" grpId="0"/>
      <p:bldP spid="16" grpId="0"/>
      <p:bldP spid="7" grpId="0"/>
      <p:bldP spid="6" grpId="0"/>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AA362B5-98FD-8B40-BA7F-8B98D091784F}"/>
              </a:ext>
            </a:extLst>
          </p:cNvPr>
          <p:cNvSpPr>
            <a:spLocks noGrp="1"/>
          </p:cNvSpPr>
          <p:nvPr>
            <p:ph type="title"/>
          </p:nvPr>
        </p:nvSpPr>
        <p:spPr/>
        <p:txBody>
          <a:bodyPr>
            <a:normAutofit fontScale="90000"/>
          </a:bodyPr>
          <a:lstStyle/>
          <a:p>
            <a:pPr algn="ctr"/>
            <a:r>
              <a:rPr lang="en-GB" sz="13300" b="1" dirty="0">
                <a:solidFill>
                  <a:srgbClr val="115076"/>
                </a:solidFill>
                <a:latin typeface="Century Gothic" panose="020B0502020202020204" pitchFamily="34" charset="0"/>
                <a:cs typeface="Calibri" panose="020F0502020204030204" pitchFamily="34" charset="0"/>
              </a:rPr>
              <a:t>u</a:t>
            </a:r>
            <a:br>
              <a:rPr lang="en-GB" sz="9600" b="1" dirty="0">
                <a:solidFill>
                  <a:srgbClr val="115076"/>
                </a:solidFill>
                <a:latin typeface="Century Gothic" panose="020B0502020202020204" pitchFamily="34" charset="0"/>
                <a:cs typeface="Calibri" panose="020F0502020204030204" pitchFamily="34" charset="0"/>
              </a:rPr>
            </a:br>
            <a:endParaRPr lang="en-US" dirty="0"/>
          </a:p>
        </p:txBody>
      </p:sp>
      <p:sp>
        <p:nvSpPr>
          <p:cNvPr id="4" name="Rounded Rectangle 3" descr="the universe"/>
          <p:cNvSpPr/>
          <p:nvPr/>
        </p:nvSpPr>
        <p:spPr>
          <a:xfrm>
            <a:off x="4338936" y="1814021"/>
            <a:ext cx="3547533" cy="2980187"/>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4132325" y="3705219"/>
            <a:ext cx="3903133" cy="1015663"/>
          </a:xfrm>
          <a:prstGeom prst="rect">
            <a:avLst/>
          </a:prstGeom>
          <a:noFill/>
        </p:spPr>
        <p:txBody>
          <a:bodyPr wrap="square" rtlCol="0">
            <a:spAutoFit/>
          </a:bodyPr>
          <a:lstStyle/>
          <a:p>
            <a:pPr algn="ctr"/>
            <a:r>
              <a:rPr lang="en-GB" sz="6000" dirty="0">
                <a:solidFill>
                  <a:srgbClr val="E87D1E"/>
                </a:solidFill>
                <a:latin typeface="Century Gothic" panose="020B0502020202020204" pitchFamily="34" charset="0"/>
                <a:cs typeface="Calibri" panose="020F0502020204030204" pitchFamily="34" charset="0"/>
              </a:rPr>
              <a:t>u</a:t>
            </a:r>
            <a:r>
              <a:rPr lang="en-GB" sz="6000" dirty="0">
                <a:solidFill>
                  <a:srgbClr val="115076"/>
                </a:solidFill>
                <a:latin typeface="Century Gothic" panose="020B0502020202020204" pitchFamily="34" charset="0"/>
                <a:cs typeface="Calibri" panose="020F0502020204030204" pitchFamily="34" charset="0"/>
              </a:rPr>
              <a:t>niverso</a:t>
            </a:r>
          </a:p>
        </p:txBody>
      </p:sp>
      <p:sp>
        <p:nvSpPr>
          <p:cNvPr id="10" name="TextBox 9"/>
          <p:cNvSpPr txBox="1"/>
          <p:nvPr/>
        </p:nvSpPr>
        <p:spPr>
          <a:xfrm>
            <a:off x="508091" y="184567"/>
            <a:ext cx="3443389"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m</a:t>
            </a:r>
            <a:r>
              <a:rPr lang="en-GB" sz="6000" dirty="0">
                <a:solidFill>
                  <a:srgbClr val="E87D1E"/>
                </a:solidFill>
                <a:latin typeface="Century Gothic" panose="020B0502020202020204" pitchFamily="34" charset="0"/>
                <a:cs typeface="Calibri" panose="020F0502020204030204" pitchFamily="34" charset="0"/>
              </a:rPr>
              <a:t>u</a:t>
            </a:r>
            <a:r>
              <a:rPr lang="en-GB" sz="6000" dirty="0">
                <a:solidFill>
                  <a:srgbClr val="115076"/>
                </a:solidFill>
                <a:latin typeface="Century Gothic" panose="020B0502020202020204" pitchFamily="34" charset="0"/>
                <a:cs typeface="Calibri" panose="020F0502020204030204" pitchFamily="34" charset="0"/>
              </a:rPr>
              <a:t>ndo</a:t>
            </a:r>
          </a:p>
        </p:txBody>
      </p:sp>
      <p:sp>
        <p:nvSpPr>
          <p:cNvPr id="8" name="TextBox 7"/>
          <p:cNvSpPr txBox="1"/>
          <p:nvPr/>
        </p:nvSpPr>
        <p:spPr>
          <a:xfrm>
            <a:off x="1177142" y="3389876"/>
            <a:ext cx="1650538" cy="1015663"/>
          </a:xfrm>
          <a:prstGeom prst="rect">
            <a:avLst/>
          </a:prstGeom>
          <a:noFill/>
        </p:spPr>
        <p:txBody>
          <a:bodyPr wrap="square" rtlCol="0">
            <a:spAutoFit/>
          </a:bodyPr>
          <a:lstStyle/>
          <a:p>
            <a:pPr algn="ctr"/>
            <a:r>
              <a:rPr lang="en-GB" sz="6000" dirty="0">
                <a:solidFill>
                  <a:srgbClr val="E87D1E"/>
                </a:solidFill>
                <a:latin typeface="Century Gothic" panose="020B0502020202020204" pitchFamily="34" charset="0"/>
                <a:cs typeface="Calibri" panose="020F0502020204030204" pitchFamily="34" charset="0"/>
              </a:rPr>
              <a:t>u</a:t>
            </a:r>
            <a:r>
              <a:rPr lang="en-GB" sz="6000" dirty="0">
                <a:solidFill>
                  <a:srgbClr val="115076"/>
                </a:solidFill>
                <a:latin typeface="Century Gothic" panose="020B0502020202020204" pitchFamily="34" charset="0"/>
                <a:cs typeface="Calibri" panose="020F0502020204030204" pitchFamily="34" charset="0"/>
              </a:rPr>
              <a:t>n</a:t>
            </a:r>
          </a:p>
        </p:txBody>
      </p:sp>
      <p:sp>
        <p:nvSpPr>
          <p:cNvPr id="9" name="TextBox 8"/>
          <p:cNvSpPr txBox="1"/>
          <p:nvPr/>
        </p:nvSpPr>
        <p:spPr>
          <a:xfrm>
            <a:off x="4546600" y="4839984"/>
            <a:ext cx="3098800"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n</a:t>
            </a:r>
            <a:r>
              <a:rPr lang="en-GB" sz="6000" dirty="0">
                <a:solidFill>
                  <a:srgbClr val="E87D1E"/>
                </a:solidFill>
                <a:latin typeface="Century Gothic" panose="020B0502020202020204" pitchFamily="34" charset="0"/>
                <a:cs typeface="Calibri" panose="020F0502020204030204" pitchFamily="34" charset="0"/>
              </a:rPr>
              <a:t>u</a:t>
            </a:r>
            <a:r>
              <a:rPr lang="en-GB" sz="6000" dirty="0">
                <a:solidFill>
                  <a:srgbClr val="115076"/>
                </a:solidFill>
                <a:latin typeface="Century Gothic" panose="020B0502020202020204" pitchFamily="34" charset="0"/>
                <a:cs typeface="Calibri" panose="020F0502020204030204" pitchFamily="34" charset="0"/>
              </a:rPr>
              <a:t>nca</a:t>
            </a:r>
          </a:p>
        </p:txBody>
      </p:sp>
      <p:sp>
        <p:nvSpPr>
          <p:cNvPr id="7" name="TextBox 6"/>
          <p:cNvSpPr txBox="1"/>
          <p:nvPr/>
        </p:nvSpPr>
        <p:spPr>
          <a:xfrm>
            <a:off x="8475218" y="184567"/>
            <a:ext cx="3485646"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m</a:t>
            </a:r>
            <a:r>
              <a:rPr lang="en-GB" sz="6000" dirty="0">
                <a:solidFill>
                  <a:srgbClr val="E87D1E"/>
                </a:solidFill>
                <a:latin typeface="Century Gothic" panose="020B0502020202020204" pitchFamily="34" charset="0"/>
                <a:cs typeface="Calibri" panose="020F0502020204030204" pitchFamily="34" charset="0"/>
              </a:rPr>
              <a:t>u</a:t>
            </a:r>
            <a:r>
              <a:rPr lang="en-GB" sz="6000" dirty="0">
                <a:solidFill>
                  <a:srgbClr val="115076"/>
                </a:solidFill>
                <a:latin typeface="Century Gothic" panose="020B0502020202020204" pitchFamily="34" charset="0"/>
                <a:cs typeface="Calibri" panose="020F0502020204030204" pitchFamily="34" charset="0"/>
              </a:rPr>
              <a:t>cho</a:t>
            </a:r>
          </a:p>
        </p:txBody>
      </p:sp>
      <p:sp>
        <p:nvSpPr>
          <p:cNvPr id="6" name="TextBox 5"/>
          <p:cNvSpPr txBox="1"/>
          <p:nvPr/>
        </p:nvSpPr>
        <p:spPr>
          <a:xfrm>
            <a:off x="8826945" y="3383149"/>
            <a:ext cx="2620581"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l</a:t>
            </a:r>
            <a:r>
              <a:rPr lang="en-GB" sz="6000" dirty="0">
                <a:solidFill>
                  <a:srgbClr val="E87D1E"/>
                </a:solidFill>
                <a:latin typeface="Century Gothic" panose="020B0502020202020204" pitchFamily="34" charset="0"/>
                <a:cs typeface="Calibri" panose="020F0502020204030204" pitchFamily="34" charset="0"/>
              </a:rPr>
              <a:t>u</a:t>
            </a:r>
            <a:r>
              <a:rPr lang="en-GB" sz="6000" dirty="0">
                <a:solidFill>
                  <a:srgbClr val="115076"/>
                </a:solidFill>
                <a:latin typeface="Century Gothic" panose="020B0502020202020204" pitchFamily="34" charset="0"/>
                <a:cs typeface="Calibri" panose="020F0502020204030204" pitchFamily="34" charset="0"/>
              </a:rPr>
              <a:t>gar</a:t>
            </a:r>
          </a:p>
        </p:txBody>
      </p:sp>
      <p:sp>
        <p:nvSpPr>
          <p:cNvPr id="20" name="TextBox 19"/>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1733225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u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u_universo.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subTnLst>
                                    <p:audio>
                                      <p:cMediaNode>
                                        <p:cTn display="0" masterRel="sameClick">
                                          <p:stCondLst>
                                            <p:cond evt="begin" delay="0">
                                              <p:tn val="18"/>
                                            </p:cond>
                                          </p:stCondLst>
                                          <p:endCondLst>
                                            <p:cond evt="onStopAudio" delay="0">
                                              <p:tgtEl>
                                                <p:sldTgt/>
                                              </p:tgtEl>
                                            </p:cond>
                                          </p:endCondLst>
                                        </p:cTn>
                                        <p:tgtEl>
                                          <p:sndTgt r:embed="rId5" name="u_mundo.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subTnLst>
                                    <p:audio>
                                      <p:cMediaNode>
                                        <p:cTn display="0" masterRel="sameClick">
                                          <p:stCondLst>
                                            <p:cond evt="begin" delay="0">
                                              <p:tn val="23"/>
                                            </p:cond>
                                          </p:stCondLst>
                                          <p:endCondLst>
                                            <p:cond evt="onStopAudio" delay="0">
                                              <p:tgtEl>
                                                <p:sldTgt/>
                                              </p:tgtEl>
                                            </p:cond>
                                          </p:endCondLst>
                                        </p:cTn>
                                        <p:tgtEl>
                                          <p:sndTgt r:embed="rId6" name="u_mucho.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subTnLst>
                                    <p:audio>
                                      <p:cMediaNode>
                                        <p:cTn display="0" masterRel="sameClick">
                                          <p:stCondLst>
                                            <p:cond evt="begin" delay="0">
                                              <p:tn val="28"/>
                                            </p:cond>
                                          </p:stCondLst>
                                          <p:endCondLst>
                                            <p:cond evt="onStopAudio" delay="0">
                                              <p:tgtEl>
                                                <p:sldTgt/>
                                              </p:tgtEl>
                                            </p:cond>
                                          </p:endCondLst>
                                        </p:cTn>
                                        <p:tgtEl>
                                          <p:sndTgt r:embed="rId7" name="u_un.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subTnLst>
                                    <p:audio>
                                      <p:cMediaNode>
                                        <p:cTn display="0" masterRel="sameClick">
                                          <p:stCondLst>
                                            <p:cond evt="begin" delay="0">
                                              <p:tn val="33"/>
                                            </p:cond>
                                          </p:stCondLst>
                                          <p:endCondLst>
                                            <p:cond evt="onStopAudio" delay="0">
                                              <p:tgtEl>
                                                <p:sldTgt/>
                                              </p:tgtEl>
                                            </p:cond>
                                          </p:endCondLst>
                                        </p:cTn>
                                        <p:tgtEl>
                                          <p:sndTgt r:embed="rId8" name="u_nunca.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subTnLst>
                                    <p:audio>
                                      <p:cMediaNode>
                                        <p:cTn display="0" masterRel="sameClick">
                                          <p:stCondLst>
                                            <p:cond evt="begin" delay="0">
                                              <p:tn val="38"/>
                                            </p:cond>
                                          </p:stCondLst>
                                          <p:endCondLst>
                                            <p:cond evt="onStopAudio" delay="0">
                                              <p:tgtEl>
                                                <p:sldTgt/>
                                              </p:tgtEl>
                                            </p:cond>
                                          </p:endCondLst>
                                        </p:cTn>
                                        <p:tgtEl>
                                          <p:sndTgt r:embed="rId9" name="u_luga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10" grpId="0"/>
      <p:bldP spid="8" grpId="0"/>
      <p:bldP spid="9" grpId="0"/>
      <p:bldP spid="7"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FFAA0-959E-974A-B641-94B687B72B68}"/>
              </a:ext>
            </a:extLst>
          </p:cNvPr>
          <p:cNvSpPr>
            <a:spLocks noGrp="1"/>
          </p:cNvSpPr>
          <p:nvPr>
            <p:ph type="title"/>
          </p:nvPr>
        </p:nvSpPr>
        <p:spPr/>
        <p:txBody>
          <a:bodyPr>
            <a:normAutofit fontScale="90000"/>
          </a:bodyPr>
          <a:lstStyle/>
          <a:p>
            <a:pPr algn="ctr"/>
            <a:r>
              <a:rPr lang="en-GB" sz="13300" b="1" dirty="0">
                <a:solidFill>
                  <a:srgbClr val="115076"/>
                </a:solidFill>
                <a:latin typeface="Century Gothic" panose="020B0502020202020204" pitchFamily="34" charset="0"/>
                <a:cs typeface="Calibri" panose="020F0502020204030204" pitchFamily="34" charset="0"/>
              </a:rPr>
              <a:t>u</a:t>
            </a:r>
            <a:br>
              <a:rPr lang="en-GB" sz="9600" b="1" dirty="0">
                <a:solidFill>
                  <a:srgbClr val="115076"/>
                </a:solidFill>
                <a:latin typeface="Century Gothic" panose="020B0502020202020204" pitchFamily="34" charset="0"/>
                <a:cs typeface="Calibri" panose="020F0502020204030204" pitchFamily="34" charset="0"/>
              </a:rPr>
            </a:br>
            <a:endParaRPr lang="en-US" dirty="0"/>
          </a:p>
        </p:txBody>
      </p:sp>
      <p:sp>
        <p:nvSpPr>
          <p:cNvPr id="4" name="Rounded Rectangle 3" descr="rectangle">
            <a:extLst>
              <a:ext uri="{C183D7F6-B498-43B3-948B-1728B52AA6E4}">
                <adec:decorative xmlns:adec="http://schemas.microsoft.com/office/drawing/2017/decorative" val="1"/>
              </a:ext>
            </a:extLst>
          </p:cNvPr>
          <p:cNvSpPr/>
          <p:nvPr/>
        </p:nvSpPr>
        <p:spPr>
          <a:xfrm>
            <a:off x="4338936" y="1814021"/>
            <a:ext cx="3547533" cy="2980187"/>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4132325" y="3705219"/>
            <a:ext cx="3903133" cy="1015663"/>
          </a:xfrm>
          <a:prstGeom prst="rect">
            <a:avLst/>
          </a:prstGeom>
          <a:noFill/>
        </p:spPr>
        <p:txBody>
          <a:bodyPr wrap="square" rtlCol="0">
            <a:spAutoFit/>
          </a:bodyPr>
          <a:lstStyle/>
          <a:p>
            <a:pPr algn="ctr"/>
            <a:r>
              <a:rPr lang="en-GB" sz="6000" dirty="0">
                <a:solidFill>
                  <a:srgbClr val="E87D1E"/>
                </a:solidFill>
                <a:latin typeface="Century Gothic" panose="020B0502020202020204" pitchFamily="34" charset="0"/>
                <a:cs typeface="Calibri" panose="020F0502020204030204" pitchFamily="34" charset="0"/>
              </a:rPr>
              <a:t>u</a:t>
            </a:r>
            <a:r>
              <a:rPr lang="en-GB" sz="6000" dirty="0">
                <a:solidFill>
                  <a:srgbClr val="115076"/>
                </a:solidFill>
                <a:latin typeface="Century Gothic" panose="020B0502020202020204" pitchFamily="34" charset="0"/>
                <a:cs typeface="Calibri" panose="020F0502020204030204" pitchFamily="34" charset="0"/>
              </a:rPr>
              <a:t>niverso</a:t>
            </a:r>
          </a:p>
        </p:txBody>
      </p:sp>
      <p:sp>
        <p:nvSpPr>
          <p:cNvPr id="10" name="TextBox 9"/>
          <p:cNvSpPr txBox="1"/>
          <p:nvPr/>
        </p:nvSpPr>
        <p:spPr>
          <a:xfrm>
            <a:off x="508091" y="184567"/>
            <a:ext cx="3443389"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m</a:t>
            </a:r>
            <a:r>
              <a:rPr lang="en-GB" sz="6000" dirty="0">
                <a:solidFill>
                  <a:srgbClr val="E87D1E"/>
                </a:solidFill>
                <a:latin typeface="Century Gothic" panose="020B0502020202020204" pitchFamily="34" charset="0"/>
                <a:cs typeface="Calibri" panose="020F0502020204030204" pitchFamily="34" charset="0"/>
              </a:rPr>
              <a:t>u</a:t>
            </a:r>
            <a:r>
              <a:rPr lang="en-GB" sz="6000" dirty="0">
                <a:solidFill>
                  <a:srgbClr val="115076"/>
                </a:solidFill>
                <a:latin typeface="Century Gothic" panose="020B0502020202020204" pitchFamily="34" charset="0"/>
                <a:cs typeface="Calibri" panose="020F0502020204030204" pitchFamily="34" charset="0"/>
              </a:rPr>
              <a:t>ndo</a:t>
            </a:r>
          </a:p>
        </p:txBody>
      </p:sp>
      <p:sp>
        <p:nvSpPr>
          <p:cNvPr id="8" name="TextBox 7"/>
          <p:cNvSpPr txBox="1"/>
          <p:nvPr/>
        </p:nvSpPr>
        <p:spPr>
          <a:xfrm>
            <a:off x="1177142" y="3389876"/>
            <a:ext cx="1650538" cy="1015663"/>
          </a:xfrm>
          <a:prstGeom prst="rect">
            <a:avLst/>
          </a:prstGeom>
          <a:noFill/>
        </p:spPr>
        <p:txBody>
          <a:bodyPr wrap="square" rtlCol="0">
            <a:spAutoFit/>
          </a:bodyPr>
          <a:lstStyle/>
          <a:p>
            <a:pPr algn="ctr"/>
            <a:r>
              <a:rPr lang="en-GB" sz="6000" dirty="0">
                <a:solidFill>
                  <a:srgbClr val="E87D1E"/>
                </a:solidFill>
                <a:latin typeface="Century Gothic" panose="020B0502020202020204" pitchFamily="34" charset="0"/>
                <a:cs typeface="Calibri" panose="020F0502020204030204" pitchFamily="34" charset="0"/>
              </a:rPr>
              <a:t>u</a:t>
            </a:r>
            <a:r>
              <a:rPr lang="en-GB" sz="6000" dirty="0">
                <a:solidFill>
                  <a:srgbClr val="115076"/>
                </a:solidFill>
                <a:latin typeface="Century Gothic" panose="020B0502020202020204" pitchFamily="34" charset="0"/>
                <a:cs typeface="Calibri" panose="020F0502020204030204" pitchFamily="34" charset="0"/>
              </a:rPr>
              <a:t>n</a:t>
            </a:r>
          </a:p>
        </p:txBody>
      </p:sp>
      <p:sp>
        <p:nvSpPr>
          <p:cNvPr id="9" name="TextBox 8"/>
          <p:cNvSpPr txBox="1"/>
          <p:nvPr/>
        </p:nvSpPr>
        <p:spPr>
          <a:xfrm>
            <a:off x="4546600" y="4839984"/>
            <a:ext cx="3098800"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n</a:t>
            </a:r>
            <a:r>
              <a:rPr lang="en-GB" sz="6000" dirty="0">
                <a:solidFill>
                  <a:srgbClr val="E87D1E"/>
                </a:solidFill>
                <a:latin typeface="Century Gothic" panose="020B0502020202020204" pitchFamily="34" charset="0"/>
                <a:cs typeface="Calibri" panose="020F0502020204030204" pitchFamily="34" charset="0"/>
              </a:rPr>
              <a:t>u</a:t>
            </a:r>
            <a:r>
              <a:rPr lang="en-GB" sz="6000" dirty="0">
                <a:solidFill>
                  <a:srgbClr val="115076"/>
                </a:solidFill>
                <a:latin typeface="Century Gothic" panose="020B0502020202020204" pitchFamily="34" charset="0"/>
                <a:cs typeface="Calibri" panose="020F0502020204030204" pitchFamily="34" charset="0"/>
              </a:rPr>
              <a:t>nca</a:t>
            </a:r>
          </a:p>
        </p:txBody>
      </p:sp>
      <p:sp>
        <p:nvSpPr>
          <p:cNvPr id="7" name="TextBox 6"/>
          <p:cNvSpPr txBox="1"/>
          <p:nvPr/>
        </p:nvSpPr>
        <p:spPr>
          <a:xfrm>
            <a:off x="8475218" y="184567"/>
            <a:ext cx="3485646"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m</a:t>
            </a:r>
            <a:r>
              <a:rPr lang="en-GB" sz="6000" dirty="0">
                <a:solidFill>
                  <a:srgbClr val="E87D1E"/>
                </a:solidFill>
                <a:latin typeface="Century Gothic" panose="020B0502020202020204" pitchFamily="34" charset="0"/>
                <a:cs typeface="Calibri" panose="020F0502020204030204" pitchFamily="34" charset="0"/>
              </a:rPr>
              <a:t>u</a:t>
            </a:r>
            <a:r>
              <a:rPr lang="en-GB" sz="6000" dirty="0">
                <a:solidFill>
                  <a:srgbClr val="115076"/>
                </a:solidFill>
                <a:latin typeface="Century Gothic" panose="020B0502020202020204" pitchFamily="34" charset="0"/>
                <a:cs typeface="Calibri" panose="020F0502020204030204" pitchFamily="34" charset="0"/>
              </a:rPr>
              <a:t>cho</a:t>
            </a:r>
          </a:p>
        </p:txBody>
      </p:sp>
      <p:sp>
        <p:nvSpPr>
          <p:cNvPr id="6" name="TextBox 5"/>
          <p:cNvSpPr txBox="1"/>
          <p:nvPr/>
        </p:nvSpPr>
        <p:spPr>
          <a:xfrm>
            <a:off x="8826945" y="3383149"/>
            <a:ext cx="2620581"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l</a:t>
            </a:r>
            <a:r>
              <a:rPr lang="en-GB" sz="6000" dirty="0">
                <a:solidFill>
                  <a:srgbClr val="E87D1E"/>
                </a:solidFill>
                <a:latin typeface="Century Gothic" panose="020B0502020202020204" pitchFamily="34" charset="0"/>
                <a:cs typeface="Calibri" panose="020F0502020204030204" pitchFamily="34" charset="0"/>
              </a:rPr>
              <a:t>u</a:t>
            </a:r>
            <a:r>
              <a:rPr lang="en-GB" sz="6000" dirty="0">
                <a:solidFill>
                  <a:srgbClr val="115076"/>
                </a:solidFill>
                <a:latin typeface="Century Gothic" panose="020B0502020202020204" pitchFamily="34" charset="0"/>
                <a:cs typeface="Calibri" panose="020F0502020204030204" pitchFamily="34" charset="0"/>
              </a:rPr>
              <a:t>gar</a:t>
            </a:r>
          </a:p>
        </p:txBody>
      </p:sp>
      <p:sp>
        <p:nvSpPr>
          <p:cNvPr id="20" name="TextBox 19"/>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197622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10" grpId="0"/>
      <p:bldP spid="8" grpId="0"/>
      <p:bldP spid="9" grpId="0"/>
      <p:bldP spid="7"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0E703D-7994-1F4D-B549-CB3ADF0F7A46}"/>
              </a:ext>
            </a:extLst>
          </p:cNvPr>
          <p:cNvSpPr>
            <a:spLocks noGrp="1"/>
          </p:cNvSpPr>
          <p:nvPr>
            <p:ph type="title"/>
          </p:nvPr>
        </p:nvSpPr>
        <p:spPr/>
        <p:txBody>
          <a:bodyPr>
            <a:normAutofit fontScale="90000"/>
          </a:bodyPr>
          <a:lstStyle/>
          <a:p>
            <a:pPr algn="ctr"/>
            <a:r>
              <a:rPr lang="en-GB" sz="13300" b="1" dirty="0" err="1">
                <a:solidFill>
                  <a:srgbClr val="115076"/>
                </a:solidFill>
                <a:latin typeface="Century Gothic" panose="020B0502020202020204" pitchFamily="34" charset="0"/>
                <a:cs typeface="Calibri" panose="020F0502020204030204" pitchFamily="34" charset="0"/>
              </a:rPr>
              <a:t>ll</a:t>
            </a:r>
            <a:br>
              <a:rPr lang="en-GB" sz="9600" b="1" dirty="0">
                <a:solidFill>
                  <a:srgbClr val="115076"/>
                </a:solidFill>
                <a:latin typeface="Century Gothic" panose="020B0502020202020204" pitchFamily="34" charset="0"/>
                <a:cs typeface="Calibri" panose="020F0502020204030204" pitchFamily="34" charset="0"/>
              </a:rPr>
            </a:br>
            <a:endParaRPr lang="en-US" dirty="0"/>
          </a:p>
        </p:txBody>
      </p:sp>
      <p:sp>
        <p:nvSpPr>
          <p:cNvPr id="4" name="Rounded Rectangle 3" descr="rectangle">
            <a:extLst>
              <a:ext uri="{C183D7F6-B498-43B3-948B-1728B52AA6E4}">
                <adec:decorative xmlns:adec="http://schemas.microsoft.com/office/drawing/2017/decorative" val="1"/>
              </a:ext>
            </a:extLst>
          </p:cNvPr>
          <p:cNvSpPr/>
          <p:nvPr/>
        </p:nvSpPr>
        <p:spPr>
          <a:xfrm>
            <a:off x="4322233" y="1592945"/>
            <a:ext cx="3547533" cy="2535454"/>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man talking on the phone"/>
          <p:cNvPicPr>
            <a:picLocks noChangeAspect="1"/>
          </p:cNvPicPr>
          <p:nvPr/>
        </p:nvPicPr>
        <p:blipFill rotWithShape="1">
          <a:blip r:embed="rId10">
            <a:extLst>
              <a:ext uri="{28A0092B-C50C-407E-A947-70E740481C1C}">
                <a14:useLocalDpi xmlns:a14="http://schemas.microsoft.com/office/drawing/2010/main" val="0"/>
              </a:ext>
            </a:extLst>
          </a:blip>
          <a:srcRect t="27482" r="38869" b="1"/>
          <a:stretch/>
        </p:blipFill>
        <p:spPr>
          <a:xfrm>
            <a:off x="5468744" y="1729654"/>
            <a:ext cx="1260513" cy="1495306"/>
          </a:xfrm>
          <a:prstGeom prst="rect">
            <a:avLst/>
          </a:prstGeom>
        </p:spPr>
      </p:pic>
      <p:sp>
        <p:nvSpPr>
          <p:cNvPr id="5" name="TextBox 4"/>
          <p:cNvSpPr txBox="1"/>
          <p:nvPr/>
        </p:nvSpPr>
        <p:spPr>
          <a:xfrm>
            <a:off x="4816013" y="3062452"/>
            <a:ext cx="2588639" cy="1015663"/>
          </a:xfrm>
          <a:prstGeom prst="rect">
            <a:avLst/>
          </a:prstGeom>
          <a:noFill/>
        </p:spPr>
        <p:txBody>
          <a:bodyPr wrap="square" rtlCol="0">
            <a:spAutoFit/>
          </a:bodyPr>
          <a:lstStyle/>
          <a:p>
            <a:pPr algn="ctr"/>
            <a:r>
              <a:rPr lang="en-GB" sz="6000" dirty="0">
                <a:solidFill>
                  <a:srgbClr val="E87D1E"/>
                </a:solidFill>
                <a:latin typeface="Century Gothic" panose="020B0502020202020204" pitchFamily="34" charset="0"/>
                <a:cs typeface="Calibri" panose="020F0502020204030204" pitchFamily="34" charset="0"/>
              </a:rPr>
              <a:t>ll</a:t>
            </a:r>
            <a:r>
              <a:rPr lang="en-GB" sz="6000" dirty="0">
                <a:solidFill>
                  <a:srgbClr val="115076"/>
                </a:solidFill>
                <a:latin typeface="Century Gothic" panose="020B0502020202020204" pitchFamily="34" charset="0"/>
                <a:cs typeface="Calibri" panose="020F0502020204030204" pitchFamily="34" charset="0"/>
              </a:rPr>
              <a:t>amar</a:t>
            </a:r>
          </a:p>
        </p:txBody>
      </p:sp>
      <p:sp>
        <p:nvSpPr>
          <p:cNvPr id="9" name="TextBox 8"/>
          <p:cNvSpPr txBox="1"/>
          <p:nvPr/>
        </p:nvSpPr>
        <p:spPr>
          <a:xfrm>
            <a:off x="1172936" y="175646"/>
            <a:ext cx="2307168" cy="1015663"/>
          </a:xfrm>
          <a:prstGeom prst="rect">
            <a:avLst/>
          </a:prstGeom>
          <a:noFill/>
        </p:spPr>
        <p:txBody>
          <a:bodyPr wrap="square" rtlCol="0">
            <a:spAutoFit/>
          </a:bodyPr>
          <a:lstStyle/>
          <a:p>
            <a:r>
              <a:rPr lang="en-GB" sz="6000" dirty="0">
                <a:solidFill>
                  <a:srgbClr val="E87D1E"/>
                </a:solidFill>
                <a:latin typeface="Century Gothic" panose="020B0502020202020204" pitchFamily="34" charset="0"/>
                <a:cs typeface="Calibri" panose="020F0502020204030204" pitchFamily="34" charset="0"/>
              </a:rPr>
              <a:t>ll</a:t>
            </a:r>
            <a:r>
              <a:rPr lang="en-GB" sz="6000" dirty="0">
                <a:solidFill>
                  <a:srgbClr val="115076"/>
                </a:solidFill>
                <a:latin typeface="Century Gothic" panose="020B0502020202020204" pitchFamily="34" charset="0"/>
                <a:cs typeface="Calibri" panose="020F0502020204030204" pitchFamily="34" charset="0"/>
              </a:rPr>
              <a:t>egar</a:t>
            </a:r>
          </a:p>
        </p:txBody>
      </p:sp>
      <p:grpSp>
        <p:nvGrpSpPr>
          <p:cNvPr id="2" name="Group 1" descr="boy walking into a building"/>
          <p:cNvGrpSpPr/>
          <p:nvPr/>
        </p:nvGrpSpPr>
        <p:grpSpPr>
          <a:xfrm>
            <a:off x="1526941" y="1369299"/>
            <a:ext cx="1657580" cy="1844694"/>
            <a:chOff x="1560136" y="1205375"/>
            <a:chExt cx="2231774" cy="2483705"/>
          </a:xfrm>
        </p:grpSpPr>
        <p:pic>
          <p:nvPicPr>
            <p:cNvPr id="6156" name="Picture 12" descr="boy walking into a buildin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r="-9731" b="7189"/>
            <a:stretch/>
          </p:blipFill>
          <p:spPr bwMode="auto">
            <a:xfrm>
              <a:off x="1797456" y="1205375"/>
              <a:ext cx="1994454" cy="240989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rot="16200000">
              <a:off x="457706" y="2309651"/>
              <a:ext cx="2481859" cy="276999"/>
            </a:xfrm>
            <a:prstGeom prst="rect">
              <a:avLst/>
            </a:prstGeom>
            <a:noFill/>
          </p:spPr>
          <p:txBody>
            <a:bodyPr wrap="square" rtlCol="0">
              <a:spAutoFit/>
            </a:bodyPr>
            <a:lstStyle/>
            <a:p>
              <a:r>
                <a:rPr lang="en-GB" sz="1200" dirty="0"/>
                <a:t>© www.englishrescue.com</a:t>
              </a:r>
            </a:p>
          </p:txBody>
        </p:sp>
      </p:grpSp>
      <p:sp>
        <p:nvSpPr>
          <p:cNvPr id="11" name="TextBox 10"/>
          <p:cNvSpPr txBox="1"/>
          <p:nvPr/>
        </p:nvSpPr>
        <p:spPr>
          <a:xfrm>
            <a:off x="1199319" y="3337161"/>
            <a:ext cx="2307168" cy="1015663"/>
          </a:xfrm>
          <a:prstGeom prst="rect">
            <a:avLst/>
          </a:prstGeom>
          <a:noFill/>
        </p:spPr>
        <p:txBody>
          <a:bodyPr wrap="square" rtlCol="0">
            <a:spAutoFit/>
          </a:bodyPr>
          <a:lstStyle/>
          <a:p>
            <a:r>
              <a:rPr lang="en-GB" sz="6000" dirty="0">
                <a:solidFill>
                  <a:srgbClr val="E87D1E"/>
                </a:solidFill>
                <a:latin typeface="Century Gothic" panose="020B0502020202020204" pitchFamily="34" charset="0"/>
                <a:cs typeface="Calibri" panose="020F0502020204030204" pitchFamily="34" charset="0"/>
              </a:rPr>
              <a:t>ll</a:t>
            </a:r>
            <a:r>
              <a:rPr lang="en-GB" sz="6000" dirty="0">
                <a:solidFill>
                  <a:srgbClr val="115076"/>
                </a:solidFill>
                <a:latin typeface="Century Gothic" panose="020B0502020202020204" pitchFamily="34" charset="0"/>
                <a:cs typeface="Calibri" panose="020F0502020204030204" pitchFamily="34" charset="0"/>
              </a:rPr>
              <a:t>evar</a:t>
            </a:r>
          </a:p>
        </p:txBody>
      </p:sp>
      <p:pic>
        <p:nvPicPr>
          <p:cNvPr id="6154" name="Picture 10" descr="man carrying a big box"/>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823709" y="4636231"/>
            <a:ext cx="902519" cy="143869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124545" y="4128399"/>
            <a:ext cx="1942909"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e</a:t>
            </a:r>
            <a:r>
              <a:rPr lang="en-GB" sz="6000" dirty="0">
                <a:solidFill>
                  <a:srgbClr val="E87D1E"/>
                </a:solidFill>
                <a:latin typeface="Century Gothic" panose="020B0502020202020204" pitchFamily="34" charset="0"/>
                <a:cs typeface="Calibri" panose="020F0502020204030204" pitchFamily="34" charset="0"/>
              </a:rPr>
              <a:t>ll</a:t>
            </a:r>
            <a:r>
              <a:rPr lang="en-GB" sz="6000" dirty="0">
                <a:solidFill>
                  <a:srgbClr val="115076"/>
                </a:solidFill>
                <a:latin typeface="Century Gothic" panose="020B0502020202020204" pitchFamily="34" charset="0"/>
                <a:cs typeface="Calibri" panose="020F0502020204030204" pitchFamily="34" charset="0"/>
              </a:rPr>
              <a:t>a</a:t>
            </a:r>
          </a:p>
        </p:txBody>
      </p:sp>
      <p:pic>
        <p:nvPicPr>
          <p:cNvPr id="12" name="Picture 11" descr="two children pointing to a girl"/>
          <p:cNvPicPr>
            <a:picLocks noChangeAspect="1"/>
          </p:cNvPicPr>
          <p:nvPr/>
        </p:nvPicPr>
        <p:blipFill rotWithShape="1">
          <a:blip r:embed="rId13"/>
          <a:srcRect l="31902" t="44851" r="51621" b="32309"/>
          <a:stretch/>
        </p:blipFill>
        <p:spPr>
          <a:xfrm>
            <a:off x="5370607" y="4969111"/>
            <a:ext cx="1450786" cy="1131230"/>
          </a:xfrm>
          <a:prstGeom prst="rect">
            <a:avLst/>
          </a:prstGeom>
        </p:spPr>
      </p:pic>
      <p:sp>
        <p:nvSpPr>
          <p:cNvPr id="8" name="TextBox 7"/>
          <p:cNvSpPr txBox="1"/>
          <p:nvPr/>
        </p:nvSpPr>
        <p:spPr>
          <a:xfrm>
            <a:off x="8731281" y="173345"/>
            <a:ext cx="2336310" cy="1015663"/>
          </a:xfrm>
          <a:prstGeom prst="rect">
            <a:avLst/>
          </a:prstGeom>
          <a:noFill/>
        </p:spPr>
        <p:txBody>
          <a:bodyPr wrap="square" rtlCol="0">
            <a:spAutoFit/>
          </a:bodyPr>
          <a:lstStyle/>
          <a:p>
            <a:pPr algn="ctr"/>
            <a:r>
              <a:rPr lang="en-GB" sz="6000" dirty="0">
                <a:solidFill>
                  <a:srgbClr val="E87D1E"/>
                </a:solidFill>
                <a:latin typeface="Century Gothic" panose="020B0502020202020204" pitchFamily="34" charset="0"/>
                <a:cs typeface="Calibri" panose="020F0502020204030204" pitchFamily="34" charset="0"/>
              </a:rPr>
              <a:t>ll</a:t>
            </a:r>
            <a:r>
              <a:rPr lang="en-GB" sz="6000" dirty="0">
                <a:solidFill>
                  <a:srgbClr val="115076"/>
                </a:solidFill>
                <a:latin typeface="Century Gothic" panose="020B0502020202020204" pitchFamily="34" charset="0"/>
                <a:cs typeface="Calibri" panose="020F0502020204030204" pitchFamily="34" charset="0"/>
              </a:rPr>
              <a:t>ave</a:t>
            </a:r>
          </a:p>
        </p:txBody>
      </p:sp>
      <p:pic>
        <p:nvPicPr>
          <p:cNvPr id="21" name="Picture 6" descr="key"/>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8484033">
            <a:off x="8442113" y="1214280"/>
            <a:ext cx="2875875" cy="151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8357755" y="3362155"/>
            <a:ext cx="3234267" cy="1015663"/>
          </a:xfrm>
          <a:prstGeom prst="rect">
            <a:avLst/>
          </a:prstGeom>
          <a:noFill/>
        </p:spPr>
        <p:txBody>
          <a:bodyPr wrap="square" rtlCol="0">
            <a:spAutoFit/>
          </a:bodyPr>
          <a:lstStyle/>
          <a:p>
            <a:r>
              <a:rPr lang="en-GB" sz="6000" dirty="0">
                <a:solidFill>
                  <a:srgbClr val="115076"/>
                </a:solidFill>
                <a:latin typeface="Century Gothic" panose="020B0502020202020204" pitchFamily="34" charset="0"/>
                <a:cs typeface="Calibri" panose="020F0502020204030204" pitchFamily="34" charset="0"/>
              </a:rPr>
              <a:t>amari</a:t>
            </a:r>
            <a:r>
              <a:rPr lang="en-GB" sz="6000" dirty="0">
                <a:solidFill>
                  <a:srgbClr val="E87D1E"/>
                </a:solidFill>
                <a:latin typeface="Century Gothic" panose="020B0502020202020204" pitchFamily="34" charset="0"/>
                <a:cs typeface="Calibri" panose="020F0502020204030204" pitchFamily="34" charset="0"/>
              </a:rPr>
              <a:t>ll</a:t>
            </a:r>
            <a:r>
              <a:rPr lang="en-GB" sz="6000" dirty="0">
                <a:solidFill>
                  <a:srgbClr val="115076"/>
                </a:solidFill>
                <a:latin typeface="Century Gothic" panose="020B0502020202020204" pitchFamily="34" charset="0"/>
                <a:cs typeface="Calibri" panose="020F0502020204030204" pitchFamily="34" charset="0"/>
              </a:rPr>
              <a:t>o</a:t>
            </a:r>
          </a:p>
        </p:txBody>
      </p:sp>
      <p:pic>
        <p:nvPicPr>
          <p:cNvPr id="6150" name="Picture 6" descr="paint brush with yellow paint pot"/>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9228700" y="4264012"/>
            <a:ext cx="1570043" cy="1732863"/>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3277547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ll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ll_llamar.wav"/>
                                        </p:tgtEl>
                                      </p:cMediaNode>
                                    </p:audio>
                                  </p:sub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subTnLst>
                                    <p:audio>
                                      <p:cMediaNode>
                                        <p:cTn display="0" masterRel="sameClick">
                                          <p:stCondLst>
                                            <p:cond evt="begin" delay="0">
                                              <p:tn val="21"/>
                                            </p:cond>
                                          </p:stCondLst>
                                          <p:endCondLst>
                                            <p:cond evt="onStopAudio" delay="0">
                                              <p:tgtEl>
                                                <p:sldTgt/>
                                              </p:tgtEl>
                                            </p:cond>
                                          </p:endCondLst>
                                        </p:cTn>
                                        <p:tgtEl>
                                          <p:sndTgt r:embed="rId5" name="ll_llegar.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subTnLst>
                                    <p:audio>
                                      <p:cMediaNode>
                                        <p:cTn display="0" masterRel="sameClick">
                                          <p:stCondLst>
                                            <p:cond evt="begin" delay="0">
                                              <p:tn val="26"/>
                                            </p:cond>
                                          </p:stCondLst>
                                          <p:endCondLst>
                                            <p:cond evt="onStopAudio" delay="0">
                                              <p:tgtEl>
                                                <p:sldTgt/>
                                              </p:tgtEl>
                                            </p:cond>
                                          </p:endCondLst>
                                        </p:cTn>
                                        <p:tgtEl>
                                          <p:sndTgt r:embed="rId5" name="ll_llegar.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6" name="ll_llav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childTnLst>
                                  <p:subTnLst>
                                    <p:audio>
                                      <p:cMediaNode>
                                        <p:cTn display="0" masterRel="sameClick">
                                          <p:stCondLst>
                                            <p:cond evt="begin" delay="0">
                                              <p:tn val="36"/>
                                            </p:cond>
                                          </p:stCondLst>
                                          <p:endCondLst>
                                            <p:cond evt="onStopAudio" delay="0">
                                              <p:tgtEl>
                                                <p:sldTgt/>
                                              </p:tgtEl>
                                            </p:cond>
                                          </p:endCondLst>
                                        </p:cTn>
                                        <p:tgtEl>
                                          <p:sndTgt r:embed="rId6" name="ll_llav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subTnLst>
                                    <p:audio>
                                      <p:cMediaNode>
                                        <p:cTn display="0" masterRel="sameClick">
                                          <p:stCondLst>
                                            <p:cond evt="begin" delay="0">
                                              <p:tn val="41"/>
                                            </p:cond>
                                          </p:stCondLst>
                                          <p:endCondLst>
                                            <p:cond evt="onStopAudio" delay="0">
                                              <p:tgtEl>
                                                <p:sldTgt/>
                                              </p:tgtEl>
                                            </p:cond>
                                          </p:endCondLst>
                                        </p:cTn>
                                        <p:tgtEl>
                                          <p:sndTgt r:embed="rId7" name="ll_llevar.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6154"/>
                                        </p:tgtEl>
                                        <p:attrNameLst>
                                          <p:attrName>style.visibility</p:attrName>
                                        </p:attrNameLst>
                                      </p:cBhvr>
                                      <p:to>
                                        <p:strVal val="visible"/>
                                      </p:to>
                                    </p:set>
                                    <p:animEffect transition="in" filter="fade">
                                      <p:cBhvr>
                                        <p:cTn id="48" dur="500"/>
                                        <p:tgtEl>
                                          <p:spTgt spid="6154"/>
                                        </p:tgtEl>
                                      </p:cBhvr>
                                    </p:animEffect>
                                  </p:childTnLst>
                                  <p:subTnLst>
                                    <p:audio>
                                      <p:cMediaNode>
                                        <p:cTn display="0" masterRel="sameClick">
                                          <p:stCondLst>
                                            <p:cond evt="begin" delay="0">
                                              <p:tn val="46"/>
                                            </p:cond>
                                          </p:stCondLst>
                                          <p:endCondLst>
                                            <p:cond evt="onStopAudio" delay="0">
                                              <p:tgtEl>
                                                <p:sldTgt/>
                                              </p:tgtEl>
                                            </p:cond>
                                          </p:endCondLst>
                                        </p:cTn>
                                        <p:tgtEl>
                                          <p:sndTgt r:embed="rId7" name="ll_llevar.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500"/>
                                        <p:tgtEl>
                                          <p:spTgt spid="7"/>
                                        </p:tgtEl>
                                      </p:cBhvr>
                                    </p:animEffect>
                                  </p:childTnLst>
                                  <p:subTnLst>
                                    <p:audio>
                                      <p:cMediaNode>
                                        <p:cTn display="0" masterRel="sameClick">
                                          <p:stCondLst>
                                            <p:cond evt="begin" delay="0">
                                              <p:tn val="51"/>
                                            </p:cond>
                                          </p:stCondLst>
                                          <p:endCondLst>
                                            <p:cond evt="onStopAudio" delay="0">
                                              <p:tgtEl>
                                                <p:sldTgt/>
                                              </p:tgtEl>
                                            </p:cond>
                                          </p:endCondLst>
                                        </p:cTn>
                                        <p:tgtEl>
                                          <p:sndTgt r:embed="rId8" name="ll_ella.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500"/>
                                        <p:tgtEl>
                                          <p:spTgt spid="12"/>
                                        </p:tgtEl>
                                      </p:cBhvr>
                                    </p:animEffect>
                                  </p:childTnLst>
                                  <p:subTnLst>
                                    <p:audio>
                                      <p:cMediaNode>
                                        <p:cTn display="0" masterRel="sameClick">
                                          <p:stCondLst>
                                            <p:cond evt="begin" delay="0">
                                              <p:tn val="56"/>
                                            </p:cond>
                                          </p:stCondLst>
                                          <p:endCondLst>
                                            <p:cond evt="onStopAudio" delay="0">
                                              <p:tgtEl>
                                                <p:sldTgt/>
                                              </p:tgtEl>
                                            </p:cond>
                                          </p:endCondLst>
                                        </p:cTn>
                                        <p:tgtEl>
                                          <p:sndTgt r:embed="rId8" name="ll_ella.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subTnLst>
                                    <p:audio>
                                      <p:cMediaNode>
                                        <p:cTn display="0" masterRel="sameClick">
                                          <p:stCondLst>
                                            <p:cond evt="begin" delay="0">
                                              <p:tn val="61"/>
                                            </p:cond>
                                          </p:stCondLst>
                                          <p:endCondLst>
                                            <p:cond evt="onStopAudio" delay="0">
                                              <p:tgtEl>
                                                <p:sldTgt/>
                                              </p:tgtEl>
                                            </p:cond>
                                          </p:endCondLst>
                                        </p:cTn>
                                        <p:tgtEl>
                                          <p:sndTgt r:embed="rId9" name="ll_amarillo.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6150"/>
                                        </p:tgtEl>
                                        <p:attrNameLst>
                                          <p:attrName>style.visibility</p:attrName>
                                        </p:attrNameLst>
                                      </p:cBhvr>
                                      <p:to>
                                        <p:strVal val="visible"/>
                                      </p:to>
                                    </p:set>
                                    <p:animEffect transition="in" filter="fade">
                                      <p:cBhvr>
                                        <p:cTn id="68" dur="500"/>
                                        <p:tgtEl>
                                          <p:spTgt spid="6150"/>
                                        </p:tgtEl>
                                      </p:cBhvr>
                                    </p:animEffect>
                                  </p:childTnLst>
                                  <p:subTnLst>
                                    <p:audio>
                                      <p:cMediaNode>
                                        <p:cTn display="0" masterRel="sameClick">
                                          <p:stCondLst>
                                            <p:cond evt="begin" delay="0">
                                              <p:tn val="66"/>
                                            </p:cond>
                                          </p:stCondLst>
                                          <p:endCondLst>
                                            <p:cond evt="onStopAudio" delay="0">
                                              <p:tgtEl>
                                                <p:sldTgt/>
                                              </p:tgtEl>
                                            </p:cond>
                                          </p:endCondLst>
                                        </p:cTn>
                                        <p:tgtEl>
                                          <p:sndTgt r:embed="rId9" name="ll_amarill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9" grpId="0"/>
      <p:bldP spid="11" grpId="0"/>
      <p:bldP spid="7" grpId="0"/>
      <p:bldP spid="8"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0E703D-7994-1F4D-B549-CB3ADF0F7A46}"/>
              </a:ext>
            </a:extLst>
          </p:cNvPr>
          <p:cNvSpPr>
            <a:spLocks noGrp="1"/>
          </p:cNvSpPr>
          <p:nvPr>
            <p:ph type="title"/>
          </p:nvPr>
        </p:nvSpPr>
        <p:spPr/>
        <p:txBody>
          <a:bodyPr>
            <a:normAutofit fontScale="90000"/>
          </a:bodyPr>
          <a:lstStyle/>
          <a:p>
            <a:pPr algn="ctr"/>
            <a:r>
              <a:rPr lang="en-GB" sz="13300" b="1" dirty="0" err="1">
                <a:solidFill>
                  <a:srgbClr val="115076"/>
                </a:solidFill>
                <a:latin typeface="Century Gothic" panose="020B0502020202020204" pitchFamily="34" charset="0"/>
                <a:cs typeface="Calibri" panose="020F0502020204030204" pitchFamily="34" charset="0"/>
              </a:rPr>
              <a:t>ll</a:t>
            </a:r>
            <a:br>
              <a:rPr lang="en-GB" sz="9600" b="1" dirty="0">
                <a:solidFill>
                  <a:srgbClr val="115076"/>
                </a:solidFill>
                <a:latin typeface="Century Gothic" panose="020B0502020202020204" pitchFamily="34" charset="0"/>
                <a:cs typeface="Calibri" panose="020F0502020204030204" pitchFamily="34" charset="0"/>
              </a:rPr>
            </a:br>
            <a:endParaRPr lang="en-US" dirty="0"/>
          </a:p>
        </p:txBody>
      </p:sp>
      <p:sp>
        <p:nvSpPr>
          <p:cNvPr id="4" name="Rounded Rectangle 3" descr="rectangle">
            <a:extLst>
              <a:ext uri="{C183D7F6-B498-43B3-948B-1728B52AA6E4}">
                <adec:decorative xmlns:adec="http://schemas.microsoft.com/office/drawing/2017/decorative" val="1"/>
              </a:ext>
            </a:extLst>
          </p:cNvPr>
          <p:cNvSpPr/>
          <p:nvPr/>
        </p:nvSpPr>
        <p:spPr>
          <a:xfrm>
            <a:off x="4322233" y="1592945"/>
            <a:ext cx="3547533" cy="2535454"/>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4816013" y="3062452"/>
            <a:ext cx="2588639" cy="1015663"/>
          </a:xfrm>
          <a:prstGeom prst="rect">
            <a:avLst/>
          </a:prstGeom>
          <a:noFill/>
        </p:spPr>
        <p:txBody>
          <a:bodyPr wrap="square" rtlCol="0">
            <a:spAutoFit/>
          </a:bodyPr>
          <a:lstStyle/>
          <a:p>
            <a:pPr algn="ctr"/>
            <a:r>
              <a:rPr lang="en-GB" sz="6000" dirty="0">
                <a:solidFill>
                  <a:srgbClr val="E87D1E"/>
                </a:solidFill>
                <a:latin typeface="Century Gothic" panose="020B0502020202020204" pitchFamily="34" charset="0"/>
                <a:cs typeface="Calibri" panose="020F0502020204030204" pitchFamily="34" charset="0"/>
              </a:rPr>
              <a:t>ll</a:t>
            </a:r>
            <a:r>
              <a:rPr lang="en-GB" sz="6000" dirty="0">
                <a:solidFill>
                  <a:srgbClr val="115076"/>
                </a:solidFill>
                <a:latin typeface="Century Gothic" panose="020B0502020202020204" pitchFamily="34" charset="0"/>
                <a:cs typeface="Calibri" panose="020F0502020204030204" pitchFamily="34" charset="0"/>
              </a:rPr>
              <a:t>amar</a:t>
            </a:r>
          </a:p>
        </p:txBody>
      </p:sp>
      <p:sp>
        <p:nvSpPr>
          <p:cNvPr id="9" name="TextBox 8"/>
          <p:cNvSpPr txBox="1"/>
          <p:nvPr/>
        </p:nvSpPr>
        <p:spPr>
          <a:xfrm>
            <a:off x="1172936" y="175646"/>
            <a:ext cx="2307168" cy="1015663"/>
          </a:xfrm>
          <a:prstGeom prst="rect">
            <a:avLst/>
          </a:prstGeom>
          <a:noFill/>
        </p:spPr>
        <p:txBody>
          <a:bodyPr wrap="square" rtlCol="0">
            <a:spAutoFit/>
          </a:bodyPr>
          <a:lstStyle/>
          <a:p>
            <a:r>
              <a:rPr lang="en-GB" sz="6000" dirty="0">
                <a:solidFill>
                  <a:srgbClr val="E87D1E"/>
                </a:solidFill>
                <a:latin typeface="Century Gothic" panose="020B0502020202020204" pitchFamily="34" charset="0"/>
                <a:cs typeface="Calibri" panose="020F0502020204030204" pitchFamily="34" charset="0"/>
              </a:rPr>
              <a:t>ll</a:t>
            </a:r>
            <a:r>
              <a:rPr lang="en-GB" sz="6000" dirty="0">
                <a:solidFill>
                  <a:srgbClr val="115076"/>
                </a:solidFill>
                <a:latin typeface="Century Gothic" panose="020B0502020202020204" pitchFamily="34" charset="0"/>
                <a:cs typeface="Calibri" panose="020F0502020204030204" pitchFamily="34" charset="0"/>
              </a:rPr>
              <a:t>egar</a:t>
            </a:r>
          </a:p>
        </p:txBody>
      </p:sp>
      <p:sp>
        <p:nvSpPr>
          <p:cNvPr id="11" name="TextBox 10"/>
          <p:cNvSpPr txBox="1"/>
          <p:nvPr/>
        </p:nvSpPr>
        <p:spPr>
          <a:xfrm>
            <a:off x="1199319" y="3337161"/>
            <a:ext cx="2307168" cy="1015663"/>
          </a:xfrm>
          <a:prstGeom prst="rect">
            <a:avLst/>
          </a:prstGeom>
          <a:noFill/>
        </p:spPr>
        <p:txBody>
          <a:bodyPr wrap="square" rtlCol="0">
            <a:spAutoFit/>
          </a:bodyPr>
          <a:lstStyle/>
          <a:p>
            <a:r>
              <a:rPr lang="en-GB" sz="6000" dirty="0">
                <a:solidFill>
                  <a:srgbClr val="E87D1E"/>
                </a:solidFill>
                <a:latin typeface="Century Gothic" panose="020B0502020202020204" pitchFamily="34" charset="0"/>
                <a:cs typeface="Calibri" panose="020F0502020204030204" pitchFamily="34" charset="0"/>
              </a:rPr>
              <a:t>ll</a:t>
            </a:r>
            <a:r>
              <a:rPr lang="en-GB" sz="6000" dirty="0">
                <a:solidFill>
                  <a:srgbClr val="115076"/>
                </a:solidFill>
                <a:latin typeface="Century Gothic" panose="020B0502020202020204" pitchFamily="34" charset="0"/>
                <a:cs typeface="Calibri" panose="020F0502020204030204" pitchFamily="34" charset="0"/>
              </a:rPr>
              <a:t>evar</a:t>
            </a:r>
          </a:p>
        </p:txBody>
      </p:sp>
      <p:sp>
        <p:nvSpPr>
          <p:cNvPr id="7" name="TextBox 6"/>
          <p:cNvSpPr txBox="1"/>
          <p:nvPr/>
        </p:nvSpPr>
        <p:spPr>
          <a:xfrm>
            <a:off x="5124545" y="4128399"/>
            <a:ext cx="1942909"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e</a:t>
            </a:r>
            <a:r>
              <a:rPr lang="en-GB" sz="6000" dirty="0">
                <a:solidFill>
                  <a:srgbClr val="E87D1E"/>
                </a:solidFill>
                <a:latin typeface="Century Gothic" panose="020B0502020202020204" pitchFamily="34" charset="0"/>
                <a:cs typeface="Calibri" panose="020F0502020204030204" pitchFamily="34" charset="0"/>
              </a:rPr>
              <a:t>ll</a:t>
            </a:r>
            <a:r>
              <a:rPr lang="en-GB" sz="6000" dirty="0">
                <a:solidFill>
                  <a:srgbClr val="115076"/>
                </a:solidFill>
                <a:latin typeface="Century Gothic" panose="020B0502020202020204" pitchFamily="34" charset="0"/>
                <a:cs typeface="Calibri" panose="020F0502020204030204" pitchFamily="34" charset="0"/>
              </a:rPr>
              <a:t>a</a:t>
            </a:r>
          </a:p>
        </p:txBody>
      </p:sp>
      <p:sp>
        <p:nvSpPr>
          <p:cNvPr id="8" name="TextBox 7"/>
          <p:cNvSpPr txBox="1"/>
          <p:nvPr/>
        </p:nvSpPr>
        <p:spPr>
          <a:xfrm>
            <a:off x="8731281" y="173345"/>
            <a:ext cx="2336310" cy="1015663"/>
          </a:xfrm>
          <a:prstGeom prst="rect">
            <a:avLst/>
          </a:prstGeom>
          <a:noFill/>
        </p:spPr>
        <p:txBody>
          <a:bodyPr wrap="square" rtlCol="0">
            <a:spAutoFit/>
          </a:bodyPr>
          <a:lstStyle/>
          <a:p>
            <a:pPr algn="ctr"/>
            <a:r>
              <a:rPr lang="en-GB" sz="6000" dirty="0">
                <a:solidFill>
                  <a:srgbClr val="E87D1E"/>
                </a:solidFill>
                <a:latin typeface="Century Gothic" panose="020B0502020202020204" pitchFamily="34" charset="0"/>
                <a:cs typeface="Calibri" panose="020F0502020204030204" pitchFamily="34" charset="0"/>
              </a:rPr>
              <a:t>ll</a:t>
            </a:r>
            <a:r>
              <a:rPr lang="en-GB" sz="6000" dirty="0">
                <a:solidFill>
                  <a:srgbClr val="115076"/>
                </a:solidFill>
                <a:latin typeface="Century Gothic" panose="020B0502020202020204" pitchFamily="34" charset="0"/>
                <a:cs typeface="Calibri" panose="020F0502020204030204" pitchFamily="34" charset="0"/>
              </a:rPr>
              <a:t>ave</a:t>
            </a:r>
          </a:p>
        </p:txBody>
      </p:sp>
      <p:sp>
        <p:nvSpPr>
          <p:cNvPr id="10" name="TextBox 9"/>
          <p:cNvSpPr txBox="1"/>
          <p:nvPr/>
        </p:nvSpPr>
        <p:spPr>
          <a:xfrm>
            <a:off x="8357755" y="3362155"/>
            <a:ext cx="3234267" cy="1015663"/>
          </a:xfrm>
          <a:prstGeom prst="rect">
            <a:avLst/>
          </a:prstGeom>
          <a:noFill/>
        </p:spPr>
        <p:txBody>
          <a:bodyPr wrap="square" rtlCol="0">
            <a:spAutoFit/>
          </a:bodyPr>
          <a:lstStyle/>
          <a:p>
            <a:r>
              <a:rPr lang="en-GB" sz="6000" dirty="0">
                <a:solidFill>
                  <a:srgbClr val="115076"/>
                </a:solidFill>
                <a:latin typeface="Century Gothic" panose="020B0502020202020204" pitchFamily="34" charset="0"/>
                <a:cs typeface="Calibri" panose="020F0502020204030204" pitchFamily="34" charset="0"/>
              </a:rPr>
              <a:t>amari</a:t>
            </a:r>
            <a:r>
              <a:rPr lang="en-GB" sz="6000" dirty="0">
                <a:solidFill>
                  <a:srgbClr val="E87D1E"/>
                </a:solidFill>
                <a:latin typeface="Century Gothic" panose="020B0502020202020204" pitchFamily="34" charset="0"/>
                <a:cs typeface="Calibri" panose="020F0502020204030204" pitchFamily="34" charset="0"/>
              </a:rPr>
              <a:t>ll</a:t>
            </a:r>
            <a:r>
              <a:rPr lang="en-GB" sz="6000" dirty="0">
                <a:solidFill>
                  <a:srgbClr val="115076"/>
                </a:solidFill>
                <a:latin typeface="Century Gothic" panose="020B0502020202020204" pitchFamily="34" charset="0"/>
                <a:cs typeface="Calibri" panose="020F0502020204030204" pitchFamily="34" charset="0"/>
              </a:rPr>
              <a:t>o</a:t>
            </a:r>
          </a:p>
        </p:txBody>
      </p:sp>
      <p:sp>
        <p:nvSpPr>
          <p:cNvPr id="18" name="TextBox 17"/>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3263653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ll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ll_llamar.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subTnLst>
                                    <p:audio>
                                      <p:cMediaNode>
                                        <p:cTn display="0" masterRel="sameClick">
                                          <p:stCondLst>
                                            <p:cond evt="begin" delay="0">
                                              <p:tn val="18"/>
                                            </p:cond>
                                          </p:stCondLst>
                                          <p:endCondLst>
                                            <p:cond evt="onStopAudio" delay="0">
                                              <p:tgtEl>
                                                <p:sldTgt/>
                                              </p:tgtEl>
                                            </p:cond>
                                          </p:endCondLst>
                                        </p:cTn>
                                        <p:tgtEl>
                                          <p:sndTgt r:embed="rId5" name="ll_llegar.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subTnLst>
                                    <p:audio>
                                      <p:cMediaNode>
                                        <p:cTn display="0" masterRel="sameClick">
                                          <p:stCondLst>
                                            <p:cond evt="begin" delay="0">
                                              <p:tn val="23"/>
                                            </p:cond>
                                          </p:stCondLst>
                                          <p:endCondLst>
                                            <p:cond evt="onStopAudio" delay="0">
                                              <p:tgtEl>
                                                <p:sldTgt/>
                                              </p:tgtEl>
                                            </p:cond>
                                          </p:endCondLst>
                                        </p:cTn>
                                        <p:tgtEl>
                                          <p:sndTgt r:embed="rId6" name="ll_llave.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subTnLst>
                                    <p:audio>
                                      <p:cMediaNode>
                                        <p:cTn display="0" masterRel="sameClick">
                                          <p:stCondLst>
                                            <p:cond evt="begin" delay="0">
                                              <p:tn val="28"/>
                                            </p:cond>
                                          </p:stCondLst>
                                          <p:endCondLst>
                                            <p:cond evt="onStopAudio" delay="0">
                                              <p:tgtEl>
                                                <p:sldTgt/>
                                              </p:tgtEl>
                                            </p:cond>
                                          </p:endCondLst>
                                        </p:cTn>
                                        <p:tgtEl>
                                          <p:sndTgt r:embed="rId7" name="ll_llevar.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subTnLst>
                                    <p:audio>
                                      <p:cMediaNode>
                                        <p:cTn display="0" masterRel="sameClick">
                                          <p:stCondLst>
                                            <p:cond evt="begin" delay="0">
                                              <p:tn val="33"/>
                                            </p:cond>
                                          </p:stCondLst>
                                          <p:endCondLst>
                                            <p:cond evt="onStopAudio" delay="0">
                                              <p:tgtEl>
                                                <p:sldTgt/>
                                              </p:tgtEl>
                                            </p:cond>
                                          </p:endCondLst>
                                        </p:cTn>
                                        <p:tgtEl>
                                          <p:sndTgt r:embed="rId8" name="ll_ella.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subTnLst>
                                    <p:audio>
                                      <p:cMediaNode>
                                        <p:cTn display="0" masterRel="sameClick">
                                          <p:stCondLst>
                                            <p:cond evt="begin" delay="0">
                                              <p:tn val="38"/>
                                            </p:cond>
                                          </p:stCondLst>
                                          <p:endCondLst>
                                            <p:cond evt="onStopAudio" delay="0">
                                              <p:tgtEl>
                                                <p:sldTgt/>
                                              </p:tgtEl>
                                            </p:cond>
                                          </p:endCondLst>
                                        </p:cTn>
                                        <p:tgtEl>
                                          <p:sndTgt r:embed="rId9" name="ll_amarill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9" grpId="0"/>
      <p:bldP spid="11" grpId="0"/>
      <p:bldP spid="7" grpId="0"/>
      <p:bldP spid="8"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BDC67-B305-7748-AC4D-9A888DDE7CE0}"/>
              </a:ext>
            </a:extLst>
          </p:cNvPr>
          <p:cNvSpPr>
            <a:spLocks noGrp="1"/>
          </p:cNvSpPr>
          <p:nvPr>
            <p:ph type="title"/>
          </p:nvPr>
        </p:nvSpPr>
        <p:spPr/>
        <p:txBody>
          <a:bodyPr>
            <a:normAutofit fontScale="90000"/>
          </a:bodyPr>
          <a:lstStyle/>
          <a:p>
            <a:pPr algn="ctr"/>
            <a:r>
              <a:rPr lang="en-GB" sz="13300" b="1" dirty="0" err="1">
                <a:solidFill>
                  <a:srgbClr val="115076"/>
                </a:solidFill>
                <a:latin typeface="Century Gothic" panose="020B0502020202020204" pitchFamily="34" charset="0"/>
                <a:cs typeface="Calibri" panose="020F0502020204030204" pitchFamily="34" charset="0"/>
              </a:rPr>
              <a:t>ll</a:t>
            </a:r>
            <a:br>
              <a:rPr lang="en-GB" sz="9600" b="1" dirty="0">
                <a:solidFill>
                  <a:srgbClr val="115076"/>
                </a:solidFill>
                <a:latin typeface="Century Gothic" panose="020B0502020202020204" pitchFamily="34" charset="0"/>
                <a:cs typeface="Calibri" panose="020F0502020204030204" pitchFamily="34" charset="0"/>
              </a:rPr>
            </a:br>
            <a:endParaRPr lang="en-US" dirty="0"/>
          </a:p>
        </p:txBody>
      </p:sp>
      <p:sp>
        <p:nvSpPr>
          <p:cNvPr id="4" name="Rounded Rectangle 3" descr="rectangle">
            <a:extLst>
              <a:ext uri="{C183D7F6-B498-43B3-948B-1728B52AA6E4}">
                <adec:decorative xmlns:adec="http://schemas.microsoft.com/office/drawing/2017/decorative" val="1"/>
              </a:ext>
            </a:extLst>
          </p:cNvPr>
          <p:cNvSpPr/>
          <p:nvPr/>
        </p:nvSpPr>
        <p:spPr>
          <a:xfrm>
            <a:off x="4322233" y="1592945"/>
            <a:ext cx="3547533" cy="2535454"/>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4816013" y="3062452"/>
            <a:ext cx="2588639" cy="1015663"/>
          </a:xfrm>
          <a:prstGeom prst="rect">
            <a:avLst/>
          </a:prstGeom>
          <a:noFill/>
        </p:spPr>
        <p:txBody>
          <a:bodyPr wrap="square" rtlCol="0">
            <a:spAutoFit/>
          </a:bodyPr>
          <a:lstStyle/>
          <a:p>
            <a:pPr algn="ctr"/>
            <a:r>
              <a:rPr lang="en-GB" sz="6000" dirty="0">
                <a:solidFill>
                  <a:srgbClr val="E87D1E"/>
                </a:solidFill>
                <a:latin typeface="Century Gothic" panose="020B0502020202020204" pitchFamily="34" charset="0"/>
                <a:cs typeface="Calibri" panose="020F0502020204030204" pitchFamily="34" charset="0"/>
              </a:rPr>
              <a:t>ll</a:t>
            </a:r>
            <a:r>
              <a:rPr lang="en-GB" sz="6000" dirty="0">
                <a:solidFill>
                  <a:srgbClr val="115076"/>
                </a:solidFill>
                <a:latin typeface="Century Gothic" panose="020B0502020202020204" pitchFamily="34" charset="0"/>
                <a:cs typeface="Calibri" panose="020F0502020204030204" pitchFamily="34" charset="0"/>
              </a:rPr>
              <a:t>amar</a:t>
            </a:r>
          </a:p>
        </p:txBody>
      </p:sp>
      <p:sp>
        <p:nvSpPr>
          <p:cNvPr id="9" name="TextBox 8"/>
          <p:cNvSpPr txBox="1"/>
          <p:nvPr/>
        </p:nvSpPr>
        <p:spPr>
          <a:xfrm>
            <a:off x="1185330" y="200559"/>
            <a:ext cx="2307168" cy="1015663"/>
          </a:xfrm>
          <a:prstGeom prst="rect">
            <a:avLst/>
          </a:prstGeom>
          <a:noFill/>
        </p:spPr>
        <p:txBody>
          <a:bodyPr wrap="square" rtlCol="0">
            <a:spAutoFit/>
          </a:bodyPr>
          <a:lstStyle/>
          <a:p>
            <a:r>
              <a:rPr lang="en-GB" sz="6000" dirty="0">
                <a:solidFill>
                  <a:srgbClr val="E87D1E"/>
                </a:solidFill>
                <a:latin typeface="Century Gothic" panose="020B0502020202020204" pitchFamily="34" charset="0"/>
                <a:cs typeface="Calibri" panose="020F0502020204030204" pitchFamily="34" charset="0"/>
              </a:rPr>
              <a:t>ll</a:t>
            </a:r>
            <a:r>
              <a:rPr lang="en-GB" sz="6000" dirty="0">
                <a:solidFill>
                  <a:srgbClr val="115076"/>
                </a:solidFill>
                <a:latin typeface="Century Gothic" panose="020B0502020202020204" pitchFamily="34" charset="0"/>
                <a:cs typeface="Calibri" panose="020F0502020204030204" pitchFamily="34" charset="0"/>
              </a:rPr>
              <a:t>egar</a:t>
            </a:r>
          </a:p>
        </p:txBody>
      </p:sp>
      <p:sp>
        <p:nvSpPr>
          <p:cNvPr id="11" name="TextBox 10"/>
          <p:cNvSpPr txBox="1"/>
          <p:nvPr/>
        </p:nvSpPr>
        <p:spPr>
          <a:xfrm>
            <a:off x="1185330" y="3362154"/>
            <a:ext cx="2307168" cy="1015663"/>
          </a:xfrm>
          <a:prstGeom prst="rect">
            <a:avLst/>
          </a:prstGeom>
          <a:noFill/>
        </p:spPr>
        <p:txBody>
          <a:bodyPr wrap="square" rtlCol="0">
            <a:spAutoFit/>
          </a:bodyPr>
          <a:lstStyle/>
          <a:p>
            <a:r>
              <a:rPr lang="en-GB" sz="6000" dirty="0">
                <a:solidFill>
                  <a:srgbClr val="E87D1E"/>
                </a:solidFill>
                <a:latin typeface="Century Gothic" panose="020B0502020202020204" pitchFamily="34" charset="0"/>
                <a:cs typeface="Calibri" panose="020F0502020204030204" pitchFamily="34" charset="0"/>
              </a:rPr>
              <a:t>ll</a:t>
            </a:r>
            <a:r>
              <a:rPr lang="en-GB" sz="6000" dirty="0">
                <a:solidFill>
                  <a:srgbClr val="115076"/>
                </a:solidFill>
                <a:latin typeface="Century Gothic" panose="020B0502020202020204" pitchFamily="34" charset="0"/>
                <a:cs typeface="Calibri" panose="020F0502020204030204" pitchFamily="34" charset="0"/>
              </a:rPr>
              <a:t>evar</a:t>
            </a:r>
          </a:p>
        </p:txBody>
      </p:sp>
      <p:sp>
        <p:nvSpPr>
          <p:cNvPr id="7" name="TextBox 6"/>
          <p:cNvSpPr txBox="1"/>
          <p:nvPr/>
        </p:nvSpPr>
        <p:spPr>
          <a:xfrm>
            <a:off x="5124545" y="4128399"/>
            <a:ext cx="1942909"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e</a:t>
            </a:r>
            <a:r>
              <a:rPr lang="en-GB" sz="6000" dirty="0">
                <a:solidFill>
                  <a:srgbClr val="E87D1E"/>
                </a:solidFill>
                <a:latin typeface="Century Gothic" panose="020B0502020202020204" pitchFamily="34" charset="0"/>
                <a:cs typeface="Calibri" panose="020F0502020204030204" pitchFamily="34" charset="0"/>
              </a:rPr>
              <a:t>ll</a:t>
            </a:r>
            <a:r>
              <a:rPr lang="en-GB" sz="6000" dirty="0">
                <a:solidFill>
                  <a:srgbClr val="115076"/>
                </a:solidFill>
                <a:latin typeface="Century Gothic" panose="020B0502020202020204" pitchFamily="34" charset="0"/>
                <a:cs typeface="Calibri" panose="020F0502020204030204" pitchFamily="34" charset="0"/>
              </a:rPr>
              <a:t>a</a:t>
            </a:r>
          </a:p>
        </p:txBody>
      </p:sp>
      <p:sp>
        <p:nvSpPr>
          <p:cNvPr id="8" name="TextBox 7"/>
          <p:cNvSpPr txBox="1"/>
          <p:nvPr/>
        </p:nvSpPr>
        <p:spPr>
          <a:xfrm>
            <a:off x="8699501" y="200560"/>
            <a:ext cx="2336310" cy="1015663"/>
          </a:xfrm>
          <a:prstGeom prst="rect">
            <a:avLst/>
          </a:prstGeom>
          <a:noFill/>
        </p:spPr>
        <p:txBody>
          <a:bodyPr wrap="square" rtlCol="0">
            <a:spAutoFit/>
          </a:bodyPr>
          <a:lstStyle/>
          <a:p>
            <a:pPr algn="ctr"/>
            <a:r>
              <a:rPr lang="en-GB" sz="6000" dirty="0">
                <a:solidFill>
                  <a:srgbClr val="E87D1E"/>
                </a:solidFill>
                <a:latin typeface="Century Gothic" panose="020B0502020202020204" pitchFamily="34" charset="0"/>
                <a:cs typeface="Calibri" panose="020F0502020204030204" pitchFamily="34" charset="0"/>
              </a:rPr>
              <a:t>ll</a:t>
            </a:r>
            <a:r>
              <a:rPr lang="en-GB" sz="6000" dirty="0">
                <a:solidFill>
                  <a:srgbClr val="115076"/>
                </a:solidFill>
                <a:latin typeface="Century Gothic" panose="020B0502020202020204" pitchFamily="34" charset="0"/>
                <a:cs typeface="Calibri" panose="020F0502020204030204" pitchFamily="34" charset="0"/>
              </a:rPr>
              <a:t>ave</a:t>
            </a:r>
          </a:p>
        </p:txBody>
      </p:sp>
      <p:sp>
        <p:nvSpPr>
          <p:cNvPr id="10" name="TextBox 9"/>
          <p:cNvSpPr txBox="1"/>
          <p:nvPr/>
        </p:nvSpPr>
        <p:spPr>
          <a:xfrm>
            <a:off x="8357755" y="3362155"/>
            <a:ext cx="3234267" cy="1015663"/>
          </a:xfrm>
          <a:prstGeom prst="rect">
            <a:avLst/>
          </a:prstGeom>
          <a:noFill/>
        </p:spPr>
        <p:txBody>
          <a:bodyPr wrap="square" rtlCol="0">
            <a:spAutoFit/>
          </a:bodyPr>
          <a:lstStyle/>
          <a:p>
            <a:r>
              <a:rPr lang="en-GB" sz="6000" dirty="0">
                <a:solidFill>
                  <a:srgbClr val="115076"/>
                </a:solidFill>
                <a:latin typeface="Century Gothic" panose="020B0502020202020204" pitchFamily="34" charset="0"/>
                <a:cs typeface="Calibri" panose="020F0502020204030204" pitchFamily="34" charset="0"/>
              </a:rPr>
              <a:t>amari</a:t>
            </a:r>
            <a:r>
              <a:rPr lang="en-GB" sz="6000" dirty="0">
                <a:solidFill>
                  <a:srgbClr val="E87D1E"/>
                </a:solidFill>
                <a:latin typeface="Century Gothic" panose="020B0502020202020204" pitchFamily="34" charset="0"/>
                <a:cs typeface="Calibri" panose="020F0502020204030204" pitchFamily="34" charset="0"/>
              </a:rPr>
              <a:t>ll</a:t>
            </a:r>
            <a:r>
              <a:rPr lang="en-GB" sz="6000" dirty="0">
                <a:solidFill>
                  <a:srgbClr val="115076"/>
                </a:solidFill>
                <a:latin typeface="Century Gothic" panose="020B0502020202020204" pitchFamily="34" charset="0"/>
                <a:cs typeface="Calibri" panose="020F0502020204030204" pitchFamily="34" charset="0"/>
              </a:rPr>
              <a:t>o</a:t>
            </a:r>
          </a:p>
        </p:txBody>
      </p:sp>
      <p:sp>
        <p:nvSpPr>
          <p:cNvPr id="18" name="TextBox 17"/>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531949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9" grpId="0"/>
      <p:bldP spid="11" grpId="0"/>
      <p:bldP spid="7" grpId="0"/>
      <p:bldP spid="8"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1FB81DF8-D282-814C-ABE4-7244E5C93763}"/>
              </a:ext>
            </a:extLst>
          </p:cNvPr>
          <p:cNvSpPr>
            <a:spLocks noGrp="1"/>
          </p:cNvSpPr>
          <p:nvPr>
            <p:ph type="title"/>
          </p:nvPr>
        </p:nvSpPr>
        <p:spPr>
          <a:xfrm>
            <a:off x="819172" y="418490"/>
            <a:ext cx="10515600" cy="1325563"/>
          </a:xfrm>
        </p:spPr>
        <p:txBody>
          <a:bodyPr>
            <a:normAutofit fontScale="90000"/>
          </a:bodyPr>
          <a:lstStyle/>
          <a:p>
            <a:pPr lvl="0" algn="ctr">
              <a:lnSpc>
                <a:spcPct val="100000"/>
              </a:lnSpc>
              <a:spcBef>
                <a:spcPts val="0"/>
              </a:spcBef>
            </a:pPr>
            <a:r>
              <a:rPr lang="en-GB" sz="13300" b="1" dirty="0">
                <a:solidFill>
                  <a:srgbClr val="115076"/>
                </a:solidFill>
                <a:latin typeface="Century Gothic" panose="020B0502020202020204" pitchFamily="34" charset="0"/>
                <a:ea typeface="+mn-ea"/>
                <a:cs typeface="Calibri" panose="020F0502020204030204" pitchFamily="34" charset="0"/>
              </a:rPr>
              <a:t>a</a:t>
            </a:r>
            <a:br>
              <a:rPr lang="en-GB" sz="12000" b="1" dirty="0">
                <a:solidFill>
                  <a:srgbClr val="115076"/>
                </a:solidFill>
                <a:latin typeface="Century Gothic" panose="020B0502020202020204" pitchFamily="34" charset="0"/>
                <a:ea typeface="+mn-ea"/>
                <a:cs typeface="Calibri" panose="020F0502020204030204" pitchFamily="34" charset="0"/>
              </a:rPr>
            </a:br>
            <a:endParaRPr lang="en-US" dirty="0"/>
          </a:p>
        </p:txBody>
      </p:sp>
      <p:sp>
        <p:nvSpPr>
          <p:cNvPr id="4" name="Rounded Rectangle 3" descr="rectangle">
            <a:extLst>
              <a:ext uri="{C183D7F6-B498-43B3-948B-1728B52AA6E4}">
                <adec:decorative xmlns:adec="http://schemas.microsoft.com/office/drawing/2017/decorative" val="1"/>
              </a:ext>
            </a:extLst>
          </p:cNvPr>
          <p:cNvSpPr/>
          <p:nvPr/>
        </p:nvSpPr>
        <p:spPr>
          <a:xfrm>
            <a:off x="4589375" y="1713638"/>
            <a:ext cx="2975194" cy="2835976"/>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5059440" y="3386834"/>
            <a:ext cx="2073120" cy="1200329"/>
          </a:xfrm>
          <a:prstGeom prst="rect">
            <a:avLst/>
          </a:prstGeom>
          <a:noFill/>
        </p:spPr>
        <p:txBody>
          <a:bodyPr wrap="square" rtlCol="0">
            <a:spAutoFit/>
          </a:bodyPr>
          <a:lstStyle/>
          <a:p>
            <a:r>
              <a:rPr lang="en-GB" sz="7200" dirty="0">
                <a:solidFill>
                  <a:srgbClr val="E87D1E"/>
                </a:solidFill>
                <a:latin typeface="Century Gothic" panose="020B0502020202020204" pitchFamily="34" charset="0"/>
                <a:cs typeface="Calibri" panose="020F0502020204030204" pitchFamily="34" charset="0"/>
              </a:rPr>
              <a:t>a</a:t>
            </a:r>
            <a:r>
              <a:rPr lang="en-GB" sz="7200" dirty="0">
                <a:solidFill>
                  <a:srgbClr val="115076"/>
                </a:solidFill>
                <a:latin typeface="Century Gothic" panose="020B0502020202020204" pitchFamily="34" charset="0"/>
                <a:cs typeface="Calibri" panose="020F0502020204030204" pitchFamily="34" charset="0"/>
              </a:rPr>
              <a:t>lto</a:t>
            </a:r>
          </a:p>
        </p:txBody>
      </p:sp>
      <p:grpSp>
        <p:nvGrpSpPr>
          <p:cNvPr id="2" name="Group 1" descr="Man standing next to a ladder that is shorter than him, with a silhouette of a shorter man on the otherside of the ladder. "/>
          <p:cNvGrpSpPr/>
          <p:nvPr/>
        </p:nvGrpSpPr>
        <p:grpSpPr>
          <a:xfrm>
            <a:off x="5300289" y="1905516"/>
            <a:ext cx="1487982" cy="1625147"/>
            <a:chOff x="6459488" y="2377646"/>
            <a:chExt cx="2181503" cy="2455108"/>
          </a:xfrm>
        </p:grpSpPr>
        <p:pic>
          <p:nvPicPr>
            <p:cNvPr id="2056" name="Picture 8" descr="ladde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701839" y="2654584"/>
              <a:ext cx="498842" cy="203693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man next to a ladder as tall as him, silhouette of another but shorter man on the other side of the ladder. "/>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r="34636"/>
            <a:stretch/>
          </p:blipFill>
          <p:spPr bwMode="auto">
            <a:xfrm>
              <a:off x="6459488" y="2377646"/>
              <a:ext cx="1525155" cy="231387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man next to a ladder as tall as him, silhouette of another but shorter man on the other side of the ladder. "/>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82907" t="41261" r="-2611" b="15714"/>
            <a:stretch/>
          </p:blipFill>
          <p:spPr bwMode="auto">
            <a:xfrm>
              <a:off x="8105435" y="3673053"/>
              <a:ext cx="535556" cy="1159701"/>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p:cNvSpPr txBox="1"/>
          <p:nvPr/>
        </p:nvSpPr>
        <p:spPr>
          <a:xfrm>
            <a:off x="1228674" y="846332"/>
            <a:ext cx="2388250" cy="1015663"/>
          </a:xfrm>
          <a:prstGeom prst="rect">
            <a:avLst/>
          </a:prstGeom>
          <a:noFill/>
        </p:spPr>
        <p:txBody>
          <a:bodyPr wrap="square" rtlCol="0">
            <a:spAutoFit/>
          </a:bodyPr>
          <a:lstStyle/>
          <a:p>
            <a:r>
              <a:rPr lang="en-GB" sz="6000" dirty="0">
                <a:solidFill>
                  <a:srgbClr val="115076"/>
                </a:solidFill>
                <a:latin typeface="Century Gothic" panose="020B0502020202020204" pitchFamily="34" charset="0"/>
                <a:cs typeface="Calibri" panose="020F0502020204030204" pitchFamily="34" charset="0"/>
              </a:rPr>
              <a:t>n</a:t>
            </a:r>
            <a:r>
              <a:rPr lang="en-GB" sz="6000" dirty="0">
                <a:solidFill>
                  <a:srgbClr val="E87D1E"/>
                </a:solidFill>
                <a:latin typeface="Century Gothic" panose="020B0502020202020204" pitchFamily="34" charset="0"/>
                <a:cs typeface="Calibri" panose="020F0502020204030204" pitchFamily="34" charset="0"/>
              </a:rPr>
              <a:t>a</a:t>
            </a:r>
            <a:r>
              <a:rPr lang="en-GB" sz="6000" dirty="0">
                <a:solidFill>
                  <a:srgbClr val="115076"/>
                </a:solidFill>
                <a:latin typeface="Century Gothic" panose="020B0502020202020204" pitchFamily="34" charset="0"/>
                <a:cs typeface="Calibri" panose="020F0502020204030204" pitchFamily="34" charset="0"/>
              </a:rPr>
              <a:t>d</a:t>
            </a:r>
            <a:r>
              <a:rPr lang="en-GB" sz="6000" dirty="0">
                <a:solidFill>
                  <a:srgbClr val="E87D1E"/>
                </a:solidFill>
                <a:latin typeface="Century Gothic" panose="020B0502020202020204" pitchFamily="34" charset="0"/>
                <a:cs typeface="Calibri" panose="020F0502020204030204" pitchFamily="34" charset="0"/>
              </a:rPr>
              <a:t>a</a:t>
            </a:r>
          </a:p>
        </p:txBody>
      </p:sp>
      <p:sp>
        <p:nvSpPr>
          <p:cNvPr id="16" name="Rectangle 15" descr="zero with a slash through it"/>
          <p:cNvSpPr/>
          <p:nvPr/>
        </p:nvSpPr>
        <p:spPr>
          <a:xfrm>
            <a:off x="1816982" y="1577173"/>
            <a:ext cx="942887" cy="1569660"/>
          </a:xfrm>
          <a:prstGeom prst="rect">
            <a:avLst/>
          </a:prstGeom>
          <a:noFill/>
        </p:spPr>
        <p:txBody>
          <a:bodyPr wrap="none" lIns="91440" tIns="45720" rIns="91440" bIns="45720">
            <a:spAutoFit/>
          </a:bodyPr>
          <a:lstStyle/>
          <a:p>
            <a:pPr algn="ctr"/>
            <a:r>
              <a:rPr lang="en-GB" sz="9600" b="1" dirty="0"/>
              <a:t>∅</a:t>
            </a:r>
            <a:endParaRPr lang="en-US" sz="9600" b="1" dirty="0">
              <a:ln w="0"/>
              <a:effectLst>
                <a:outerShdw blurRad="38100" dist="19050" dir="2700000" algn="tl" rotWithShape="0">
                  <a:schemeClr val="dk1">
                    <a:alpha val="40000"/>
                  </a:schemeClr>
                </a:outerShdw>
              </a:effectLst>
            </a:endParaRPr>
          </a:p>
        </p:txBody>
      </p:sp>
      <p:sp>
        <p:nvSpPr>
          <p:cNvPr id="7" name="TextBox 6"/>
          <p:cNvSpPr txBox="1"/>
          <p:nvPr/>
        </p:nvSpPr>
        <p:spPr>
          <a:xfrm>
            <a:off x="1295003" y="3373783"/>
            <a:ext cx="2092469" cy="1015663"/>
          </a:xfrm>
          <a:prstGeom prst="rect">
            <a:avLst/>
          </a:prstGeom>
          <a:noFill/>
        </p:spPr>
        <p:txBody>
          <a:bodyPr wrap="square" rtlCol="0">
            <a:spAutoFit/>
          </a:bodyPr>
          <a:lstStyle/>
          <a:p>
            <a:r>
              <a:rPr lang="en-GB" sz="6000" dirty="0">
                <a:solidFill>
                  <a:srgbClr val="115076"/>
                </a:solidFill>
                <a:latin typeface="Century Gothic" panose="020B0502020202020204" pitchFamily="34" charset="0"/>
                <a:cs typeface="Calibri" panose="020F0502020204030204" pitchFamily="34" charset="0"/>
              </a:rPr>
              <a:t>c</a:t>
            </a:r>
            <a:r>
              <a:rPr lang="en-GB" sz="6000" dirty="0">
                <a:solidFill>
                  <a:srgbClr val="E87D1E"/>
                </a:solidFill>
                <a:latin typeface="Century Gothic" panose="020B0502020202020204" pitchFamily="34" charset="0"/>
                <a:cs typeface="Calibri" panose="020F0502020204030204" pitchFamily="34" charset="0"/>
              </a:rPr>
              <a:t>a</a:t>
            </a:r>
            <a:r>
              <a:rPr lang="en-GB" sz="6000" dirty="0">
                <a:solidFill>
                  <a:srgbClr val="115076"/>
                </a:solidFill>
                <a:latin typeface="Century Gothic" panose="020B0502020202020204" pitchFamily="34" charset="0"/>
                <a:cs typeface="Calibri" panose="020F0502020204030204" pitchFamily="34" charset="0"/>
              </a:rPr>
              <a:t>s</a:t>
            </a:r>
            <a:r>
              <a:rPr lang="en-GB" sz="6000" dirty="0">
                <a:solidFill>
                  <a:srgbClr val="E87D1E"/>
                </a:solidFill>
                <a:latin typeface="Century Gothic" panose="020B0502020202020204" pitchFamily="34" charset="0"/>
                <a:cs typeface="Calibri" panose="020F0502020204030204" pitchFamily="34" charset="0"/>
              </a:rPr>
              <a:t>a</a:t>
            </a:r>
          </a:p>
        </p:txBody>
      </p:sp>
      <p:pic>
        <p:nvPicPr>
          <p:cNvPr id="17" name="Picture 9" descr="house"/>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95003" y="4430293"/>
            <a:ext cx="1881554" cy="1238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4771037" y="4562742"/>
            <a:ext cx="2611870" cy="1015663"/>
          </a:xfrm>
          <a:prstGeom prst="rect">
            <a:avLst/>
          </a:prstGeom>
          <a:noFill/>
        </p:spPr>
        <p:txBody>
          <a:bodyPr wrap="square" rtlCol="0">
            <a:spAutoFit/>
          </a:bodyPr>
          <a:lstStyle/>
          <a:p>
            <a:r>
              <a:rPr lang="en-GB" sz="6000" dirty="0">
                <a:solidFill>
                  <a:srgbClr val="115076"/>
                </a:solidFill>
                <a:latin typeface="Century Gothic" panose="020B0502020202020204" pitchFamily="34" charset="0"/>
                <a:cs typeface="Calibri" panose="020F0502020204030204" pitchFamily="34" charset="0"/>
              </a:rPr>
              <a:t>c</a:t>
            </a:r>
            <a:r>
              <a:rPr lang="en-GB" sz="6000" dirty="0">
                <a:solidFill>
                  <a:srgbClr val="E87D1E"/>
                </a:solidFill>
                <a:latin typeface="Century Gothic" panose="020B0502020202020204" pitchFamily="34" charset="0"/>
                <a:cs typeface="Calibri" panose="020F0502020204030204" pitchFamily="34" charset="0"/>
              </a:rPr>
              <a:t>a</a:t>
            </a:r>
            <a:r>
              <a:rPr lang="en-GB" sz="6000" dirty="0">
                <a:solidFill>
                  <a:srgbClr val="115076"/>
                </a:solidFill>
                <a:latin typeface="Century Gothic" panose="020B0502020202020204" pitchFamily="34" charset="0"/>
                <a:cs typeface="Calibri" panose="020F0502020204030204" pitchFamily="34" charset="0"/>
              </a:rPr>
              <a:t>ma</a:t>
            </a:r>
          </a:p>
        </p:txBody>
      </p:sp>
      <p:pic>
        <p:nvPicPr>
          <p:cNvPr id="2052" name="Picture 4" descr="single bed "/>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365674" y="5485139"/>
            <a:ext cx="1422596" cy="80139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8863983" y="818620"/>
            <a:ext cx="2485547" cy="1015663"/>
          </a:xfrm>
          <a:prstGeom prst="rect">
            <a:avLst/>
          </a:prstGeom>
          <a:noFill/>
        </p:spPr>
        <p:txBody>
          <a:bodyPr wrap="square" rtlCol="0">
            <a:spAutoFit/>
          </a:bodyPr>
          <a:lstStyle/>
          <a:p>
            <a:r>
              <a:rPr lang="en-GB" sz="6000" dirty="0">
                <a:solidFill>
                  <a:srgbClr val="E87D1E"/>
                </a:solidFill>
                <a:latin typeface="Century Gothic" panose="020B0502020202020204" pitchFamily="34" charset="0"/>
                <a:cs typeface="Calibri" panose="020F0502020204030204" pitchFamily="34" charset="0"/>
              </a:rPr>
              <a:t>a</a:t>
            </a:r>
            <a:r>
              <a:rPr lang="en-GB" sz="6000" dirty="0">
                <a:solidFill>
                  <a:srgbClr val="115076"/>
                </a:solidFill>
                <a:latin typeface="Century Gothic" panose="020B0502020202020204" pitchFamily="34" charset="0"/>
                <a:cs typeface="Calibri" panose="020F0502020204030204" pitchFamily="34" charset="0"/>
              </a:rPr>
              <a:t>mar</a:t>
            </a:r>
          </a:p>
        </p:txBody>
      </p:sp>
      <p:pic>
        <p:nvPicPr>
          <p:cNvPr id="2050" name="Picture 2" descr="heart balloons"/>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9500373" y="1805867"/>
            <a:ext cx="1027350" cy="139794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8635382" y="3373782"/>
            <a:ext cx="2942748" cy="1015663"/>
          </a:xfrm>
          <a:prstGeom prst="rect">
            <a:avLst/>
          </a:prstGeom>
          <a:noFill/>
        </p:spPr>
        <p:txBody>
          <a:bodyPr wrap="square" rtlCol="0">
            <a:spAutoFit/>
          </a:bodyPr>
          <a:lstStyle/>
          <a:p>
            <a:r>
              <a:rPr lang="en-GB" sz="6000" dirty="0" err="1">
                <a:solidFill>
                  <a:srgbClr val="E87D1E"/>
                </a:solidFill>
                <a:latin typeface="Century Gothic" panose="020B0502020202020204" pitchFamily="34" charset="0"/>
                <a:cs typeface="Calibri" panose="020F0502020204030204" pitchFamily="34" charset="0"/>
              </a:rPr>
              <a:t>a</a:t>
            </a:r>
            <a:r>
              <a:rPr lang="en-GB" sz="6000" dirty="0" err="1">
                <a:solidFill>
                  <a:srgbClr val="115076"/>
                </a:solidFill>
                <a:latin typeface="Century Gothic" panose="020B0502020202020204" pitchFamily="34" charset="0"/>
                <a:cs typeface="Calibri" panose="020F0502020204030204" pitchFamily="34" charset="0"/>
              </a:rPr>
              <a:t>gosto</a:t>
            </a:r>
            <a:endParaRPr lang="en-GB" sz="6000" dirty="0">
              <a:solidFill>
                <a:srgbClr val="115076"/>
              </a:solidFill>
              <a:latin typeface="Century Gothic" panose="020B0502020202020204" pitchFamily="34" charset="0"/>
              <a:cs typeface="Calibri" panose="020F0502020204030204" pitchFamily="34" charset="0"/>
            </a:endParaRPr>
          </a:p>
        </p:txBody>
      </p:sp>
      <p:pic>
        <p:nvPicPr>
          <p:cNvPr id="2054" name="Picture 6" descr="August Calendar Clip Art"/>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518621" y="4504683"/>
            <a:ext cx="1009102" cy="1089538"/>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436255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a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a_alto.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subTnLst>
                                    <p:audio>
                                      <p:cMediaNode>
                                        <p:cTn display="0" masterRel="sameClick">
                                          <p:stCondLst>
                                            <p:cond evt="begin" delay="0">
                                              <p:tn val="21"/>
                                            </p:cond>
                                          </p:stCondLst>
                                          <p:endCondLst>
                                            <p:cond evt="onStopAudio" delay="0">
                                              <p:tgtEl>
                                                <p:sldTgt/>
                                              </p:tgtEl>
                                            </p:cond>
                                          </p:endCondLst>
                                        </p:cTn>
                                        <p:tgtEl>
                                          <p:sndTgt r:embed="rId5" name="a_nada.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subTnLst>
                                    <p:audio>
                                      <p:cMediaNode>
                                        <p:cTn display="0" masterRel="sameClick">
                                          <p:stCondLst>
                                            <p:cond evt="begin" delay="0">
                                              <p:tn val="26"/>
                                            </p:cond>
                                          </p:stCondLst>
                                          <p:endCondLst>
                                            <p:cond evt="onStopAudio" delay="0">
                                              <p:tgtEl>
                                                <p:sldTgt/>
                                              </p:tgtEl>
                                            </p:cond>
                                          </p:endCondLst>
                                        </p:cTn>
                                        <p:tgtEl>
                                          <p:sndTgt r:embed="rId5" name="a_nada.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6" name="a_amar.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050"/>
                                        </p:tgtEl>
                                        <p:attrNameLst>
                                          <p:attrName>style.visibility</p:attrName>
                                        </p:attrNameLst>
                                      </p:cBhvr>
                                      <p:to>
                                        <p:strVal val="visible"/>
                                      </p:to>
                                    </p:set>
                                    <p:animEffect transition="in" filter="fade">
                                      <p:cBhvr>
                                        <p:cTn id="38" dur="500"/>
                                        <p:tgtEl>
                                          <p:spTgt spid="2050"/>
                                        </p:tgtEl>
                                      </p:cBhvr>
                                    </p:animEffect>
                                  </p:childTnLst>
                                  <p:subTnLst>
                                    <p:audio>
                                      <p:cMediaNode>
                                        <p:cTn display="0" masterRel="sameClick">
                                          <p:stCondLst>
                                            <p:cond evt="begin" delay="0">
                                              <p:tn val="36"/>
                                            </p:cond>
                                          </p:stCondLst>
                                          <p:endCondLst>
                                            <p:cond evt="onStopAudio" delay="0">
                                              <p:tgtEl>
                                                <p:sldTgt/>
                                              </p:tgtEl>
                                            </p:cond>
                                          </p:endCondLst>
                                        </p:cTn>
                                        <p:tgtEl>
                                          <p:sndTgt r:embed="rId6" name="a_amar.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subTnLst>
                                    <p:audio>
                                      <p:cMediaNode>
                                        <p:cTn display="0" masterRel="sameClick">
                                          <p:stCondLst>
                                            <p:cond evt="begin" delay="0">
                                              <p:tn val="41"/>
                                            </p:cond>
                                          </p:stCondLst>
                                          <p:endCondLst>
                                            <p:cond evt="onStopAudio" delay="0">
                                              <p:tgtEl>
                                                <p:sldTgt/>
                                              </p:tgtEl>
                                            </p:cond>
                                          </p:endCondLst>
                                        </p:cTn>
                                        <p:tgtEl>
                                          <p:sndTgt r:embed="rId7" name="a_casa.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subTnLst>
                                    <p:audio>
                                      <p:cMediaNode>
                                        <p:cTn display="0" masterRel="sameClick">
                                          <p:stCondLst>
                                            <p:cond evt="begin" delay="0">
                                              <p:tn val="46"/>
                                            </p:cond>
                                          </p:stCondLst>
                                          <p:endCondLst>
                                            <p:cond evt="onStopAudio" delay="0">
                                              <p:tgtEl>
                                                <p:sldTgt/>
                                              </p:tgtEl>
                                            </p:cond>
                                          </p:endCondLst>
                                        </p:cTn>
                                        <p:tgtEl>
                                          <p:sndTgt r:embed="rId7" name="a_casa.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500"/>
                                        <p:tgtEl>
                                          <p:spTgt spid="9"/>
                                        </p:tgtEl>
                                      </p:cBhvr>
                                    </p:animEffect>
                                  </p:childTnLst>
                                  <p:subTnLst>
                                    <p:audio>
                                      <p:cMediaNode>
                                        <p:cTn display="0" masterRel="sameClick">
                                          <p:stCondLst>
                                            <p:cond evt="begin" delay="0">
                                              <p:tn val="51"/>
                                            </p:cond>
                                          </p:stCondLst>
                                          <p:endCondLst>
                                            <p:cond evt="onStopAudio" delay="0">
                                              <p:tgtEl>
                                                <p:sldTgt/>
                                              </p:tgtEl>
                                            </p:cond>
                                          </p:endCondLst>
                                        </p:cTn>
                                        <p:tgtEl>
                                          <p:sndTgt r:embed="rId8" name="a_cama.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2052"/>
                                        </p:tgtEl>
                                        <p:attrNameLst>
                                          <p:attrName>style.visibility</p:attrName>
                                        </p:attrNameLst>
                                      </p:cBhvr>
                                      <p:to>
                                        <p:strVal val="visible"/>
                                      </p:to>
                                    </p:set>
                                    <p:animEffect transition="in" filter="fade">
                                      <p:cBhvr>
                                        <p:cTn id="58" dur="500"/>
                                        <p:tgtEl>
                                          <p:spTgt spid="2052"/>
                                        </p:tgtEl>
                                      </p:cBhvr>
                                    </p:animEffect>
                                  </p:childTnLst>
                                  <p:subTnLst>
                                    <p:audio>
                                      <p:cMediaNode>
                                        <p:cTn display="0" masterRel="sameClick">
                                          <p:stCondLst>
                                            <p:cond evt="begin" delay="0">
                                              <p:tn val="56"/>
                                            </p:cond>
                                          </p:stCondLst>
                                          <p:endCondLst>
                                            <p:cond evt="onStopAudio" delay="0">
                                              <p:tgtEl>
                                                <p:sldTgt/>
                                              </p:tgtEl>
                                            </p:cond>
                                          </p:endCondLst>
                                        </p:cTn>
                                        <p:tgtEl>
                                          <p:sndTgt r:embed="rId8" name="a_cama.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500"/>
                                        <p:tgtEl>
                                          <p:spTgt spid="11"/>
                                        </p:tgtEl>
                                      </p:cBhvr>
                                    </p:animEffect>
                                  </p:childTnLst>
                                  <p:subTnLst>
                                    <p:audio>
                                      <p:cMediaNode>
                                        <p:cTn display="0" masterRel="sameClick">
                                          <p:stCondLst>
                                            <p:cond evt="begin" delay="0">
                                              <p:tn val="61"/>
                                            </p:cond>
                                          </p:stCondLst>
                                          <p:endCondLst>
                                            <p:cond evt="onStopAudio" delay="0">
                                              <p:tgtEl>
                                                <p:sldTgt/>
                                              </p:tgtEl>
                                            </p:cond>
                                          </p:endCondLst>
                                        </p:cTn>
                                        <p:tgtEl>
                                          <p:sndTgt r:embed="rId9" name="a_agosto.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054"/>
                                        </p:tgtEl>
                                        <p:attrNameLst>
                                          <p:attrName>style.visibility</p:attrName>
                                        </p:attrNameLst>
                                      </p:cBhvr>
                                      <p:to>
                                        <p:strVal val="visible"/>
                                      </p:to>
                                    </p:set>
                                    <p:animEffect transition="in" filter="fade">
                                      <p:cBhvr>
                                        <p:cTn id="68" dur="500"/>
                                        <p:tgtEl>
                                          <p:spTgt spid="2054"/>
                                        </p:tgtEl>
                                      </p:cBhvr>
                                    </p:animEffect>
                                  </p:childTnLst>
                                  <p:subTnLst>
                                    <p:audio>
                                      <p:cMediaNode>
                                        <p:cTn display="0" masterRel="sameClick">
                                          <p:stCondLst>
                                            <p:cond evt="begin" delay="0">
                                              <p:tn val="66"/>
                                            </p:cond>
                                          </p:stCondLst>
                                          <p:endCondLst>
                                            <p:cond evt="onStopAudio" delay="0">
                                              <p:tgtEl>
                                                <p:sldTgt/>
                                              </p:tgtEl>
                                            </p:cond>
                                          </p:endCondLst>
                                        </p:cTn>
                                        <p:tgtEl>
                                          <p:sndTgt r:embed="rId9" name="a_agost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 grpId="0" animBg="1"/>
      <p:bldP spid="10" grpId="0"/>
      <p:bldP spid="6" grpId="0"/>
      <p:bldP spid="16" grpId="0"/>
      <p:bldP spid="7" grpId="0"/>
      <p:bldP spid="9" grpId="0"/>
      <p:bldP spid="8"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70B67-E5BD-9948-B6B9-727914F49588}"/>
              </a:ext>
            </a:extLst>
          </p:cNvPr>
          <p:cNvSpPr>
            <a:spLocks noGrp="1"/>
          </p:cNvSpPr>
          <p:nvPr>
            <p:ph type="title"/>
          </p:nvPr>
        </p:nvSpPr>
        <p:spPr/>
        <p:txBody>
          <a:bodyPr>
            <a:normAutofit fontScale="90000"/>
          </a:bodyPr>
          <a:lstStyle/>
          <a:p>
            <a:pPr algn="ctr"/>
            <a:r>
              <a:rPr lang="en-GB" sz="13300" b="1" dirty="0">
                <a:solidFill>
                  <a:srgbClr val="115076"/>
                </a:solidFill>
                <a:latin typeface="Century Gothic" panose="020B0502020202020204" pitchFamily="34" charset="0"/>
                <a:cs typeface="Calibri" panose="020F0502020204030204" pitchFamily="34" charset="0"/>
              </a:rPr>
              <a:t>l</a:t>
            </a:r>
            <a:br>
              <a:rPr lang="en-GB" sz="9600" b="1" dirty="0">
                <a:solidFill>
                  <a:srgbClr val="115076"/>
                </a:solidFill>
                <a:latin typeface="Century Gothic" panose="020B0502020202020204" pitchFamily="34" charset="0"/>
                <a:cs typeface="Calibri" panose="020F0502020204030204" pitchFamily="34" charset="0"/>
              </a:rPr>
            </a:br>
            <a:endParaRPr lang="en-US" dirty="0"/>
          </a:p>
        </p:txBody>
      </p:sp>
      <p:sp>
        <p:nvSpPr>
          <p:cNvPr id="4" name="Rounded Rectangle 3" descr="rectangle">
            <a:extLst>
              <a:ext uri="{C183D7F6-B498-43B3-948B-1728B52AA6E4}">
                <adec:decorative xmlns:adec="http://schemas.microsoft.com/office/drawing/2017/decorative" val="1"/>
              </a:ext>
            </a:extLst>
          </p:cNvPr>
          <p:cNvSpPr/>
          <p:nvPr/>
        </p:nvSpPr>
        <p:spPr>
          <a:xfrm>
            <a:off x="4589248" y="1724439"/>
            <a:ext cx="3039035" cy="2678678"/>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4" descr="open book"/>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00956" y="2037106"/>
            <a:ext cx="2563940" cy="135034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101166" y="3387451"/>
            <a:ext cx="1989668" cy="1015663"/>
          </a:xfrm>
          <a:prstGeom prst="rect">
            <a:avLst/>
          </a:prstGeom>
          <a:noFill/>
        </p:spPr>
        <p:txBody>
          <a:bodyPr wrap="square" rtlCol="0">
            <a:spAutoFit/>
          </a:bodyPr>
          <a:lstStyle/>
          <a:p>
            <a:pPr algn="ctr"/>
            <a:r>
              <a:rPr lang="en-GB" sz="6000" dirty="0">
                <a:solidFill>
                  <a:srgbClr val="E87D1E"/>
                </a:solidFill>
                <a:latin typeface="Century Gothic" panose="020B0502020202020204" pitchFamily="34" charset="0"/>
                <a:cs typeface="Calibri" panose="020F0502020204030204" pitchFamily="34" charset="0"/>
              </a:rPr>
              <a:t>l</a:t>
            </a:r>
            <a:r>
              <a:rPr lang="en-GB" sz="6000" dirty="0">
                <a:solidFill>
                  <a:srgbClr val="115076"/>
                </a:solidFill>
                <a:latin typeface="Century Gothic" panose="020B0502020202020204" pitchFamily="34" charset="0"/>
                <a:cs typeface="Calibri" panose="020F0502020204030204" pitchFamily="34" charset="0"/>
              </a:rPr>
              <a:t>ibro</a:t>
            </a:r>
          </a:p>
        </p:txBody>
      </p:sp>
      <p:sp>
        <p:nvSpPr>
          <p:cNvPr id="10" name="TextBox 9"/>
          <p:cNvSpPr txBox="1"/>
          <p:nvPr/>
        </p:nvSpPr>
        <p:spPr>
          <a:xfrm>
            <a:off x="1466747" y="134399"/>
            <a:ext cx="1776993" cy="1015663"/>
          </a:xfrm>
          <a:prstGeom prst="rect">
            <a:avLst/>
          </a:prstGeom>
          <a:noFill/>
        </p:spPr>
        <p:txBody>
          <a:bodyPr wrap="square" rtlCol="0">
            <a:spAutoFit/>
          </a:bodyPr>
          <a:lstStyle/>
          <a:p>
            <a:r>
              <a:rPr lang="en-GB" sz="6000" dirty="0">
                <a:solidFill>
                  <a:srgbClr val="115076"/>
                </a:solidFill>
                <a:latin typeface="Century Gothic" panose="020B0502020202020204" pitchFamily="34" charset="0"/>
                <a:cs typeface="Calibri" panose="020F0502020204030204" pitchFamily="34" charset="0"/>
              </a:rPr>
              <a:t>sa</a:t>
            </a:r>
            <a:r>
              <a:rPr lang="en-GB" sz="6000" dirty="0">
                <a:solidFill>
                  <a:srgbClr val="E87D1E"/>
                </a:solidFill>
                <a:latin typeface="Century Gothic" panose="020B0502020202020204" pitchFamily="34" charset="0"/>
                <a:cs typeface="Calibri" panose="020F0502020204030204" pitchFamily="34" charset="0"/>
              </a:rPr>
              <a:t>l</a:t>
            </a:r>
            <a:r>
              <a:rPr lang="en-GB" sz="6000" dirty="0">
                <a:solidFill>
                  <a:srgbClr val="115076"/>
                </a:solidFill>
                <a:latin typeface="Century Gothic" panose="020B0502020202020204" pitchFamily="34" charset="0"/>
                <a:cs typeface="Calibri" panose="020F0502020204030204" pitchFamily="34" charset="0"/>
              </a:rPr>
              <a:t>ir</a:t>
            </a:r>
          </a:p>
        </p:txBody>
      </p:sp>
      <p:pic>
        <p:nvPicPr>
          <p:cNvPr id="7176" name="Picture 8" descr="exit sign"/>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24185" y="1491356"/>
            <a:ext cx="2379427" cy="121350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344741" y="3387452"/>
            <a:ext cx="1738316" cy="1015663"/>
          </a:xfrm>
          <a:prstGeom prst="rect">
            <a:avLst/>
          </a:prstGeom>
          <a:noFill/>
        </p:spPr>
        <p:txBody>
          <a:bodyPr wrap="square" rtlCol="0">
            <a:spAutoFit/>
          </a:bodyPr>
          <a:lstStyle/>
          <a:p>
            <a:r>
              <a:rPr lang="en-GB" sz="6000" dirty="0">
                <a:solidFill>
                  <a:srgbClr val="E87D1E"/>
                </a:solidFill>
                <a:latin typeface="Century Gothic" panose="020B0502020202020204" pitchFamily="34" charset="0"/>
                <a:cs typeface="Calibri" panose="020F0502020204030204" pitchFamily="34" charset="0"/>
              </a:rPr>
              <a:t>l</a:t>
            </a:r>
            <a:r>
              <a:rPr lang="en-GB" sz="6000" dirty="0">
                <a:solidFill>
                  <a:srgbClr val="115076"/>
                </a:solidFill>
                <a:latin typeface="Century Gothic" panose="020B0502020202020204" pitchFamily="34" charset="0"/>
                <a:cs typeface="Calibri" panose="020F0502020204030204" pitchFamily="34" charset="0"/>
              </a:rPr>
              <a:t>ista</a:t>
            </a:r>
          </a:p>
        </p:txBody>
      </p:sp>
      <p:pic>
        <p:nvPicPr>
          <p:cNvPr id="12" name="Picture 6" descr="list with a checkmark"/>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599527" y="4476363"/>
            <a:ext cx="1100616" cy="134972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705488" y="4560309"/>
            <a:ext cx="2781024" cy="1015663"/>
          </a:xfrm>
          <a:prstGeom prst="rect">
            <a:avLst/>
          </a:prstGeom>
          <a:noFill/>
        </p:spPr>
        <p:txBody>
          <a:bodyPr wrap="square" rtlCol="0">
            <a:spAutoFit/>
          </a:bodyPr>
          <a:lstStyle/>
          <a:p>
            <a:pPr algn="ctr"/>
            <a:r>
              <a:rPr lang="en-GB" sz="6000" dirty="0">
                <a:solidFill>
                  <a:srgbClr val="E87D1E"/>
                </a:solidFill>
                <a:latin typeface="Century Gothic" panose="020B0502020202020204" pitchFamily="34" charset="0"/>
                <a:cs typeface="Calibri" panose="020F0502020204030204" pitchFamily="34" charset="0"/>
              </a:rPr>
              <a:t>l</a:t>
            </a:r>
            <a:r>
              <a:rPr lang="en-GB" sz="6000" dirty="0">
                <a:solidFill>
                  <a:srgbClr val="115076"/>
                </a:solidFill>
                <a:latin typeface="Century Gothic" panose="020B0502020202020204" pitchFamily="34" charset="0"/>
                <a:cs typeface="Calibri" panose="020F0502020204030204" pitchFamily="34" charset="0"/>
              </a:rPr>
              <a:t>uego</a:t>
            </a:r>
          </a:p>
        </p:txBody>
      </p:sp>
      <p:sp>
        <p:nvSpPr>
          <p:cNvPr id="15" name="TextBox 14"/>
          <p:cNvSpPr txBox="1"/>
          <p:nvPr/>
        </p:nvSpPr>
        <p:spPr>
          <a:xfrm>
            <a:off x="4617082" y="5420306"/>
            <a:ext cx="3011201" cy="646331"/>
          </a:xfrm>
          <a:prstGeom prst="rect">
            <a:avLst/>
          </a:prstGeom>
          <a:noFill/>
        </p:spPr>
        <p:txBody>
          <a:bodyPr wrap="square" rtlCol="0">
            <a:spAutoFit/>
          </a:bodyPr>
          <a:lstStyle/>
          <a:p>
            <a:pPr algn="ctr"/>
            <a:r>
              <a:rPr lang="en-GB" sz="3600" dirty="0">
                <a:solidFill>
                  <a:srgbClr val="115076"/>
                </a:solidFill>
                <a:latin typeface="Century Gothic" panose="020B0502020202020204" pitchFamily="34" charset="0"/>
                <a:cs typeface="Calibri" panose="020F0502020204030204" pitchFamily="34" charset="0"/>
              </a:rPr>
              <a:t>[later; then]</a:t>
            </a:r>
          </a:p>
        </p:txBody>
      </p:sp>
      <p:sp>
        <p:nvSpPr>
          <p:cNvPr id="8" name="TextBox 7"/>
          <p:cNvSpPr txBox="1"/>
          <p:nvPr/>
        </p:nvSpPr>
        <p:spPr>
          <a:xfrm>
            <a:off x="8247145" y="178264"/>
            <a:ext cx="3351819" cy="1015663"/>
          </a:xfrm>
          <a:prstGeom prst="rect">
            <a:avLst/>
          </a:prstGeom>
          <a:noFill/>
        </p:spPr>
        <p:txBody>
          <a:bodyPr wrap="square" rtlCol="0">
            <a:spAutoFit/>
          </a:bodyPr>
          <a:lstStyle/>
          <a:p>
            <a:r>
              <a:rPr lang="en-GB" sz="6000" dirty="0">
                <a:solidFill>
                  <a:srgbClr val="115076"/>
                </a:solidFill>
                <a:latin typeface="Century Gothic" panose="020B0502020202020204" pitchFamily="34" charset="0"/>
                <a:cs typeface="Calibri" panose="020F0502020204030204" pitchFamily="34" charset="0"/>
              </a:rPr>
              <a:t>pa</a:t>
            </a:r>
            <a:r>
              <a:rPr lang="en-GB" sz="6000" dirty="0">
                <a:solidFill>
                  <a:srgbClr val="E87D1E"/>
                </a:solidFill>
                <a:latin typeface="Century Gothic" panose="020B0502020202020204" pitchFamily="34" charset="0"/>
                <a:cs typeface="Calibri" panose="020F0502020204030204" pitchFamily="34" charset="0"/>
              </a:rPr>
              <a:t>l</a:t>
            </a:r>
            <a:r>
              <a:rPr lang="en-GB" sz="6000" dirty="0">
                <a:solidFill>
                  <a:srgbClr val="115076"/>
                </a:solidFill>
                <a:latin typeface="Century Gothic" panose="020B0502020202020204" pitchFamily="34" charset="0"/>
                <a:cs typeface="Calibri" panose="020F0502020204030204" pitchFamily="34" charset="0"/>
              </a:rPr>
              <a:t>abra</a:t>
            </a:r>
          </a:p>
        </p:txBody>
      </p:sp>
      <p:pic>
        <p:nvPicPr>
          <p:cNvPr id="7170" name="Picture 2" descr="crossword with words"/>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685062" y="1505350"/>
            <a:ext cx="2284874" cy="158798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9134474" y="3387451"/>
            <a:ext cx="1465653" cy="1015663"/>
          </a:xfrm>
          <a:prstGeom prst="rect">
            <a:avLst/>
          </a:prstGeom>
          <a:noFill/>
        </p:spPr>
        <p:txBody>
          <a:bodyPr wrap="square" rtlCol="0">
            <a:spAutoFit/>
          </a:bodyPr>
          <a:lstStyle/>
          <a:p>
            <a:pPr algn="ctr"/>
            <a:r>
              <a:rPr lang="en-GB" sz="6000" dirty="0">
                <a:solidFill>
                  <a:srgbClr val="E87D1E"/>
                </a:solidFill>
                <a:latin typeface="Century Gothic" panose="020B0502020202020204" pitchFamily="34" charset="0"/>
                <a:cs typeface="Calibri" panose="020F0502020204030204" pitchFamily="34" charset="0"/>
              </a:rPr>
              <a:t>l</a:t>
            </a:r>
            <a:r>
              <a:rPr lang="en-GB" sz="6000" dirty="0">
                <a:solidFill>
                  <a:srgbClr val="115076"/>
                </a:solidFill>
                <a:latin typeface="Century Gothic" panose="020B0502020202020204" pitchFamily="34" charset="0"/>
                <a:cs typeface="Calibri" panose="020F0502020204030204" pitchFamily="34" charset="0"/>
              </a:rPr>
              <a:t>uz</a:t>
            </a:r>
          </a:p>
        </p:txBody>
      </p:sp>
      <p:pic>
        <p:nvPicPr>
          <p:cNvPr id="7174" name="Picture 6" descr="lightbulb"/>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103097" y="4403114"/>
            <a:ext cx="1639916" cy="1645437"/>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978372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l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l_libro.wav"/>
                                        </p:tgtEl>
                                      </p:cMediaNode>
                                    </p:audio>
                                  </p:sub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subTnLst>
                                    <p:audio>
                                      <p:cMediaNode>
                                        <p:cTn display="0" masterRel="sameClick">
                                          <p:stCondLst>
                                            <p:cond evt="begin" delay="0">
                                              <p:tn val="21"/>
                                            </p:cond>
                                          </p:stCondLst>
                                          <p:endCondLst>
                                            <p:cond evt="onStopAudio" delay="0">
                                              <p:tgtEl>
                                                <p:sldTgt/>
                                              </p:tgtEl>
                                            </p:cond>
                                          </p:endCondLst>
                                        </p:cTn>
                                        <p:tgtEl>
                                          <p:sndTgt r:embed="rId5" name="l_salir.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7176"/>
                                        </p:tgtEl>
                                        <p:attrNameLst>
                                          <p:attrName>style.visibility</p:attrName>
                                        </p:attrNameLst>
                                      </p:cBhvr>
                                      <p:to>
                                        <p:strVal val="visible"/>
                                      </p:to>
                                    </p:set>
                                    <p:animEffect transition="in" filter="fade">
                                      <p:cBhvr>
                                        <p:cTn id="28" dur="500"/>
                                        <p:tgtEl>
                                          <p:spTgt spid="7176"/>
                                        </p:tgtEl>
                                      </p:cBhvr>
                                    </p:animEffect>
                                  </p:childTnLst>
                                  <p:subTnLst>
                                    <p:audio>
                                      <p:cMediaNode>
                                        <p:cTn display="0" masterRel="sameClick">
                                          <p:stCondLst>
                                            <p:cond evt="begin" delay="0">
                                              <p:tn val="26"/>
                                            </p:cond>
                                          </p:stCondLst>
                                          <p:endCondLst>
                                            <p:cond evt="onStopAudio" delay="0">
                                              <p:tgtEl>
                                                <p:sldTgt/>
                                              </p:tgtEl>
                                            </p:cond>
                                          </p:endCondLst>
                                        </p:cTn>
                                        <p:tgtEl>
                                          <p:sndTgt r:embed="rId5" name="l_salir.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6" name="l_palabra.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7170"/>
                                        </p:tgtEl>
                                        <p:attrNameLst>
                                          <p:attrName>style.visibility</p:attrName>
                                        </p:attrNameLst>
                                      </p:cBhvr>
                                      <p:to>
                                        <p:strVal val="visible"/>
                                      </p:to>
                                    </p:set>
                                    <p:animEffect transition="in" filter="fade">
                                      <p:cBhvr>
                                        <p:cTn id="38" dur="500"/>
                                        <p:tgtEl>
                                          <p:spTgt spid="7170"/>
                                        </p:tgtEl>
                                      </p:cBhvr>
                                    </p:animEffect>
                                  </p:childTnLst>
                                  <p:subTnLst>
                                    <p:audio>
                                      <p:cMediaNode>
                                        <p:cTn display="0" masterRel="sameClick">
                                          <p:stCondLst>
                                            <p:cond evt="begin" delay="0">
                                              <p:tn val="36"/>
                                            </p:cond>
                                          </p:stCondLst>
                                          <p:endCondLst>
                                            <p:cond evt="onStopAudio" delay="0">
                                              <p:tgtEl>
                                                <p:sldTgt/>
                                              </p:tgtEl>
                                            </p:cond>
                                          </p:endCondLst>
                                        </p:cTn>
                                        <p:tgtEl>
                                          <p:sndTgt r:embed="rId6" name="l_palabra.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subTnLst>
                                    <p:audio>
                                      <p:cMediaNode>
                                        <p:cTn display="0" masterRel="sameClick">
                                          <p:stCondLst>
                                            <p:cond evt="begin" delay="0">
                                              <p:tn val="41"/>
                                            </p:cond>
                                          </p:stCondLst>
                                          <p:endCondLst>
                                            <p:cond evt="onStopAudio" delay="0">
                                              <p:tgtEl>
                                                <p:sldTgt/>
                                              </p:tgtEl>
                                            </p:cond>
                                          </p:endCondLst>
                                        </p:cTn>
                                        <p:tgtEl>
                                          <p:sndTgt r:embed="rId7" name="l_lista.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500"/>
                                        <p:tgtEl>
                                          <p:spTgt spid="12"/>
                                        </p:tgtEl>
                                      </p:cBhvr>
                                    </p:animEffect>
                                  </p:childTnLst>
                                  <p:subTnLst>
                                    <p:audio>
                                      <p:cMediaNode>
                                        <p:cTn display="0" masterRel="sameClick">
                                          <p:stCondLst>
                                            <p:cond evt="begin" delay="0">
                                              <p:tn val="46"/>
                                            </p:cond>
                                          </p:stCondLst>
                                          <p:endCondLst>
                                            <p:cond evt="onStopAudio" delay="0">
                                              <p:tgtEl>
                                                <p:sldTgt/>
                                              </p:tgtEl>
                                            </p:cond>
                                          </p:endCondLst>
                                        </p:cTn>
                                        <p:tgtEl>
                                          <p:sndTgt r:embed="rId7" name="l_lista.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500"/>
                                        <p:tgtEl>
                                          <p:spTgt spid="7"/>
                                        </p:tgtEl>
                                      </p:cBhvr>
                                    </p:animEffect>
                                  </p:childTnLst>
                                  <p:subTnLst>
                                    <p:audio>
                                      <p:cMediaNode>
                                        <p:cTn display="0" masterRel="sameClick">
                                          <p:stCondLst>
                                            <p:cond evt="begin" delay="0">
                                              <p:tn val="51"/>
                                            </p:cond>
                                          </p:stCondLst>
                                          <p:endCondLst>
                                            <p:cond evt="onStopAudio" delay="0">
                                              <p:tgtEl>
                                                <p:sldTgt/>
                                              </p:tgtEl>
                                            </p:cond>
                                          </p:endCondLst>
                                        </p:cTn>
                                        <p:tgtEl>
                                          <p:sndTgt r:embed="rId8" name="l_luego.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fade">
                                      <p:cBhvr>
                                        <p:cTn id="58" dur="500"/>
                                        <p:tgtEl>
                                          <p:spTgt spid="15"/>
                                        </p:tgtEl>
                                      </p:cBhvr>
                                    </p:animEffect>
                                  </p:childTnLst>
                                  <p:subTnLst>
                                    <p:audio>
                                      <p:cMediaNode>
                                        <p:cTn display="0" masterRel="sameClick">
                                          <p:stCondLst>
                                            <p:cond evt="begin" delay="0">
                                              <p:tn val="56"/>
                                            </p:cond>
                                          </p:stCondLst>
                                          <p:endCondLst>
                                            <p:cond evt="onStopAudio" delay="0">
                                              <p:tgtEl>
                                                <p:sldTgt/>
                                              </p:tgtEl>
                                            </p:cond>
                                          </p:endCondLst>
                                        </p:cTn>
                                        <p:tgtEl>
                                          <p:sndTgt r:embed="rId8" name="l_luego.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fade">
                                      <p:cBhvr>
                                        <p:cTn id="63" dur="500"/>
                                        <p:tgtEl>
                                          <p:spTgt spid="9"/>
                                        </p:tgtEl>
                                      </p:cBhvr>
                                    </p:animEffect>
                                  </p:childTnLst>
                                  <p:subTnLst>
                                    <p:audio>
                                      <p:cMediaNode>
                                        <p:cTn display="0" masterRel="sameClick">
                                          <p:stCondLst>
                                            <p:cond evt="begin" delay="0">
                                              <p:tn val="61"/>
                                            </p:cond>
                                          </p:stCondLst>
                                          <p:endCondLst>
                                            <p:cond evt="onStopAudio" delay="0">
                                              <p:tgtEl>
                                                <p:sldTgt/>
                                              </p:tgtEl>
                                            </p:cond>
                                          </p:endCondLst>
                                        </p:cTn>
                                        <p:tgtEl>
                                          <p:sndTgt r:embed="rId9" name="l_luz.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7174"/>
                                        </p:tgtEl>
                                        <p:attrNameLst>
                                          <p:attrName>style.visibility</p:attrName>
                                        </p:attrNameLst>
                                      </p:cBhvr>
                                      <p:to>
                                        <p:strVal val="visible"/>
                                      </p:to>
                                    </p:set>
                                    <p:animEffect transition="in" filter="fade">
                                      <p:cBhvr>
                                        <p:cTn id="68" dur="500"/>
                                        <p:tgtEl>
                                          <p:spTgt spid="7174"/>
                                        </p:tgtEl>
                                      </p:cBhvr>
                                    </p:animEffect>
                                  </p:childTnLst>
                                  <p:subTnLst>
                                    <p:audio>
                                      <p:cMediaNode>
                                        <p:cTn display="0" masterRel="sameClick">
                                          <p:stCondLst>
                                            <p:cond evt="begin" delay="0">
                                              <p:tn val="66"/>
                                            </p:cond>
                                          </p:stCondLst>
                                          <p:endCondLst>
                                            <p:cond evt="onStopAudio" delay="0">
                                              <p:tgtEl>
                                                <p:sldTgt/>
                                              </p:tgtEl>
                                            </p:cond>
                                          </p:endCondLst>
                                        </p:cTn>
                                        <p:tgtEl>
                                          <p:sndTgt r:embed="rId9" name="l_luz.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10" grpId="0"/>
      <p:bldP spid="11" grpId="0"/>
      <p:bldP spid="7" grpId="0"/>
      <p:bldP spid="15" grpId="0"/>
      <p:bldP spid="8"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70B67-E5BD-9948-B6B9-727914F49588}"/>
              </a:ext>
            </a:extLst>
          </p:cNvPr>
          <p:cNvSpPr>
            <a:spLocks noGrp="1"/>
          </p:cNvSpPr>
          <p:nvPr>
            <p:ph type="title"/>
          </p:nvPr>
        </p:nvSpPr>
        <p:spPr/>
        <p:txBody>
          <a:bodyPr>
            <a:normAutofit fontScale="90000"/>
          </a:bodyPr>
          <a:lstStyle/>
          <a:p>
            <a:pPr algn="ctr"/>
            <a:r>
              <a:rPr lang="en-GB" sz="13300" b="1" dirty="0">
                <a:solidFill>
                  <a:srgbClr val="115076"/>
                </a:solidFill>
                <a:latin typeface="Century Gothic" panose="020B0502020202020204" pitchFamily="34" charset="0"/>
                <a:cs typeface="Calibri" panose="020F0502020204030204" pitchFamily="34" charset="0"/>
              </a:rPr>
              <a:t>l</a:t>
            </a:r>
            <a:br>
              <a:rPr lang="en-GB" sz="9600" b="1" dirty="0">
                <a:solidFill>
                  <a:srgbClr val="115076"/>
                </a:solidFill>
                <a:latin typeface="Century Gothic" panose="020B0502020202020204" pitchFamily="34" charset="0"/>
                <a:cs typeface="Calibri" panose="020F0502020204030204" pitchFamily="34" charset="0"/>
              </a:rPr>
            </a:br>
            <a:endParaRPr lang="en-US" dirty="0"/>
          </a:p>
        </p:txBody>
      </p:sp>
      <p:sp>
        <p:nvSpPr>
          <p:cNvPr id="4" name="Rounded Rectangle 3" descr="rectangle">
            <a:extLst>
              <a:ext uri="{C183D7F6-B498-43B3-948B-1728B52AA6E4}">
                <adec:decorative xmlns:adec="http://schemas.microsoft.com/office/drawing/2017/decorative" val="1"/>
              </a:ext>
            </a:extLst>
          </p:cNvPr>
          <p:cNvSpPr/>
          <p:nvPr/>
        </p:nvSpPr>
        <p:spPr>
          <a:xfrm>
            <a:off x="4589248" y="1724439"/>
            <a:ext cx="3039035" cy="2678678"/>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5101166" y="3387451"/>
            <a:ext cx="1989668" cy="1015663"/>
          </a:xfrm>
          <a:prstGeom prst="rect">
            <a:avLst/>
          </a:prstGeom>
          <a:noFill/>
        </p:spPr>
        <p:txBody>
          <a:bodyPr wrap="square" rtlCol="0">
            <a:spAutoFit/>
          </a:bodyPr>
          <a:lstStyle/>
          <a:p>
            <a:pPr algn="ctr"/>
            <a:r>
              <a:rPr lang="en-GB" sz="6000" dirty="0">
                <a:solidFill>
                  <a:srgbClr val="E87D1E"/>
                </a:solidFill>
                <a:latin typeface="Century Gothic" panose="020B0502020202020204" pitchFamily="34" charset="0"/>
                <a:cs typeface="Calibri" panose="020F0502020204030204" pitchFamily="34" charset="0"/>
              </a:rPr>
              <a:t>l</a:t>
            </a:r>
            <a:r>
              <a:rPr lang="en-GB" sz="6000" dirty="0">
                <a:solidFill>
                  <a:srgbClr val="115076"/>
                </a:solidFill>
                <a:latin typeface="Century Gothic" panose="020B0502020202020204" pitchFamily="34" charset="0"/>
                <a:cs typeface="Calibri" panose="020F0502020204030204" pitchFamily="34" charset="0"/>
              </a:rPr>
              <a:t>ibro</a:t>
            </a:r>
          </a:p>
        </p:txBody>
      </p:sp>
      <p:sp>
        <p:nvSpPr>
          <p:cNvPr id="10" name="TextBox 9"/>
          <p:cNvSpPr txBox="1"/>
          <p:nvPr/>
        </p:nvSpPr>
        <p:spPr>
          <a:xfrm>
            <a:off x="1466747" y="134399"/>
            <a:ext cx="1776993" cy="1015663"/>
          </a:xfrm>
          <a:prstGeom prst="rect">
            <a:avLst/>
          </a:prstGeom>
          <a:noFill/>
        </p:spPr>
        <p:txBody>
          <a:bodyPr wrap="square" rtlCol="0">
            <a:spAutoFit/>
          </a:bodyPr>
          <a:lstStyle/>
          <a:p>
            <a:r>
              <a:rPr lang="en-GB" sz="6000" dirty="0">
                <a:solidFill>
                  <a:srgbClr val="115076"/>
                </a:solidFill>
                <a:latin typeface="Century Gothic" panose="020B0502020202020204" pitchFamily="34" charset="0"/>
                <a:cs typeface="Calibri" panose="020F0502020204030204" pitchFamily="34" charset="0"/>
              </a:rPr>
              <a:t>sa</a:t>
            </a:r>
            <a:r>
              <a:rPr lang="en-GB" sz="6000" dirty="0">
                <a:solidFill>
                  <a:srgbClr val="E87D1E"/>
                </a:solidFill>
                <a:latin typeface="Century Gothic" panose="020B0502020202020204" pitchFamily="34" charset="0"/>
                <a:cs typeface="Calibri" panose="020F0502020204030204" pitchFamily="34" charset="0"/>
              </a:rPr>
              <a:t>l</a:t>
            </a:r>
            <a:r>
              <a:rPr lang="en-GB" sz="6000" dirty="0">
                <a:solidFill>
                  <a:srgbClr val="115076"/>
                </a:solidFill>
                <a:latin typeface="Century Gothic" panose="020B0502020202020204" pitchFamily="34" charset="0"/>
                <a:cs typeface="Calibri" panose="020F0502020204030204" pitchFamily="34" charset="0"/>
              </a:rPr>
              <a:t>ir</a:t>
            </a:r>
          </a:p>
        </p:txBody>
      </p:sp>
      <p:sp>
        <p:nvSpPr>
          <p:cNvPr id="11" name="TextBox 10"/>
          <p:cNvSpPr txBox="1"/>
          <p:nvPr/>
        </p:nvSpPr>
        <p:spPr>
          <a:xfrm>
            <a:off x="1344741" y="3387452"/>
            <a:ext cx="1738316" cy="1015663"/>
          </a:xfrm>
          <a:prstGeom prst="rect">
            <a:avLst/>
          </a:prstGeom>
          <a:noFill/>
        </p:spPr>
        <p:txBody>
          <a:bodyPr wrap="square" rtlCol="0">
            <a:spAutoFit/>
          </a:bodyPr>
          <a:lstStyle/>
          <a:p>
            <a:r>
              <a:rPr lang="en-GB" sz="6000" dirty="0">
                <a:solidFill>
                  <a:srgbClr val="E87D1E"/>
                </a:solidFill>
                <a:latin typeface="Century Gothic" panose="020B0502020202020204" pitchFamily="34" charset="0"/>
                <a:cs typeface="Calibri" panose="020F0502020204030204" pitchFamily="34" charset="0"/>
              </a:rPr>
              <a:t>l</a:t>
            </a:r>
            <a:r>
              <a:rPr lang="en-GB" sz="6000" dirty="0">
                <a:solidFill>
                  <a:srgbClr val="115076"/>
                </a:solidFill>
                <a:latin typeface="Century Gothic" panose="020B0502020202020204" pitchFamily="34" charset="0"/>
                <a:cs typeface="Calibri" panose="020F0502020204030204" pitchFamily="34" charset="0"/>
              </a:rPr>
              <a:t>ista</a:t>
            </a:r>
          </a:p>
        </p:txBody>
      </p:sp>
      <p:sp>
        <p:nvSpPr>
          <p:cNvPr id="7" name="TextBox 6"/>
          <p:cNvSpPr txBox="1"/>
          <p:nvPr/>
        </p:nvSpPr>
        <p:spPr>
          <a:xfrm>
            <a:off x="4705488" y="4560309"/>
            <a:ext cx="2781024" cy="1015663"/>
          </a:xfrm>
          <a:prstGeom prst="rect">
            <a:avLst/>
          </a:prstGeom>
          <a:noFill/>
        </p:spPr>
        <p:txBody>
          <a:bodyPr wrap="square" rtlCol="0">
            <a:spAutoFit/>
          </a:bodyPr>
          <a:lstStyle/>
          <a:p>
            <a:pPr algn="ctr"/>
            <a:r>
              <a:rPr lang="en-GB" sz="6000" dirty="0">
                <a:solidFill>
                  <a:srgbClr val="E87D1E"/>
                </a:solidFill>
                <a:latin typeface="Century Gothic" panose="020B0502020202020204" pitchFamily="34" charset="0"/>
                <a:cs typeface="Calibri" panose="020F0502020204030204" pitchFamily="34" charset="0"/>
              </a:rPr>
              <a:t>l</a:t>
            </a:r>
            <a:r>
              <a:rPr lang="en-GB" sz="6000" dirty="0">
                <a:solidFill>
                  <a:srgbClr val="115076"/>
                </a:solidFill>
                <a:latin typeface="Century Gothic" panose="020B0502020202020204" pitchFamily="34" charset="0"/>
                <a:cs typeface="Calibri" panose="020F0502020204030204" pitchFamily="34" charset="0"/>
              </a:rPr>
              <a:t>uego</a:t>
            </a:r>
          </a:p>
        </p:txBody>
      </p:sp>
      <p:sp>
        <p:nvSpPr>
          <p:cNvPr id="8" name="TextBox 7"/>
          <p:cNvSpPr txBox="1"/>
          <p:nvPr/>
        </p:nvSpPr>
        <p:spPr>
          <a:xfrm>
            <a:off x="8247145" y="178264"/>
            <a:ext cx="3351819" cy="1015663"/>
          </a:xfrm>
          <a:prstGeom prst="rect">
            <a:avLst/>
          </a:prstGeom>
          <a:noFill/>
        </p:spPr>
        <p:txBody>
          <a:bodyPr wrap="square" rtlCol="0">
            <a:spAutoFit/>
          </a:bodyPr>
          <a:lstStyle/>
          <a:p>
            <a:r>
              <a:rPr lang="en-GB" sz="6000" dirty="0">
                <a:solidFill>
                  <a:srgbClr val="115076"/>
                </a:solidFill>
                <a:latin typeface="Century Gothic" panose="020B0502020202020204" pitchFamily="34" charset="0"/>
                <a:cs typeface="Calibri" panose="020F0502020204030204" pitchFamily="34" charset="0"/>
              </a:rPr>
              <a:t>pa</a:t>
            </a:r>
            <a:r>
              <a:rPr lang="en-GB" sz="6000" dirty="0">
                <a:solidFill>
                  <a:srgbClr val="E87D1E"/>
                </a:solidFill>
                <a:latin typeface="Century Gothic" panose="020B0502020202020204" pitchFamily="34" charset="0"/>
                <a:cs typeface="Calibri" panose="020F0502020204030204" pitchFamily="34" charset="0"/>
              </a:rPr>
              <a:t>l</a:t>
            </a:r>
            <a:r>
              <a:rPr lang="en-GB" sz="6000" dirty="0">
                <a:solidFill>
                  <a:srgbClr val="115076"/>
                </a:solidFill>
                <a:latin typeface="Century Gothic" panose="020B0502020202020204" pitchFamily="34" charset="0"/>
                <a:cs typeface="Calibri" panose="020F0502020204030204" pitchFamily="34" charset="0"/>
              </a:rPr>
              <a:t>abra</a:t>
            </a:r>
          </a:p>
        </p:txBody>
      </p:sp>
      <p:sp>
        <p:nvSpPr>
          <p:cNvPr id="9" name="TextBox 8"/>
          <p:cNvSpPr txBox="1"/>
          <p:nvPr/>
        </p:nvSpPr>
        <p:spPr>
          <a:xfrm>
            <a:off x="9134474" y="3387451"/>
            <a:ext cx="1465653" cy="1015663"/>
          </a:xfrm>
          <a:prstGeom prst="rect">
            <a:avLst/>
          </a:prstGeom>
          <a:noFill/>
        </p:spPr>
        <p:txBody>
          <a:bodyPr wrap="square" rtlCol="0">
            <a:spAutoFit/>
          </a:bodyPr>
          <a:lstStyle/>
          <a:p>
            <a:pPr algn="ctr"/>
            <a:r>
              <a:rPr lang="en-GB" sz="6000" dirty="0">
                <a:solidFill>
                  <a:srgbClr val="E87D1E"/>
                </a:solidFill>
                <a:latin typeface="Century Gothic" panose="020B0502020202020204" pitchFamily="34" charset="0"/>
                <a:cs typeface="Calibri" panose="020F0502020204030204" pitchFamily="34" charset="0"/>
              </a:rPr>
              <a:t>l</a:t>
            </a:r>
            <a:r>
              <a:rPr lang="en-GB" sz="6000" dirty="0">
                <a:solidFill>
                  <a:srgbClr val="115076"/>
                </a:solidFill>
                <a:latin typeface="Century Gothic" panose="020B0502020202020204" pitchFamily="34" charset="0"/>
                <a:cs typeface="Calibri" panose="020F0502020204030204" pitchFamily="34" charset="0"/>
              </a:rPr>
              <a:t>uz</a:t>
            </a:r>
          </a:p>
        </p:txBody>
      </p:sp>
      <p:sp>
        <p:nvSpPr>
          <p:cNvPr id="17" name="TextBox 16"/>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1917718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l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l_libro.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subTnLst>
                                    <p:audio>
                                      <p:cMediaNode>
                                        <p:cTn display="0" masterRel="sameClick">
                                          <p:stCondLst>
                                            <p:cond evt="begin" delay="0">
                                              <p:tn val="18"/>
                                            </p:cond>
                                          </p:stCondLst>
                                          <p:endCondLst>
                                            <p:cond evt="onStopAudio" delay="0">
                                              <p:tgtEl>
                                                <p:sldTgt/>
                                              </p:tgtEl>
                                            </p:cond>
                                          </p:endCondLst>
                                        </p:cTn>
                                        <p:tgtEl>
                                          <p:sndTgt r:embed="rId5" name="l_salir.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subTnLst>
                                    <p:audio>
                                      <p:cMediaNode>
                                        <p:cTn display="0" masterRel="sameClick">
                                          <p:stCondLst>
                                            <p:cond evt="begin" delay="0">
                                              <p:tn val="23"/>
                                            </p:cond>
                                          </p:stCondLst>
                                          <p:endCondLst>
                                            <p:cond evt="onStopAudio" delay="0">
                                              <p:tgtEl>
                                                <p:sldTgt/>
                                              </p:tgtEl>
                                            </p:cond>
                                          </p:endCondLst>
                                        </p:cTn>
                                        <p:tgtEl>
                                          <p:sndTgt r:embed="rId6" name="l_palabra.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subTnLst>
                                    <p:audio>
                                      <p:cMediaNode>
                                        <p:cTn display="0" masterRel="sameClick">
                                          <p:stCondLst>
                                            <p:cond evt="begin" delay="0">
                                              <p:tn val="28"/>
                                            </p:cond>
                                          </p:stCondLst>
                                          <p:endCondLst>
                                            <p:cond evt="onStopAudio" delay="0">
                                              <p:tgtEl>
                                                <p:sldTgt/>
                                              </p:tgtEl>
                                            </p:cond>
                                          </p:endCondLst>
                                        </p:cTn>
                                        <p:tgtEl>
                                          <p:sndTgt r:embed="rId7" name="l_lista.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subTnLst>
                                    <p:audio>
                                      <p:cMediaNode>
                                        <p:cTn display="0" masterRel="sameClick">
                                          <p:stCondLst>
                                            <p:cond evt="begin" delay="0">
                                              <p:tn val="33"/>
                                            </p:cond>
                                          </p:stCondLst>
                                          <p:endCondLst>
                                            <p:cond evt="onStopAudio" delay="0">
                                              <p:tgtEl>
                                                <p:sldTgt/>
                                              </p:tgtEl>
                                            </p:cond>
                                          </p:endCondLst>
                                        </p:cTn>
                                        <p:tgtEl>
                                          <p:sndTgt r:embed="rId8" name="l_luego.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subTnLst>
                                    <p:audio>
                                      <p:cMediaNode>
                                        <p:cTn display="0" masterRel="sameClick">
                                          <p:stCondLst>
                                            <p:cond evt="begin" delay="0">
                                              <p:tn val="38"/>
                                            </p:cond>
                                          </p:stCondLst>
                                          <p:endCondLst>
                                            <p:cond evt="onStopAudio" delay="0">
                                              <p:tgtEl>
                                                <p:sldTgt/>
                                              </p:tgtEl>
                                            </p:cond>
                                          </p:endCondLst>
                                        </p:cTn>
                                        <p:tgtEl>
                                          <p:sndTgt r:embed="rId9" name="l_luz.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10" grpId="0"/>
      <p:bldP spid="11" grpId="0"/>
      <p:bldP spid="7" grpId="0"/>
      <p:bldP spid="8"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57D6C-7C72-FD42-972F-6FDDF9469EBB}"/>
              </a:ext>
            </a:extLst>
          </p:cNvPr>
          <p:cNvSpPr>
            <a:spLocks noGrp="1"/>
          </p:cNvSpPr>
          <p:nvPr>
            <p:ph type="title"/>
          </p:nvPr>
        </p:nvSpPr>
        <p:spPr/>
        <p:txBody>
          <a:bodyPr>
            <a:normAutofit fontScale="90000"/>
          </a:bodyPr>
          <a:lstStyle/>
          <a:p>
            <a:pPr algn="ctr"/>
            <a:r>
              <a:rPr lang="en-GB" sz="13300" b="1" dirty="0">
                <a:solidFill>
                  <a:srgbClr val="115076"/>
                </a:solidFill>
                <a:latin typeface="Century Gothic" panose="020B0502020202020204" pitchFamily="34" charset="0"/>
                <a:cs typeface="Calibri" panose="020F0502020204030204" pitchFamily="34" charset="0"/>
              </a:rPr>
              <a:t>l</a:t>
            </a:r>
            <a:br>
              <a:rPr lang="en-GB" sz="9600" b="1" dirty="0">
                <a:solidFill>
                  <a:srgbClr val="115076"/>
                </a:solidFill>
                <a:latin typeface="Century Gothic" panose="020B0502020202020204" pitchFamily="34" charset="0"/>
                <a:cs typeface="Calibri" panose="020F0502020204030204" pitchFamily="34" charset="0"/>
              </a:rPr>
            </a:br>
            <a:endParaRPr lang="en-US" dirty="0"/>
          </a:p>
        </p:txBody>
      </p:sp>
      <p:sp>
        <p:nvSpPr>
          <p:cNvPr id="4" name="Rounded Rectangle 3" descr="rectangle">
            <a:extLst>
              <a:ext uri="{C183D7F6-B498-43B3-948B-1728B52AA6E4}">
                <adec:decorative xmlns:adec="http://schemas.microsoft.com/office/drawing/2017/decorative" val="1"/>
              </a:ext>
            </a:extLst>
          </p:cNvPr>
          <p:cNvSpPr/>
          <p:nvPr/>
        </p:nvSpPr>
        <p:spPr>
          <a:xfrm>
            <a:off x="4589248" y="1724439"/>
            <a:ext cx="3039035" cy="2678678"/>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5101166" y="3387451"/>
            <a:ext cx="1989668" cy="1015663"/>
          </a:xfrm>
          <a:prstGeom prst="rect">
            <a:avLst/>
          </a:prstGeom>
          <a:noFill/>
        </p:spPr>
        <p:txBody>
          <a:bodyPr wrap="square" rtlCol="0">
            <a:spAutoFit/>
          </a:bodyPr>
          <a:lstStyle/>
          <a:p>
            <a:pPr algn="ctr"/>
            <a:r>
              <a:rPr lang="en-GB" sz="6000" dirty="0">
                <a:solidFill>
                  <a:srgbClr val="E87D1E"/>
                </a:solidFill>
                <a:latin typeface="Century Gothic" panose="020B0502020202020204" pitchFamily="34" charset="0"/>
                <a:cs typeface="Calibri" panose="020F0502020204030204" pitchFamily="34" charset="0"/>
              </a:rPr>
              <a:t>l</a:t>
            </a:r>
            <a:r>
              <a:rPr lang="en-GB" sz="6000" dirty="0">
                <a:solidFill>
                  <a:srgbClr val="115076"/>
                </a:solidFill>
                <a:latin typeface="Century Gothic" panose="020B0502020202020204" pitchFamily="34" charset="0"/>
                <a:cs typeface="Calibri" panose="020F0502020204030204" pitchFamily="34" charset="0"/>
              </a:rPr>
              <a:t>ibro</a:t>
            </a:r>
          </a:p>
        </p:txBody>
      </p:sp>
      <p:sp>
        <p:nvSpPr>
          <p:cNvPr id="10" name="TextBox 9"/>
          <p:cNvSpPr txBox="1"/>
          <p:nvPr/>
        </p:nvSpPr>
        <p:spPr>
          <a:xfrm>
            <a:off x="1466747" y="134399"/>
            <a:ext cx="1776993" cy="1015663"/>
          </a:xfrm>
          <a:prstGeom prst="rect">
            <a:avLst/>
          </a:prstGeom>
          <a:noFill/>
        </p:spPr>
        <p:txBody>
          <a:bodyPr wrap="square" rtlCol="0">
            <a:spAutoFit/>
          </a:bodyPr>
          <a:lstStyle/>
          <a:p>
            <a:r>
              <a:rPr lang="en-GB" sz="6000" dirty="0">
                <a:solidFill>
                  <a:srgbClr val="115076"/>
                </a:solidFill>
                <a:latin typeface="Century Gothic" panose="020B0502020202020204" pitchFamily="34" charset="0"/>
                <a:cs typeface="Calibri" panose="020F0502020204030204" pitchFamily="34" charset="0"/>
              </a:rPr>
              <a:t>sa</a:t>
            </a:r>
            <a:r>
              <a:rPr lang="en-GB" sz="6000" dirty="0">
                <a:solidFill>
                  <a:srgbClr val="E87D1E"/>
                </a:solidFill>
                <a:latin typeface="Century Gothic" panose="020B0502020202020204" pitchFamily="34" charset="0"/>
                <a:cs typeface="Calibri" panose="020F0502020204030204" pitchFamily="34" charset="0"/>
              </a:rPr>
              <a:t>l</a:t>
            </a:r>
            <a:r>
              <a:rPr lang="en-GB" sz="6000" dirty="0">
                <a:solidFill>
                  <a:srgbClr val="115076"/>
                </a:solidFill>
                <a:latin typeface="Century Gothic" panose="020B0502020202020204" pitchFamily="34" charset="0"/>
                <a:cs typeface="Calibri" panose="020F0502020204030204" pitchFamily="34" charset="0"/>
              </a:rPr>
              <a:t>ir</a:t>
            </a:r>
          </a:p>
        </p:txBody>
      </p:sp>
      <p:sp>
        <p:nvSpPr>
          <p:cNvPr id="11" name="TextBox 10"/>
          <p:cNvSpPr txBox="1"/>
          <p:nvPr/>
        </p:nvSpPr>
        <p:spPr>
          <a:xfrm>
            <a:off x="1344741" y="3387452"/>
            <a:ext cx="1738316" cy="1015663"/>
          </a:xfrm>
          <a:prstGeom prst="rect">
            <a:avLst/>
          </a:prstGeom>
          <a:noFill/>
        </p:spPr>
        <p:txBody>
          <a:bodyPr wrap="square" rtlCol="0">
            <a:spAutoFit/>
          </a:bodyPr>
          <a:lstStyle/>
          <a:p>
            <a:r>
              <a:rPr lang="en-GB" sz="6000" dirty="0">
                <a:solidFill>
                  <a:srgbClr val="E87D1E"/>
                </a:solidFill>
                <a:latin typeface="Century Gothic" panose="020B0502020202020204" pitchFamily="34" charset="0"/>
                <a:cs typeface="Calibri" panose="020F0502020204030204" pitchFamily="34" charset="0"/>
              </a:rPr>
              <a:t>l</a:t>
            </a:r>
            <a:r>
              <a:rPr lang="en-GB" sz="6000" dirty="0">
                <a:solidFill>
                  <a:srgbClr val="115076"/>
                </a:solidFill>
                <a:latin typeface="Century Gothic" panose="020B0502020202020204" pitchFamily="34" charset="0"/>
                <a:cs typeface="Calibri" panose="020F0502020204030204" pitchFamily="34" charset="0"/>
              </a:rPr>
              <a:t>ista</a:t>
            </a:r>
          </a:p>
        </p:txBody>
      </p:sp>
      <p:sp>
        <p:nvSpPr>
          <p:cNvPr id="7" name="TextBox 6"/>
          <p:cNvSpPr txBox="1"/>
          <p:nvPr/>
        </p:nvSpPr>
        <p:spPr>
          <a:xfrm>
            <a:off x="4705488" y="4560309"/>
            <a:ext cx="2781024" cy="1015663"/>
          </a:xfrm>
          <a:prstGeom prst="rect">
            <a:avLst/>
          </a:prstGeom>
          <a:noFill/>
        </p:spPr>
        <p:txBody>
          <a:bodyPr wrap="square" rtlCol="0">
            <a:spAutoFit/>
          </a:bodyPr>
          <a:lstStyle/>
          <a:p>
            <a:pPr algn="ctr"/>
            <a:r>
              <a:rPr lang="en-GB" sz="6000" dirty="0">
                <a:solidFill>
                  <a:srgbClr val="E87D1E"/>
                </a:solidFill>
                <a:latin typeface="Century Gothic" panose="020B0502020202020204" pitchFamily="34" charset="0"/>
                <a:cs typeface="Calibri" panose="020F0502020204030204" pitchFamily="34" charset="0"/>
              </a:rPr>
              <a:t>l</a:t>
            </a:r>
            <a:r>
              <a:rPr lang="en-GB" sz="6000" dirty="0">
                <a:solidFill>
                  <a:srgbClr val="115076"/>
                </a:solidFill>
                <a:latin typeface="Century Gothic" panose="020B0502020202020204" pitchFamily="34" charset="0"/>
                <a:cs typeface="Calibri" panose="020F0502020204030204" pitchFamily="34" charset="0"/>
              </a:rPr>
              <a:t>uego</a:t>
            </a:r>
          </a:p>
        </p:txBody>
      </p:sp>
      <p:sp>
        <p:nvSpPr>
          <p:cNvPr id="8" name="TextBox 7"/>
          <p:cNvSpPr txBox="1"/>
          <p:nvPr/>
        </p:nvSpPr>
        <p:spPr>
          <a:xfrm>
            <a:off x="8247145" y="178264"/>
            <a:ext cx="3351819" cy="1015663"/>
          </a:xfrm>
          <a:prstGeom prst="rect">
            <a:avLst/>
          </a:prstGeom>
          <a:noFill/>
        </p:spPr>
        <p:txBody>
          <a:bodyPr wrap="square" rtlCol="0">
            <a:spAutoFit/>
          </a:bodyPr>
          <a:lstStyle/>
          <a:p>
            <a:r>
              <a:rPr lang="en-GB" sz="6000" dirty="0">
                <a:solidFill>
                  <a:srgbClr val="115076"/>
                </a:solidFill>
                <a:latin typeface="Century Gothic" panose="020B0502020202020204" pitchFamily="34" charset="0"/>
                <a:cs typeface="Calibri" panose="020F0502020204030204" pitchFamily="34" charset="0"/>
              </a:rPr>
              <a:t>pa</a:t>
            </a:r>
            <a:r>
              <a:rPr lang="en-GB" sz="6000" dirty="0">
                <a:solidFill>
                  <a:srgbClr val="E87D1E"/>
                </a:solidFill>
                <a:latin typeface="Century Gothic" panose="020B0502020202020204" pitchFamily="34" charset="0"/>
                <a:cs typeface="Calibri" panose="020F0502020204030204" pitchFamily="34" charset="0"/>
              </a:rPr>
              <a:t>l</a:t>
            </a:r>
            <a:r>
              <a:rPr lang="en-GB" sz="6000" dirty="0">
                <a:solidFill>
                  <a:srgbClr val="115076"/>
                </a:solidFill>
                <a:latin typeface="Century Gothic" panose="020B0502020202020204" pitchFamily="34" charset="0"/>
                <a:cs typeface="Calibri" panose="020F0502020204030204" pitchFamily="34" charset="0"/>
              </a:rPr>
              <a:t>abra</a:t>
            </a:r>
          </a:p>
        </p:txBody>
      </p:sp>
      <p:sp>
        <p:nvSpPr>
          <p:cNvPr id="9" name="TextBox 8"/>
          <p:cNvSpPr txBox="1"/>
          <p:nvPr/>
        </p:nvSpPr>
        <p:spPr>
          <a:xfrm>
            <a:off x="9134474" y="3387451"/>
            <a:ext cx="1465653" cy="1015663"/>
          </a:xfrm>
          <a:prstGeom prst="rect">
            <a:avLst/>
          </a:prstGeom>
          <a:noFill/>
        </p:spPr>
        <p:txBody>
          <a:bodyPr wrap="square" rtlCol="0">
            <a:spAutoFit/>
          </a:bodyPr>
          <a:lstStyle/>
          <a:p>
            <a:pPr algn="ctr"/>
            <a:r>
              <a:rPr lang="en-GB" sz="6000" dirty="0">
                <a:solidFill>
                  <a:srgbClr val="E87D1E"/>
                </a:solidFill>
                <a:latin typeface="Century Gothic" panose="020B0502020202020204" pitchFamily="34" charset="0"/>
                <a:cs typeface="Calibri" panose="020F0502020204030204" pitchFamily="34" charset="0"/>
              </a:rPr>
              <a:t>l</a:t>
            </a:r>
            <a:r>
              <a:rPr lang="en-GB" sz="6000" dirty="0">
                <a:solidFill>
                  <a:srgbClr val="115076"/>
                </a:solidFill>
                <a:latin typeface="Century Gothic" panose="020B0502020202020204" pitchFamily="34" charset="0"/>
                <a:cs typeface="Calibri" panose="020F0502020204030204" pitchFamily="34" charset="0"/>
              </a:rPr>
              <a:t>uz</a:t>
            </a:r>
          </a:p>
        </p:txBody>
      </p:sp>
      <p:sp>
        <p:nvSpPr>
          <p:cNvPr id="17" name="TextBox 16"/>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2667572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10" grpId="0"/>
      <p:bldP spid="11" grpId="0"/>
      <p:bldP spid="7" grpId="0"/>
      <p:bldP spid="8"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B387B10-DB18-EC40-96EA-A983131E6FCF}"/>
              </a:ext>
            </a:extLst>
          </p:cNvPr>
          <p:cNvSpPr>
            <a:spLocks noGrp="1"/>
          </p:cNvSpPr>
          <p:nvPr>
            <p:ph type="title"/>
          </p:nvPr>
        </p:nvSpPr>
        <p:spPr/>
        <p:txBody>
          <a:bodyPr>
            <a:normAutofit fontScale="90000"/>
          </a:bodyPr>
          <a:lstStyle/>
          <a:p>
            <a:pPr algn="ctr"/>
            <a:r>
              <a:rPr lang="en-GB" sz="13300" b="1" dirty="0">
                <a:solidFill>
                  <a:srgbClr val="115076"/>
                </a:solidFill>
                <a:latin typeface="Century Gothic" panose="020B0502020202020204" pitchFamily="34" charset="0"/>
                <a:cs typeface="Calibri" panose="020F0502020204030204" pitchFamily="34" charset="0"/>
              </a:rPr>
              <a:t>ca</a:t>
            </a:r>
            <a:br>
              <a:rPr lang="en-GB" sz="9600" b="1" dirty="0">
                <a:solidFill>
                  <a:srgbClr val="115076"/>
                </a:solidFill>
                <a:latin typeface="Century Gothic" panose="020B0502020202020204" pitchFamily="34" charset="0"/>
                <a:cs typeface="Calibri" panose="020F0502020204030204" pitchFamily="34" charset="0"/>
              </a:rPr>
            </a:br>
            <a:endParaRPr lang="en-US" dirty="0"/>
          </a:p>
        </p:txBody>
      </p:sp>
      <p:sp>
        <p:nvSpPr>
          <p:cNvPr id="4" name="Rounded Rectangle 3" descr="rectangle">
            <a:extLst>
              <a:ext uri="{C183D7F6-B498-43B3-948B-1728B52AA6E4}">
                <adec:decorative xmlns:adec="http://schemas.microsoft.com/office/drawing/2017/decorative" val="1"/>
              </a:ext>
            </a:extLst>
          </p:cNvPr>
          <p:cNvSpPr/>
          <p:nvPr/>
        </p:nvSpPr>
        <p:spPr>
          <a:xfrm>
            <a:off x="4596848" y="1982857"/>
            <a:ext cx="2902226" cy="2616236"/>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9" name="Picture 9" descr="house"/>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35795" y="2104669"/>
            <a:ext cx="2115550" cy="1392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4921664" y="3468766"/>
            <a:ext cx="2348672"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ca</a:t>
            </a:r>
            <a:r>
              <a:rPr lang="es-CO" sz="6000" dirty="0">
                <a:solidFill>
                  <a:srgbClr val="115076"/>
                </a:solidFill>
                <a:latin typeface="Century Gothic" panose="020B0502020202020204" pitchFamily="34" charset="0"/>
                <a:cs typeface="Calibri" panose="020F0502020204030204" pitchFamily="34" charset="0"/>
              </a:rPr>
              <a:t>sa</a:t>
            </a:r>
          </a:p>
        </p:txBody>
      </p:sp>
      <p:sp>
        <p:nvSpPr>
          <p:cNvPr id="12" name="TextBox 11"/>
          <p:cNvSpPr txBox="1"/>
          <p:nvPr/>
        </p:nvSpPr>
        <p:spPr>
          <a:xfrm>
            <a:off x="859549" y="201806"/>
            <a:ext cx="2954950" cy="1015663"/>
          </a:xfrm>
          <a:prstGeom prst="rect">
            <a:avLst/>
          </a:prstGeom>
          <a:noFill/>
        </p:spPr>
        <p:txBody>
          <a:bodyPr wrap="square" rtlCol="0">
            <a:spAutoFit/>
          </a:bodyPr>
          <a:lstStyle/>
          <a:p>
            <a:r>
              <a:rPr lang="es-CO" sz="6000" dirty="0">
                <a:solidFill>
                  <a:srgbClr val="E87D1E"/>
                </a:solidFill>
                <a:latin typeface="Century Gothic" panose="020B0502020202020204" pitchFamily="34" charset="0"/>
                <a:cs typeface="Calibri" panose="020F0502020204030204" pitchFamily="34" charset="0"/>
              </a:rPr>
              <a:t>ca</a:t>
            </a:r>
            <a:r>
              <a:rPr lang="es-CO" sz="6000" dirty="0">
                <a:solidFill>
                  <a:srgbClr val="115076"/>
                </a:solidFill>
                <a:latin typeface="Century Gothic" panose="020B0502020202020204" pitchFamily="34" charset="0"/>
                <a:cs typeface="Calibri" panose="020F0502020204030204" pitchFamily="34" charset="0"/>
              </a:rPr>
              <a:t>mpo</a:t>
            </a:r>
          </a:p>
        </p:txBody>
      </p:sp>
      <p:pic>
        <p:nvPicPr>
          <p:cNvPr id="3" name="Picture 2" descr="the countryside"/>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76273" y="1383427"/>
            <a:ext cx="2184937" cy="1638703"/>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Box 9"/>
          <p:cNvSpPr txBox="1"/>
          <p:nvPr/>
        </p:nvSpPr>
        <p:spPr>
          <a:xfrm>
            <a:off x="589771" y="3468766"/>
            <a:ext cx="3494507" cy="1015663"/>
          </a:xfrm>
          <a:prstGeom prst="rect">
            <a:avLst/>
          </a:prstGeom>
          <a:noFill/>
        </p:spPr>
        <p:txBody>
          <a:bodyPr wrap="square" rtlCol="0">
            <a:spAutoFit/>
          </a:bodyPr>
          <a:lstStyle/>
          <a:p>
            <a:r>
              <a:rPr lang="es-CO" sz="6000" dirty="0">
                <a:solidFill>
                  <a:srgbClr val="E87D1E"/>
                </a:solidFill>
                <a:latin typeface="Century Gothic" panose="020B0502020202020204" pitchFamily="34" charset="0"/>
                <a:cs typeface="Calibri" panose="020F0502020204030204" pitchFamily="34" charset="0"/>
              </a:rPr>
              <a:t>ca</a:t>
            </a:r>
            <a:r>
              <a:rPr lang="es-CO" sz="6000" dirty="0">
                <a:solidFill>
                  <a:srgbClr val="115076"/>
                </a:solidFill>
                <a:latin typeface="Century Gothic" panose="020B0502020202020204" pitchFamily="34" charset="0"/>
                <a:cs typeface="Calibri" panose="020F0502020204030204" pitchFamily="34" charset="0"/>
              </a:rPr>
              <a:t>mbiar</a:t>
            </a:r>
          </a:p>
        </p:txBody>
      </p:sp>
      <p:grpSp>
        <p:nvGrpSpPr>
          <p:cNvPr id="5" name="Group 4" descr="two hands, one holding British pounds, one holding euros. "/>
          <p:cNvGrpSpPr/>
          <p:nvPr/>
        </p:nvGrpSpPr>
        <p:grpSpPr>
          <a:xfrm>
            <a:off x="1100163" y="4437156"/>
            <a:ext cx="2337159" cy="1586132"/>
            <a:chOff x="1100163" y="4437156"/>
            <a:chExt cx="2337159" cy="1586132"/>
          </a:xfrm>
        </p:grpSpPr>
        <p:pic>
          <p:nvPicPr>
            <p:cNvPr id="8198" name="Picture 6" descr="two hands exchanging two different currencies "/>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00163" y="4437156"/>
              <a:ext cx="2337159" cy="15817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4" name="TextBox 13"/>
            <p:cNvSpPr txBox="1"/>
            <p:nvPr/>
          </p:nvSpPr>
          <p:spPr>
            <a:xfrm rot="682077">
              <a:off x="2036470" y="5072966"/>
              <a:ext cx="382096" cy="461665"/>
            </a:xfrm>
            <a:prstGeom prst="rect">
              <a:avLst/>
            </a:prstGeom>
            <a:noFill/>
          </p:spPr>
          <p:txBody>
            <a:bodyPr wrap="square" rtlCol="0">
              <a:spAutoFit/>
            </a:bodyPr>
            <a:lstStyle/>
            <a:p>
              <a:r>
                <a:rPr lang="en-GB" sz="2400" b="1" dirty="0"/>
                <a:t>£</a:t>
              </a:r>
            </a:p>
          </p:txBody>
        </p:sp>
        <p:sp>
          <p:nvSpPr>
            <p:cNvPr id="18" name="TextBox 17"/>
            <p:cNvSpPr txBox="1"/>
            <p:nvPr/>
          </p:nvSpPr>
          <p:spPr>
            <a:xfrm rot="682077">
              <a:off x="1955648" y="5561623"/>
              <a:ext cx="382096" cy="461665"/>
            </a:xfrm>
            <a:prstGeom prst="rect">
              <a:avLst/>
            </a:prstGeom>
            <a:noFill/>
          </p:spPr>
          <p:txBody>
            <a:bodyPr wrap="square" rtlCol="0">
              <a:spAutoFit/>
            </a:bodyPr>
            <a:lstStyle/>
            <a:p>
              <a:r>
                <a:rPr lang="en-GB" sz="2400" b="1" dirty="0"/>
                <a:t>$</a:t>
              </a:r>
            </a:p>
          </p:txBody>
        </p:sp>
      </p:grpSp>
      <p:sp>
        <p:nvSpPr>
          <p:cNvPr id="9" name="TextBox 8"/>
          <p:cNvSpPr txBox="1"/>
          <p:nvPr/>
        </p:nvSpPr>
        <p:spPr>
          <a:xfrm>
            <a:off x="4889502" y="4776793"/>
            <a:ext cx="2376576"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ca</a:t>
            </a:r>
            <a:r>
              <a:rPr lang="es-CO" sz="6000" dirty="0">
                <a:solidFill>
                  <a:srgbClr val="115076"/>
                </a:solidFill>
                <a:latin typeface="Century Gothic" panose="020B0502020202020204" pitchFamily="34" charset="0"/>
                <a:cs typeface="Calibri" panose="020F0502020204030204" pitchFamily="34" charset="0"/>
              </a:rPr>
              <a:t>lle</a:t>
            </a:r>
          </a:p>
        </p:txBody>
      </p:sp>
      <p:sp>
        <p:nvSpPr>
          <p:cNvPr id="20" name="TextBox 19"/>
          <p:cNvSpPr txBox="1"/>
          <p:nvPr/>
        </p:nvSpPr>
        <p:spPr>
          <a:xfrm>
            <a:off x="5148039" y="5561623"/>
            <a:ext cx="1895922" cy="646331"/>
          </a:xfrm>
          <a:prstGeom prst="rect">
            <a:avLst/>
          </a:prstGeom>
          <a:noFill/>
        </p:spPr>
        <p:txBody>
          <a:bodyPr wrap="square" rtlCol="0">
            <a:spAutoFit/>
          </a:bodyPr>
          <a:lstStyle/>
          <a:p>
            <a:pPr algn="ctr"/>
            <a:r>
              <a:rPr lang="en-GB" sz="3600" dirty="0">
                <a:solidFill>
                  <a:srgbClr val="115076"/>
                </a:solidFill>
                <a:latin typeface="Century Gothic" panose="020B0502020202020204" pitchFamily="34" charset="0"/>
                <a:cs typeface="Calibri" panose="020F0502020204030204" pitchFamily="34" charset="0"/>
              </a:rPr>
              <a:t>[street]</a:t>
            </a:r>
          </a:p>
        </p:txBody>
      </p:sp>
      <p:sp>
        <p:nvSpPr>
          <p:cNvPr id="11" name="TextBox 10"/>
          <p:cNvSpPr txBox="1"/>
          <p:nvPr/>
        </p:nvSpPr>
        <p:spPr>
          <a:xfrm>
            <a:off x="8315417" y="200075"/>
            <a:ext cx="3045198"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ca</a:t>
            </a:r>
            <a:r>
              <a:rPr lang="es-CO" sz="6000" dirty="0">
                <a:solidFill>
                  <a:srgbClr val="115076"/>
                </a:solidFill>
                <a:latin typeface="Century Gothic" panose="020B0502020202020204" pitchFamily="34" charset="0"/>
                <a:cs typeface="Calibri" panose="020F0502020204030204" pitchFamily="34" charset="0"/>
              </a:rPr>
              <a:t>ra</a:t>
            </a:r>
          </a:p>
        </p:txBody>
      </p:sp>
      <p:pic>
        <p:nvPicPr>
          <p:cNvPr id="8194" name="Picture 2" descr="woman's face"/>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087725" y="1329716"/>
            <a:ext cx="1510963" cy="154990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8432720" y="3421493"/>
            <a:ext cx="2810592" cy="1015663"/>
          </a:xfrm>
          <a:prstGeom prst="rect">
            <a:avLst/>
          </a:prstGeom>
          <a:noFill/>
        </p:spPr>
        <p:txBody>
          <a:bodyPr wrap="square" rtlCol="0">
            <a:spAutoFit/>
          </a:bodyPr>
          <a:lstStyle/>
          <a:p>
            <a:r>
              <a:rPr lang="es-CO" sz="6000" dirty="0">
                <a:solidFill>
                  <a:srgbClr val="E87D1E"/>
                </a:solidFill>
                <a:latin typeface="Century Gothic" panose="020B0502020202020204" pitchFamily="34" charset="0"/>
                <a:cs typeface="Calibri" panose="020F0502020204030204" pitchFamily="34" charset="0"/>
              </a:rPr>
              <a:t>ca</a:t>
            </a:r>
            <a:r>
              <a:rPr lang="es-CO" sz="6000" dirty="0">
                <a:solidFill>
                  <a:srgbClr val="115076"/>
                </a:solidFill>
                <a:latin typeface="Century Gothic" panose="020B0502020202020204" pitchFamily="34" charset="0"/>
                <a:cs typeface="Calibri" panose="020F0502020204030204" pitchFamily="34" charset="0"/>
              </a:rPr>
              <a:t>ntar</a:t>
            </a:r>
          </a:p>
        </p:txBody>
      </p:sp>
      <p:pic>
        <p:nvPicPr>
          <p:cNvPr id="2" name="Picture 1" descr=" boy singing on stage"/>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087725" y="4509141"/>
            <a:ext cx="1589314" cy="158931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2" name="TextBox 21"/>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814568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ca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subTnLst>
                                    <p:audio>
                                      <p:cMediaNode>
                                        <p:cTn display="0" masterRel="sameClick">
                                          <p:stCondLst>
                                            <p:cond evt="begin" delay="0">
                                              <p:tn val="13"/>
                                            </p:cond>
                                          </p:stCondLst>
                                          <p:endCondLst>
                                            <p:cond evt="onStopAudio" delay="0">
                                              <p:tgtEl>
                                                <p:sldTgt/>
                                              </p:tgtEl>
                                            </p:cond>
                                          </p:endCondLst>
                                        </p:cTn>
                                        <p:tgtEl>
                                          <p:sndTgt r:embed="rId4" name="ca_casa.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subTnLst>
                                    <p:audio>
                                      <p:cMediaNode>
                                        <p:cTn display="0" masterRel="sameClick">
                                          <p:stCondLst>
                                            <p:cond evt="begin" delay="0">
                                              <p:tn val="21"/>
                                            </p:cond>
                                          </p:stCondLst>
                                          <p:endCondLst>
                                            <p:cond evt="onStopAudio" delay="0">
                                              <p:tgtEl>
                                                <p:sldTgt/>
                                              </p:tgtEl>
                                            </p:cond>
                                          </p:endCondLst>
                                        </p:cTn>
                                        <p:tgtEl>
                                          <p:sndTgt r:embed="rId5" name="ca_campo.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subTnLst>
                                    <p:audio>
                                      <p:cMediaNode>
                                        <p:cTn display="0" masterRel="sameClick">
                                          <p:stCondLst>
                                            <p:cond evt="begin" delay="0">
                                              <p:tn val="26"/>
                                            </p:cond>
                                          </p:stCondLst>
                                          <p:endCondLst>
                                            <p:cond evt="onStopAudio" delay="0">
                                              <p:tgtEl>
                                                <p:sldTgt/>
                                              </p:tgtEl>
                                            </p:cond>
                                          </p:endCondLst>
                                        </p:cTn>
                                        <p:tgtEl>
                                          <p:sndTgt r:embed="rId5" name="ca_campo.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subTnLst>
                                    <p:audio>
                                      <p:cMediaNode>
                                        <p:cTn display="0" masterRel="sameClick">
                                          <p:stCondLst>
                                            <p:cond evt="begin" delay="0">
                                              <p:tn val="31"/>
                                            </p:cond>
                                          </p:stCondLst>
                                          <p:endCondLst>
                                            <p:cond evt="onStopAudio" delay="0">
                                              <p:tgtEl>
                                                <p:sldTgt/>
                                              </p:tgtEl>
                                            </p:cond>
                                          </p:endCondLst>
                                        </p:cTn>
                                        <p:tgtEl>
                                          <p:sndTgt r:embed="rId6" name="ca_cara.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8194"/>
                                        </p:tgtEl>
                                        <p:attrNameLst>
                                          <p:attrName>style.visibility</p:attrName>
                                        </p:attrNameLst>
                                      </p:cBhvr>
                                      <p:to>
                                        <p:strVal val="visible"/>
                                      </p:to>
                                    </p:set>
                                    <p:animEffect transition="in" filter="fade">
                                      <p:cBhvr>
                                        <p:cTn id="38" dur="500"/>
                                        <p:tgtEl>
                                          <p:spTgt spid="8194"/>
                                        </p:tgtEl>
                                      </p:cBhvr>
                                    </p:animEffect>
                                  </p:childTnLst>
                                  <p:subTnLst>
                                    <p:audio>
                                      <p:cMediaNode>
                                        <p:cTn display="0" masterRel="sameClick">
                                          <p:stCondLst>
                                            <p:cond evt="begin" delay="0">
                                              <p:tn val="36"/>
                                            </p:cond>
                                          </p:stCondLst>
                                          <p:endCondLst>
                                            <p:cond evt="onStopAudio" delay="0">
                                              <p:tgtEl>
                                                <p:sldTgt/>
                                              </p:tgtEl>
                                            </p:cond>
                                          </p:endCondLst>
                                        </p:cTn>
                                        <p:tgtEl>
                                          <p:sndTgt r:embed="rId6" name="ca_cara.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subTnLst>
                                    <p:audio>
                                      <p:cMediaNode>
                                        <p:cTn display="0" masterRel="sameClick">
                                          <p:stCondLst>
                                            <p:cond evt="begin" delay="0">
                                              <p:tn val="41"/>
                                            </p:cond>
                                          </p:stCondLst>
                                          <p:endCondLst>
                                            <p:cond evt="onStopAudio" delay="0">
                                              <p:tgtEl>
                                                <p:sldTgt/>
                                              </p:tgtEl>
                                            </p:cond>
                                          </p:endCondLst>
                                        </p:cTn>
                                        <p:tgtEl>
                                          <p:sndTgt r:embed="rId7" name="ca_cambiar.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500"/>
                                        <p:tgtEl>
                                          <p:spTgt spid="5"/>
                                        </p:tgtEl>
                                      </p:cBhvr>
                                    </p:animEffect>
                                  </p:childTnLst>
                                  <p:subTnLst>
                                    <p:audio>
                                      <p:cMediaNode>
                                        <p:cTn display="0" masterRel="sameClick">
                                          <p:stCondLst>
                                            <p:cond evt="begin" delay="0">
                                              <p:tn val="46"/>
                                            </p:cond>
                                          </p:stCondLst>
                                          <p:endCondLst>
                                            <p:cond evt="onStopAudio" delay="0">
                                              <p:tgtEl>
                                                <p:sldTgt/>
                                              </p:tgtEl>
                                            </p:cond>
                                          </p:endCondLst>
                                        </p:cTn>
                                        <p:tgtEl>
                                          <p:sndTgt r:embed="rId7" name="ca_cambiar.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500"/>
                                        <p:tgtEl>
                                          <p:spTgt spid="9"/>
                                        </p:tgtEl>
                                      </p:cBhvr>
                                    </p:animEffect>
                                  </p:childTnLst>
                                  <p:subTnLst>
                                    <p:audio>
                                      <p:cMediaNode>
                                        <p:cTn display="0" masterRel="sameClick">
                                          <p:stCondLst>
                                            <p:cond evt="begin" delay="0">
                                              <p:tn val="51"/>
                                            </p:cond>
                                          </p:stCondLst>
                                          <p:endCondLst>
                                            <p:cond evt="onStopAudio" delay="0">
                                              <p:tgtEl>
                                                <p:sldTgt/>
                                              </p:tgtEl>
                                            </p:cond>
                                          </p:endCondLst>
                                        </p:cTn>
                                        <p:tgtEl>
                                          <p:sndTgt r:embed="rId8" name="ca_calle.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fade">
                                      <p:cBhvr>
                                        <p:cTn id="58" dur="500"/>
                                        <p:tgtEl>
                                          <p:spTgt spid="20"/>
                                        </p:tgtEl>
                                      </p:cBhvr>
                                    </p:animEffect>
                                  </p:childTnLst>
                                  <p:subTnLst>
                                    <p:audio>
                                      <p:cMediaNode>
                                        <p:cTn display="0" masterRel="sameClick">
                                          <p:stCondLst>
                                            <p:cond evt="begin" delay="0">
                                              <p:tn val="56"/>
                                            </p:cond>
                                          </p:stCondLst>
                                          <p:endCondLst>
                                            <p:cond evt="onStopAudio" delay="0">
                                              <p:tgtEl>
                                                <p:sldTgt/>
                                              </p:tgtEl>
                                            </p:cond>
                                          </p:endCondLst>
                                        </p:cTn>
                                        <p:tgtEl>
                                          <p:sndTgt r:embed="rId8" name="ca_calle.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fade">
                                      <p:cBhvr>
                                        <p:cTn id="63" dur="500"/>
                                        <p:tgtEl>
                                          <p:spTgt spid="8"/>
                                        </p:tgtEl>
                                      </p:cBhvr>
                                    </p:animEffect>
                                  </p:childTnLst>
                                  <p:subTnLst>
                                    <p:audio>
                                      <p:cMediaNode>
                                        <p:cTn display="0" masterRel="sameClick">
                                          <p:stCondLst>
                                            <p:cond evt="begin" delay="0">
                                              <p:tn val="61"/>
                                            </p:cond>
                                          </p:stCondLst>
                                          <p:endCondLst>
                                            <p:cond evt="onStopAudio" delay="0">
                                              <p:tgtEl>
                                                <p:sldTgt/>
                                              </p:tgtEl>
                                            </p:cond>
                                          </p:endCondLst>
                                        </p:cTn>
                                        <p:tgtEl>
                                          <p:sndTgt r:embed="rId9" name="ca_cantar.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
                                        </p:tgtEl>
                                        <p:attrNameLst>
                                          <p:attrName>style.visibility</p:attrName>
                                        </p:attrNameLst>
                                      </p:cBhvr>
                                      <p:to>
                                        <p:strVal val="visible"/>
                                      </p:to>
                                    </p:set>
                                    <p:animEffect transition="in" filter="fade">
                                      <p:cBhvr>
                                        <p:cTn id="68" dur="500"/>
                                        <p:tgtEl>
                                          <p:spTgt spid="2"/>
                                        </p:tgtEl>
                                      </p:cBhvr>
                                    </p:animEffect>
                                  </p:childTnLst>
                                  <p:subTnLst>
                                    <p:audio>
                                      <p:cMediaNode>
                                        <p:cTn display="0" masterRel="sameClick">
                                          <p:stCondLst>
                                            <p:cond evt="begin" delay="0">
                                              <p:tn val="66"/>
                                            </p:cond>
                                          </p:stCondLst>
                                          <p:endCondLst>
                                            <p:cond evt="onStopAudio" delay="0">
                                              <p:tgtEl>
                                                <p:sldTgt/>
                                              </p:tgtEl>
                                            </p:cond>
                                          </p:endCondLst>
                                        </p:cTn>
                                        <p:tgtEl>
                                          <p:sndTgt r:embed="rId9" name="ca_canta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animBg="1"/>
      <p:bldP spid="6" grpId="0"/>
      <p:bldP spid="12" grpId="0"/>
      <p:bldP spid="10" grpId="0"/>
      <p:bldP spid="9" grpId="0"/>
      <p:bldP spid="20" grpId="0"/>
      <p:bldP spid="11"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B387B10-DB18-EC40-96EA-A983131E6FCF}"/>
              </a:ext>
            </a:extLst>
          </p:cNvPr>
          <p:cNvSpPr>
            <a:spLocks noGrp="1"/>
          </p:cNvSpPr>
          <p:nvPr>
            <p:ph type="title"/>
          </p:nvPr>
        </p:nvSpPr>
        <p:spPr/>
        <p:txBody>
          <a:bodyPr>
            <a:normAutofit fontScale="90000"/>
          </a:bodyPr>
          <a:lstStyle/>
          <a:p>
            <a:pPr algn="ctr"/>
            <a:r>
              <a:rPr lang="en-GB" sz="13300" b="1" dirty="0">
                <a:solidFill>
                  <a:srgbClr val="115076"/>
                </a:solidFill>
                <a:latin typeface="Century Gothic" panose="020B0502020202020204" pitchFamily="34" charset="0"/>
                <a:cs typeface="Calibri" panose="020F0502020204030204" pitchFamily="34" charset="0"/>
              </a:rPr>
              <a:t>ca</a:t>
            </a:r>
            <a:br>
              <a:rPr lang="en-GB" sz="9600" b="1" dirty="0">
                <a:solidFill>
                  <a:srgbClr val="115076"/>
                </a:solidFill>
                <a:latin typeface="Century Gothic" panose="020B0502020202020204" pitchFamily="34" charset="0"/>
                <a:cs typeface="Calibri" panose="020F0502020204030204" pitchFamily="34" charset="0"/>
              </a:rPr>
            </a:br>
            <a:endParaRPr lang="en-US" dirty="0"/>
          </a:p>
        </p:txBody>
      </p:sp>
      <p:sp>
        <p:nvSpPr>
          <p:cNvPr id="4" name="Rounded Rectangle 3" descr="rectangle">
            <a:extLst>
              <a:ext uri="{C183D7F6-B498-43B3-948B-1728B52AA6E4}">
                <adec:decorative xmlns:adec="http://schemas.microsoft.com/office/drawing/2017/decorative" val="1"/>
              </a:ext>
            </a:extLst>
          </p:cNvPr>
          <p:cNvSpPr/>
          <p:nvPr/>
        </p:nvSpPr>
        <p:spPr>
          <a:xfrm>
            <a:off x="4596848" y="1982857"/>
            <a:ext cx="2902226" cy="2616236"/>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TextBox 5"/>
          <p:cNvSpPr txBox="1"/>
          <p:nvPr/>
        </p:nvSpPr>
        <p:spPr>
          <a:xfrm>
            <a:off x="4921664" y="3468766"/>
            <a:ext cx="2348672"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ca</a:t>
            </a:r>
            <a:r>
              <a:rPr lang="es-CO" sz="6000" dirty="0">
                <a:solidFill>
                  <a:srgbClr val="115076"/>
                </a:solidFill>
                <a:latin typeface="Century Gothic" panose="020B0502020202020204" pitchFamily="34" charset="0"/>
                <a:cs typeface="Calibri" panose="020F0502020204030204" pitchFamily="34" charset="0"/>
              </a:rPr>
              <a:t>sa</a:t>
            </a:r>
          </a:p>
        </p:txBody>
      </p:sp>
      <p:sp>
        <p:nvSpPr>
          <p:cNvPr id="12" name="TextBox 11"/>
          <p:cNvSpPr txBox="1"/>
          <p:nvPr/>
        </p:nvSpPr>
        <p:spPr>
          <a:xfrm>
            <a:off x="859549" y="201806"/>
            <a:ext cx="2954950" cy="1015663"/>
          </a:xfrm>
          <a:prstGeom prst="rect">
            <a:avLst/>
          </a:prstGeom>
          <a:noFill/>
        </p:spPr>
        <p:txBody>
          <a:bodyPr wrap="square" rtlCol="0">
            <a:spAutoFit/>
          </a:bodyPr>
          <a:lstStyle/>
          <a:p>
            <a:r>
              <a:rPr lang="es-CO" sz="6000" dirty="0">
                <a:solidFill>
                  <a:srgbClr val="E87D1E"/>
                </a:solidFill>
                <a:latin typeface="Century Gothic" panose="020B0502020202020204" pitchFamily="34" charset="0"/>
                <a:cs typeface="Calibri" panose="020F0502020204030204" pitchFamily="34" charset="0"/>
              </a:rPr>
              <a:t>ca</a:t>
            </a:r>
            <a:r>
              <a:rPr lang="es-CO" sz="6000" dirty="0">
                <a:solidFill>
                  <a:srgbClr val="115076"/>
                </a:solidFill>
                <a:latin typeface="Century Gothic" panose="020B0502020202020204" pitchFamily="34" charset="0"/>
                <a:cs typeface="Calibri" panose="020F0502020204030204" pitchFamily="34" charset="0"/>
              </a:rPr>
              <a:t>mpo</a:t>
            </a:r>
          </a:p>
        </p:txBody>
      </p:sp>
      <p:sp>
        <p:nvSpPr>
          <p:cNvPr id="10" name="TextBox 9"/>
          <p:cNvSpPr txBox="1"/>
          <p:nvPr/>
        </p:nvSpPr>
        <p:spPr>
          <a:xfrm>
            <a:off x="589771" y="3468766"/>
            <a:ext cx="3494507" cy="1015663"/>
          </a:xfrm>
          <a:prstGeom prst="rect">
            <a:avLst/>
          </a:prstGeom>
          <a:noFill/>
        </p:spPr>
        <p:txBody>
          <a:bodyPr wrap="square" rtlCol="0">
            <a:spAutoFit/>
          </a:bodyPr>
          <a:lstStyle/>
          <a:p>
            <a:r>
              <a:rPr lang="es-CO" sz="6000" dirty="0">
                <a:solidFill>
                  <a:srgbClr val="E87D1E"/>
                </a:solidFill>
                <a:latin typeface="Century Gothic" panose="020B0502020202020204" pitchFamily="34" charset="0"/>
                <a:cs typeface="Calibri" panose="020F0502020204030204" pitchFamily="34" charset="0"/>
              </a:rPr>
              <a:t>ca</a:t>
            </a:r>
            <a:r>
              <a:rPr lang="es-CO" sz="6000" dirty="0">
                <a:solidFill>
                  <a:srgbClr val="115076"/>
                </a:solidFill>
                <a:latin typeface="Century Gothic" panose="020B0502020202020204" pitchFamily="34" charset="0"/>
                <a:cs typeface="Calibri" panose="020F0502020204030204" pitchFamily="34" charset="0"/>
              </a:rPr>
              <a:t>mbiar</a:t>
            </a:r>
          </a:p>
        </p:txBody>
      </p:sp>
      <p:sp>
        <p:nvSpPr>
          <p:cNvPr id="9" name="TextBox 8"/>
          <p:cNvSpPr txBox="1"/>
          <p:nvPr/>
        </p:nvSpPr>
        <p:spPr>
          <a:xfrm>
            <a:off x="4889502" y="4776793"/>
            <a:ext cx="2376576"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ca</a:t>
            </a:r>
            <a:r>
              <a:rPr lang="es-CO" sz="6000" dirty="0">
                <a:solidFill>
                  <a:srgbClr val="115076"/>
                </a:solidFill>
                <a:latin typeface="Century Gothic" panose="020B0502020202020204" pitchFamily="34" charset="0"/>
                <a:cs typeface="Calibri" panose="020F0502020204030204" pitchFamily="34" charset="0"/>
              </a:rPr>
              <a:t>lle</a:t>
            </a:r>
          </a:p>
        </p:txBody>
      </p:sp>
      <p:sp>
        <p:nvSpPr>
          <p:cNvPr id="11" name="TextBox 10"/>
          <p:cNvSpPr txBox="1"/>
          <p:nvPr/>
        </p:nvSpPr>
        <p:spPr>
          <a:xfrm>
            <a:off x="8315417" y="200075"/>
            <a:ext cx="3045198"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ca</a:t>
            </a:r>
            <a:r>
              <a:rPr lang="es-CO" sz="6000" dirty="0">
                <a:solidFill>
                  <a:srgbClr val="115076"/>
                </a:solidFill>
                <a:latin typeface="Century Gothic" panose="020B0502020202020204" pitchFamily="34" charset="0"/>
                <a:cs typeface="Calibri" panose="020F0502020204030204" pitchFamily="34" charset="0"/>
              </a:rPr>
              <a:t>ra</a:t>
            </a:r>
          </a:p>
        </p:txBody>
      </p:sp>
      <p:sp>
        <p:nvSpPr>
          <p:cNvPr id="8" name="TextBox 7"/>
          <p:cNvSpPr txBox="1"/>
          <p:nvPr/>
        </p:nvSpPr>
        <p:spPr>
          <a:xfrm>
            <a:off x="8432720" y="3421493"/>
            <a:ext cx="2810592" cy="1015663"/>
          </a:xfrm>
          <a:prstGeom prst="rect">
            <a:avLst/>
          </a:prstGeom>
          <a:noFill/>
        </p:spPr>
        <p:txBody>
          <a:bodyPr wrap="square" rtlCol="0">
            <a:spAutoFit/>
          </a:bodyPr>
          <a:lstStyle/>
          <a:p>
            <a:r>
              <a:rPr lang="es-CO" sz="6000" dirty="0">
                <a:solidFill>
                  <a:srgbClr val="E87D1E"/>
                </a:solidFill>
                <a:latin typeface="Century Gothic" panose="020B0502020202020204" pitchFamily="34" charset="0"/>
                <a:cs typeface="Calibri" panose="020F0502020204030204" pitchFamily="34" charset="0"/>
              </a:rPr>
              <a:t>ca</a:t>
            </a:r>
            <a:r>
              <a:rPr lang="es-CO" sz="6000" dirty="0">
                <a:solidFill>
                  <a:srgbClr val="115076"/>
                </a:solidFill>
                <a:latin typeface="Century Gothic" panose="020B0502020202020204" pitchFamily="34" charset="0"/>
                <a:cs typeface="Calibri" panose="020F0502020204030204" pitchFamily="34" charset="0"/>
              </a:rPr>
              <a:t>ntar</a:t>
            </a:r>
          </a:p>
        </p:txBody>
      </p:sp>
      <p:sp>
        <p:nvSpPr>
          <p:cNvPr id="22" name="TextBox 21"/>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1206407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ca_new.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subTnLst>
                                    <p:audio>
                                      <p:cMediaNode>
                                        <p:cTn display="0" masterRel="sameClick">
                                          <p:stCondLst>
                                            <p:cond evt="begin" delay="0">
                                              <p:tn val="8"/>
                                            </p:cond>
                                          </p:stCondLst>
                                          <p:endCondLst>
                                            <p:cond evt="onStopAudio" delay="0">
                                              <p:tgtEl>
                                                <p:sldTgt/>
                                              </p:tgtEl>
                                            </p:cond>
                                          </p:endCondLst>
                                        </p:cTn>
                                        <p:tgtEl>
                                          <p:sndTgt r:embed="rId4" name="ca_casa.wav"/>
                                        </p:tgtEl>
                                      </p:cMediaNode>
                                    </p:audio>
                                  </p:sub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subTnLst>
                                    <p:audio>
                                      <p:cMediaNode>
                                        <p:cTn display="0" masterRel="sameClick">
                                          <p:stCondLst>
                                            <p:cond evt="begin" delay="0">
                                              <p:tn val="16"/>
                                            </p:cond>
                                          </p:stCondLst>
                                          <p:endCondLst>
                                            <p:cond evt="onStopAudio" delay="0">
                                              <p:tgtEl>
                                                <p:sldTgt/>
                                              </p:tgtEl>
                                            </p:cond>
                                          </p:endCondLst>
                                        </p:cTn>
                                        <p:tgtEl>
                                          <p:sndTgt r:embed="rId5" name="ca_campo.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subTnLst>
                                    <p:audio>
                                      <p:cMediaNode>
                                        <p:cTn display="0" masterRel="sameClick">
                                          <p:stCondLst>
                                            <p:cond evt="begin" delay="0">
                                              <p:tn val="21"/>
                                            </p:cond>
                                          </p:stCondLst>
                                          <p:endCondLst>
                                            <p:cond evt="onStopAudio" delay="0">
                                              <p:tgtEl>
                                                <p:sldTgt/>
                                              </p:tgtEl>
                                            </p:cond>
                                          </p:endCondLst>
                                        </p:cTn>
                                        <p:tgtEl>
                                          <p:sndTgt r:embed="rId6" name="ca_cara.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subTnLst>
                                    <p:audio>
                                      <p:cMediaNode>
                                        <p:cTn display="0" masterRel="sameClick">
                                          <p:stCondLst>
                                            <p:cond evt="begin" delay="0">
                                              <p:tn val="26"/>
                                            </p:cond>
                                          </p:stCondLst>
                                          <p:endCondLst>
                                            <p:cond evt="onStopAudio" delay="0">
                                              <p:tgtEl>
                                                <p:sldTgt/>
                                              </p:tgtEl>
                                            </p:cond>
                                          </p:endCondLst>
                                        </p:cTn>
                                        <p:tgtEl>
                                          <p:sndTgt r:embed="rId7" name="ca_cambiar.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subTnLst>
                                    <p:audio>
                                      <p:cMediaNode>
                                        <p:cTn display="0" masterRel="sameClick">
                                          <p:stCondLst>
                                            <p:cond evt="begin" delay="0">
                                              <p:tn val="31"/>
                                            </p:cond>
                                          </p:stCondLst>
                                          <p:endCondLst>
                                            <p:cond evt="onStopAudio" delay="0">
                                              <p:tgtEl>
                                                <p:sldTgt/>
                                              </p:tgtEl>
                                            </p:cond>
                                          </p:endCondLst>
                                        </p:cTn>
                                        <p:tgtEl>
                                          <p:sndTgt r:embed="rId8" name="ca_call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subTnLst>
                                    <p:audio>
                                      <p:cMediaNode>
                                        <p:cTn display="0" masterRel="sameClick">
                                          <p:stCondLst>
                                            <p:cond evt="begin" delay="0">
                                              <p:tn val="36"/>
                                            </p:cond>
                                          </p:stCondLst>
                                          <p:endCondLst>
                                            <p:cond evt="onStopAudio" delay="0">
                                              <p:tgtEl>
                                                <p:sldTgt/>
                                              </p:tgtEl>
                                            </p:cond>
                                          </p:endCondLst>
                                        </p:cTn>
                                        <p:tgtEl>
                                          <p:sndTgt r:embed="rId9" name="ca_canta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animBg="1"/>
      <p:bldP spid="6" grpId="0"/>
      <p:bldP spid="12" grpId="0"/>
      <p:bldP spid="10" grpId="0"/>
      <p:bldP spid="9" grpId="0"/>
      <p:bldP spid="11"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B05BD-5AE6-1F4F-8EC8-76E45EDAFF52}"/>
              </a:ext>
            </a:extLst>
          </p:cNvPr>
          <p:cNvSpPr>
            <a:spLocks noGrp="1"/>
          </p:cNvSpPr>
          <p:nvPr>
            <p:ph type="title"/>
          </p:nvPr>
        </p:nvSpPr>
        <p:spPr/>
        <p:txBody>
          <a:bodyPr>
            <a:normAutofit fontScale="90000"/>
          </a:bodyPr>
          <a:lstStyle/>
          <a:p>
            <a:pPr algn="ctr"/>
            <a:r>
              <a:rPr lang="en-GB" sz="13300" b="1" dirty="0">
                <a:solidFill>
                  <a:srgbClr val="115076"/>
                </a:solidFill>
                <a:latin typeface="Century Gothic" panose="020B0502020202020204" pitchFamily="34" charset="0"/>
                <a:cs typeface="Calibri" panose="020F0502020204030204" pitchFamily="34" charset="0"/>
              </a:rPr>
              <a:t>ca</a:t>
            </a:r>
            <a:br>
              <a:rPr lang="en-GB" sz="9600" b="1" dirty="0">
                <a:solidFill>
                  <a:srgbClr val="115076"/>
                </a:solidFill>
                <a:latin typeface="Century Gothic" panose="020B0502020202020204" pitchFamily="34" charset="0"/>
                <a:cs typeface="Calibri" panose="020F0502020204030204" pitchFamily="34" charset="0"/>
              </a:rPr>
            </a:br>
            <a:endParaRPr lang="en-US" dirty="0"/>
          </a:p>
        </p:txBody>
      </p:sp>
      <p:sp>
        <p:nvSpPr>
          <p:cNvPr id="4" name="Rounded Rectangle 3" descr="rectangle">
            <a:extLst>
              <a:ext uri="{C183D7F6-B498-43B3-948B-1728B52AA6E4}">
                <adec:decorative xmlns:adec="http://schemas.microsoft.com/office/drawing/2017/decorative" val="1"/>
              </a:ext>
            </a:extLst>
          </p:cNvPr>
          <p:cNvSpPr/>
          <p:nvPr/>
        </p:nvSpPr>
        <p:spPr>
          <a:xfrm>
            <a:off x="4596848" y="1982857"/>
            <a:ext cx="2902226" cy="2616236"/>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TextBox 5"/>
          <p:cNvSpPr txBox="1"/>
          <p:nvPr/>
        </p:nvSpPr>
        <p:spPr>
          <a:xfrm>
            <a:off x="4921664" y="3468766"/>
            <a:ext cx="2348672"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ca</a:t>
            </a:r>
            <a:r>
              <a:rPr lang="es-CO" sz="6000" dirty="0">
                <a:solidFill>
                  <a:srgbClr val="115076"/>
                </a:solidFill>
                <a:latin typeface="Century Gothic" panose="020B0502020202020204" pitchFamily="34" charset="0"/>
                <a:cs typeface="Calibri" panose="020F0502020204030204" pitchFamily="34" charset="0"/>
              </a:rPr>
              <a:t>sa</a:t>
            </a:r>
          </a:p>
        </p:txBody>
      </p:sp>
      <p:sp>
        <p:nvSpPr>
          <p:cNvPr id="12" name="TextBox 11"/>
          <p:cNvSpPr txBox="1"/>
          <p:nvPr/>
        </p:nvSpPr>
        <p:spPr>
          <a:xfrm>
            <a:off x="859549" y="201806"/>
            <a:ext cx="2954950" cy="1015663"/>
          </a:xfrm>
          <a:prstGeom prst="rect">
            <a:avLst/>
          </a:prstGeom>
          <a:noFill/>
        </p:spPr>
        <p:txBody>
          <a:bodyPr wrap="square" rtlCol="0">
            <a:spAutoFit/>
          </a:bodyPr>
          <a:lstStyle/>
          <a:p>
            <a:r>
              <a:rPr lang="es-CO" sz="6000" dirty="0">
                <a:solidFill>
                  <a:srgbClr val="E87D1E"/>
                </a:solidFill>
                <a:latin typeface="Century Gothic" panose="020B0502020202020204" pitchFamily="34" charset="0"/>
                <a:cs typeface="Calibri" panose="020F0502020204030204" pitchFamily="34" charset="0"/>
              </a:rPr>
              <a:t>ca</a:t>
            </a:r>
            <a:r>
              <a:rPr lang="es-CO" sz="6000" dirty="0">
                <a:solidFill>
                  <a:srgbClr val="115076"/>
                </a:solidFill>
                <a:latin typeface="Century Gothic" panose="020B0502020202020204" pitchFamily="34" charset="0"/>
                <a:cs typeface="Calibri" panose="020F0502020204030204" pitchFamily="34" charset="0"/>
              </a:rPr>
              <a:t>mpo</a:t>
            </a:r>
          </a:p>
        </p:txBody>
      </p:sp>
      <p:sp>
        <p:nvSpPr>
          <p:cNvPr id="10" name="TextBox 9"/>
          <p:cNvSpPr txBox="1"/>
          <p:nvPr/>
        </p:nvSpPr>
        <p:spPr>
          <a:xfrm>
            <a:off x="589771" y="3468766"/>
            <a:ext cx="3494507" cy="1015663"/>
          </a:xfrm>
          <a:prstGeom prst="rect">
            <a:avLst/>
          </a:prstGeom>
          <a:noFill/>
        </p:spPr>
        <p:txBody>
          <a:bodyPr wrap="square" rtlCol="0">
            <a:spAutoFit/>
          </a:bodyPr>
          <a:lstStyle/>
          <a:p>
            <a:r>
              <a:rPr lang="es-CO" sz="6000" dirty="0">
                <a:solidFill>
                  <a:srgbClr val="E87D1E"/>
                </a:solidFill>
                <a:latin typeface="Century Gothic" panose="020B0502020202020204" pitchFamily="34" charset="0"/>
                <a:cs typeface="Calibri" panose="020F0502020204030204" pitchFamily="34" charset="0"/>
              </a:rPr>
              <a:t>ca</a:t>
            </a:r>
            <a:r>
              <a:rPr lang="es-CO" sz="6000" dirty="0">
                <a:solidFill>
                  <a:srgbClr val="115076"/>
                </a:solidFill>
                <a:latin typeface="Century Gothic" panose="020B0502020202020204" pitchFamily="34" charset="0"/>
                <a:cs typeface="Calibri" panose="020F0502020204030204" pitchFamily="34" charset="0"/>
              </a:rPr>
              <a:t>mbiar</a:t>
            </a:r>
          </a:p>
        </p:txBody>
      </p:sp>
      <p:sp>
        <p:nvSpPr>
          <p:cNvPr id="9" name="TextBox 8"/>
          <p:cNvSpPr txBox="1"/>
          <p:nvPr/>
        </p:nvSpPr>
        <p:spPr>
          <a:xfrm>
            <a:off x="4889502" y="4776793"/>
            <a:ext cx="2376576"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ca</a:t>
            </a:r>
            <a:r>
              <a:rPr lang="es-CO" sz="6000" dirty="0">
                <a:solidFill>
                  <a:srgbClr val="115076"/>
                </a:solidFill>
                <a:latin typeface="Century Gothic" panose="020B0502020202020204" pitchFamily="34" charset="0"/>
                <a:cs typeface="Calibri" panose="020F0502020204030204" pitchFamily="34" charset="0"/>
              </a:rPr>
              <a:t>lle</a:t>
            </a:r>
          </a:p>
        </p:txBody>
      </p:sp>
      <p:sp>
        <p:nvSpPr>
          <p:cNvPr id="11" name="TextBox 10"/>
          <p:cNvSpPr txBox="1"/>
          <p:nvPr/>
        </p:nvSpPr>
        <p:spPr>
          <a:xfrm>
            <a:off x="8315417" y="200075"/>
            <a:ext cx="3045198"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ca</a:t>
            </a:r>
            <a:r>
              <a:rPr lang="es-CO" sz="6000" dirty="0">
                <a:solidFill>
                  <a:srgbClr val="115076"/>
                </a:solidFill>
                <a:latin typeface="Century Gothic" panose="020B0502020202020204" pitchFamily="34" charset="0"/>
                <a:cs typeface="Calibri" panose="020F0502020204030204" pitchFamily="34" charset="0"/>
              </a:rPr>
              <a:t>ra</a:t>
            </a:r>
          </a:p>
        </p:txBody>
      </p:sp>
      <p:sp>
        <p:nvSpPr>
          <p:cNvPr id="8" name="TextBox 7"/>
          <p:cNvSpPr txBox="1"/>
          <p:nvPr/>
        </p:nvSpPr>
        <p:spPr>
          <a:xfrm>
            <a:off x="8432720" y="3421493"/>
            <a:ext cx="2810592" cy="1015663"/>
          </a:xfrm>
          <a:prstGeom prst="rect">
            <a:avLst/>
          </a:prstGeom>
          <a:noFill/>
        </p:spPr>
        <p:txBody>
          <a:bodyPr wrap="square" rtlCol="0">
            <a:spAutoFit/>
          </a:bodyPr>
          <a:lstStyle/>
          <a:p>
            <a:r>
              <a:rPr lang="es-CO" sz="6000" dirty="0">
                <a:solidFill>
                  <a:srgbClr val="E87D1E"/>
                </a:solidFill>
                <a:latin typeface="Century Gothic" panose="020B0502020202020204" pitchFamily="34" charset="0"/>
                <a:cs typeface="Calibri" panose="020F0502020204030204" pitchFamily="34" charset="0"/>
              </a:rPr>
              <a:t>ca</a:t>
            </a:r>
            <a:r>
              <a:rPr lang="es-CO" sz="6000" dirty="0">
                <a:solidFill>
                  <a:srgbClr val="115076"/>
                </a:solidFill>
                <a:latin typeface="Century Gothic" panose="020B0502020202020204" pitchFamily="34" charset="0"/>
                <a:cs typeface="Calibri" panose="020F0502020204030204" pitchFamily="34" charset="0"/>
              </a:rPr>
              <a:t>ntar</a:t>
            </a:r>
          </a:p>
        </p:txBody>
      </p:sp>
      <p:sp>
        <p:nvSpPr>
          <p:cNvPr id="22" name="TextBox 21"/>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1362232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6" grpId="0"/>
      <p:bldP spid="12" grpId="0"/>
      <p:bldP spid="10" grpId="0"/>
      <p:bldP spid="9" grpId="0"/>
      <p:bldP spid="11"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1597C4-D6FD-A346-B6A8-B68BDBFEE20D}"/>
              </a:ext>
            </a:extLst>
          </p:cNvPr>
          <p:cNvSpPr>
            <a:spLocks noGrp="1"/>
          </p:cNvSpPr>
          <p:nvPr>
            <p:ph type="title"/>
          </p:nvPr>
        </p:nvSpPr>
        <p:spPr/>
        <p:txBody>
          <a:bodyPr>
            <a:normAutofit fontScale="90000"/>
          </a:bodyPr>
          <a:lstStyle/>
          <a:p>
            <a:pPr algn="ctr"/>
            <a:r>
              <a:rPr lang="en-GB" sz="13300" b="1" dirty="0">
                <a:solidFill>
                  <a:srgbClr val="115076"/>
                </a:solidFill>
                <a:latin typeface="Century Gothic" panose="020B0502020202020204" pitchFamily="34" charset="0"/>
                <a:cs typeface="Calibri" panose="020F0502020204030204" pitchFamily="34" charset="0"/>
              </a:rPr>
              <a:t>co</a:t>
            </a:r>
            <a:br>
              <a:rPr lang="en-GB" sz="9600" b="1" dirty="0">
                <a:solidFill>
                  <a:srgbClr val="115076"/>
                </a:solidFill>
                <a:latin typeface="Century Gothic" panose="020B0502020202020204" pitchFamily="34" charset="0"/>
                <a:cs typeface="Calibri" panose="020F0502020204030204" pitchFamily="34" charset="0"/>
              </a:rPr>
            </a:br>
            <a:endParaRPr lang="en-US" dirty="0"/>
          </a:p>
        </p:txBody>
      </p:sp>
      <p:sp>
        <p:nvSpPr>
          <p:cNvPr id="4" name="Rounded Rectangle 3" descr="rectangle">
            <a:extLst>
              <a:ext uri="{C183D7F6-B498-43B3-948B-1728B52AA6E4}">
                <adec:decorative xmlns:adec="http://schemas.microsoft.com/office/drawing/2017/decorative" val="1"/>
              </a:ext>
            </a:extLst>
          </p:cNvPr>
          <p:cNvSpPr/>
          <p:nvPr/>
        </p:nvSpPr>
        <p:spPr>
          <a:xfrm>
            <a:off x="4294533" y="1734377"/>
            <a:ext cx="3602934" cy="2781311"/>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7" name="Picture 6" descr="boy eating a cob of corn"/>
          <p:cNvPicPr>
            <a:picLocks noChangeAspect="1"/>
          </p:cNvPicPr>
          <p:nvPr/>
        </p:nvPicPr>
        <p:blipFill rotWithShape="1">
          <a:blip r:embed="rId10" cstate="print">
            <a:extLst>
              <a:ext uri="{28A0092B-C50C-407E-A947-70E740481C1C}">
                <a14:useLocalDpi xmlns:a14="http://schemas.microsoft.com/office/drawing/2010/main" val="0"/>
              </a:ext>
            </a:extLst>
          </a:blip>
          <a:srcRect l="14876" r="16346"/>
          <a:stretch/>
        </p:blipFill>
        <p:spPr>
          <a:xfrm>
            <a:off x="5574655" y="1935793"/>
            <a:ext cx="1042689" cy="1516014"/>
          </a:xfrm>
          <a:prstGeom prst="rect">
            <a:avLst/>
          </a:prstGeom>
        </p:spPr>
      </p:pic>
      <p:sp>
        <p:nvSpPr>
          <p:cNvPr id="5" name="TextBox 4"/>
          <p:cNvSpPr txBox="1"/>
          <p:nvPr/>
        </p:nvSpPr>
        <p:spPr>
          <a:xfrm>
            <a:off x="4492624" y="3306891"/>
            <a:ext cx="3283502" cy="1200329"/>
          </a:xfrm>
          <a:prstGeom prst="rect">
            <a:avLst/>
          </a:prstGeom>
          <a:noFill/>
        </p:spPr>
        <p:txBody>
          <a:bodyPr wrap="square" rtlCol="0">
            <a:spAutoFit/>
          </a:bodyPr>
          <a:lstStyle/>
          <a:p>
            <a:r>
              <a:rPr lang="es-CO" sz="7200" dirty="0">
                <a:solidFill>
                  <a:srgbClr val="E87D1E"/>
                </a:solidFill>
                <a:latin typeface="Century Gothic" panose="020B0502020202020204" pitchFamily="34" charset="0"/>
                <a:cs typeface="Calibri" panose="020F0502020204030204" pitchFamily="34" charset="0"/>
              </a:rPr>
              <a:t>co</a:t>
            </a:r>
            <a:r>
              <a:rPr lang="es-CO" sz="7200" dirty="0">
                <a:solidFill>
                  <a:srgbClr val="115076"/>
                </a:solidFill>
                <a:latin typeface="Century Gothic" panose="020B0502020202020204" pitchFamily="34" charset="0"/>
                <a:cs typeface="Calibri" panose="020F0502020204030204" pitchFamily="34" charset="0"/>
              </a:rPr>
              <a:t>mer</a:t>
            </a:r>
          </a:p>
        </p:txBody>
      </p:sp>
      <p:sp>
        <p:nvSpPr>
          <p:cNvPr id="8" name="TextBox 7"/>
          <p:cNvSpPr txBox="1"/>
          <p:nvPr/>
        </p:nvSpPr>
        <p:spPr>
          <a:xfrm>
            <a:off x="702747" y="177523"/>
            <a:ext cx="2834217"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co</a:t>
            </a:r>
            <a:r>
              <a:rPr lang="es-CO" sz="6000" dirty="0">
                <a:solidFill>
                  <a:srgbClr val="115076"/>
                </a:solidFill>
                <a:latin typeface="Century Gothic" panose="020B0502020202020204" pitchFamily="34" charset="0"/>
                <a:cs typeface="Calibri" panose="020F0502020204030204" pitchFamily="34" charset="0"/>
              </a:rPr>
              <a:t>sta</a:t>
            </a:r>
          </a:p>
        </p:txBody>
      </p:sp>
      <p:pic>
        <p:nvPicPr>
          <p:cNvPr id="9224" name="Picture 8" descr="the beach"/>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6558" t="24883" r="12184" b="22699"/>
          <a:stretch/>
        </p:blipFill>
        <p:spPr bwMode="auto">
          <a:xfrm>
            <a:off x="1221795" y="1217730"/>
            <a:ext cx="1698905" cy="12518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TextBox 9"/>
          <p:cNvSpPr txBox="1"/>
          <p:nvPr/>
        </p:nvSpPr>
        <p:spPr>
          <a:xfrm>
            <a:off x="654140" y="3352489"/>
            <a:ext cx="2834217"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blan</a:t>
            </a:r>
            <a:r>
              <a:rPr lang="es-CO" sz="6000" dirty="0">
                <a:solidFill>
                  <a:srgbClr val="E87D1E"/>
                </a:solidFill>
                <a:latin typeface="Century Gothic" panose="020B0502020202020204" pitchFamily="34" charset="0"/>
                <a:cs typeface="Calibri" panose="020F0502020204030204" pitchFamily="34" charset="0"/>
              </a:rPr>
              <a:t>co</a:t>
            </a:r>
          </a:p>
        </p:txBody>
      </p:sp>
      <p:grpSp>
        <p:nvGrpSpPr>
          <p:cNvPr id="6" name="Group 5" descr="pencil crayons with an arrow pointing to the white one"/>
          <p:cNvGrpSpPr/>
          <p:nvPr/>
        </p:nvGrpSpPr>
        <p:grpSpPr>
          <a:xfrm>
            <a:off x="960660" y="4392696"/>
            <a:ext cx="2464343" cy="1646426"/>
            <a:chOff x="1095896" y="4621539"/>
            <a:chExt cx="2464343" cy="1646426"/>
          </a:xfrm>
        </p:grpSpPr>
        <p:pic>
          <p:nvPicPr>
            <p:cNvPr id="9220" name="Picture 4" descr="coloured crayons with the white crayon highlighted"/>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95896" y="4621539"/>
              <a:ext cx="1939963" cy="128684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9222" name="Picture 6" descr="white crayon"/>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8275449">
              <a:off x="2659858" y="4824774"/>
              <a:ext cx="900381" cy="98283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cxnSp>
          <p:nvCxnSpPr>
            <p:cNvPr id="20" name="Straight Arrow Connector 19"/>
            <p:cNvCxnSpPr/>
            <p:nvPr/>
          </p:nvCxnSpPr>
          <p:spPr>
            <a:xfrm flipV="1">
              <a:off x="2929542" y="6000574"/>
              <a:ext cx="193062" cy="267391"/>
            </a:xfrm>
            <a:prstGeom prst="straightConnector1">
              <a:avLst/>
            </a:prstGeom>
            <a:ln w="38100">
              <a:solidFill>
                <a:srgbClr val="E87D1E"/>
              </a:solidFill>
              <a:tailEnd type="triangle"/>
            </a:ln>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a:off x="4427583" y="4728283"/>
            <a:ext cx="3376154" cy="1015663"/>
          </a:xfrm>
          <a:prstGeom prst="rect">
            <a:avLst/>
          </a:prstGeom>
          <a:noFill/>
        </p:spPr>
        <p:txBody>
          <a:bodyPr wrap="square" rtlCol="0">
            <a:spAutoFit/>
          </a:bodyPr>
          <a:lstStyle/>
          <a:p>
            <a:pPr algn="ctr"/>
            <a:r>
              <a:rPr lang="es-CO" sz="6000" b="1" dirty="0">
                <a:solidFill>
                  <a:srgbClr val="115076"/>
                </a:solidFill>
                <a:latin typeface="Century Gothic" panose="020B0502020202020204" pitchFamily="34" charset="0"/>
                <a:cs typeface="Calibri" panose="020F0502020204030204" pitchFamily="34" charset="0"/>
              </a:rPr>
              <a:t>¿</a:t>
            </a:r>
            <a:r>
              <a:rPr lang="es-CO" sz="6000" dirty="0">
                <a:solidFill>
                  <a:srgbClr val="E87D1E"/>
                </a:solidFill>
                <a:latin typeface="Century Gothic" panose="020B0502020202020204" pitchFamily="34" charset="0"/>
                <a:cs typeface="Calibri" panose="020F0502020204030204" pitchFamily="34" charset="0"/>
              </a:rPr>
              <a:t>có</a:t>
            </a:r>
            <a:r>
              <a:rPr lang="es-CO" sz="6000" dirty="0">
                <a:solidFill>
                  <a:srgbClr val="115076"/>
                </a:solidFill>
                <a:latin typeface="Century Gothic" panose="020B0502020202020204" pitchFamily="34" charset="0"/>
                <a:cs typeface="Calibri" panose="020F0502020204030204" pitchFamily="34" charset="0"/>
              </a:rPr>
              <a:t>mo</a:t>
            </a:r>
            <a:r>
              <a:rPr lang="es-CO" sz="6000" b="1" dirty="0">
                <a:solidFill>
                  <a:srgbClr val="115076"/>
                </a:solidFill>
                <a:latin typeface="Century Gothic" panose="020B0502020202020204" pitchFamily="34" charset="0"/>
                <a:cs typeface="Calibri" panose="020F0502020204030204" pitchFamily="34" charset="0"/>
              </a:rPr>
              <a:t>?</a:t>
            </a:r>
          </a:p>
        </p:txBody>
      </p:sp>
      <p:sp>
        <p:nvSpPr>
          <p:cNvPr id="22" name="TextBox 21"/>
          <p:cNvSpPr txBox="1"/>
          <p:nvPr/>
        </p:nvSpPr>
        <p:spPr>
          <a:xfrm>
            <a:off x="4947962" y="5587106"/>
            <a:ext cx="2296075" cy="646331"/>
          </a:xfrm>
          <a:prstGeom prst="rect">
            <a:avLst/>
          </a:prstGeom>
          <a:noFill/>
        </p:spPr>
        <p:txBody>
          <a:bodyPr wrap="square" rtlCol="0">
            <a:spAutoFit/>
          </a:bodyPr>
          <a:lstStyle/>
          <a:p>
            <a:pPr algn="ctr"/>
            <a:r>
              <a:rPr lang="en-GB" sz="3600" dirty="0">
                <a:solidFill>
                  <a:srgbClr val="115076"/>
                </a:solidFill>
                <a:latin typeface="Century Gothic" panose="020B0502020202020204" pitchFamily="34" charset="0"/>
                <a:cs typeface="Calibri" panose="020F0502020204030204" pitchFamily="34" charset="0"/>
              </a:rPr>
              <a:t>[how…</a:t>
            </a:r>
            <a:r>
              <a:rPr lang="en-GB" sz="3600" b="1" dirty="0">
                <a:solidFill>
                  <a:srgbClr val="115076"/>
                </a:solidFill>
                <a:latin typeface="Century Gothic" panose="020B0502020202020204" pitchFamily="34" charset="0"/>
                <a:cs typeface="Calibri" panose="020F0502020204030204" pitchFamily="34" charset="0"/>
              </a:rPr>
              <a:t>?</a:t>
            </a:r>
            <a:r>
              <a:rPr lang="en-GB" sz="3600" dirty="0">
                <a:solidFill>
                  <a:srgbClr val="115076"/>
                </a:solidFill>
                <a:latin typeface="Century Gothic" panose="020B0502020202020204" pitchFamily="34" charset="0"/>
                <a:cs typeface="Calibri" panose="020F0502020204030204" pitchFamily="34" charset="0"/>
              </a:rPr>
              <a:t>]</a:t>
            </a:r>
          </a:p>
        </p:txBody>
      </p:sp>
      <p:sp>
        <p:nvSpPr>
          <p:cNvPr id="9" name="TextBox 8"/>
          <p:cNvSpPr txBox="1"/>
          <p:nvPr/>
        </p:nvSpPr>
        <p:spPr>
          <a:xfrm>
            <a:off x="8683167" y="145640"/>
            <a:ext cx="2834217" cy="1015663"/>
          </a:xfrm>
          <a:prstGeom prst="rect">
            <a:avLst/>
          </a:prstGeom>
          <a:noFill/>
        </p:spPr>
        <p:txBody>
          <a:bodyPr wrap="square" rtlCol="0">
            <a:spAutoFit/>
          </a:bodyPr>
          <a:lstStyle/>
          <a:p>
            <a:r>
              <a:rPr lang="es-CO" sz="6000" dirty="0">
                <a:solidFill>
                  <a:srgbClr val="E87D1E"/>
                </a:solidFill>
                <a:latin typeface="Century Gothic" panose="020B0502020202020204" pitchFamily="34" charset="0"/>
                <a:cs typeface="Calibri" panose="020F0502020204030204" pitchFamily="34" charset="0"/>
              </a:rPr>
              <a:t>co</a:t>
            </a:r>
            <a:r>
              <a:rPr lang="es-CO" sz="6000" dirty="0">
                <a:solidFill>
                  <a:srgbClr val="115076"/>
                </a:solidFill>
                <a:latin typeface="Century Gothic" panose="020B0502020202020204" pitchFamily="34" charset="0"/>
                <a:cs typeface="Calibri" panose="020F0502020204030204" pitchFamily="34" charset="0"/>
              </a:rPr>
              <a:t>che</a:t>
            </a:r>
          </a:p>
        </p:txBody>
      </p:sp>
      <p:pic>
        <p:nvPicPr>
          <p:cNvPr id="27" name="Picture 5" descr="car"/>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47113" y="1323837"/>
            <a:ext cx="1906324" cy="1302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9197931" y="3351100"/>
            <a:ext cx="1896882"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co</a:t>
            </a:r>
            <a:r>
              <a:rPr lang="es-CO" sz="6000" dirty="0">
                <a:solidFill>
                  <a:srgbClr val="115076"/>
                </a:solidFill>
                <a:latin typeface="Century Gothic" panose="020B0502020202020204" pitchFamily="34" charset="0"/>
                <a:cs typeface="Calibri" panose="020F0502020204030204" pitchFamily="34" charset="0"/>
              </a:rPr>
              <a:t>n</a:t>
            </a:r>
          </a:p>
        </p:txBody>
      </p:sp>
      <p:sp>
        <p:nvSpPr>
          <p:cNvPr id="14" name="TextBox 13"/>
          <p:cNvSpPr txBox="1"/>
          <p:nvPr/>
        </p:nvSpPr>
        <p:spPr>
          <a:xfrm>
            <a:off x="9404333" y="4183486"/>
            <a:ext cx="1484079" cy="369332"/>
          </a:xfrm>
          <a:prstGeom prst="rect">
            <a:avLst/>
          </a:prstGeom>
          <a:noFill/>
        </p:spPr>
        <p:txBody>
          <a:bodyPr wrap="square" rtlCol="0">
            <a:spAutoFit/>
          </a:bodyPr>
          <a:lstStyle/>
          <a:p>
            <a:pPr algn="ctr"/>
            <a:r>
              <a:rPr lang="en-GB" dirty="0">
                <a:solidFill>
                  <a:srgbClr val="115076"/>
                </a:solidFill>
              </a:rPr>
              <a:t>Con ketchup</a:t>
            </a:r>
          </a:p>
        </p:txBody>
      </p:sp>
      <p:grpSp>
        <p:nvGrpSpPr>
          <p:cNvPr id="2" name="Group 1" descr="fries with ketchup and a green checkmark, fries without ketchip and a red cross"/>
          <p:cNvGrpSpPr/>
          <p:nvPr/>
        </p:nvGrpSpPr>
        <p:grpSpPr>
          <a:xfrm>
            <a:off x="9563537" y="4515689"/>
            <a:ext cx="1359167" cy="1618580"/>
            <a:chOff x="9563537" y="4515689"/>
            <a:chExt cx="1359167" cy="1618580"/>
          </a:xfrm>
        </p:grpSpPr>
        <p:pic>
          <p:nvPicPr>
            <p:cNvPr id="15" name="Picture 12" descr="fries"/>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9563537" y="4594738"/>
              <a:ext cx="536739" cy="70388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2" descr="fries"/>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9609634" y="5430387"/>
              <a:ext cx="536739" cy="70388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green checkmark"/>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274218" y="4558358"/>
              <a:ext cx="648486" cy="49717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8" descr="red cross"/>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0274219" y="5592678"/>
              <a:ext cx="509733" cy="44644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4" descr="ketchup"/>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9919222" y="4515689"/>
              <a:ext cx="455299" cy="877864"/>
            </a:xfrm>
            <a:prstGeom prst="rect">
              <a:avLst/>
            </a:prstGeom>
            <a:noFill/>
            <a:extLst>
              <a:ext uri="{909E8E84-426E-40DD-AFC4-6F175D3DCCD1}">
                <a14:hiddenFill xmlns:a14="http://schemas.microsoft.com/office/drawing/2010/main">
                  <a:solidFill>
                    <a:srgbClr val="FFFFFF"/>
                  </a:solidFill>
                </a14:hiddenFill>
              </a:ext>
            </a:extLst>
          </p:spPr>
        </p:pic>
      </p:grpSp>
      <p:sp>
        <p:nvSpPr>
          <p:cNvPr id="24" name="TextBox 23"/>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1591028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co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co_comer.wav"/>
                                        </p:tgtEl>
                                      </p:cMediaNode>
                                    </p:audio>
                                  </p:sub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subTnLst>
                                    <p:audio>
                                      <p:cMediaNode>
                                        <p:cTn display="0" masterRel="sameClick">
                                          <p:stCondLst>
                                            <p:cond evt="begin" delay="0">
                                              <p:tn val="16"/>
                                            </p:cond>
                                          </p:stCondLst>
                                          <p:endCondLst>
                                            <p:cond evt="onStopAudio" delay="0">
                                              <p:tgtEl>
                                                <p:sldTgt/>
                                              </p:tgtEl>
                                            </p:cond>
                                          </p:endCondLst>
                                        </p:cTn>
                                        <p:tgtEl>
                                          <p:sndTgt r:embed="rId4" name="co_comer.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subTnLst>
                                    <p:audio>
                                      <p:cMediaNode>
                                        <p:cTn display="0" masterRel="sameClick">
                                          <p:stCondLst>
                                            <p:cond evt="begin" delay="0">
                                              <p:tn val="21"/>
                                            </p:cond>
                                          </p:stCondLst>
                                          <p:endCondLst>
                                            <p:cond evt="onStopAudio" delay="0">
                                              <p:tgtEl>
                                                <p:sldTgt/>
                                              </p:tgtEl>
                                            </p:cond>
                                          </p:endCondLst>
                                        </p:cTn>
                                        <p:tgtEl>
                                          <p:sndTgt r:embed="rId5" name="co_costa.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9224"/>
                                        </p:tgtEl>
                                        <p:attrNameLst>
                                          <p:attrName>style.visibility</p:attrName>
                                        </p:attrNameLst>
                                      </p:cBhvr>
                                      <p:to>
                                        <p:strVal val="visible"/>
                                      </p:to>
                                    </p:set>
                                    <p:animEffect transition="in" filter="fade">
                                      <p:cBhvr>
                                        <p:cTn id="28" dur="500"/>
                                        <p:tgtEl>
                                          <p:spTgt spid="9224"/>
                                        </p:tgtEl>
                                      </p:cBhvr>
                                    </p:animEffect>
                                  </p:childTnLst>
                                  <p:subTnLst>
                                    <p:audio>
                                      <p:cMediaNode>
                                        <p:cTn display="0" masterRel="sameClick">
                                          <p:stCondLst>
                                            <p:cond evt="begin" delay="0">
                                              <p:tn val="26"/>
                                            </p:cond>
                                          </p:stCondLst>
                                          <p:endCondLst>
                                            <p:cond evt="onStopAudio" delay="0">
                                              <p:tgtEl>
                                                <p:sldTgt/>
                                              </p:tgtEl>
                                            </p:cond>
                                          </p:endCondLst>
                                        </p:cTn>
                                        <p:tgtEl>
                                          <p:sndTgt r:embed="rId5" name="co_costa.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subTnLst>
                                    <p:audio>
                                      <p:cMediaNode>
                                        <p:cTn display="0" masterRel="sameClick">
                                          <p:stCondLst>
                                            <p:cond evt="begin" delay="0">
                                              <p:tn val="31"/>
                                            </p:cond>
                                          </p:stCondLst>
                                          <p:endCondLst>
                                            <p:cond evt="onStopAudio" delay="0">
                                              <p:tgtEl>
                                                <p:sldTgt/>
                                              </p:tgtEl>
                                            </p:cond>
                                          </p:endCondLst>
                                        </p:cTn>
                                        <p:tgtEl>
                                          <p:sndTgt r:embed="rId6" name="co_coch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fade">
                                      <p:cBhvr>
                                        <p:cTn id="38" dur="500"/>
                                        <p:tgtEl>
                                          <p:spTgt spid="27"/>
                                        </p:tgtEl>
                                      </p:cBhvr>
                                    </p:animEffect>
                                  </p:childTnLst>
                                  <p:subTnLst>
                                    <p:audio>
                                      <p:cMediaNode>
                                        <p:cTn display="0" masterRel="sameClick">
                                          <p:stCondLst>
                                            <p:cond evt="begin" delay="0">
                                              <p:tn val="36"/>
                                            </p:cond>
                                          </p:stCondLst>
                                          <p:endCondLst>
                                            <p:cond evt="onStopAudio" delay="0">
                                              <p:tgtEl>
                                                <p:sldTgt/>
                                              </p:tgtEl>
                                            </p:cond>
                                          </p:endCondLst>
                                        </p:cTn>
                                        <p:tgtEl>
                                          <p:sndTgt r:embed="rId6" name="co_coch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subTnLst>
                                    <p:audio>
                                      <p:cMediaNode>
                                        <p:cTn display="0" masterRel="sameClick">
                                          <p:stCondLst>
                                            <p:cond evt="begin" delay="0">
                                              <p:tn val="41"/>
                                            </p:cond>
                                          </p:stCondLst>
                                          <p:endCondLst>
                                            <p:cond evt="onStopAudio" delay="0">
                                              <p:tgtEl>
                                                <p:sldTgt/>
                                              </p:tgtEl>
                                            </p:cond>
                                          </p:endCondLst>
                                        </p:cTn>
                                        <p:tgtEl>
                                          <p:sndTgt r:embed="rId7" name="co_blanco.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fade">
                                      <p:cBhvr>
                                        <p:cTn id="48" dur="500"/>
                                        <p:tgtEl>
                                          <p:spTgt spid="6"/>
                                        </p:tgtEl>
                                      </p:cBhvr>
                                    </p:animEffect>
                                  </p:childTnLst>
                                  <p:subTnLst>
                                    <p:audio>
                                      <p:cMediaNode>
                                        <p:cTn display="0" masterRel="sameClick">
                                          <p:stCondLst>
                                            <p:cond evt="begin" delay="0">
                                              <p:tn val="46"/>
                                            </p:cond>
                                          </p:stCondLst>
                                          <p:endCondLst>
                                            <p:cond evt="onStopAudio" delay="0">
                                              <p:tgtEl>
                                                <p:sldTgt/>
                                              </p:tgtEl>
                                            </p:cond>
                                          </p:endCondLst>
                                        </p:cTn>
                                        <p:tgtEl>
                                          <p:sndTgt r:embed="rId7" name="co_blanco.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500"/>
                                        <p:tgtEl>
                                          <p:spTgt spid="12"/>
                                        </p:tgtEl>
                                      </p:cBhvr>
                                    </p:animEffect>
                                  </p:childTnLst>
                                  <p:subTnLst>
                                    <p:audio>
                                      <p:cMediaNode>
                                        <p:cTn display="0" masterRel="sameClick">
                                          <p:stCondLst>
                                            <p:cond evt="begin" delay="0">
                                              <p:tn val="51"/>
                                            </p:cond>
                                          </p:stCondLst>
                                          <p:endCondLst>
                                            <p:cond evt="onStopAudio" delay="0">
                                              <p:tgtEl>
                                                <p:sldTgt/>
                                              </p:tgtEl>
                                            </p:cond>
                                          </p:endCondLst>
                                        </p:cTn>
                                        <p:tgtEl>
                                          <p:sndTgt r:embed="rId8" name="co_co%CC%81mo.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fade">
                                      <p:cBhvr>
                                        <p:cTn id="58" dur="500"/>
                                        <p:tgtEl>
                                          <p:spTgt spid="22"/>
                                        </p:tgtEl>
                                      </p:cBhvr>
                                    </p:animEffect>
                                  </p:childTnLst>
                                  <p:subTnLst>
                                    <p:audio>
                                      <p:cMediaNode>
                                        <p:cTn display="0" masterRel="sameClick">
                                          <p:stCondLst>
                                            <p:cond evt="begin" delay="0">
                                              <p:tn val="56"/>
                                            </p:cond>
                                          </p:stCondLst>
                                          <p:endCondLst>
                                            <p:cond evt="onStopAudio" delay="0">
                                              <p:tgtEl>
                                                <p:sldTgt/>
                                              </p:tgtEl>
                                            </p:cond>
                                          </p:endCondLst>
                                        </p:cTn>
                                        <p:tgtEl>
                                          <p:sndTgt r:embed="rId8" name="co_co%CC%81mo.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500"/>
                                        <p:tgtEl>
                                          <p:spTgt spid="11"/>
                                        </p:tgtEl>
                                      </p:cBhvr>
                                    </p:animEffect>
                                  </p:childTnLst>
                                  <p:subTnLst>
                                    <p:audio>
                                      <p:cMediaNode>
                                        <p:cTn display="0" masterRel="sameClick">
                                          <p:stCondLst>
                                            <p:cond evt="begin" delay="0">
                                              <p:tn val="61"/>
                                            </p:cond>
                                          </p:stCondLst>
                                          <p:endCondLst>
                                            <p:cond evt="onStopAudio" delay="0">
                                              <p:tgtEl>
                                                <p:sldTgt/>
                                              </p:tgtEl>
                                            </p:cond>
                                          </p:endCondLst>
                                        </p:cTn>
                                        <p:tgtEl>
                                          <p:sndTgt r:embed="rId9" name="co_con.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
                                        </p:tgtEl>
                                        <p:attrNameLst>
                                          <p:attrName>style.visibility</p:attrName>
                                        </p:attrNameLst>
                                      </p:cBhvr>
                                      <p:to>
                                        <p:strVal val="visible"/>
                                      </p:to>
                                    </p:set>
                                    <p:animEffect transition="in" filter="fade">
                                      <p:cBhvr>
                                        <p:cTn id="68" dur="500"/>
                                        <p:tgtEl>
                                          <p:spTgt spid="2"/>
                                        </p:tgtEl>
                                      </p:cBhvr>
                                    </p:animEffect>
                                  </p:childTnLst>
                                  <p:subTnLst>
                                    <p:audio>
                                      <p:cMediaNode>
                                        <p:cTn display="0" masterRel="sameClick">
                                          <p:stCondLst>
                                            <p:cond evt="begin" delay="0">
                                              <p:tn val="66"/>
                                            </p:cond>
                                          </p:stCondLst>
                                          <p:endCondLst>
                                            <p:cond evt="onStopAudio" delay="0">
                                              <p:tgtEl>
                                                <p:sldTgt/>
                                              </p:tgtEl>
                                            </p:cond>
                                          </p:endCondLst>
                                        </p:cTn>
                                        <p:tgtEl>
                                          <p:sndTgt r:embed="rId9" name="co_con.wav"/>
                                        </p:tgtEl>
                                      </p:cMediaNode>
                                    </p:audio>
                                  </p:subTnLst>
                                </p:cTn>
                              </p:par>
                              <p:par>
                                <p:cTn id="69" presetID="10" presetClass="entr" presetSubtype="0" fill="hold" grpId="0" nodeType="with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fade">
                                      <p:cBhvr>
                                        <p:cTn id="71" dur="500"/>
                                        <p:tgtEl>
                                          <p:spTgt spid="14"/>
                                        </p:tgtEl>
                                      </p:cBhvr>
                                    </p:animEffect>
                                  </p:childTnLst>
                                  <p:subTnLst>
                                    <p:audio>
                                      <p:cMediaNode>
                                        <p:cTn display="0" masterRel="sameClick">
                                          <p:stCondLst>
                                            <p:cond evt="begin" delay="0">
                                              <p:tn val="69"/>
                                            </p:cond>
                                          </p:stCondLst>
                                          <p:endCondLst>
                                            <p:cond evt="onStopAudio" delay="0">
                                              <p:tgtEl>
                                                <p:sldTgt/>
                                              </p:tgtEl>
                                            </p:cond>
                                          </p:endCondLst>
                                        </p:cTn>
                                        <p:tgtEl>
                                          <p:sndTgt r:embed="rId9" name="co_c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8" grpId="0"/>
      <p:bldP spid="10" grpId="0"/>
      <p:bldP spid="12" grpId="0"/>
      <p:bldP spid="22" grpId="0"/>
      <p:bldP spid="9" grpId="0"/>
      <p:bldP spid="11" grpId="0"/>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1597C4-D6FD-A346-B6A8-B68BDBFEE20D}"/>
              </a:ext>
            </a:extLst>
          </p:cNvPr>
          <p:cNvSpPr>
            <a:spLocks noGrp="1"/>
          </p:cNvSpPr>
          <p:nvPr>
            <p:ph type="title"/>
          </p:nvPr>
        </p:nvSpPr>
        <p:spPr/>
        <p:txBody>
          <a:bodyPr>
            <a:normAutofit fontScale="90000"/>
          </a:bodyPr>
          <a:lstStyle/>
          <a:p>
            <a:pPr algn="ctr"/>
            <a:r>
              <a:rPr lang="en-GB" sz="13300" b="1" dirty="0">
                <a:solidFill>
                  <a:srgbClr val="115076"/>
                </a:solidFill>
                <a:latin typeface="Century Gothic" panose="020B0502020202020204" pitchFamily="34" charset="0"/>
                <a:cs typeface="Calibri" panose="020F0502020204030204" pitchFamily="34" charset="0"/>
              </a:rPr>
              <a:t>co</a:t>
            </a:r>
            <a:br>
              <a:rPr lang="en-GB" sz="9600" b="1" dirty="0">
                <a:solidFill>
                  <a:srgbClr val="115076"/>
                </a:solidFill>
                <a:latin typeface="Century Gothic" panose="020B0502020202020204" pitchFamily="34" charset="0"/>
                <a:cs typeface="Calibri" panose="020F0502020204030204" pitchFamily="34" charset="0"/>
              </a:rPr>
            </a:br>
            <a:endParaRPr lang="en-US" dirty="0"/>
          </a:p>
        </p:txBody>
      </p:sp>
      <p:sp>
        <p:nvSpPr>
          <p:cNvPr id="4" name="Rounded Rectangle 3" descr="rectangle">
            <a:extLst>
              <a:ext uri="{C183D7F6-B498-43B3-948B-1728B52AA6E4}">
                <adec:decorative xmlns:adec="http://schemas.microsoft.com/office/drawing/2017/decorative" val="1"/>
              </a:ext>
            </a:extLst>
          </p:cNvPr>
          <p:cNvSpPr/>
          <p:nvPr/>
        </p:nvSpPr>
        <p:spPr>
          <a:xfrm>
            <a:off x="4294533" y="1734377"/>
            <a:ext cx="3602934" cy="2781311"/>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TextBox 4"/>
          <p:cNvSpPr txBox="1"/>
          <p:nvPr/>
        </p:nvSpPr>
        <p:spPr>
          <a:xfrm>
            <a:off x="4492624" y="3306891"/>
            <a:ext cx="3283502" cy="1200329"/>
          </a:xfrm>
          <a:prstGeom prst="rect">
            <a:avLst/>
          </a:prstGeom>
          <a:noFill/>
        </p:spPr>
        <p:txBody>
          <a:bodyPr wrap="square" rtlCol="0">
            <a:spAutoFit/>
          </a:bodyPr>
          <a:lstStyle/>
          <a:p>
            <a:r>
              <a:rPr lang="es-CO" sz="7200" dirty="0">
                <a:solidFill>
                  <a:srgbClr val="E87D1E"/>
                </a:solidFill>
                <a:latin typeface="Century Gothic" panose="020B0502020202020204" pitchFamily="34" charset="0"/>
                <a:cs typeface="Calibri" panose="020F0502020204030204" pitchFamily="34" charset="0"/>
              </a:rPr>
              <a:t>co</a:t>
            </a:r>
            <a:r>
              <a:rPr lang="es-CO" sz="7200" dirty="0">
                <a:solidFill>
                  <a:srgbClr val="115076"/>
                </a:solidFill>
                <a:latin typeface="Century Gothic" panose="020B0502020202020204" pitchFamily="34" charset="0"/>
                <a:cs typeface="Calibri" panose="020F0502020204030204" pitchFamily="34" charset="0"/>
              </a:rPr>
              <a:t>mer</a:t>
            </a:r>
          </a:p>
        </p:txBody>
      </p:sp>
      <p:sp>
        <p:nvSpPr>
          <p:cNvPr id="8" name="TextBox 7"/>
          <p:cNvSpPr txBox="1"/>
          <p:nvPr/>
        </p:nvSpPr>
        <p:spPr>
          <a:xfrm>
            <a:off x="702747" y="177523"/>
            <a:ext cx="2834217"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co</a:t>
            </a:r>
            <a:r>
              <a:rPr lang="es-CO" sz="6000" dirty="0">
                <a:solidFill>
                  <a:srgbClr val="115076"/>
                </a:solidFill>
                <a:latin typeface="Century Gothic" panose="020B0502020202020204" pitchFamily="34" charset="0"/>
                <a:cs typeface="Calibri" panose="020F0502020204030204" pitchFamily="34" charset="0"/>
              </a:rPr>
              <a:t>sta</a:t>
            </a:r>
          </a:p>
        </p:txBody>
      </p:sp>
      <p:sp>
        <p:nvSpPr>
          <p:cNvPr id="10" name="TextBox 9"/>
          <p:cNvSpPr txBox="1"/>
          <p:nvPr/>
        </p:nvSpPr>
        <p:spPr>
          <a:xfrm>
            <a:off x="654140" y="3352489"/>
            <a:ext cx="2834217"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blan</a:t>
            </a:r>
            <a:r>
              <a:rPr lang="es-CO" sz="6000" dirty="0">
                <a:solidFill>
                  <a:srgbClr val="E87D1E"/>
                </a:solidFill>
                <a:latin typeface="Century Gothic" panose="020B0502020202020204" pitchFamily="34" charset="0"/>
                <a:cs typeface="Calibri" panose="020F0502020204030204" pitchFamily="34" charset="0"/>
              </a:rPr>
              <a:t>co</a:t>
            </a:r>
          </a:p>
        </p:txBody>
      </p:sp>
      <p:sp>
        <p:nvSpPr>
          <p:cNvPr id="12" name="TextBox 11"/>
          <p:cNvSpPr txBox="1"/>
          <p:nvPr/>
        </p:nvSpPr>
        <p:spPr>
          <a:xfrm>
            <a:off x="4427583" y="4728283"/>
            <a:ext cx="3376154" cy="1015663"/>
          </a:xfrm>
          <a:prstGeom prst="rect">
            <a:avLst/>
          </a:prstGeom>
          <a:noFill/>
        </p:spPr>
        <p:txBody>
          <a:bodyPr wrap="square" rtlCol="0">
            <a:spAutoFit/>
          </a:bodyPr>
          <a:lstStyle/>
          <a:p>
            <a:pPr algn="ctr"/>
            <a:r>
              <a:rPr lang="es-CO" sz="6000" b="1" dirty="0">
                <a:solidFill>
                  <a:srgbClr val="115076"/>
                </a:solidFill>
                <a:latin typeface="Century Gothic" panose="020B0502020202020204" pitchFamily="34" charset="0"/>
                <a:cs typeface="Calibri" panose="020F0502020204030204" pitchFamily="34" charset="0"/>
              </a:rPr>
              <a:t>¿</a:t>
            </a:r>
            <a:r>
              <a:rPr lang="es-CO" sz="6000" dirty="0">
                <a:solidFill>
                  <a:srgbClr val="E87D1E"/>
                </a:solidFill>
                <a:latin typeface="Century Gothic" panose="020B0502020202020204" pitchFamily="34" charset="0"/>
                <a:cs typeface="Calibri" panose="020F0502020204030204" pitchFamily="34" charset="0"/>
              </a:rPr>
              <a:t>có</a:t>
            </a:r>
            <a:r>
              <a:rPr lang="es-CO" sz="6000" dirty="0">
                <a:solidFill>
                  <a:srgbClr val="115076"/>
                </a:solidFill>
                <a:latin typeface="Century Gothic" panose="020B0502020202020204" pitchFamily="34" charset="0"/>
                <a:cs typeface="Calibri" panose="020F0502020204030204" pitchFamily="34" charset="0"/>
              </a:rPr>
              <a:t>mo</a:t>
            </a:r>
            <a:r>
              <a:rPr lang="es-CO" sz="6000" b="1" dirty="0">
                <a:solidFill>
                  <a:srgbClr val="115076"/>
                </a:solidFill>
                <a:latin typeface="Century Gothic" panose="020B0502020202020204" pitchFamily="34" charset="0"/>
                <a:cs typeface="Calibri" panose="020F0502020204030204" pitchFamily="34" charset="0"/>
              </a:rPr>
              <a:t>?</a:t>
            </a:r>
          </a:p>
        </p:txBody>
      </p:sp>
      <p:sp>
        <p:nvSpPr>
          <p:cNvPr id="9" name="TextBox 8"/>
          <p:cNvSpPr txBox="1"/>
          <p:nvPr/>
        </p:nvSpPr>
        <p:spPr>
          <a:xfrm>
            <a:off x="8683167" y="145640"/>
            <a:ext cx="2834217" cy="1015663"/>
          </a:xfrm>
          <a:prstGeom prst="rect">
            <a:avLst/>
          </a:prstGeom>
          <a:noFill/>
        </p:spPr>
        <p:txBody>
          <a:bodyPr wrap="square" rtlCol="0">
            <a:spAutoFit/>
          </a:bodyPr>
          <a:lstStyle/>
          <a:p>
            <a:r>
              <a:rPr lang="es-CO" sz="6000" dirty="0">
                <a:solidFill>
                  <a:srgbClr val="E87D1E"/>
                </a:solidFill>
                <a:latin typeface="Century Gothic" panose="020B0502020202020204" pitchFamily="34" charset="0"/>
                <a:cs typeface="Calibri" panose="020F0502020204030204" pitchFamily="34" charset="0"/>
              </a:rPr>
              <a:t>co</a:t>
            </a:r>
            <a:r>
              <a:rPr lang="es-CO" sz="6000" dirty="0">
                <a:solidFill>
                  <a:srgbClr val="115076"/>
                </a:solidFill>
                <a:latin typeface="Century Gothic" panose="020B0502020202020204" pitchFamily="34" charset="0"/>
                <a:cs typeface="Calibri" panose="020F0502020204030204" pitchFamily="34" charset="0"/>
              </a:rPr>
              <a:t>che</a:t>
            </a:r>
          </a:p>
        </p:txBody>
      </p:sp>
      <p:sp>
        <p:nvSpPr>
          <p:cNvPr id="11" name="TextBox 10"/>
          <p:cNvSpPr txBox="1"/>
          <p:nvPr/>
        </p:nvSpPr>
        <p:spPr>
          <a:xfrm>
            <a:off x="9197931" y="3351100"/>
            <a:ext cx="1896882"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co</a:t>
            </a:r>
            <a:r>
              <a:rPr lang="es-CO" sz="6000" dirty="0">
                <a:solidFill>
                  <a:srgbClr val="115076"/>
                </a:solidFill>
                <a:latin typeface="Century Gothic" panose="020B0502020202020204" pitchFamily="34" charset="0"/>
                <a:cs typeface="Calibri" panose="020F0502020204030204" pitchFamily="34" charset="0"/>
              </a:rPr>
              <a:t>n</a:t>
            </a:r>
          </a:p>
        </p:txBody>
      </p:sp>
      <p:sp>
        <p:nvSpPr>
          <p:cNvPr id="14" name="TextBox 13"/>
          <p:cNvSpPr txBox="1"/>
          <p:nvPr/>
        </p:nvSpPr>
        <p:spPr>
          <a:xfrm>
            <a:off x="9404333" y="4183486"/>
            <a:ext cx="1484079" cy="369332"/>
          </a:xfrm>
          <a:prstGeom prst="rect">
            <a:avLst/>
          </a:prstGeom>
          <a:noFill/>
        </p:spPr>
        <p:txBody>
          <a:bodyPr wrap="square" rtlCol="0">
            <a:spAutoFit/>
          </a:bodyPr>
          <a:lstStyle/>
          <a:p>
            <a:pPr algn="ctr"/>
            <a:r>
              <a:rPr lang="en-GB" dirty="0">
                <a:solidFill>
                  <a:srgbClr val="115076"/>
                </a:solidFill>
              </a:rPr>
              <a:t>Con ketchup</a:t>
            </a:r>
          </a:p>
        </p:txBody>
      </p:sp>
      <p:sp>
        <p:nvSpPr>
          <p:cNvPr id="24" name="TextBox 23"/>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81793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co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co_comer.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5" name="co_costa.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6" name="co_coche.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subTnLst>
                                    <p:audio>
                                      <p:cMediaNode>
                                        <p:cTn display="0" masterRel="sameClick">
                                          <p:stCondLst>
                                            <p:cond evt="begin" delay="0">
                                              <p:tn val="28"/>
                                            </p:cond>
                                          </p:stCondLst>
                                          <p:endCondLst>
                                            <p:cond evt="onStopAudio" delay="0">
                                              <p:tgtEl>
                                                <p:sldTgt/>
                                              </p:tgtEl>
                                            </p:cond>
                                          </p:endCondLst>
                                        </p:cTn>
                                        <p:tgtEl>
                                          <p:sndTgt r:embed="rId7" name="co_blanco.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subTnLst>
                                    <p:audio>
                                      <p:cMediaNode>
                                        <p:cTn display="0" masterRel="sameClick">
                                          <p:stCondLst>
                                            <p:cond evt="begin" delay="0">
                                              <p:tn val="33"/>
                                            </p:cond>
                                          </p:stCondLst>
                                          <p:endCondLst>
                                            <p:cond evt="onStopAudio" delay="0">
                                              <p:tgtEl>
                                                <p:sldTgt/>
                                              </p:tgtEl>
                                            </p:cond>
                                          </p:endCondLst>
                                        </p:cTn>
                                        <p:tgtEl>
                                          <p:sndTgt r:embed="rId8" name="co_co%CC%81mo.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subTnLst>
                                    <p:audio>
                                      <p:cMediaNode>
                                        <p:cTn display="0" masterRel="sameClick">
                                          <p:stCondLst>
                                            <p:cond evt="begin" delay="0">
                                              <p:tn val="38"/>
                                            </p:cond>
                                          </p:stCondLst>
                                          <p:endCondLst>
                                            <p:cond evt="onStopAudio" delay="0">
                                              <p:tgtEl>
                                                <p:sldTgt/>
                                              </p:tgtEl>
                                            </p:cond>
                                          </p:endCondLst>
                                        </p:cTn>
                                        <p:tgtEl>
                                          <p:sndTgt r:embed="rId9" name="co_con.wav"/>
                                        </p:tgtEl>
                                      </p:cMediaNode>
                                    </p:audio>
                                  </p:subTnLst>
                                </p:cTn>
                              </p:par>
                              <p:par>
                                <p:cTn id="41" presetID="10" presetClass="entr" presetSubtype="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subTnLst>
                                    <p:audio>
                                      <p:cMediaNode>
                                        <p:cTn display="0" masterRel="sameClick">
                                          <p:stCondLst>
                                            <p:cond evt="begin" delay="0">
                                              <p:tn val="41"/>
                                            </p:cond>
                                          </p:stCondLst>
                                          <p:endCondLst>
                                            <p:cond evt="onStopAudio" delay="0">
                                              <p:tgtEl>
                                                <p:sldTgt/>
                                              </p:tgtEl>
                                            </p:cond>
                                          </p:endCondLst>
                                        </p:cTn>
                                        <p:tgtEl>
                                          <p:sndTgt r:embed="rId9" name="co_c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8" grpId="0"/>
      <p:bldP spid="10" grpId="0"/>
      <p:bldP spid="12" grpId="0"/>
      <p:bldP spid="9" grpId="0"/>
      <p:bldP spid="11" grpId="0"/>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71B86-4852-DB49-A7A9-273DC274397C}"/>
              </a:ext>
            </a:extLst>
          </p:cNvPr>
          <p:cNvSpPr>
            <a:spLocks noGrp="1"/>
          </p:cNvSpPr>
          <p:nvPr>
            <p:ph type="title"/>
          </p:nvPr>
        </p:nvSpPr>
        <p:spPr/>
        <p:txBody>
          <a:bodyPr>
            <a:normAutofit fontScale="90000"/>
          </a:bodyPr>
          <a:lstStyle/>
          <a:p>
            <a:pPr algn="ctr"/>
            <a:r>
              <a:rPr lang="en-GB" sz="13300" b="1" dirty="0">
                <a:solidFill>
                  <a:srgbClr val="115076"/>
                </a:solidFill>
                <a:latin typeface="Century Gothic" panose="020B0502020202020204" pitchFamily="34" charset="0"/>
                <a:cs typeface="Calibri" panose="020F0502020204030204" pitchFamily="34" charset="0"/>
              </a:rPr>
              <a:t>co</a:t>
            </a:r>
            <a:br>
              <a:rPr lang="en-GB" sz="9600" b="1" dirty="0">
                <a:solidFill>
                  <a:srgbClr val="115076"/>
                </a:solidFill>
                <a:latin typeface="Century Gothic" panose="020B0502020202020204" pitchFamily="34" charset="0"/>
                <a:cs typeface="Calibri" panose="020F0502020204030204" pitchFamily="34" charset="0"/>
              </a:rPr>
            </a:br>
            <a:endParaRPr lang="en-US" dirty="0"/>
          </a:p>
        </p:txBody>
      </p:sp>
      <p:sp>
        <p:nvSpPr>
          <p:cNvPr id="4" name="Rounded Rectangle 3" descr="rectangle">
            <a:extLst>
              <a:ext uri="{C183D7F6-B498-43B3-948B-1728B52AA6E4}">
                <adec:decorative xmlns:adec="http://schemas.microsoft.com/office/drawing/2017/decorative" val="1"/>
              </a:ext>
            </a:extLst>
          </p:cNvPr>
          <p:cNvSpPr/>
          <p:nvPr/>
        </p:nvSpPr>
        <p:spPr>
          <a:xfrm>
            <a:off x="4294533" y="1734377"/>
            <a:ext cx="3602934" cy="2781311"/>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TextBox 4"/>
          <p:cNvSpPr txBox="1"/>
          <p:nvPr/>
        </p:nvSpPr>
        <p:spPr>
          <a:xfrm>
            <a:off x="4492624" y="3306891"/>
            <a:ext cx="3283502" cy="1200329"/>
          </a:xfrm>
          <a:prstGeom prst="rect">
            <a:avLst/>
          </a:prstGeom>
          <a:noFill/>
        </p:spPr>
        <p:txBody>
          <a:bodyPr wrap="square" rtlCol="0">
            <a:spAutoFit/>
          </a:bodyPr>
          <a:lstStyle/>
          <a:p>
            <a:r>
              <a:rPr lang="es-CO" sz="7200" dirty="0">
                <a:solidFill>
                  <a:srgbClr val="E87D1E"/>
                </a:solidFill>
                <a:latin typeface="Century Gothic" panose="020B0502020202020204" pitchFamily="34" charset="0"/>
                <a:cs typeface="Calibri" panose="020F0502020204030204" pitchFamily="34" charset="0"/>
              </a:rPr>
              <a:t>co</a:t>
            </a:r>
            <a:r>
              <a:rPr lang="es-CO" sz="7200" dirty="0">
                <a:solidFill>
                  <a:srgbClr val="115076"/>
                </a:solidFill>
                <a:latin typeface="Century Gothic" panose="020B0502020202020204" pitchFamily="34" charset="0"/>
                <a:cs typeface="Calibri" panose="020F0502020204030204" pitchFamily="34" charset="0"/>
              </a:rPr>
              <a:t>mer</a:t>
            </a:r>
          </a:p>
        </p:txBody>
      </p:sp>
      <p:sp>
        <p:nvSpPr>
          <p:cNvPr id="8" name="TextBox 7"/>
          <p:cNvSpPr txBox="1"/>
          <p:nvPr/>
        </p:nvSpPr>
        <p:spPr>
          <a:xfrm>
            <a:off x="702747" y="177523"/>
            <a:ext cx="2834217"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co</a:t>
            </a:r>
            <a:r>
              <a:rPr lang="es-CO" sz="6000" dirty="0">
                <a:solidFill>
                  <a:srgbClr val="115076"/>
                </a:solidFill>
                <a:latin typeface="Century Gothic" panose="020B0502020202020204" pitchFamily="34" charset="0"/>
                <a:cs typeface="Calibri" panose="020F0502020204030204" pitchFamily="34" charset="0"/>
              </a:rPr>
              <a:t>sta</a:t>
            </a:r>
          </a:p>
        </p:txBody>
      </p:sp>
      <p:sp>
        <p:nvSpPr>
          <p:cNvPr id="10" name="TextBox 9"/>
          <p:cNvSpPr txBox="1"/>
          <p:nvPr/>
        </p:nvSpPr>
        <p:spPr>
          <a:xfrm>
            <a:off x="654140" y="3352489"/>
            <a:ext cx="2834217"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blan</a:t>
            </a:r>
            <a:r>
              <a:rPr lang="es-CO" sz="6000" dirty="0">
                <a:solidFill>
                  <a:srgbClr val="E87D1E"/>
                </a:solidFill>
                <a:latin typeface="Century Gothic" panose="020B0502020202020204" pitchFamily="34" charset="0"/>
                <a:cs typeface="Calibri" panose="020F0502020204030204" pitchFamily="34" charset="0"/>
              </a:rPr>
              <a:t>co</a:t>
            </a:r>
          </a:p>
        </p:txBody>
      </p:sp>
      <p:sp>
        <p:nvSpPr>
          <p:cNvPr id="12" name="TextBox 11"/>
          <p:cNvSpPr txBox="1"/>
          <p:nvPr/>
        </p:nvSpPr>
        <p:spPr>
          <a:xfrm>
            <a:off x="4427583" y="4728283"/>
            <a:ext cx="3376154" cy="1015663"/>
          </a:xfrm>
          <a:prstGeom prst="rect">
            <a:avLst/>
          </a:prstGeom>
          <a:noFill/>
        </p:spPr>
        <p:txBody>
          <a:bodyPr wrap="square" rtlCol="0">
            <a:spAutoFit/>
          </a:bodyPr>
          <a:lstStyle/>
          <a:p>
            <a:pPr algn="ctr"/>
            <a:r>
              <a:rPr lang="es-CO" sz="6000" b="1" dirty="0">
                <a:solidFill>
                  <a:srgbClr val="115076"/>
                </a:solidFill>
                <a:latin typeface="Century Gothic" panose="020B0502020202020204" pitchFamily="34" charset="0"/>
                <a:cs typeface="Calibri" panose="020F0502020204030204" pitchFamily="34" charset="0"/>
              </a:rPr>
              <a:t>¿</a:t>
            </a:r>
            <a:r>
              <a:rPr lang="es-CO" sz="6000" dirty="0">
                <a:solidFill>
                  <a:srgbClr val="E87D1E"/>
                </a:solidFill>
                <a:latin typeface="Century Gothic" panose="020B0502020202020204" pitchFamily="34" charset="0"/>
                <a:cs typeface="Calibri" panose="020F0502020204030204" pitchFamily="34" charset="0"/>
              </a:rPr>
              <a:t>có</a:t>
            </a:r>
            <a:r>
              <a:rPr lang="es-CO" sz="6000" dirty="0">
                <a:solidFill>
                  <a:srgbClr val="115076"/>
                </a:solidFill>
                <a:latin typeface="Century Gothic" panose="020B0502020202020204" pitchFamily="34" charset="0"/>
                <a:cs typeface="Calibri" panose="020F0502020204030204" pitchFamily="34" charset="0"/>
              </a:rPr>
              <a:t>mo</a:t>
            </a:r>
            <a:r>
              <a:rPr lang="es-CO" sz="6000" b="1" dirty="0">
                <a:solidFill>
                  <a:srgbClr val="115076"/>
                </a:solidFill>
                <a:latin typeface="Century Gothic" panose="020B0502020202020204" pitchFamily="34" charset="0"/>
                <a:cs typeface="Calibri" panose="020F0502020204030204" pitchFamily="34" charset="0"/>
              </a:rPr>
              <a:t>?</a:t>
            </a:r>
          </a:p>
        </p:txBody>
      </p:sp>
      <p:sp>
        <p:nvSpPr>
          <p:cNvPr id="9" name="TextBox 8"/>
          <p:cNvSpPr txBox="1"/>
          <p:nvPr/>
        </p:nvSpPr>
        <p:spPr>
          <a:xfrm>
            <a:off x="8683167" y="145640"/>
            <a:ext cx="2834217" cy="1015663"/>
          </a:xfrm>
          <a:prstGeom prst="rect">
            <a:avLst/>
          </a:prstGeom>
          <a:noFill/>
        </p:spPr>
        <p:txBody>
          <a:bodyPr wrap="square" rtlCol="0">
            <a:spAutoFit/>
          </a:bodyPr>
          <a:lstStyle/>
          <a:p>
            <a:r>
              <a:rPr lang="es-CO" sz="6000" dirty="0">
                <a:solidFill>
                  <a:srgbClr val="E87D1E"/>
                </a:solidFill>
                <a:latin typeface="Century Gothic" panose="020B0502020202020204" pitchFamily="34" charset="0"/>
                <a:cs typeface="Calibri" panose="020F0502020204030204" pitchFamily="34" charset="0"/>
              </a:rPr>
              <a:t>co</a:t>
            </a:r>
            <a:r>
              <a:rPr lang="es-CO" sz="6000" dirty="0">
                <a:solidFill>
                  <a:srgbClr val="115076"/>
                </a:solidFill>
                <a:latin typeface="Century Gothic" panose="020B0502020202020204" pitchFamily="34" charset="0"/>
                <a:cs typeface="Calibri" panose="020F0502020204030204" pitchFamily="34" charset="0"/>
              </a:rPr>
              <a:t>che</a:t>
            </a:r>
          </a:p>
        </p:txBody>
      </p:sp>
      <p:sp>
        <p:nvSpPr>
          <p:cNvPr id="11" name="TextBox 10"/>
          <p:cNvSpPr txBox="1"/>
          <p:nvPr/>
        </p:nvSpPr>
        <p:spPr>
          <a:xfrm>
            <a:off x="9197931" y="3351100"/>
            <a:ext cx="1896882"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co</a:t>
            </a:r>
            <a:r>
              <a:rPr lang="es-CO" sz="6000" dirty="0">
                <a:solidFill>
                  <a:srgbClr val="115076"/>
                </a:solidFill>
                <a:latin typeface="Century Gothic" panose="020B0502020202020204" pitchFamily="34" charset="0"/>
                <a:cs typeface="Calibri" panose="020F0502020204030204" pitchFamily="34" charset="0"/>
              </a:rPr>
              <a:t>n</a:t>
            </a:r>
          </a:p>
        </p:txBody>
      </p:sp>
      <p:sp>
        <p:nvSpPr>
          <p:cNvPr id="24" name="TextBox 23"/>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2774494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8" grpId="0"/>
      <p:bldP spid="10" grpId="0"/>
      <p:bldP spid="12" grpId="0"/>
      <p:bldP spid="9"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C281102-000E-724D-BCDD-A420A33693F8}"/>
              </a:ext>
            </a:extLst>
          </p:cNvPr>
          <p:cNvSpPr>
            <a:spLocks noGrp="1"/>
          </p:cNvSpPr>
          <p:nvPr>
            <p:ph type="title"/>
          </p:nvPr>
        </p:nvSpPr>
        <p:spPr/>
        <p:txBody>
          <a:bodyPr>
            <a:normAutofit fontScale="90000"/>
          </a:bodyPr>
          <a:lstStyle/>
          <a:p>
            <a:pPr algn="ctr"/>
            <a:r>
              <a:rPr lang="en-GB" sz="13300" b="1" dirty="0">
                <a:solidFill>
                  <a:srgbClr val="115076"/>
                </a:solidFill>
                <a:latin typeface="Century Gothic" panose="020B0502020202020204" pitchFamily="34" charset="0"/>
                <a:cs typeface="Calibri" panose="020F0502020204030204" pitchFamily="34" charset="0"/>
              </a:rPr>
              <a:t>cu</a:t>
            </a:r>
            <a:br>
              <a:rPr lang="en-GB" sz="9600" b="1" dirty="0">
                <a:solidFill>
                  <a:srgbClr val="115076"/>
                </a:solidFill>
                <a:latin typeface="Century Gothic" panose="020B0502020202020204" pitchFamily="34" charset="0"/>
                <a:cs typeface="Calibri" panose="020F0502020204030204" pitchFamily="34" charset="0"/>
              </a:rPr>
            </a:br>
            <a:endParaRPr lang="en-US" dirty="0"/>
          </a:p>
        </p:txBody>
      </p:sp>
      <p:sp>
        <p:nvSpPr>
          <p:cNvPr id="5" name="Rounded Rectangle 4" descr="rectangle">
            <a:extLst>
              <a:ext uri="{C183D7F6-B498-43B3-948B-1728B52AA6E4}">
                <adec:decorative xmlns:adec="http://schemas.microsoft.com/office/drawing/2017/decorative" val="1"/>
              </a:ext>
            </a:extLst>
          </p:cNvPr>
          <p:cNvSpPr/>
          <p:nvPr/>
        </p:nvSpPr>
        <p:spPr>
          <a:xfrm>
            <a:off x="4379228" y="1697677"/>
            <a:ext cx="3433541" cy="2607142"/>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Picture 4" descr="silhouette of a man's back"/>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903464" y="1859193"/>
            <a:ext cx="385071" cy="143167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528053" y="3165569"/>
            <a:ext cx="3135890"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cu</a:t>
            </a:r>
            <a:r>
              <a:rPr lang="es-CO" sz="6000" dirty="0">
                <a:solidFill>
                  <a:srgbClr val="115076"/>
                </a:solidFill>
                <a:latin typeface="Century Gothic" panose="020B0502020202020204" pitchFamily="34" charset="0"/>
                <a:cs typeface="Calibri" panose="020F0502020204030204" pitchFamily="34" charset="0"/>
              </a:rPr>
              <a:t>erpo</a:t>
            </a:r>
          </a:p>
        </p:txBody>
      </p:sp>
      <p:sp>
        <p:nvSpPr>
          <p:cNvPr id="16" name="TextBox 15"/>
          <p:cNvSpPr txBox="1"/>
          <p:nvPr/>
        </p:nvSpPr>
        <p:spPr>
          <a:xfrm>
            <a:off x="527476" y="159132"/>
            <a:ext cx="3389079"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cu</a:t>
            </a:r>
            <a:r>
              <a:rPr lang="es-CO" sz="6000" dirty="0">
                <a:solidFill>
                  <a:srgbClr val="115076"/>
                </a:solidFill>
                <a:latin typeface="Century Gothic" panose="020B0502020202020204" pitchFamily="34" charset="0"/>
                <a:cs typeface="Calibri" panose="020F0502020204030204" pitchFamily="34" charset="0"/>
              </a:rPr>
              <a:t>ltura</a:t>
            </a:r>
          </a:p>
        </p:txBody>
      </p:sp>
      <p:pic>
        <p:nvPicPr>
          <p:cNvPr id="2" name="Picture 1" descr="the Mona Lisa"/>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42851" y="1246060"/>
            <a:ext cx="998700" cy="151066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1" name="TextBox 10"/>
          <p:cNvSpPr txBox="1"/>
          <p:nvPr/>
        </p:nvSpPr>
        <p:spPr>
          <a:xfrm>
            <a:off x="333498" y="3341339"/>
            <a:ext cx="3817406"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es</a:t>
            </a:r>
            <a:r>
              <a:rPr lang="es-CO" sz="6000" dirty="0">
                <a:solidFill>
                  <a:srgbClr val="E87D1E"/>
                </a:solidFill>
                <a:latin typeface="Century Gothic" panose="020B0502020202020204" pitchFamily="34" charset="0"/>
                <a:cs typeface="Calibri" panose="020F0502020204030204" pitchFamily="34" charset="0"/>
              </a:rPr>
              <a:t>cu</a:t>
            </a:r>
            <a:r>
              <a:rPr lang="es-CO" sz="6000" dirty="0">
                <a:solidFill>
                  <a:srgbClr val="115076"/>
                </a:solidFill>
                <a:latin typeface="Century Gothic" panose="020B0502020202020204" pitchFamily="34" charset="0"/>
                <a:cs typeface="Calibri" panose="020F0502020204030204" pitchFamily="34" charset="0"/>
              </a:rPr>
              <a:t>char</a:t>
            </a:r>
          </a:p>
        </p:txBody>
      </p:sp>
      <p:pic>
        <p:nvPicPr>
          <p:cNvPr id="10244" name="Picture 4" descr="girl with headphones"/>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490593" y="4409036"/>
            <a:ext cx="1173094" cy="1667469"/>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4444663" y="4304819"/>
            <a:ext cx="3302673"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es</a:t>
            </a:r>
            <a:r>
              <a:rPr lang="es-CO" sz="6000" dirty="0">
                <a:solidFill>
                  <a:srgbClr val="E87D1E"/>
                </a:solidFill>
                <a:latin typeface="Century Gothic" panose="020B0502020202020204" pitchFamily="34" charset="0"/>
                <a:cs typeface="Calibri" panose="020F0502020204030204" pitchFamily="34" charset="0"/>
              </a:rPr>
              <a:t>cu</a:t>
            </a:r>
            <a:r>
              <a:rPr lang="es-CO" sz="6000" dirty="0">
                <a:solidFill>
                  <a:srgbClr val="115076"/>
                </a:solidFill>
                <a:latin typeface="Century Gothic" panose="020B0502020202020204" pitchFamily="34" charset="0"/>
                <a:cs typeface="Calibri" panose="020F0502020204030204" pitchFamily="34" charset="0"/>
              </a:rPr>
              <a:t>ela</a:t>
            </a:r>
          </a:p>
        </p:txBody>
      </p:sp>
      <p:pic>
        <p:nvPicPr>
          <p:cNvPr id="10248" name="Picture 8" descr="a school buildi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183777" y="5220583"/>
            <a:ext cx="1824444" cy="93350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8715442" y="136199"/>
            <a:ext cx="2834217" cy="1015663"/>
          </a:xfrm>
          <a:prstGeom prst="rect">
            <a:avLst/>
          </a:prstGeom>
          <a:noFill/>
        </p:spPr>
        <p:txBody>
          <a:bodyPr wrap="square" rtlCol="0">
            <a:spAutoFit/>
          </a:bodyPr>
          <a:lstStyle/>
          <a:p>
            <a:r>
              <a:rPr lang="es-CO" sz="6000" dirty="0">
                <a:solidFill>
                  <a:srgbClr val="E87D1E"/>
                </a:solidFill>
                <a:latin typeface="Century Gothic" panose="020B0502020202020204" pitchFamily="34" charset="0"/>
                <a:cs typeface="Calibri" panose="020F0502020204030204" pitchFamily="34" charset="0"/>
              </a:rPr>
              <a:t>cu</a:t>
            </a:r>
            <a:r>
              <a:rPr lang="es-CO" sz="6000" dirty="0">
                <a:solidFill>
                  <a:srgbClr val="115076"/>
                </a:solidFill>
                <a:latin typeface="Century Gothic" panose="020B0502020202020204" pitchFamily="34" charset="0"/>
                <a:cs typeface="Calibri" panose="020F0502020204030204" pitchFamily="34" charset="0"/>
              </a:rPr>
              <a:t>atro</a:t>
            </a:r>
          </a:p>
        </p:txBody>
      </p:sp>
      <p:pic>
        <p:nvPicPr>
          <p:cNvPr id="10242" name="Picture 2" descr="the number fou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337005" y="1239915"/>
            <a:ext cx="1508210" cy="150821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8223849" y="3341339"/>
            <a:ext cx="3817406"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cu</a:t>
            </a:r>
            <a:r>
              <a:rPr lang="es-CO" sz="6000" dirty="0">
                <a:solidFill>
                  <a:srgbClr val="115076"/>
                </a:solidFill>
                <a:latin typeface="Century Gothic" panose="020B0502020202020204" pitchFamily="34" charset="0"/>
                <a:cs typeface="Calibri" panose="020F0502020204030204" pitchFamily="34" charset="0"/>
              </a:rPr>
              <a:t>adro</a:t>
            </a:r>
          </a:p>
        </p:txBody>
      </p:sp>
      <p:pic>
        <p:nvPicPr>
          <p:cNvPr id="10246" name="Picture 6" descr="an empty pictureframe"/>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9068615" y="4380073"/>
            <a:ext cx="2127873" cy="168102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207632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u_new.wav"/>
                                        </p:tgtEl>
                                      </p:cMediaNode>
                                    </p:audio>
                                  </p:sub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subTnLst>
                                    <p:audio>
                                      <p:cMediaNode>
                                        <p:cTn display="0" masterRel="sameClick">
                                          <p:stCondLst>
                                            <p:cond evt="begin" delay="0">
                                              <p:tn val="11"/>
                                            </p:cond>
                                          </p:stCondLst>
                                          <p:endCondLst>
                                            <p:cond evt="onStopAudio" delay="0">
                                              <p:tgtEl>
                                                <p:sldTgt/>
                                              </p:tgtEl>
                                            </p:cond>
                                          </p:endCondLst>
                                        </p:cTn>
                                        <p:tgtEl>
                                          <p:sndTgt r:embed="rId4" name="cu_cuerpo.wav"/>
                                        </p:tgtEl>
                                      </p:cMediaNode>
                                    </p:audio>
                                  </p:sub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subTnLst>
                                    <p:audio>
                                      <p:cMediaNode>
                                        <p:cTn display="0" masterRel="sameClick">
                                          <p:stCondLst>
                                            <p:cond evt="begin" delay="0">
                                              <p:tn val="22"/>
                                            </p:cond>
                                          </p:stCondLst>
                                          <p:endCondLst>
                                            <p:cond evt="onStopAudio" delay="0">
                                              <p:tgtEl>
                                                <p:sldTgt/>
                                              </p:tgtEl>
                                            </p:cond>
                                          </p:endCondLst>
                                        </p:cTn>
                                        <p:tgtEl>
                                          <p:sndTgt r:embed="rId5" name="cu_cultura.wav"/>
                                        </p:tgtEl>
                                      </p:cMediaNode>
                                    </p:audio>
                                  </p:sub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500"/>
                                        <p:tgtEl>
                                          <p:spTgt spid="2"/>
                                        </p:tgtEl>
                                      </p:cBhvr>
                                    </p:animEffect>
                                  </p:childTnLst>
                                  <p:subTnLst>
                                    <p:audio>
                                      <p:cMediaNode>
                                        <p:cTn display="0" masterRel="sameClick">
                                          <p:stCondLst>
                                            <p:cond evt="begin" delay="0">
                                              <p:tn val="27"/>
                                            </p:cond>
                                          </p:stCondLst>
                                          <p:endCondLst>
                                            <p:cond evt="onStopAudio" delay="0">
                                              <p:tgtEl>
                                                <p:sldTgt/>
                                              </p:tgtEl>
                                            </p:cond>
                                          </p:endCondLst>
                                        </p:cTn>
                                        <p:tgtEl>
                                          <p:sndTgt r:embed="rId5" name="cu_cultura.wav"/>
                                        </p:tgtEl>
                                      </p:cMediaNode>
                                    </p:audio>
                                  </p:sub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subTnLst>
                                    <p:audio>
                                      <p:cMediaNode>
                                        <p:cTn display="0" masterRel="sameClick">
                                          <p:stCondLst>
                                            <p:cond evt="begin" delay="0">
                                              <p:tn val="32"/>
                                            </p:cond>
                                          </p:stCondLst>
                                          <p:endCondLst>
                                            <p:cond evt="onStopAudio" delay="0">
                                              <p:tgtEl>
                                                <p:sldTgt/>
                                              </p:tgtEl>
                                            </p:cond>
                                          </p:endCondLst>
                                        </p:cTn>
                                        <p:tgtEl>
                                          <p:sndTgt r:embed="rId6" name="cu_cuatro.wav"/>
                                        </p:tgtEl>
                                      </p:cMediaNode>
                                    </p:audio>
                                  </p:sub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0242"/>
                                        </p:tgtEl>
                                        <p:attrNameLst>
                                          <p:attrName>style.visibility</p:attrName>
                                        </p:attrNameLst>
                                      </p:cBhvr>
                                      <p:to>
                                        <p:strVal val="visible"/>
                                      </p:to>
                                    </p:set>
                                    <p:animEffect transition="in" filter="fade">
                                      <p:cBhvr>
                                        <p:cTn id="39" dur="500"/>
                                        <p:tgtEl>
                                          <p:spTgt spid="10242"/>
                                        </p:tgtEl>
                                      </p:cBhvr>
                                    </p:animEffect>
                                  </p:childTnLst>
                                  <p:subTnLst>
                                    <p:audio>
                                      <p:cMediaNode>
                                        <p:cTn display="0" masterRel="sameClick">
                                          <p:stCondLst>
                                            <p:cond evt="begin" delay="0">
                                              <p:tn val="37"/>
                                            </p:cond>
                                          </p:stCondLst>
                                          <p:endCondLst>
                                            <p:cond evt="onStopAudio" delay="0">
                                              <p:tgtEl>
                                                <p:sldTgt/>
                                              </p:tgtEl>
                                            </p:cond>
                                          </p:endCondLst>
                                        </p:cTn>
                                        <p:tgtEl>
                                          <p:sndTgt r:embed="rId6" name="cu_cuatro.wav"/>
                                        </p:tgtEl>
                                      </p:cMediaNode>
                                    </p:audio>
                                  </p:sub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500"/>
                                        <p:tgtEl>
                                          <p:spTgt spid="11"/>
                                        </p:tgtEl>
                                      </p:cBhvr>
                                    </p:animEffect>
                                  </p:childTnLst>
                                  <p:subTnLst>
                                    <p:audio>
                                      <p:cMediaNode>
                                        <p:cTn display="0" masterRel="sameClick">
                                          <p:stCondLst>
                                            <p:cond evt="begin" delay="0">
                                              <p:tn val="42"/>
                                            </p:cond>
                                          </p:stCondLst>
                                          <p:endCondLst>
                                            <p:cond evt="onStopAudio" delay="0">
                                              <p:tgtEl>
                                                <p:sldTgt/>
                                              </p:tgtEl>
                                            </p:cond>
                                          </p:endCondLst>
                                        </p:cTn>
                                        <p:tgtEl>
                                          <p:sndTgt r:embed="rId7" name="cu_escuchar.wav"/>
                                        </p:tgtEl>
                                      </p:cMediaNode>
                                    </p:audio>
                                  </p:sub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0244"/>
                                        </p:tgtEl>
                                        <p:attrNameLst>
                                          <p:attrName>style.visibility</p:attrName>
                                        </p:attrNameLst>
                                      </p:cBhvr>
                                      <p:to>
                                        <p:strVal val="visible"/>
                                      </p:to>
                                    </p:set>
                                    <p:animEffect transition="in" filter="fade">
                                      <p:cBhvr>
                                        <p:cTn id="49" dur="500"/>
                                        <p:tgtEl>
                                          <p:spTgt spid="10244"/>
                                        </p:tgtEl>
                                      </p:cBhvr>
                                    </p:animEffect>
                                  </p:childTnLst>
                                  <p:subTnLst>
                                    <p:audio>
                                      <p:cMediaNode>
                                        <p:cTn display="0" masterRel="sameClick">
                                          <p:stCondLst>
                                            <p:cond evt="begin" delay="0">
                                              <p:tn val="47"/>
                                            </p:cond>
                                          </p:stCondLst>
                                          <p:endCondLst>
                                            <p:cond evt="onStopAudio" delay="0">
                                              <p:tgtEl>
                                                <p:sldTgt/>
                                              </p:tgtEl>
                                            </p:cond>
                                          </p:endCondLst>
                                        </p:cTn>
                                        <p:tgtEl>
                                          <p:sndTgt r:embed="rId7" name="cu_escuchar.wav"/>
                                        </p:tgtEl>
                                      </p:cMediaNode>
                                    </p:audio>
                                  </p:sub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500"/>
                                        <p:tgtEl>
                                          <p:spTgt spid="15"/>
                                        </p:tgtEl>
                                      </p:cBhvr>
                                    </p:animEffect>
                                  </p:childTnLst>
                                  <p:subTnLst>
                                    <p:audio>
                                      <p:cMediaNode>
                                        <p:cTn display="0" masterRel="sameClick">
                                          <p:stCondLst>
                                            <p:cond evt="begin" delay="0">
                                              <p:tn val="52"/>
                                            </p:cond>
                                          </p:stCondLst>
                                          <p:endCondLst>
                                            <p:cond evt="onStopAudio" delay="0">
                                              <p:tgtEl>
                                                <p:sldTgt/>
                                              </p:tgtEl>
                                            </p:cond>
                                          </p:endCondLst>
                                        </p:cTn>
                                        <p:tgtEl>
                                          <p:sndTgt r:embed="rId8" name="cu_escuela.wav"/>
                                        </p:tgtEl>
                                      </p:cMediaNode>
                                    </p:audio>
                                  </p:sub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10248"/>
                                        </p:tgtEl>
                                        <p:attrNameLst>
                                          <p:attrName>style.visibility</p:attrName>
                                        </p:attrNameLst>
                                      </p:cBhvr>
                                      <p:to>
                                        <p:strVal val="visible"/>
                                      </p:to>
                                    </p:set>
                                    <p:animEffect transition="in" filter="fade">
                                      <p:cBhvr>
                                        <p:cTn id="59" dur="500"/>
                                        <p:tgtEl>
                                          <p:spTgt spid="10248"/>
                                        </p:tgtEl>
                                      </p:cBhvr>
                                    </p:animEffect>
                                  </p:childTnLst>
                                  <p:subTnLst>
                                    <p:audio>
                                      <p:cMediaNode>
                                        <p:cTn display="0" masterRel="sameClick">
                                          <p:stCondLst>
                                            <p:cond evt="begin" delay="0">
                                              <p:tn val="57"/>
                                            </p:cond>
                                          </p:stCondLst>
                                          <p:endCondLst>
                                            <p:cond evt="onStopAudio" delay="0">
                                              <p:tgtEl>
                                                <p:sldTgt/>
                                              </p:tgtEl>
                                            </p:cond>
                                          </p:endCondLst>
                                        </p:cTn>
                                        <p:tgtEl>
                                          <p:sndTgt r:embed="rId8" name="cu_escuela.wav"/>
                                        </p:tgtEl>
                                      </p:cMediaNode>
                                    </p:audio>
                                  </p:sub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fade">
                                      <p:cBhvr>
                                        <p:cTn id="64" dur="500"/>
                                        <p:tgtEl>
                                          <p:spTgt spid="13"/>
                                        </p:tgtEl>
                                      </p:cBhvr>
                                    </p:animEffect>
                                  </p:childTnLst>
                                  <p:subTnLst>
                                    <p:audio>
                                      <p:cMediaNode>
                                        <p:cTn display="0" masterRel="sameClick">
                                          <p:stCondLst>
                                            <p:cond evt="begin" delay="0">
                                              <p:tn val="62"/>
                                            </p:cond>
                                          </p:stCondLst>
                                          <p:endCondLst>
                                            <p:cond evt="onStopAudio" delay="0">
                                              <p:tgtEl>
                                                <p:sldTgt/>
                                              </p:tgtEl>
                                            </p:cond>
                                          </p:endCondLst>
                                        </p:cTn>
                                        <p:tgtEl>
                                          <p:sndTgt r:embed="rId9" name="cu_cuadro.wav"/>
                                        </p:tgtEl>
                                      </p:cMediaNode>
                                    </p:audio>
                                  </p:sub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10246"/>
                                        </p:tgtEl>
                                        <p:attrNameLst>
                                          <p:attrName>style.visibility</p:attrName>
                                        </p:attrNameLst>
                                      </p:cBhvr>
                                      <p:to>
                                        <p:strVal val="visible"/>
                                      </p:to>
                                    </p:set>
                                    <p:animEffect transition="in" filter="fade">
                                      <p:cBhvr>
                                        <p:cTn id="69" dur="500"/>
                                        <p:tgtEl>
                                          <p:spTgt spid="10246"/>
                                        </p:tgtEl>
                                      </p:cBhvr>
                                    </p:animEffect>
                                  </p:childTnLst>
                                  <p:subTnLst>
                                    <p:audio>
                                      <p:cMediaNode>
                                        <p:cTn display="0" masterRel="sameClick">
                                          <p:stCondLst>
                                            <p:cond evt="begin" delay="0">
                                              <p:tn val="67"/>
                                            </p:cond>
                                          </p:stCondLst>
                                          <p:endCondLst>
                                            <p:cond evt="onStopAudio" delay="0">
                                              <p:tgtEl>
                                                <p:sldTgt/>
                                              </p:tgtEl>
                                            </p:cond>
                                          </p:endCondLst>
                                        </p:cTn>
                                        <p:tgtEl>
                                          <p:sndTgt r:embed="rId9" name="cu_cuadr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16" grpId="0"/>
      <p:bldP spid="11" grpId="0"/>
      <p:bldP spid="15" grpId="0"/>
      <p:bldP spid="9"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1FB81DF8-D282-814C-ABE4-7244E5C93763}"/>
              </a:ext>
            </a:extLst>
          </p:cNvPr>
          <p:cNvSpPr>
            <a:spLocks noGrp="1"/>
          </p:cNvSpPr>
          <p:nvPr>
            <p:ph type="title"/>
          </p:nvPr>
        </p:nvSpPr>
        <p:spPr>
          <a:xfrm>
            <a:off x="819172" y="418490"/>
            <a:ext cx="10515600" cy="1325563"/>
          </a:xfrm>
        </p:spPr>
        <p:txBody>
          <a:bodyPr>
            <a:normAutofit fontScale="90000"/>
          </a:bodyPr>
          <a:lstStyle/>
          <a:p>
            <a:pPr lvl="0" algn="ctr">
              <a:lnSpc>
                <a:spcPct val="100000"/>
              </a:lnSpc>
              <a:spcBef>
                <a:spcPts val="0"/>
              </a:spcBef>
            </a:pPr>
            <a:r>
              <a:rPr lang="en-GB" sz="13300" b="1" dirty="0">
                <a:solidFill>
                  <a:srgbClr val="115076"/>
                </a:solidFill>
                <a:latin typeface="Century Gothic" panose="020B0502020202020204" pitchFamily="34" charset="0"/>
                <a:ea typeface="+mn-ea"/>
                <a:cs typeface="Calibri" panose="020F0502020204030204" pitchFamily="34" charset="0"/>
              </a:rPr>
              <a:t>a</a:t>
            </a:r>
            <a:br>
              <a:rPr lang="en-GB" sz="12000" b="1" dirty="0">
                <a:solidFill>
                  <a:srgbClr val="115076"/>
                </a:solidFill>
                <a:latin typeface="Century Gothic" panose="020B0502020202020204" pitchFamily="34" charset="0"/>
                <a:ea typeface="+mn-ea"/>
                <a:cs typeface="Calibri" panose="020F0502020204030204" pitchFamily="34" charset="0"/>
              </a:rPr>
            </a:br>
            <a:endParaRPr lang="en-US" dirty="0"/>
          </a:p>
        </p:txBody>
      </p:sp>
      <p:sp>
        <p:nvSpPr>
          <p:cNvPr id="4" name="Rounded Rectangle 3" descr="rectangle">
            <a:extLst>
              <a:ext uri="{C183D7F6-B498-43B3-948B-1728B52AA6E4}">
                <adec:decorative xmlns:adec="http://schemas.microsoft.com/office/drawing/2017/decorative" val="1"/>
              </a:ext>
            </a:extLst>
          </p:cNvPr>
          <p:cNvSpPr/>
          <p:nvPr/>
        </p:nvSpPr>
        <p:spPr>
          <a:xfrm>
            <a:off x="4589375" y="1713638"/>
            <a:ext cx="2975194" cy="2835976"/>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5059440" y="3386834"/>
            <a:ext cx="2073120" cy="1200329"/>
          </a:xfrm>
          <a:prstGeom prst="rect">
            <a:avLst/>
          </a:prstGeom>
          <a:noFill/>
        </p:spPr>
        <p:txBody>
          <a:bodyPr wrap="square" rtlCol="0">
            <a:spAutoFit/>
          </a:bodyPr>
          <a:lstStyle/>
          <a:p>
            <a:r>
              <a:rPr lang="en-GB" sz="7200" dirty="0">
                <a:solidFill>
                  <a:srgbClr val="E87D1E"/>
                </a:solidFill>
                <a:latin typeface="Century Gothic" panose="020B0502020202020204" pitchFamily="34" charset="0"/>
                <a:cs typeface="Calibri" panose="020F0502020204030204" pitchFamily="34" charset="0"/>
              </a:rPr>
              <a:t>a</a:t>
            </a:r>
            <a:r>
              <a:rPr lang="en-GB" sz="7200" dirty="0">
                <a:solidFill>
                  <a:srgbClr val="115076"/>
                </a:solidFill>
                <a:latin typeface="Century Gothic" panose="020B0502020202020204" pitchFamily="34" charset="0"/>
                <a:cs typeface="Calibri" panose="020F0502020204030204" pitchFamily="34" charset="0"/>
              </a:rPr>
              <a:t>lto</a:t>
            </a:r>
          </a:p>
        </p:txBody>
      </p:sp>
      <p:sp>
        <p:nvSpPr>
          <p:cNvPr id="6" name="TextBox 5"/>
          <p:cNvSpPr txBox="1"/>
          <p:nvPr/>
        </p:nvSpPr>
        <p:spPr>
          <a:xfrm>
            <a:off x="1228674" y="846332"/>
            <a:ext cx="2388250" cy="1015663"/>
          </a:xfrm>
          <a:prstGeom prst="rect">
            <a:avLst/>
          </a:prstGeom>
          <a:noFill/>
        </p:spPr>
        <p:txBody>
          <a:bodyPr wrap="square" rtlCol="0">
            <a:spAutoFit/>
          </a:bodyPr>
          <a:lstStyle/>
          <a:p>
            <a:r>
              <a:rPr lang="en-GB" sz="6000" dirty="0">
                <a:solidFill>
                  <a:srgbClr val="115076"/>
                </a:solidFill>
                <a:latin typeface="Century Gothic" panose="020B0502020202020204" pitchFamily="34" charset="0"/>
                <a:cs typeface="Calibri" panose="020F0502020204030204" pitchFamily="34" charset="0"/>
              </a:rPr>
              <a:t>n</a:t>
            </a:r>
            <a:r>
              <a:rPr lang="en-GB" sz="6000" dirty="0">
                <a:solidFill>
                  <a:srgbClr val="E87D1E"/>
                </a:solidFill>
                <a:latin typeface="Century Gothic" panose="020B0502020202020204" pitchFamily="34" charset="0"/>
                <a:cs typeface="Calibri" panose="020F0502020204030204" pitchFamily="34" charset="0"/>
              </a:rPr>
              <a:t>a</a:t>
            </a:r>
            <a:r>
              <a:rPr lang="en-GB" sz="6000" dirty="0">
                <a:solidFill>
                  <a:srgbClr val="115076"/>
                </a:solidFill>
                <a:latin typeface="Century Gothic" panose="020B0502020202020204" pitchFamily="34" charset="0"/>
                <a:cs typeface="Calibri" panose="020F0502020204030204" pitchFamily="34" charset="0"/>
              </a:rPr>
              <a:t>d</a:t>
            </a:r>
            <a:r>
              <a:rPr lang="en-GB" sz="6000" dirty="0">
                <a:solidFill>
                  <a:srgbClr val="E87D1E"/>
                </a:solidFill>
                <a:latin typeface="Century Gothic" panose="020B0502020202020204" pitchFamily="34" charset="0"/>
                <a:cs typeface="Calibri" panose="020F0502020204030204" pitchFamily="34" charset="0"/>
              </a:rPr>
              <a:t>a</a:t>
            </a:r>
          </a:p>
        </p:txBody>
      </p:sp>
      <p:sp>
        <p:nvSpPr>
          <p:cNvPr id="7" name="TextBox 6"/>
          <p:cNvSpPr txBox="1"/>
          <p:nvPr/>
        </p:nvSpPr>
        <p:spPr>
          <a:xfrm>
            <a:off x="1295003" y="3373783"/>
            <a:ext cx="2092469" cy="1015663"/>
          </a:xfrm>
          <a:prstGeom prst="rect">
            <a:avLst/>
          </a:prstGeom>
          <a:noFill/>
        </p:spPr>
        <p:txBody>
          <a:bodyPr wrap="square" rtlCol="0">
            <a:spAutoFit/>
          </a:bodyPr>
          <a:lstStyle/>
          <a:p>
            <a:r>
              <a:rPr lang="en-GB" sz="6000" dirty="0">
                <a:solidFill>
                  <a:srgbClr val="115076"/>
                </a:solidFill>
                <a:latin typeface="Century Gothic" panose="020B0502020202020204" pitchFamily="34" charset="0"/>
                <a:cs typeface="Calibri" panose="020F0502020204030204" pitchFamily="34" charset="0"/>
              </a:rPr>
              <a:t>c</a:t>
            </a:r>
            <a:r>
              <a:rPr lang="en-GB" sz="6000" dirty="0">
                <a:solidFill>
                  <a:srgbClr val="E87D1E"/>
                </a:solidFill>
                <a:latin typeface="Century Gothic" panose="020B0502020202020204" pitchFamily="34" charset="0"/>
                <a:cs typeface="Calibri" panose="020F0502020204030204" pitchFamily="34" charset="0"/>
              </a:rPr>
              <a:t>a</a:t>
            </a:r>
            <a:r>
              <a:rPr lang="en-GB" sz="6000" dirty="0">
                <a:solidFill>
                  <a:srgbClr val="115076"/>
                </a:solidFill>
                <a:latin typeface="Century Gothic" panose="020B0502020202020204" pitchFamily="34" charset="0"/>
                <a:cs typeface="Calibri" panose="020F0502020204030204" pitchFamily="34" charset="0"/>
              </a:rPr>
              <a:t>s</a:t>
            </a:r>
            <a:r>
              <a:rPr lang="en-GB" sz="6000" dirty="0">
                <a:solidFill>
                  <a:srgbClr val="E87D1E"/>
                </a:solidFill>
                <a:latin typeface="Century Gothic" panose="020B0502020202020204" pitchFamily="34" charset="0"/>
                <a:cs typeface="Calibri" panose="020F0502020204030204" pitchFamily="34" charset="0"/>
              </a:rPr>
              <a:t>a</a:t>
            </a:r>
          </a:p>
        </p:txBody>
      </p:sp>
      <p:sp>
        <p:nvSpPr>
          <p:cNvPr id="9" name="TextBox 8"/>
          <p:cNvSpPr txBox="1"/>
          <p:nvPr/>
        </p:nvSpPr>
        <p:spPr>
          <a:xfrm>
            <a:off x="4771037" y="4562742"/>
            <a:ext cx="2611870" cy="1015663"/>
          </a:xfrm>
          <a:prstGeom prst="rect">
            <a:avLst/>
          </a:prstGeom>
          <a:noFill/>
        </p:spPr>
        <p:txBody>
          <a:bodyPr wrap="square" rtlCol="0">
            <a:spAutoFit/>
          </a:bodyPr>
          <a:lstStyle/>
          <a:p>
            <a:r>
              <a:rPr lang="en-GB" sz="6000" dirty="0">
                <a:solidFill>
                  <a:srgbClr val="115076"/>
                </a:solidFill>
                <a:latin typeface="Century Gothic" panose="020B0502020202020204" pitchFamily="34" charset="0"/>
                <a:cs typeface="Calibri" panose="020F0502020204030204" pitchFamily="34" charset="0"/>
              </a:rPr>
              <a:t>c</a:t>
            </a:r>
            <a:r>
              <a:rPr lang="en-GB" sz="6000" dirty="0">
                <a:solidFill>
                  <a:srgbClr val="E87D1E"/>
                </a:solidFill>
                <a:latin typeface="Century Gothic" panose="020B0502020202020204" pitchFamily="34" charset="0"/>
                <a:cs typeface="Calibri" panose="020F0502020204030204" pitchFamily="34" charset="0"/>
              </a:rPr>
              <a:t>a</a:t>
            </a:r>
            <a:r>
              <a:rPr lang="en-GB" sz="6000" dirty="0">
                <a:solidFill>
                  <a:srgbClr val="115076"/>
                </a:solidFill>
                <a:latin typeface="Century Gothic" panose="020B0502020202020204" pitchFamily="34" charset="0"/>
                <a:cs typeface="Calibri" panose="020F0502020204030204" pitchFamily="34" charset="0"/>
              </a:rPr>
              <a:t>ma</a:t>
            </a:r>
          </a:p>
        </p:txBody>
      </p:sp>
      <p:sp>
        <p:nvSpPr>
          <p:cNvPr id="8" name="TextBox 7"/>
          <p:cNvSpPr txBox="1"/>
          <p:nvPr/>
        </p:nvSpPr>
        <p:spPr>
          <a:xfrm>
            <a:off x="8863983" y="818620"/>
            <a:ext cx="2485547" cy="1015663"/>
          </a:xfrm>
          <a:prstGeom prst="rect">
            <a:avLst/>
          </a:prstGeom>
          <a:noFill/>
        </p:spPr>
        <p:txBody>
          <a:bodyPr wrap="square" rtlCol="0">
            <a:spAutoFit/>
          </a:bodyPr>
          <a:lstStyle/>
          <a:p>
            <a:r>
              <a:rPr lang="en-GB" sz="6000" dirty="0">
                <a:solidFill>
                  <a:srgbClr val="E87D1E"/>
                </a:solidFill>
                <a:latin typeface="Century Gothic" panose="020B0502020202020204" pitchFamily="34" charset="0"/>
                <a:cs typeface="Calibri" panose="020F0502020204030204" pitchFamily="34" charset="0"/>
              </a:rPr>
              <a:t>a</a:t>
            </a:r>
            <a:r>
              <a:rPr lang="en-GB" sz="6000" dirty="0">
                <a:solidFill>
                  <a:srgbClr val="115076"/>
                </a:solidFill>
                <a:latin typeface="Century Gothic" panose="020B0502020202020204" pitchFamily="34" charset="0"/>
                <a:cs typeface="Calibri" panose="020F0502020204030204" pitchFamily="34" charset="0"/>
              </a:rPr>
              <a:t>mar</a:t>
            </a:r>
          </a:p>
        </p:txBody>
      </p:sp>
      <p:sp>
        <p:nvSpPr>
          <p:cNvPr id="11" name="TextBox 10"/>
          <p:cNvSpPr txBox="1"/>
          <p:nvPr/>
        </p:nvSpPr>
        <p:spPr>
          <a:xfrm>
            <a:off x="8635382" y="3373782"/>
            <a:ext cx="2942748" cy="1015663"/>
          </a:xfrm>
          <a:prstGeom prst="rect">
            <a:avLst/>
          </a:prstGeom>
          <a:noFill/>
        </p:spPr>
        <p:txBody>
          <a:bodyPr wrap="square" rtlCol="0">
            <a:spAutoFit/>
          </a:bodyPr>
          <a:lstStyle/>
          <a:p>
            <a:r>
              <a:rPr lang="en-GB" sz="6000" dirty="0" err="1">
                <a:solidFill>
                  <a:srgbClr val="E87D1E"/>
                </a:solidFill>
                <a:latin typeface="Century Gothic" panose="020B0502020202020204" pitchFamily="34" charset="0"/>
                <a:cs typeface="Calibri" panose="020F0502020204030204" pitchFamily="34" charset="0"/>
              </a:rPr>
              <a:t>a</a:t>
            </a:r>
            <a:r>
              <a:rPr lang="en-GB" sz="6000" dirty="0" err="1">
                <a:solidFill>
                  <a:srgbClr val="115076"/>
                </a:solidFill>
                <a:latin typeface="Century Gothic" panose="020B0502020202020204" pitchFamily="34" charset="0"/>
                <a:cs typeface="Calibri" panose="020F0502020204030204" pitchFamily="34" charset="0"/>
              </a:rPr>
              <a:t>gosto</a:t>
            </a:r>
            <a:endParaRPr lang="en-GB" sz="6000" dirty="0">
              <a:solidFill>
                <a:srgbClr val="115076"/>
              </a:solidFill>
              <a:latin typeface="Century Gothic" panose="020B0502020202020204" pitchFamily="34" charset="0"/>
              <a:cs typeface="Calibri" panose="020F0502020204030204" pitchFamily="34" charset="0"/>
            </a:endParaRPr>
          </a:p>
        </p:txBody>
      </p:sp>
      <p:sp>
        <p:nvSpPr>
          <p:cNvPr id="20" name="TextBox 19"/>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3926605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a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a_alto.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subTnLst>
                                    <p:audio>
                                      <p:cMediaNode>
                                        <p:cTn display="0" masterRel="sameClick">
                                          <p:stCondLst>
                                            <p:cond evt="begin" delay="0">
                                              <p:tn val="13"/>
                                            </p:cond>
                                          </p:stCondLst>
                                          <p:endCondLst>
                                            <p:cond evt="onStopAudio" delay="0">
                                              <p:tgtEl>
                                                <p:sldTgt/>
                                              </p:tgtEl>
                                            </p:cond>
                                          </p:endCondLst>
                                        </p:cTn>
                                        <p:tgtEl>
                                          <p:sndTgt r:embed="rId4" name="a_alto.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subTnLst>
                                    <p:audio>
                                      <p:cMediaNode>
                                        <p:cTn display="0" masterRel="sameClick">
                                          <p:stCondLst>
                                            <p:cond evt="begin" delay="0">
                                              <p:tn val="18"/>
                                            </p:cond>
                                          </p:stCondLst>
                                          <p:endCondLst>
                                            <p:cond evt="onStopAudio" delay="0">
                                              <p:tgtEl>
                                                <p:sldTgt/>
                                              </p:tgtEl>
                                            </p:cond>
                                          </p:endCondLst>
                                        </p:cTn>
                                        <p:tgtEl>
                                          <p:sndTgt r:embed="rId5" name="a_nada.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subTnLst>
                                    <p:audio>
                                      <p:cMediaNode>
                                        <p:cTn display="0" masterRel="sameClick">
                                          <p:stCondLst>
                                            <p:cond evt="begin" delay="0">
                                              <p:tn val="23"/>
                                            </p:cond>
                                          </p:stCondLst>
                                          <p:endCondLst>
                                            <p:cond evt="onStopAudio" delay="0">
                                              <p:tgtEl>
                                                <p:sldTgt/>
                                              </p:tgtEl>
                                            </p:cond>
                                          </p:endCondLst>
                                        </p:cTn>
                                        <p:tgtEl>
                                          <p:sndTgt r:embed="rId6" name="a_amar.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subTnLst>
                                    <p:audio>
                                      <p:cMediaNode>
                                        <p:cTn display="0" masterRel="sameClick">
                                          <p:stCondLst>
                                            <p:cond evt="begin" delay="0">
                                              <p:tn val="28"/>
                                            </p:cond>
                                          </p:stCondLst>
                                          <p:endCondLst>
                                            <p:cond evt="onStopAudio" delay="0">
                                              <p:tgtEl>
                                                <p:sldTgt/>
                                              </p:tgtEl>
                                            </p:cond>
                                          </p:endCondLst>
                                        </p:cTn>
                                        <p:tgtEl>
                                          <p:sndTgt r:embed="rId7" name="a_casa.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subTnLst>
                                    <p:audio>
                                      <p:cMediaNode>
                                        <p:cTn display="0" masterRel="sameClick">
                                          <p:stCondLst>
                                            <p:cond evt="begin" delay="0">
                                              <p:tn val="33"/>
                                            </p:cond>
                                          </p:stCondLst>
                                          <p:endCondLst>
                                            <p:cond evt="onStopAudio" delay="0">
                                              <p:tgtEl>
                                                <p:sldTgt/>
                                              </p:tgtEl>
                                            </p:cond>
                                          </p:endCondLst>
                                        </p:cTn>
                                        <p:tgtEl>
                                          <p:sndTgt r:embed="rId8" name="a_cama.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subTnLst>
                                    <p:audio>
                                      <p:cMediaNode>
                                        <p:cTn display="0" masterRel="sameClick">
                                          <p:stCondLst>
                                            <p:cond evt="begin" delay="0">
                                              <p:tn val="38"/>
                                            </p:cond>
                                          </p:stCondLst>
                                          <p:endCondLst>
                                            <p:cond evt="onStopAudio" delay="0">
                                              <p:tgtEl>
                                                <p:sldTgt/>
                                              </p:tgtEl>
                                            </p:cond>
                                          </p:endCondLst>
                                        </p:cTn>
                                        <p:tgtEl>
                                          <p:sndTgt r:embed="rId9" name="a_agost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 grpId="0" animBg="1"/>
      <p:bldP spid="10" grpId="0"/>
      <p:bldP spid="6" grpId="0"/>
      <p:bldP spid="7" grpId="0"/>
      <p:bldP spid="9" grpId="0"/>
      <p:bldP spid="8" grpId="0"/>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C281102-000E-724D-BCDD-A420A33693F8}"/>
              </a:ext>
            </a:extLst>
          </p:cNvPr>
          <p:cNvSpPr>
            <a:spLocks noGrp="1"/>
          </p:cNvSpPr>
          <p:nvPr>
            <p:ph type="title"/>
          </p:nvPr>
        </p:nvSpPr>
        <p:spPr/>
        <p:txBody>
          <a:bodyPr>
            <a:normAutofit fontScale="90000"/>
          </a:bodyPr>
          <a:lstStyle/>
          <a:p>
            <a:pPr algn="ctr"/>
            <a:r>
              <a:rPr lang="en-GB" sz="13300" b="1" dirty="0">
                <a:solidFill>
                  <a:srgbClr val="115076"/>
                </a:solidFill>
                <a:latin typeface="Century Gothic" panose="020B0502020202020204" pitchFamily="34" charset="0"/>
                <a:cs typeface="Calibri" panose="020F0502020204030204" pitchFamily="34" charset="0"/>
              </a:rPr>
              <a:t>cu</a:t>
            </a:r>
            <a:br>
              <a:rPr lang="en-GB" sz="9600" b="1" dirty="0">
                <a:solidFill>
                  <a:srgbClr val="115076"/>
                </a:solidFill>
                <a:latin typeface="Century Gothic" panose="020B0502020202020204" pitchFamily="34" charset="0"/>
                <a:cs typeface="Calibri" panose="020F0502020204030204" pitchFamily="34" charset="0"/>
              </a:rPr>
            </a:br>
            <a:endParaRPr lang="en-US" dirty="0"/>
          </a:p>
        </p:txBody>
      </p:sp>
      <p:sp>
        <p:nvSpPr>
          <p:cNvPr id="5" name="Rounded Rectangle 4" descr="rectangle">
            <a:extLst>
              <a:ext uri="{C183D7F6-B498-43B3-948B-1728B52AA6E4}">
                <adec:decorative xmlns:adec="http://schemas.microsoft.com/office/drawing/2017/decorative" val="1"/>
              </a:ext>
            </a:extLst>
          </p:cNvPr>
          <p:cNvSpPr/>
          <p:nvPr/>
        </p:nvSpPr>
        <p:spPr>
          <a:xfrm>
            <a:off x="4379228" y="1697677"/>
            <a:ext cx="3433541" cy="2607142"/>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TextBox 5"/>
          <p:cNvSpPr txBox="1"/>
          <p:nvPr/>
        </p:nvSpPr>
        <p:spPr>
          <a:xfrm>
            <a:off x="4528053" y="3165569"/>
            <a:ext cx="3135890"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cu</a:t>
            </a:r>
            <a:r>
              <a:rPr lang="es-CO" sz="6000" dirty="0">
                <a:solidFill>
                  <a:srgbClr val="115076"/>
                </a:solidFill>
                <a:latin typeface="Century Gothic" panose="020B0502020202020204" pitchFamily="34" charset="0"/>
                <a:cs typeface="Calibri" panose="020F0502020204030204" pitchFamily="34" charset="0"/>
              </a:rPr>
              <a:t>erpo</a:t>
            </a:r>
          </a:p>
        </p:txBody>
      </p:sp>
      <p:sp>
        <p:nvSpPr>
          <p:cNvPr id="16" name="TextBox 15"/>
          <p:cNvSpPr txBox="1"/>
          <p:nvPr/>
        </p:nvSpPr>
        <p:spPr>
          <a:xfrm>
            <a:off x="527476" y="159132"/>
            <a:ext cx="3389079"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cu</a:t>
            </a:r>
            <a:r>
              <a:rPr lang="es-CO" sz="6000" dirty="0">
                <a:solidFill>
                  <a:srgbClr val="115076"/>
                </a:solidFill>
                <a:latin typeface="Century Gothic" panose="020B0502020202020204" pitchFamily="34" charset="0"/>
                <a:cs typeface="Calibri" panose="020F0502020204030204" pitchFamily="34" charset="0"/>
              </a:rPr>
              <a:t>ltura</a:t>
            </a:r>
          </a:p>
        </p:txBody>
      </p:sp>
      <p:sp>
        <p:nvSpPr>
          <p:cNvPr id="11" name="TextBox 10"/>
          <p:cNvSpPr txBox="1"/>
          <p:nvPr/>
        </p:nvSpPr>
        <p:spPr>
          <a:xfrm>
            <a:off x="333498" y="3341339"/>
            <a:ext cx="3817406"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es</a:t>
            </a:r>
            <a:r>
              <a:rPr lang="es-CO" sz="6000" dirty="0">
                <a:solidFill>
                  <a:srgbClr val="E87D1E"/>
                </a:solidFill>
                <a:latin typeface="Century Gothic" panose="020B0502020202020204" pitchFamily="34" charset="0"/>
                <a:cs typeface="Calibri" panose="020F0502020204030204" pitchFamily="34" charset="0"/>
              </a:rPr>
              <a:t>cu</a:t>
            </a:r>
            <a:r>
              <a:rPr lang="es-CO" sz="6000" dirty="0">
                <a:solidFill>
                  <a:srgbClr val="115076"/>
                </a:solidFill>
                <a:latin typeface="Century Gothic" panose="020B0502020202020204" pitchFamily="34" charset="0"/>
                <a:cs typeface="Calibri" panose="020F0502020204030204" pitchFamily="34" charset="0"/>
              </a:rPr>
              <a:t>char</a:t>
            </a:r>
          </a:p>
        </p:txBody>
      </p:sp>
      <p:sp>
        <p:nvSpPr>
          <p:cNvPr id="15" name="TextBox 14"/>
          <p:cNvSpPr txBox="1"/>
          <p:nvPr/>
        </p:nvSpPr>
        <p:spPr>
          <a:xfrm>
            <a:off x="4444663" y="4304819"/>
            <a:ext cx="3302673"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es</a:t>
            </a:r>
            <a:r>
              <a:rPr lang="es-CO" sz="6000" dirty="0">
                <a:solidFill>
                  <a:srgbClr val="E87D1E"/>
                </a:solidFill>
                <a:latin typeface="Century Gothic" panose="020B0502020202020204" pitchFamily="34" charset="0"/>
                <a:cs typeface="Calibri" panose="020F0502020204030204" pitchFamily="34" charset="0"/>
              </a:rPr>
              <a:t>cu</a:t>
            </a:r>
            <a:r>
              <a:rPr lang="es-CO" sz="6000" dirty="0">
                <a:solidFill>
                  <a:srgbClr val="115076"/>
                </a:solidFill>
                <a:latin typeface="Century Gothic" panose="020B0502020202020204" pitchFamily="34" charset="0"/>
                <a:cs typeface="Calibri" panose="020F0502020204030204" pitchFamily="34" charset="0"/>
              </a:rPr>
              <a:t>ela</a:t>
            </a:r>
          </a:p>
        </p:txBody>
      </p:sp>
      <p:sp>
        <p:nvSpPr>
          <p:cNvPr id="9" name="TextBox 8"/>
          <p:cNvSpPr txBox="1"/>
          <p:nvPr/>
        </p:nvSpPr>
        <p:spPr>
          <a:xfrm>
            <a:off x="8715442" y="136199"/>
            <a:ext cx="2834217" cy="1015663"/>
          </a:xfrm>
          <a:prstGeom prst="rect">
            <a:avLst/>
          </a:prstGeom>
          <a:noFill/>
        </p:spPr>
        <p:txBody>
          <a:bodyPr wrap="square" rtlCol="0">
            <a:spAutoFit/>
          </a:bodyPr>
          <a:lstStyle/>
          <a:p>
            <a:r>
              <a:rPr lang="es-CO" sz="6000" dirty="0">
                <a:solidFill>
                  <a:srgbClr val="E87D1E"/>
                </a:solidFill>
                <a:latin typeface="Century Gothic" panose="020B0502020202020204" pitchFamily="34" charset="0"/>
                <a:cs typeface="Calibri" panose="020F0502020204030204" pitchFamily="34" charset="0"/>
              </a:rPr>
              <a:t>cu</a:t>
            </a:r>
            <a:r>
              <a:rPr lang="es-CO" sz="6000" dirty="0">
                <a:solidFill>
                  <a:srgbClr val="115076"/>
                </a:solidFill>
                <a:latin typeface="Century Gothic" panose="020B0502020202020204" pitchFamily="34" charset="0"/>
                <a:cs typeface="Calibri" panose="020F0502020204030204" pitchFamily="34" charset="0"/>
              </a:rPr>
              <a:t>atro</a:t>
            </a:r>
          </a:p>
        </p:txBody>
      </p:sp>
      <p:sp>
        <p:nvSpPr>
          <p:cNvPr id="13" name="TextBox 12"/>
          <p:cNvSpPr txBox="1"/>
          <p:nvPr/>
        </p:nvSpPr>
        <p:spPr>
          <a:xfrm>
            <a:off x="8223849" y="3341339"/>
            <a:ext cx="3817406"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cu</a:t>
            </a:r>
            <a:r>
              <a:rPr lang="es-CO" sz="6000" dirty="0">
                <a:solidFill>
                  <a:srgbClr val="115076"/>
                </a:solidFill>
                <a:latin typeface="Century Gothic" panose="020B0502020202020204" pitchFamily="34" charset="0"/>
                <a:cs typeface="Calibri" panose="020F0502020204030204" pitchFamily="34" charset="0"/>
              </a:rPr>
              <a:t>adro</a:t>
            </a:r>
          </a:p>
        </p:txBody>
      </p:sp>
      <p:sp>
        <p:nvSpPr>
          <p:cNvPr id="18" name="TextBox 17"/>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2971875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u_new.wav"/>
                                        </p:tgtEl>
                                      </p:cMediaNode>
                                    </p:audio>
                                  </p:sub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subTnLst>
                                    <p:audio>
                                      <p:cMediaNode>
                                        <p:cTn display="0" masterRel="sameClick">
                                          <p:stCondLst>
                                            <p:cond evt="begin" delay="0">
                                              <p:tn val="11"/>
                                            </p:cond>
                                          </p:stCondLst>
                                          <p:endCondLst>
                                            <p:cond evt="onStopAudio" delay="0">
                                              <p:tgtEl>
                                                <p:sldTgt/>
                                              </p:tgtEl>
                                            </p:cond>
                                          </p:endCondLst>
                                        </p:cTn>
                                        <p:tgtEl>
                                          <p:sndTgt r:embed="rId4" name="cu_cuerpo.wav"/>
                                        </p:tgtEl>
                                      </p:cMediaNode>
                                    </p:audio>
                                  </p:sub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subTnLst>
                                    <p:audio>
                                      <p:cMediaNode>
                                        <p:cTn display="0" masterRel="sameClick">
                                          <p:stCondLst>
                                            <p:cond evt="begin" delay="0">
                                              <p:tn val="19"/>
                                            </p:cond>
                                          </p:stCondLst>
                                          <p:endCondLst>
                                            <p:cond evt="onStopAudio" delay="0">
                                              <p:tgtEl>
                                                <p:sldTgt/>
                                              </p:tgtEl>
                                            </p:cond>
                                          </p:endCondLst>
                                        </p:cTn>
                                        <p:tgtEl>
                                          <p:sndTgt r:embed="rId5" name="cu_cultura.wav"/>
                                        </p:tgtEl>
                                      </p:cMediaNode>
                                    </p:audio>
                                  </p:sub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subTnLst>
                                    <p:audio>
                                      <p:cMediaNode>
                                        <p:cTn display="0" masterRel="sameClick">
                                          <p:stCondLst>
                                            <p:cond evt="begin" delay="0">
                                              <p:tn val="24"/>
                                            </p:cond>
                                          </p:stCondLst>
                                          <p:endCondLst>
                                            <p:cond evt="onStopAudio" delay="0">
                                              <p:tgtEl>
                                                <p:sldTgt/>
                                              </p:tgtEl>
                                            </p:cond>
                                          </p:endCondLst>
                                        </p:cTn>
                                        <p:tgtEl>
                                          <p:sndTgt r:embed="rId6" name="cu_cuatro.wav"/>
                                        </p:tgtEl>
                                      </p:cMediaNode>
                                    </p:audio>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subTnLst>
                                    <p:audio>
                                      <p:cMediaNode>
                                        <p:cTn display="0" masterRel="sameClick">
                                          <p:stCondLst>
                                            <p:cond evt="begin" delay="0">
                                              <p:tn val="29"/>
                                            </p:cond>
                                          </p:stCondLst>
                                          <p:endCondLst>
                                            <p:cond evt="onStopAudio" delay="0">
                                              <p:tgtEl>
                                                <p:sldTgt/>
                                              </p:tgtEl>
                                            </p:cond>
                                          </p:endCondLst>
                                        </p:cTn>
                                        <p:tgtEl>
                                          <p:sndTgt r:embed="rId7" name="cu_escuchar.wav"/>
                                        </p:tgtEl>
                                      </p:cMediaNode>
                                    </p:audio>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subTnLst>
                                    <p:audio>
                                      <p:cMediaNode>
                                        <p:cTn display="0" masterRel="sameClick">
                                          <p:stCondLst>
                                            <p:cond evt="begin" delay="0">
                                              <p:tn val="34"/>
                                            </p:cond>
                                          </p:stCondLst>
                                          <p:endCondLst>
                                            <p:cond evt="onStopAudio" delay="0">
                                              <p:tgtEl>
                                                <p:sldTgt/>
                                              </p:tgtEl>
                                            </p:cond>
                                          </p:endCondLst>
                                        </p:cTn>
                                        <p:tgtEl>
                                          <p:sndTgt r:embed="rId8" name="cu_escuela.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subTnLst>
                                    <p:audio>
                                      <p:cMediaNode>
                                        <p:cTn display="0" masterRel="sameClick">
                                          <p:stCondLst>
                                            <p:cond evt="begin" delay="0">
                                              <p:tn val="39"/>
                                            </p:cond>
                                          </p:stCondLst>
                                          <p:endCondLst>
                                            <p:cond evt="onStopAudio" delay="0">
                                              <p:tgtEl>
                                                <p:sldTgt/>
                                              </p:tgtEl>
                                            </p:cond>
                                          </p:endCondLst>
                                        </p:cTn>
                                        <p:tgtEl>
                                          <p:sndTgt r:embed="rId9" name="cu_cuadr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16" grpId="0"/>
      <p:bldP spid="11" grpId="0"/>
      <p:bldP spid="15" grpId="0"/>
      <p:bldP spid="9" grpId="0"/>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59034-B7C8-A34A-A142-B2B50584E569}"/>
              </a:ext>
            </a:extLst>
          </p:cNvPr>
          <p:cNvSpPr>
            <a:spLocks noGrp="1"/>
          </p:cNvSpPr>
          <p:nvPr>
            <p:ph type="title"/>
          </p:nvPr>
        </p:nvSpPr>
        <p:spPr/>
        <p:txBody>
          <a:bodyPr>
            <a:normAutofit fontScale="90000"/>
          </a:bodyPr>
          <a:lstStyle/>
          <a:p>
            <a:pPr algn="ctr"/>
            <a:r>
              <a:rPr lang="en-GB" sz="13300" b="1" dirty="0">
                <a:solidFill>
                  <a:srgbClr val="115076"/>
                </a:solidFill>
                <a:latin typeface="Century Gothic" panose="020B0502020202020204" pitchFamily="34" charset="0"/>
                <a:cs typeface="Calibri" panose="020F0502020204030204" pitchFamily="34" charset="0"/>
              </a:rPr>
              <a:t>cu</a:t>
            </a:r>
            <a:br>
              <a:rPr lang="en-GB" sz="9600" b="1" dirty="0">
                <a:solidFill>
                  <a:srgbClr val="115076"/>
                </a:solidFill>
                <a:latin typeface="Century Gothic" panose="020B0502020202020204" pitchFamily="34" charset="0"/>
                <a:cs typeface="Calibri" panose="020F0502020204030204" pitchFamily="34" charset="0"/>
              </a:rPr>
            </a:br>
            <a:endParaRPr lang="en-US" dirty="0"/>
          </a:p>
        </p:txBody>
      </p:sp>
      <p:sp>
        <p:nvSpPr>
          <p:cNvPr id="5" name="Rounded Rectangle 4" descr="rectangle">
            <a:extLst>
              <a:ext uri="{C183D7F6-B498-43B3-948B-1728B52AA6E4}">
                <adec:decorative xmlns:adec="http://schemas.microsoft.com/office/drawing/2017/decorative" val="1"/>
              </a:ext>
            </a:extLst>
          </p:cNvPr>
          <p:cNvSpPr/>
          <p:nvPr/>
        </p:nvSpPr>
        <p:spPr>
          <a:xfrm>
            <a:off x="4379228" y="1697677"/>
            <a:ext cx="3433541" cy="2607142"/>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TextBox 5"/>
          <p:cNvSpPr txBox="1"/>
          <p:nvPr/>
        </p:nvSpPr>
        <p:spPr>
          <a:xfrm>
            <a:off x="4528053" y="3165569"/>
            <a:ext cx="3135890"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cu</a:t>
            </a:r>
            <a:r>
              <a:rPr lang="es-CO" sz="6000" dirty="0">
                <a:solidFill>
                  <a:srgbClr val="115076"/>
                </a:solidFill>
                <a:latin typeface="Century Gothic" panose="020B0502020202020204" pitchFamily="34" charset="0"/>
                <a:cs typeface="Calibri" panose="020F0502020204030204" pitchFamily="34" charset="0"/>
              </a:rPr>
              <a:t>erpo</a:t>
            </a:r>
          </a:p>
        </p:txBody>
      </p:sp>
      <p:sp>
        <p:nvSpPr>
          <p:cNvPr id="16" name="TextBox 15"/>
          <p:cNvSpPr txBox="1"/>
          <p:nvPr/>
        </p:nvSpPr>
        <p:spPr>
          <a:xfrm>
            <a:off x="527476" y="159132"/>
            <a:ext cx="3389079"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cu</a:t>
            </a:r>
            <a:r>
              <a:rPr lang="es-CO" sz="6000" dirty="0">
                <a:solidFill>
                  <a:srgbClr val="115076"/>
                </a:solidFill>
                <a:latin typeface="Century Gothic" panose="020B0502020202020204" pitchFamily="34" charset="0"/>
                <a:cs typeface="Calibri" panose="020F0502020204030204" pitchFamily="34" charset="0"/>
              </a:rPr>
              <a:t>ltura</a:t>
            </a:r>
          </a:p>
        </p:txBody>
      </p:sp>
      <p:sp>
        <p:nvSpPr>
          <p:cNvPr id="11" name="TextBox 10"/>
          <p:cNvSpPr txBox="1"/>
          <p:nvPr/>
        </p:nvSpPr>
        <p:spPr>
          <a:xfrm>
            <a:off x="333498" y="3341339"/>
            <a:ext cx="3817406"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es</a:t>
            </a:r>
            <a:r>
              <a:rPr lang="es-CO" sz="6000" dirty="0">
                <a:solidFill>
                  <a:srgbClr val="E87D1E"/>
                </a:solidFill>
                <a:latin typeface="Century Gothic" panose="020B0502020202020204" pitchFamily="34" charset="0"/>
                <a:cs typeface="Calibri" panose="020F0502020204030204" pitchFamily="34" charset="0"/>
              </a:rPr>
              <a:t>cu</a:t>
            </a:r>
            <a:r>
              <a:rPr lang="es-CO" sz="6000" dirty="0">
                <a:solidFill>
                  <a:srgbClr val="115076"/>
                </a:solidFill>
                <a:latin typeface="Century Gothic" panose="020B0502020202020204" pitchFamily="34" charset="0"/>
                <a:cs typeface="Calibri" panose="020F0502020204030204" pitchFamily="34" charset="0"/>
              </a:rPr>
              <a:t>char</a:t>
            </a:r>
          </a:p>
        </p:txBody>
      </p:sp>
      <p:sp>
        <p:nvSpPr>
          <p:cNvPr id="15" name="TextBox 14"/>
          <p:cNvSpPr txBox="1"/>
          <p:nvPr/>
        </p:nvSpPr>
        <p:spPr>
          <a:xfrm>
            <a:off x="4444663" y="4304819"/>
            <a:ext cx="3302673"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es</a:t>
            </a:r>
            <a:r>
              <a:rPr lang="es-CO" sz="6000" dirty="0">
                <a:solidFill>
                  <a:srgbClr val="E87D1E"/>
                </a:solidFill>
                <a:latin typeface="Century Gothic" panose="020B0502020202020204" pitchFamily="34" charset="0"/>
                <a:cs typeface="Calibri" panose="020F0502020204030204" pitchFamily="34" charset="0"/>
              </a:rPr>
              <a:t>cu</a:t>
            </a:r>
            <a:r>
              <a:rPr lang="es-CO" sz="6000" dirty="0">
                <a:solidFill>
                  <a:srgbClr val="115076"/>
                </a:solidFill>
                <a:latin typeface="Century Gothic" panose="020B0502020202020204" pitchFamily="34" charset="0"/>
                <a:cs typeface="Calibri" panose="020F0502020204030204" pitchFamily="34" charset="0"/>
              </a:rPr>
              <a:t>ela</a:t>
            </a:r>
          </a:p>
        </p:txBody>
      </p:sp>
      <p:sp>
        <p:nvSpPr>
          <p:cNvPr id="9" name="TextBox 8"/>
          <p:cNvSpPr txBox="1"/>
          <p:nvPr/>
        </p:nvSpPr>
        <p:spPr>
          <a:xfrm>
            <a:off x="8715442" y="136199"/>
            <a:ext cx="2834217" cy="1015663"/>
          </a:xfrm>
          <a:prstGeom prst="rect">
            <a:avLst/>
          </a:prstGeom>
          <a:noFill/>
        </p:spPr>
        <p:txBody>
          <a:bodyPr wrap="square" rtlCol="0">
            <a:spAutoFit/>
          </a:bodyPr>
          <a:lstStyle/>
          <a:p>
            <a:r>
              <a:rPr lang="es-CO" sz="6000" dirty="0">
                <a:solidFill>
                  <a:srgbClr val="E87D1E"/>
                </a:solidFill>
                <a:latin typeface="Century Gothic" panose="020B0502020202020204" pitchFamily="34" charset="0"/>
                <a:cs typeface="Calibri" panose="020F0502020204030204" pitchFamily="34" charset="0"/>
              </a:rPr>
              <a:t>cu</a:t>
            </a:r>
            <a:r>
              <a:rPr lang="es-CO" sz="6000" dirty="0">
                <a:solidFill>
                  <a:srgbClr val="115076"/>
                </a:solidFill>
                <a:latin typeface="Century Gothic" panose="020B0502020202020204" pitchFamily="34" charset="0"/>
                <a:cs typeface="Calibri" panose="020F0502020204030204" pitchFamily="34" charset="0"/>
              </a:rPr>
              <a:t>atro</a:t>
            </a:r>
          </a:p>
        </p:txBody>
      </p:sp>
      <p:sp>
        <p:nvSpPr>
          <p:cNvPr id="13" name="TextBox 12"/>
          <p:cNvSpPr txBox="1"/>
          <p:nvPr/>
        </p:nvSpPr>
        <p:spPr>
          <a:xfrm>
            <a:off x="8223849" y="3341339"/>
            <a:ext cx="3817406"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cu</a:t>
            </a:r>
            <a:r>
              <a:rPr lang="es-CO" sz="6000" dirty="0">
                <a:solidFill>
                  <a:srgbClr val="115076"/>
                </a:solidFill>
                <a:latin typeface="Century Gothic" panose="020B0502020202020204" pitchFamily="34" charset="0"/>
                <a:cs typeface="Calibri" panose="020F0502020204030204" pitchFamily="34" charset="0"/>
              </a:rPr>
              <a:t>adro</a:t>
            </a:r>
          </a:p>
        </p:txBody>
      </p:sp>
      <p:sp>
        <p:nvSpPr>
          <p:cNvPr id="18" name="TextBox 17"/>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124259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p:bldP spid="16" grpId="0"/>
      <p:bldP spid="11" grpId="0"/>
      <p:bldP spid="15" grpId="0"/>
      <p:bldP spid="9" grpId="0"/>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6">
            <a:extLst>
              <a:ext uri="{FF2B5EF4-FFF2-40B4-BE49-F238E27FC236}">
                <a16:creationId xmlns:a16="http://schemas.microsoft.com/office/drawing/2014/main" id="{929E0301-D461-4A1D-AF83-465CF0946C71}"/>
              </a:ext>
            </a:extLst>
          </p:cNvPr>
          <p:cNvSpPr/>
          <p:nvPr/>
        </p:nvSpPr>
        <p:spPr>
          <a:xfrm>
            <a:off x="4472081" y="1469955"/>
            <a:ext cx="3247836" cy="3287395"/>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a:hlinkClick r:id="" action="ppaction://noaction">
              <a:snd r:embed="rId3" name="CUE.wav"/>
            </a:hlinkClick>
            <a:extLst>
              <a:ext uri="{FF2B5EF4-FFF2-40B4-BE49-F238E27FC236}">
                <a16:creationId xmlns:a16="http://schemas.microsoft.com/office/drawing/2014/main" id="{68E6E741-B09F-406C-8A36-AEC757F4F05C}"/>
              </a:ext>
            </a:extLst>
          </p:cNvPr>
          <p:cNvSpPr txBox="1"/>
          <p:nvPr/>
        </p:nvSpPr>
        <p:spPr>
          <a:xfrm>
            <a:off x="4332368" y="-385245"/>
            <a:ext cx="3527263" cy="1938992"/>
          </a:xfrm>
          <a:prstGeom prst="rect">
            <a:avLst/>
          </a:prstGeom>
          <a:noFill/>
        </p:spPr>
        <p:txBody>
          <a:bodyPr wrap="square" rtlCol="0">
            <a:spAutoFit/>
          </a:bodyPr>
          <a:lstStyle/>
          <a:p>
            <a:pPr algn="ctr"/>
            <a:r>
              <a:rPr lang="en-GB" sz="12000" b="1" dirty="0">
                <a:solidFill>
                  <a:srgbClr val="115076"/>
                </a:solidFill>
                <a:latin typeface="Century Gothic" panose="020B0502020202020204" pitchFamily="34" charset="0"/>
                <a:cs typeface="Calibri" panose="020F0502020204030204" pitchFamily="34" charset="0"/>
              </a:rPr>
              <a:t>cue</a:t>
            </a:r>
          </a:p>
        </p:txBody>
      </p:sp>
      <p:pic>
        <p:nvPicPr>
          <p:cNvPr id="24" name="Picture 8" descr="http://www.clker.com/cliparts/H/e/L/H/P/2/school-building-hi.png">
            <a:extLst>
              <a:ext uri="{FF2B5EF4-FFF2-40B4-BE49-F238E27FC236}">
                <a16:creationId xmlns:a16="http://schemas.microsoft.com/office/drawing/2014/main" id="{7153BF68-C7BC-438F-9D98-20EC4DDB6CD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222086" y="2696184"/>
            <a:ext cx="1795570" cy="918733"/>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a:extLst>
              <a:ext uri="{FF2B5EF4-FFF2-40B4-BE49-F238E27FC236}">
                <a16:creationId xmlns:a16="http://schemas.microsoft.com/office/drawing/2014/main" id="{56A17F83-0539-4CBD-BD87-8C05F64AA40C}"/>
              </a:ext>
            </a:extLst>
          </p:cNvPr>
          <p:cNvSpPr>
            <a:spLocks noGrp="1"/>
          </p:cNvSpPr>
          <p:nvPr>
            <p:ph type="title"/>
          </p:nvPr>
        </p:nvSpPr>
        <p:spPr>
          <a:xfrm>
            <a:off x="1373310" y="-4912648"/>
            <a:ext cx="1099088" cy="1325563"/>
          </a:xfrm>
        </p:spPr>
        <p:txBody>
          <a:bodyPr>
            <a:normAutofit/>
          </a:bodyPr>
          <a:lstStyle/>
          <a:p>
            <a:r>
              <a:rPr lang="en-GB" sz="100" dirty="0">
                <a:solidFill>
                  <a:schemeClr val="bg1"/>
                </a:solidFill>
              </a:rPr>
              <a:t>cue</a:t>
            </a:r>
          </a:p>
        </p:txBody>
      </p:sp>
      <p:pic>
        <p:nvPicPr>
          <p:cNvPr id="28" name="Picture 27" descr="A picture containing light&#10;&#10;Description automatically generated">
            <a:extLst>
              <a:ext uri="{FF2B5EF4-FFF2-40B4-BE49-F238E27FC236}">
                <a16:creationId xmlns:a16="http://schemas.microsoft.com/office/drawing/2014/main" id="{02D1C738-1C8A-42EB-A01A-760B797ADA2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859803" y="978774"/>
            <a:ext cx="1268416" cy="2230182"/>
          </a:xfrm>
          <a:prstGeom prst="rect">
            <a:avLst/>
          </a:prstGeom>
        </p:spPr>
      </p:pic>
      <p:sp>
        <p:nvSpPr>
          <p:cNvPr id="30" name="TextBox 29">
            <a:extLst>
              <a:ext uri="{FF2B5EF4-FFF2-40B4-BE49-F238E27FC236}">
                <a16:creationId xmlns:a16="http://schemas.microsoft.com/office/drawing/2014/main" id="{BCF63A4E-BC57-4E2D-A823-A314C5867DB5}"/>
              </a:ext>
            </a:extLst>
          </p:cNvPr>
          <p:cNvSpPr txBox="1"/>
          <p:nvPr/>
        </p:nvSpPr>
        <p:spPr>
          <a:xfrm rot="21305855">
            <a:off x="15233053" y="511979"/>
            <a:ext cx="421783" cy="2308324"/>
          </a:xfrm>
          <a:prstGeom prst="rect">
            <a:avLst/>
          </a:prstGeom>
          <a:noFill/>
        </p:spPr>
        <p:txBody>
          <a:bodyPr wrap="square" rtlCol="0">
            <a:spAutoFit/>
          </a:bodyPr>
          <a:lstStyle/>
          <a:p>
            <a:r>
              <a:rPr lang="en-GB" sz="2400" dirty="0">
                <a:solidFill>
                  <a:schemeClr val="accent5">
                    <a:lumMod val="50000"/>
                  </a:schemeClr>
                </a:solidFill>
                <a:latin typeface="Century Gothic" panose="020B0502020202020204" pitchFamily="34" charset="0"/>
                <a:cs typeface="Calibri" panose="020F0502020204030204" pitchFamily="34" charset="0"/>
              </a:rPr>
              <a:t>[body]</a:t>
            </a:r>
          </a:p>
        </p:txBody>
      </p:sp>
      <p:sp>
        <p:nvSpPr>
          <p:cNvPr id="31" name="TextBox 30">
            <a:extLst>
              <a:ext uri="{FF2B5EF4-FFF2-40B4-BE49-F238E27FC236}">
                <a16:creationId xmlns:a16="http://schemas.microsoft.com/office/drawing/2014/main" id="{D4F71DE6-0443-DC42-9A62-CD75F58694D5}"/>
              </a:ext>
            </a:extLst>
          </p:cNvPr>
          <p:cNvSpPr txBox="1"/>
          <p:nvPr/>
        </p:nvSpPr>
        <p:spPr>
          <a:xfrm>
            <a:off x="7854617" y="209263"/>
            <a:ext cx="3698115" cy="1015663"/>
          </a:xfrm>
          <a:prstGeom prst="rect">
            <a:avLst/>
          </a:prstGeom>
          <a:noFill/>
        </p:spPr>
        <p:txBody>
          <a:bodyPr wrap="square" rtlCol="0">
            <a:spAutoFit/>
          </a:bodyPr>
          <a:lstStyle/>
          <a:p>
            <a:pPr algn="ctr"/>
            <a:r>
              <a:rPr lang="en-GB" sz="6000" dirty="0">
                <a:solidFill>
                  <a:srgbClr val="E87D1E"/>
                </a:solidFill>
                <a:latin typeface="Century Gothic" panose="020B0502020202020204" pitchFamily="34" charset="0"/>
                <a:cs typeface="Calibri" panose="020F0502020204030204" pitchFamily="34" charset="0"/>
              </a:rPr>
              <a:t>cue</a:t>
            </a:r>
            <a:r>
              <a:rPr lang="en-GB" sz="6000" dirty="0">
                <a:solidFill>
                  <a:schemeClr val="accent5">
                    <a:lumMod val="75000"/>
                  </a:schemeClr>
                </a:solidFill>
                <a:latin typeface="Century Gothic" panose="020B0502020202020204" pitchFamily="34" charset="0"/>
                <a:cs typeface="Calibri" panose="020F0502020204030204" pitchFamily="34" charset="0"/>
              </a:rPr>
              <a:t>rpo</a:t>
            </a:r>
          </a:p>
        </p:txBody>
      </p:sp>
      <p:sp>
        <p:nvSpPr>
          <p:cNvPr id="32" name="TextBox 31">
            <a:hlinkClick r:id="" action="ppaction://noaction">
              <a:snd r:embed="rId5" name="ESCUELA.wav"/>
            </a:hlinkClick>
            <a:extLst>
              <a:ext uri="{FF2B5EF4-FFF2-40B4-BE49-F238E27FC236}">
                <a16:creationId xmlns:a16="http://schemas.microsoft.com/office/drawing/2014/main" id="{792E06F6-04DC-2741-BE27-7D42386582A4}"/>
              </a:ext>
            </a:extLst>
          </p:cNvPr>
          <p:cNvSpPr txBox="1"/>
          <p:nvPr/>
        </p:nvSpPr>
        <p:spPr>
          <a:xfrm>
            <a:off x="4348198" y="3741691"/>
            <a:ext cx="3469491" cy="1015663"/>
          </a:xfrm>
          <a:prstGeom prst="rect">
            <a:avLst/>
          </a:prstGeom>
          <a:noFill/>
        </p:spPr>
        <p:txBody>
          <a:bodyPr wrap="square" rtlCol="0">
            <a:spAutoFit/>
          </a:bodyPr>
          <a:lstStyle/>
          <a:p>
            <a:pPr algn="ctr"/>
            <a:r>
              <a:rPr lang="en-GB" sz="6000" dirty="0">
                <a:solidFill>
                  <a:schemeClr val="accent5">
                    <a:lumMod val="75000"/>
                  </a:schemeClr>
                </a:solidFill>
                <a:latin typeface="Century Gothic" panose="020B0502020202020204" pitchFamily="34" charset="0"/>
                <a:cs typeface="Calibri" panose="020F0502020204030204" pitchFamily="34" charset="0"/>
              </a:rPr>
              <a:t>es</a:t>
            </a:r>
            <a:r>
              <a:rPr lang="en-GB" sz="6000" dirty="0">
                <a:solidFill>
                  <a:srgbClr val="E87D1E"/>
                </a:solidFill>
                <a:latin typeface="Century Gothic" panose="020B0502020202020204" pitchFamily="34" charset="0"/>
                <a:cs typeface="Calibri" panose="020F0502020204030204" pitchFamily="34" charset="0"/>
              </a:rPr>
              <a:t>cue</a:t>
            </a:r>
            <a:r>
              <a:rPr lang="en-GB" sz="6000" dirty="0">
                <a:solidFill>
                  <a:schemeClr val="accent5">
                    <a:lumMod val="75000"/>
                  </a:schemeClr>
                </a:solidFill>
                <a:latin typeface="Century Gothic" panose="020B0502020202020204" pitchFamily="34" charset="0"/>
                <a:cs typeface="Calibri" panose="020F0502020204030204" pitchFamily="34" charset="0"/>
              </a:rPr>
              <a:t>la</a:t>
            </a:r>
          </a:p>
        </p:txBody>
      </p:sp>
      <p:pic>
        <p:nvPicPr>
          <p:cNvPr id="1026" name="Picture 2" descr="Receipt, Money, Payment, Card, Bank Card, Credit Card">
            <a:extLst>
              <a:ext uri="{FF2B5EF4-FFF2-40B4-BE49-F238E27FC236}">
                <a16:creationId xmlns:a16="http://schemas.microsoft.com/office/drawing/2014/main" id="{D8511852-8660-3E4F-9C67-385BCA56902E}"/>
              </a:ext>
            </a:extLst>
          </p:cNvPr>
          <p:cNvPicPr>
            <a:picLocks noChangeAspect="1" noChangeArrowheads="1"/>
          </p:cNvPicPr>
          <p:nvPr/>
        </p:nvPicPr>
        <p:blipFill rotWithShape="1">
          <a:blip r:embed="rId12">
            <a:clrChange>
              <a:clrFrom>
                <a:srgbClr val="D4FBFF"/>
              </a:clrFrom>
              <a:clrTo>
                <a:srgbClr val="D4FBFF">
                  <a:alpha val="0"/>
                </a:srgbClr>
              </a:clrTo>
            </a:clrChange>
            <a:extLst>
              <a:ext uri="{28A0092B-C50C-407E-A947-70E740481C1C}">
                <a14:useLocalDpi xmlns:a14="http://schemas.microsoft.com/office/drawing/2010/main" val="0"/>
              </a:ext>
            </a:extLst>
          </a:blip>
          <a:srcRect l="4202" t="36234" r="61451" b="18425"/>
          <a:stretch/>
        </p:blipFill>
        <p:spPr bwMode="auto">
          <a:xfrm rot="20643325">
            <a:off x="9018928" y="4453023"/>
            <a:ext cx="1463643" cy="159672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vatar, People, Person, Business, User, Woman">
            <a:extLst>
              <a:ext uri="{FF2B5EF4-FFF2-40B4-BE49-F238E27FC236}">
                <a16:creationId xmlns:a16="http://schemas.microsoft.com/office/drawing/2014/main" id="{07A6B076-0136-D146-9574-2286764DBA92}"/>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36285" r="17236" b="36000"/>
          <a:stretch/>
        </p:blipFill>
        <p:spPr bwMode="auto">
          <a:xfrm>
            <a:off x="1555641" y="974208"/>
            <a:ext cx="1307059" cy="193698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D946C43A-770D-A841-888B-E5F4BEB12557}"/>
              </a:ext>
            </a:extLst>
          </p:cNvPr>
          <p:cNvSpPr txBox="1"/>
          <p:nvPr/>
        </p:nvSpPr>
        <p:spPr>
          <a:xfrm>
            <a:off x="1293121" y="5932581"/>
            <a:ext cx="1683573" cy="461665"/>
          </a:xfrm>
          <a:prstGeom prst="rect">
            <a:avLst/>
          </a:prstGeom>
          <a:noFill/>
        </p:spPr>
        <p:txBody>
          <a:bodyPr wrap="square" rtlCol="0">
            <a:spAutoFit/>
          </a:bodyPr>
          <a:lstStyle/>
          <a:p>
            <a:r>
              <a:rPr lang="en-GB" sz="2400" dirty="0">
                <a:solidFill>
                  <a:schemeClr val="accent5">
                    <a:lumMod val="50000"/>
                  </a:schemeClr>
                </a:solidFill>
                <a:latin typeface="Century Gothic" panose="020B0502020202020204" pitchFamily="34" charset="0"/>
                <a:cs typeface="Calibri" panose="020F0502020204030204" pitchFamily="34" charset="0"/>
              </a:rPr>
              <a:t>[meeting]</a:t>
            </a:r>
          </a:p>
        </p:txBody>
      </p:sp>
      <p:sp>
        <p:nvSpPr>
          <p:cNvPr id="13" name="TextBox 12">
            <a:extLst>
              <a:ext uri="{FF2B5EF4-FFF2-40B4-BE49-F238E27FC236}">
                <a16:creationId xmlns:a16="http://schemas.microsoft.com/office/drawing/2014/main" id="{6A35A9A1-5637-F34B-88F4-49C8D7EF7A69}"/>
              </a:ext>
            </a:extLst>
          </p:cNvPr>
          <p:cNvSpPr txBox="1"/>
          <p:nvPr/>
        </p:nvSpPr>
        <p:spPr>
          <a:xfrm>
            <a:off x="300433" y="3350749"/>
            <a:ext cx="4047765" cy="1015663"/>
          </a:xfrm>
          <a:prstGeom prst="rect">
            <a:avLst/>
          </a:prstGeom>
          <a:noFill/>
        </p:spPr>
        <p:txBody>
          <a:bodyPr wrap="square" rtlCol="0">
            <a:spAutoFit/>
          </a:bodyPr>
          <a:lstStyle/>
          <a:p>
            <a:pPr algn="ctr"/>
            <a:r>
              <a:rPr lang="en-GB" sz="6000" dirty="0" err="1">
                <a:solidFill>
                  <a:srgbClr val="115076"/>
                </a:solidFill>
                <a:latin typeface="Century Gothic" panose="020B0502020202020204" pitchFamily="34" charset="0"/>
                <a:cs typeface="Calibri" panose="020F0502020204030204" pitchFamily="34" charset="0"/>
              </a:rPr>
              <a:t>en</a:t>
            </a:r>
            <a:r>
              <a:rPr lang="en-GB" sz="6000" dirty="0" err="1">
                <a:solidFill>
                  <a:srgbClr val="E87D1E"/>
                </a:solidFill>
                <a:latin typeface="Century Gothic" panose="020B0502020202020204" pitchFamily="34" charset="0"/>
                <a:cs typeface="Calibri" panose="020F0502020204030204" pitchFamily="34" charset="0"/>
              </a:rPr>
              <a:t>cue</a:t>
            </a:r>
            <a:r>
              <a:rPr lang="en-GB" sz="6000" dirty="0" err="1">
                <a:solidFill>
                  <a:schemeClr val="accent5">
                    <a:lumMod val="75000"/>
                  </a:schemeClr>
                </a:solidFill>
                <a:latin typeface="Century Gothic" panose="020B0502020202020204" pitchFamily="34" charset="0"/>
                <a:cs typeface="Calibri" panose="020F0502020204030204" pitchFamily="34" charset="0"/>
              </a:rPr>
              <a:t>ntro</a:t>
            </a:r>
            <a:endParaRPr lang="en-GB" sz="6000" dirty="0">
              <a:solidFill>
                <a:schemeClr val="accent5">
                  <a:lumMod val="75000"/>
                </a:schemeClr>
              </a:solidFill>
              <a:latin typeface="Century Gothic" panose="020B050202020202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E5ECBB2C-CC2F-B94C-A21B-436A1A97F007}"/>
              </a:ext>
            </a:extLst>
          </p:cNvPr>
          <p:cNvSpPr txBox="1"/>
          <p:nvPr/>
        </p:nvSpPr>
        <p:spPr>
          <a:xfrm>
            <a:off x="396971" y="-20002"/>
            <a:ext cx="3698115" cy="1015663"/>
          </a:xfrm>
          <a:prstGeom prst="rect">
            <a:avLst/>
          </a:prstGeom>
          <a:noFill/>
        </p:spPr>
        <p:txBody>
          <a:bodyPr wrap="square" rtlCol="0">
            <a:spAutoFit/>
          </a:bodyPr>
          <a:lstStyle/>
          <a:p>
            <a:pPr algn="ctr"/>
            <a:r>
              <a:rPr lang="en-GB" sz="6000" dirty="0" err="1">
                <a:solidFill>
                  <a:srgbClr val="E87D1E"/>
                </a:solidFill>
                <a:latin typeface="Century Gothic" panose="020B0502020202020204" pitchFamily="34" charset="0"/>
                <a:cs typeface="Calibri" panose="020F0502020204030204" pitchFamily="34" charset="0"/>
              </a:rPr>
              <a:t>cue</a:t>
            </a:r>
            <a:r>
              <a:rPr lang="en-GB" sz="6000" dirty="0" err="1">
                <a:solidFill>
                  <a:schemeClr val="accent5">
                    <a:lumMod val="75000"/>
                  </a:schemeClr>
                </a:solidFill>
                <a:latin typeface="Century Gothic" panose="020B0502020202020204" pitchFamily="34" charset="0"/>
                <a:cs typeface="Calibri" panose="020F0502020204030204" pitchFamily="34" charset="0"/>
              </a:rPr>
              <a:t>llo</a:t>
            </a:r>
            <a:endParaRPr lang="en-GB" sz="6000" dirty="0">
              <a:solidFill>
                <a:schemeClr val="accent5">
                  <a:lumMod val="75000"/>
                </a:schemeClr>
              </a:solidFill>
              <a:latin typeface="Century Gothic" panose="020B0502020202020204" pitchFamily="34" charset="0"/>
              <a:cs typeface="Calibri" panose="020F0502020204030204" pitchFamily="34" charset="0"/>
            </a:endParaRPr>
          </a:p>
        </p:txBody>
      </p:sp>
      <p:cxnSp>
        <p:nvCxnSpPr>
          <p:cNvPr id="15" name="Straight Arrow Connector 14">
            <a:extLst>
              <a:ext uri="{FF2B5EF4-FFF2-40B4-BE49-F238E27FC236}">
                <a16:creationId xmlns:a16="http://schemas.microsoft.com/office/drawing/2014/main" id="{A2B7E481-9CE8-E54D-8BC9-0CB669DA38B2}"/>
              </a:ext>
            </a:extLst>
          </p:cNvPr>
          <p:cNvCxnSpPr>
            <a:cxnSpLocks/>
          </p:cNvCxnSpPr>
          <p:nvPr/>
        </p:nvCxnSpPr>
        <p:spPr>
          <a:xfrm flipH="1">
            <a:off x="2472398" y="2265913"/>
            <a:ext cx="1229197" cy="0"/>
          </a:xfrm>
          <a:prstGeom prst="straightConnector1">
            <a:avLst/>
          </a:prstGeom>
          <a:ln w="50800">
            <a:solidFill>
              <a:srgbClr val="E87D1E"/>
            </a:solidFill>
            <a:tailEnd type="triangle"/>
          </a:ln>
        </p:spPr>
        <p:style>
          <a:lnRef idx="1">
            <a:schemeClr val="accent1"/>
          </a:lnRef>
          <a:fillRef idx="0">
            <a:schemeClr val="accent1"/>
          </a:fillRef>
          <a:effectRef idx="0">
            <a:schemeClr val="accent1"/>
          </a:effectRef>
          <a:fontRef idx="minor">
            <a:schemeClr val="tx1"/>
          </a:fontRef>
        </p:style>
      </p:cxnSp>
      <p:pic>
        <p:nvPicPr>
          <p:cNvPr id="2054" name="Picture 6" descr="Silhouette, Couple, Coffee, Sitting">
            <a:extLst>
              <a:ext uri="{FF2B5EF4-FFF2-40B4-BE49-F238E27FC236}">
                <a16:creationId xmlns:a16="http://schemas.microsoft.com/office/drawing/2014/main" id="{3F7F3765-9349-EC4C-87A3-F863AE2E300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51687" y="4297786"/>
            <a:ext cx="2563030" cy="1663091"/>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73F487AC-6492-F44E-B5F3-39E132EA2CE5}"/>
              </a:ext>
            </a:extLst>
          </p:cNvPr>
          <p:cNvSpPr txBox="1"/>
          <p:nvPr/>
        </p:nvSpPr>
        <p:spPr>
          <a:xfrm>
            <a:off x="4365921" y="4686192"/>
            <a:ext cx="3698115" cy="1015663"/>
          </a:xfrm>
          <a:prstGeom prst="rect">
            <a:avLst/>
          </a:prstGeom>
          <a:noFill/>
        </p:spPr>
        <p:txBody>
          <a:bodyPr wrap="square" rtlCol="0">
            <a:spAutoFit/>
          </a:bodyPr>
          <a:lstStyle/>
          <a:p>
            <a:pPr algn="ctr"/>
            <a:r>
              <a:rPr lang="en-GB" sz="6000" dirty="0" err="1">
                <a:solidFill>
                  <a:schemeClr val="accent5">
                    <a:lumMod val="75000"/>
                  </a:schemeClr>
                </a:solidFill>
                <a:latin typeface="Century Gothic" panose="020B0502020202020204" pitchFamily="34" charset="0"/>
                <a:cs typeface="Calibri" panose="020F0502020204030204" pitchFamily="34" charset="0"/>
              </a:rPr>
              <a:t>re</a:t>
            </a:r>
            <a:r>
              <a:rPr lang="en-GB" sz="6000" dirty="0" err="1">
                <a:solidFill>
                  <a:srgbClr val="E87D1E"/>
                </a:solidFill>
                <a:latin typeface="Century Gothic" panose="020B0502020202020204" pitchFamily="34" charset="0"/>
                <a:cs typeface="Calibri" panose="020F0502020204030204" pitchFamily="34" charset="0"/>
              </a:rPr>
              <a:t>cue</a:t>
            </a:r>
            <a:r>
              <a:rPr lang="en-GB" sz="6000" dirty="0" err="1">
                <a:solidFill>
                  <a:schemeClr val="accent5">
                    <a:lumMod val="75000"/>
                  </a:schemeClr>
                </a:solidFill>
                <a:latin typeface="Century Gothic" panose="020B0502020202020204" pitchFamily="34" charset="0"/>
                <a:cs typeface="Calibri" panose="020F0502020204030204" pitchFamily="34" charset="0"/>
              </a:rPr>
              <a:t>rdo</a:t>
            </a:r>
            <a:endParaRPr lang="en-GB" sz="6000" dirty="0">
              <a:solidFill>
                <a:schemeClr val="accent5">
                  <a:lumMod val="75000"/>
                </a:schemeClr>
              </a:solidFill>
              <a:latin typeface="Century Gothic" panose="020B050202020202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F5DC9F9F-158F-B749-97B8-005E83D8971C}"/>
              </a:ext>
            </a:extLst>
          </p:cNvPr>
          <p:cNvSpPr txBox="1"/>
          <p:nvPr/>
        </p:nvSpPr>
        <p:spPr>
          <a:xfrm>
            <a:off x="10135368" y="1863033"/>
            <a:ext cx="1683573" cy="461665"/>
          </a:xfrm>
          <a:prstGeom prst="rect">
            <a:avLst/>
          </a:prstGeom>
          <a:noFill/>
        </p:spPr>
        <p:txBody>
          <a:bodyPr wrap="square" rtlCol="0">
            <a:spAutoFit/>
          </a:bodyPr>
          <a:lstStyle/>
          <a:p>
            <a:r>
              <a:rPr lang="en-GB" sz="2400" dirty="0">
                <a:solidFill>
                  <a:schemeClr val="accent5">
                    <a:lumMod val="50000"/>
                  </a:schemeClr>
                </a:solidFill>
                <a:latin typeface="Century Gothic" panose="020B0502020202020204" pitchFamily="34" charset="0"/>
                <a:cs typeface="Calibri" panose="020F0502020204030204" pitchFamily="34" charset="0"/>
              </a:rPr>
              <a:t>[body]</a:t>
            </a:r>
          </a:p>
        </p:txBody>
      </p:sp>
      <p:sp>
        <p:nvSpPr>
          <p:cNvPr id="25" name="TextBox 24">
            <a:extLst>
              <a:ext uri="{FF2B5EF4-FFF2-40B4-BE49-F238E27FC236}">
                <a16:creationId xmlns:a16="http://schemas.microsoft.com/office/drawing/2014/main" id="{92E3A763-58A2-A143-824C-F3FB0454F5A7}"/>
              </a:ext>
            </a:extLst>
          </p:cNvPr>
          <p:cNvSpPr txBox="1"/>
          <p:nvPr/>
        </p:nvSpPr>
        <p:spPr>
          <a:xfrm>
            <a:off x="7983144" y="3398444"/>
            <a:ext cx="3698115" cy="1015663"/>
          </a:xfrm>
          <a:prstGeom prst="rect">
            <a:avLst/>
          </a:prstGeom>
          <a:noFill/>
        </p:spPr>
        <p:txBody>
          <a:bodyPr wrap="square" rtlCol="0">
            <a:spAutoFit/>
          </a:bodyPr>
          <a:lstStyle/>
          <a:p>
            <a:pPr algn="ctr"/>
            <a:r>
              <a:rPr lang="en-GB" sz="6000" dirty="0" err="1">
                <a:solidFill>
                  <a:srgbClr val="E87D1E"/>
                </a:solidFill>
                <a:latin typeface="Century Gothic" panose="020B0502020202020204" pitchFamily="34" charset="0"/>
                <a:cs typeface="Calibri" panose="020F0502020204030204" pitchFamily="34" charset="0"/>
              </a:rPr>
              <a:t>cue</a:t>
            </a:r>
            <a:r>
              <a:rPr lang="en-GB" sz="6000" dirty="0" err="1">
                <a:solidFill>
                  <a:schemeClr val="accent5">
                    <a:lumMod val="75000"/>
                  </a:schemeClr>
                </a:solidFill>
                <a:latin typeface="Century Gothic" panose="020B0502020202020204" pitchFamily="34" charset="0"/>
                <a:cs typeface="Calibri" panose="020F0502020204030204" pitchFamily="34" charset="0"/>
              </a:rPr>
              <a:t>nta</a:t>
            </a:r>
            <a:endParaRPr lang="en-GB" sz="6000" dirty="0">
              <a:solidFill>
                <a:schemeClr val="accent5">
                  <a:lumMod val="75000"/>
                </a:schemeClr>
              </a:solidFill>
              <a:latin typeface="Century Gothic" panose="020B050202020202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FFDF251D-5166-794D-A74C-E549EDF86C6D}"/>
              </a:ext>
            </a:extLst>
          </p:cNvPr>
          <p:cNvSpPr txBox="1"/>
          <p:nvPr/>
        </p:nvSpPr>
        <p:spPr>
          <a:xfrm>
            <a:off x="3712885" y="5616842"/>
            <a:ext cx="4813969" cy="646331"/>
          </a:xfrm>
          <a:prstGeom prst="rect">
            <a:avLst/>
          </a:prstGeom>
          <a:noFill/>
        </p:spPr>
        <p:txBody>
          <a:bodyPr wrap="square" rtlCol="0">
            <a:spAutoFit/>
          </a:bodyPr>
          <a:lstStyle/>
          <a:p>
            <a:pPr algn="ctr"/>
            <a:r>
              <a:rPr lang="en-GB" sz="3600" dirty="0">
                <a:solidFill>
                  <a:srgbClr val="115076"/>
                </a:solidFill>
                <a:latin typeface="Century Gothic" panose="020B0502020202020204" pitchFamily="34" charset="0"/>
                <a:cs typeface="Calibri" panose="020F0502020204030204" pitchFamily="34" charset="0"/>
              </a:rPr>
              <a:t>[memory, keepsake]</a:t>
            </a:r>
          </a:p>
        </p:txBody>
      </p:sp>
      <p:sp>
        <p:nvSpPr>
          <p:cNvPr id="27" name="TextBox 26">
            <a:extLst>
              <a:ext uri="{FF2B5EF4-FFF2-40B4-BE49-F238E27FC236}">
                <a16:creationId xmlns:a16="http://schemas.microsoft.com/office/drawing/2014/main" id="{C57FE951-259A-0544-BE2B-ECCD1436845C}"/>
              </a:ext>
            </a:extLst>
          </p:cNvPr>
          <p:cNvSpPr txBox="1"/>
          <p:nvPr/>
        </p:nvSpPr>
        <p:spPr>
          <a:xfrm>
            <a:off x="10683870" y="5115590"/>
            <a:ext cx="1683573" cy="461665"/>
          </a:xfrm>
          <a:prstGeom prst="rect">
            <a:avLst/>
          </a:prstGeom>
          <a:noFill/>
        </p:spPr>
        <p:txBody>
          <a:bodyPr wrap="square" rtlCol="0">
            <a:spAutoFit/>
          </a:bodyPr>
          <a:lstStyle/>
          <a:p>
            <a:r>
              <a:rPr lang="en-GB" sz="2400" dirty="0">
                <a:solidFill>
                  <a:schemeClr val="accent5">
                    <a:lumMod val="50000"/>
                  </a:schemeClr>
                </a:solidFill>
                <a:latin typeface="Century Gothic" panose="020B0502020202020204" pitchFamily="34" charset="0"/>
                <a:cs typeface="Calibri" panose="020F0502020204030204" pitchFamily="34" charset="0"/>
              </a:rPr>
              <a:t>[bill]</a:t>
            </a:r>
          </a:p>
        </p:txBody>
      </p:sp>
      <p:sp>
        <p:nvSpPr>
          <p:cNvPr id="29" name="TextBox 28">
            <a:extLst>
              <a:ext uri="{FF2B5EF4-FFF2-40B4-BE49-F238E27FC236}">
                <a16:creationId xmlns:a16="http://schemas.microsoft.com/office/drawing/2014/main" id="{DC5946E6-5D51-8D48-A4F3-FABD42F0E676}"/>
              </a:ext>
            </a:extLst>
          </p:cNvPr>
          <p:cNvSpPr txBox="1"/>
          <p:nvPr/>
        </p:nvSpPr>
        <p:spPr>
          <a:xfrm>
            <a:off x="1360488" y="2904752"/>
            <a:ext cx="1683573" cy="461665"/>
          </a:xfrm>
          <a:prstGeom prst="rect">
            <a:avLst/>
          </a:prstGeom>
          <a:noFill/>
        </p:spPr>
        <p:txBody>
          <a:bodyPr wrap="square" rtlCol="0">
            <a:spAutoFit/>
          </a:bodyPr>
          <a:lstStyle/>
          <a:p>
            <a:r>
              <a:rPr lang="en-GB" sz="2400" dirty="0">
                <a:solidFill>
                  <a:schemeClr val="accent5">
                    <a:lumMod val="50000"/>
                  </a:schemeClr>
                </a:solidFill>
                <a:latin typeface="Century Gothic" panose="020B0502020202020204" pitchFamily="34" charset="0"/>
                <a:cs typeface="Calibri" panose="020F0502020204030204" pitchFamily="34" charset="0"/>
              </a:rPr>
              <a:t>[neck]</a:t>
            </a:r>
          </a:p>
        </p:txBody>
      </p:sp>
    </p:spTree>
    <p:extLst>
      <p:ext uri="{BB962C8B-B14F-4D97-AF65-F5344CB8AC3E}">
        <p14:creationId xmlns:p14="http://schemas.microsoft.com/office/powerpoint/2010/main" val="1496595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subTnLst>
                                    <p:audio>
                                      <p:cMediaNode>
                                        <p:cTn display="0" masterRel="sameClick">
                                          <p:stCondLst>
                                            <p:cond evt="begin" delay="0">
                                              <p:tn val="5"/>
                                            </p:cond>
                                          </p:stCondLst>
                                          <p:endCondLst>
                                            <p:cond evt="onStopAudio" delay="0">
                                              <p:tgtEl>
                                                <p:sldTgt/>
                                              </p:tgtEl>
                                            </p:cond>
                                          </p:endCondLst>
                                        </p:cTn>
                                        <p:tgtEl>
                                          <p:sndTgt r:embed="rId3" name="CU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subTnLst>
                                    <p:audio>
                                      <p:cMediaNode>
                                        <p:cTn display="0" masterRel="sameClick">
                                          <p:stCondLst>
                                            <p:cond evt="begin" delay="0">
                                              <p:tn val="10"/>
                                            </p:cond>
                                          </p:stCondLst>
                                          <p:endCondLst>
                                            <p:cond evt="onStopAudio" delay="0">
                                              <p:tgtEl>
                                                <p:sldTgt/>
                                              </p:tgtEl>
                                            </p:cond>
                                          </p:endCondLst>
                                        </p:cTn>
                                        <p:tgtEl>
                                          <p:sndTgt r:embed="rId4" name="CUERPO.wav"/>
                                        </p:tgtEl>
                                      </p:cMediaNode>
                                    </p:audio>
                                  </p:subTnLst>
                                </p:cTn>
                              </p:par>
                              <p:par>
                                <p:cTn id="13" presetID="10"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subTnLst>
                                    <p:audio>
                                      <p:cMediaNode>
                                        <p:cTn display="0" masterRel="sameClick">
                                          <p:stCondLst>
                                            <p:cond evt="begin" delay="0">
                                              <p:tn val="13"/>
                                            </p:cond>
                                          </p:stCondLst>
                                          <p:endCondLst>
                                            <p:cond evt="onStopAudio" delay="0">
                                              <p:tgtEl>
                                                <p:sldTgt/>
                                              </p:tgtEl>
                                            </p:cond>
                                          </p:endCondLst>
                                        </p:cTn>
                                        <p:tgtEl>
                                          <p:sndTgt r:embed="rId5" name="ESCUELA.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subTnLst>
                                    <p:audio>
                                      <p:cMediaNode>
                                        <p:cTn display="0" masterRel="sameClick">
                                          <p:stCondLst>
                                            <p:cond evt="begin" delay="0">
                                              <p:tn val="16"/>
                                            </p:cond>
                                          </p:stCondLst>
                                          <p:endCondLst>
                                            <p:cond evt="onStopAudio" delay="0">
                                              <p:tgtEl>
                                                <p:sldTgt/>
                                              </p:tgtEl>
                                            </p:cond>
                                          </p:endCondLst>
                                        </p:cTn>
                                        <p:tgtEl>
                                          <p:sndTgt r:embed="rId5" name="ESCUELA.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subTnLst>
                                    <p:audio>
                                      <p:cMediaNode>
                                        <p:cTn display="0" masterRel="sameClick">
                                          <p:stCondLst>
                                            <p:cond evt="begin" delay="0">
                                              <p:tn val="21"/>
                                            </p:cond>
                                          </p:stCondLst>
                                          <p:endCondLst>
                                            <p:cond evt="onStopAudio" delay="0">
                                              <p:tgtEl>
                                                <p:sldTgt/>
                                              </p:tgtEl>
                                            </p:cond>
                                          </p:endCondLst>
                                        </p:cTn>
                                        <p:tgtEl>
                                          <p:sndTgt r:embed="rId6" name="cuello.wav"/>
                                        </p:tgtEl>
                                      </p:cMediaNode>
                                    </p:audio>
                                  </p:sub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028"/>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6" name="cuello.wav"/>
                                        </p:tgtEl>
                                      </p:cMediaNode>
                                    </p:audio>
                                  </p:subTnLst>
                                </p:cTn>
                              </p:par>
                              <p:par>
                                <p:cTn id="28" presetID="1" presetClass="entr" presetSubtype="0" fill="hold" grpId="0" nodeType="withEffect">
                                  <p:stCondLst>
                                    <p:cond delay="0"/>
                                  </p:stCondLst>
                                  <p:childTnLst>
                                    <p:set>
                                      <p:cBhvr>
                                        <p:cTn id="29" dur="1" fill="hold">
                                          <p:stCondLst>
                                            <p:cond delay="0"/>
                                          </p:stCondLst>
                                        </p:cTn>
                                        <p:tgtEl>
                                          <p:spTgt spid="29"/>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fade">
                                      <p:cBhvr>
                                        <p:cTn id="36" dur="500"/>
                                        <p:tgtEl>
                                          <p:spTgt spid="31"/>
                                        </p:tgtEl>
                                      </p:cBhvr>
                                    </p:animEffect>
                                  </p:childTnLst>
                                  <p:subTnLst>
                                    <p:audio>
                                      <p:cMediaNode>
                                        <p:cTn display="0" masterRel="sameClick">
                                          <p:stCondLst>
                                            <p:cond evt="begin" delay="0">
                                              <p:tn val="34"/>
                                            </p:cond>
                                          </p:stCondLst>
                                          <p:endCondLst>
                                            <p:cond evt="onStopAudio" delay="0">
                                              <p:tgtEl>
                                                <p:sldTgt/>
                                              </p:tgtEl>
                                            </p:cond>
                                          </p:endCondLst>
                                        </p:cTn>
                                        <p:tgtEl>
                                          <p:sndTgt r:embed="rId4" name="CUERPO.wav"/>
                                        </p:tgtEl>
                                      </p:cMediaNode>
                                    </p:audio>
                                  </p:subTnLst>
                                </p:cTn>
                              </p:par>
                              <p:par>
                                <p:cTn id="37" presetID="10" presetClass="entr" presetSubtype="0"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fade">
                                      <p:cBhvr>
                                        <p:cTn id="39" dur="500"/>
                                        <p:tgtEl>
                                          <p:spTgt spid="28"/>
                                        </p:tgtEl>
                                      </p:cBhvr>
                                    </p:animEffect>
                                  </p:childTnLst>
                                  <p:subTnLst>
                                    <p:audio>
                                      <p:cMediaNode>
                                        <p:cTn display="0" masterRel="sameClick">
                                          <p:stCondLst>
                                            <p:cond evt="begin" delay="0">
                                              <p:tn val="37"/>
                                            </p:cond>
                                          </p:stCondLst>
                                          <p:endCondLst>
                                            <p:cond evt="onStopAudio" delay="0">
                                              <p:tgtEl>
                                                <p:sldTgt/>
                                              </p:tgtEl>
                                            </p:cond>
                                          </p:endCondLst>
                                        </p:cTn>
                                        <p:tgtEl>
                                          <p:sndTgt r:embed="rId4" name="CUERPO.wav"/>
                                        </p:tgtEl>
                                      </p:cMediaNode>
                                    </p:audio>
                                  </p:subTnLst>
                                </p:cTn>
                              </p:par>
                              <p:par>
                                <p:cTn id="40" presetID="1" presetClass="entr" presetSubtype="0" fill="hold" grpId="0" nodeType="withEffect">
                                  <p:stCondLst>
                                    <p:cond delay="0"/>
                                  </p:stCondLst>
                                  <p:childTnLst>
                                    <p:set>
                                      <p:cBhvr>
                                        <p:cTn id="41" dur="1" fill="hold">
                                          <p:stCondLst>
                                            <p:cond delay="0"/>
                                          </p:stCondLst>
                                        </p:cTn>
                                        <p:tgtEl>
                                          <p:spTgt spid="30"/>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23"/>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500"/>
                                        <p:tgtEl>
                                          <p:spTgt spid="13"/>
                                        </p:tgtEl>
                                      </p:cBhvr>
                                    </p:animEffect>
                                  </p:childTnLst>
                                  <p:subTnLst>
                                    <p:audio>
                                      <p:cMediaNode>
                                        <p:cTn display="0" masterRel="sameClick">
                                          <p:stCondLst>
                                            <p:cond evt="begin" delay="0">
                                              <p:tn val="46"/>
                                            </p:cond>
                                          </p:stCondLst>
                                          <p:endCondLst>
                                            <p:cond evt="onStopAudio" delay="0">
                                              <p:tgtEl>
                                                <p:sldTgt/>
                                              </p:tgtEl>
                                            </p:cond>
                                          </p:endCondLst>
                                        </p:cTn>
                                        <p:tgtEl>
                                          <p:sndTgt r:embed="rId7" name="encuentro.wav"/>
                                        </p:tgtEl>
                                      </p:cMediaNode>
                                    </p:audio>
                                  </p:sub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054"/>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7" name="encuentro.wav"/>
                                        </p:tgtEl>
                                      </p:cMediaNode>
                                    </p:audio>
                                  </p:subTnLst>
                                </p:cTn>
                              </p:par>
                              <p:par>
                                <p:cTn id="53" presetID="1" presetClass="entr" presetSubtype="0" fill="hold" grpId="0" nodeType="withEffect">
                                  <p:stCondLst>
                                    <p:cond delay="0"/>
                                  </p:stCondLst>
                                  <p:childTnLst>
                                    <p:set>
                                      <p:cBhvr>
                                        <p:cTn id="54" dur="1" fill="hold">
                                          <p:stCondLst>
                                            <p:cond delay="0"/>
                                          </p:stCondLst>
                                        </p:cTn>
                                        <p:tgtEl>
                                          <p:spTgt spid="1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fade">
                                      <p:cBhvr>
                                        <p:cTn id="59" dur="500"/>
                                        <p:tgtEl>
                                          <p:spTgt spid="22"/>
                                        </p:tgtEl>
                                      </p:cBhvr>
                                    </p:animEffect>
                                  </p:childTnLst>
                                  <p:subTnLst>
                                    <p:audio>
                                      <p:cMediaNode>
                                        <p:cTn display="0" masterRel="sameClick">
                                          <p:stCondLst>
                                            <p:cond evt="begin" delay="0">
                                              <p:tn val="57"/>
                                            </p:cond>
                                          </p:stCondLst>
                                          <p:endCondLst>
                                            <p:cond evt="onStopAudio" delay="0">
                                              <p:tgtEl>
                                                <p:sldTgt/>
                                              </p:tgtEl>
                                            </p:cond>
                                          </p:endCondLst>
                                        </p:cTn>
                                        <p:tgtEl>
                                          <p:sndTgt r:embed="rId8" name="recuerdo.wav"/>
                                        </p:tgtEl>
                                      </p:cMediaNode>
                                    </p:audio>
                                  </p:sub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fade">
                                      <p:cBhvr>
                                        <p:cTn id="64" dur="500"/>
                                        <p:tgtEl>
                                          <p:spTgt spid="26"/>
                                        </p:tgtEl>
                                      </p:cBhvr>
                                    </p:animEffect>
                                  </p:childTnLst>
                                  <p:subTnLst>
                                    <p:audio>
                                      <p:cMediaNode>
                                        <p:cTn display="0" masterRel="sameClick">
                                          <p:stCondLst>
                                            <p:cond evt="begin" delay="0">
                                              <p:tn val="62"/>
                                            </p:cond>
                                          </p:stCondLst>
                                          <p:endCondLst>
                                            <p:cond evt="onStopAudio" delay="0">
                                              <p:tgtEl>
                                                <p:sldTgt/>
                                              </p:tgtEl>
                                            </p:cond>
                                          </p:endCondLst>
                                        </p:cTn>
                                        <p:tgtEl>
                                          <p:sndTgt r:embed="rId8" name="recuerdo.wav"/>
                                        </p:tgtEl>
                                      </p:cMediaNode>
                                    </p:audio>
                                  </p:sub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fade">
                                      <p:cBhvr>
                                        <p:cTn id="69" dur="500"/>
                                        <p:tgtEl>
                                          <p:spTgt spid="25"/>
                                        </p:tgtEl>
                                      </p:cBhvr>
                                    </p:animEffect>
                                  </p:childTnLst>
                                  <p:subTnLst>
                                    <p:audio>
                                      <p:cMediaNode>
                                        <p:cTn display="0" masterRel="sameClick">
                                          <p:stCondLst>
                                            <p:cond evt="begin" delay="0">
                                              <p:tn val="67"/>
                                            </p:cond>
                                          </p:stCondLst>
                                          <p:endCondLst>
                                            <p:cond evt="onStopAudio" delay="0">
                                              <p:tgtEl>
                                                <p:sldTgt/>
                                              </p:tgtEl>
                                            </p:cond>
                                          </p:endCondLst>
                                        </p:cTn>
                                        <p:tgtEl>
                                          <p:sndTgt r:embed="rId9" name="cuenta.wav"/>
                                        </p:tgtEl>
                                      </p:cMediaNode>
                                    </p:audio>
                                  </p:subTnLst>
                                </p:cTn>
                              </p:par>
                            </p:childTnLst>
                          </p:cTn>
                        </p:par>
                      </p:childTnLst>
                    </p:cTn>
                  </p:par>
                  <p:par>
                    <p:cTn id="70" fill="hold">
                      <p:stCondLst>
                        <p:cond delay="indefinite"/>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102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9" name="cuenta.wav"/>
                                        </p:tgtEl>
                                      </p:cMediaNode>
                                    </p:audio>
                                  </p:subTnLst>
                                </p:cTn>
                              </p:par>
                              <p:par>
                                <p:cTn id="74" presetID="1" presetClass="entr" presetSubtype="0" fill="hold" grpId="0" nodeType="withEffect">
                                  <p:stCondLst>
                                    <p:cond delay="0"/>
                                  </p:stCondLst>
                                  <p:childTnLst>
                                    <p:set>
                                      <p:cBhvr>
                                        <p:cTn id="75"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p:bldP spid="30" grpId="0"/>
      <p:bldP spid="31" grpId="0"/>
      <p:bldP spid="32" grpId="0"/>
      <p:bldP spid="12" grpId="0"/>
      <p:bldP spid="13" grpId="0"/>
      <p:bldP spid="14" grpId="0"/>
      <p:bldP spid="22" grpId="0"/>
      <p:bldP spid="23" grpId="0"/>
      <p:bldP spid="25" grpId="0"/>
      <p:bldP spid="26" grpId="0"/>
      <p:bldP spid="27" grpId="0"/>
      <p:bldP spid="2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6">
            <a:extLst>
              <a:ext uri="{FF2B5EF4-FFF2-40B4-BE49-F238E27FC236}">
                <a16:creationId xmlns:a16="http://schemas.microsoft.com/office/drawing/2014/main" id="{929E0301-D461-4A1D-AF83-465CF0946C71}"/>
              </a:ext>
            </a:extLst>
          </p:cNvPr>
          <p:cNvSpPr/>
          <p:nvPr/>
        </p:nvSpPr>
        <p:spPr>
          <a:xfrm>
            <a:off x="4472081" y="1595412"/>
            <a:ext cx="3247836" cy="3122701"/>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a:hlinkClick r:id="" action="ppaction://noaction">
              <a:snd r:embed="rId8" name="CUE.wav"/>
            </a:hlinkClick>
            <a:extLst>
              <a:ext uri="{FF2B5EF4-FFF2-40B4-BE49-F238E27FC236}">
                <a16:creationId xmlns:a16="http://schemas.microsoft.com/office/drawing/2014/main" id="{68E6E741-B09F-406C-8A36-AEC757F4F05C}"/>
              </a:ext>
            </a:extLst>
          </p:cNvPr>
          <p:cNvSpPr txBox="1"/>
          <p:nvPr/>
        </p:nvSpPr>
        <p:spPr>
          <a:xfrm>
            <a:off x="4472081" y="-284196"/>
            <a:ext cx="3247836" cy="1938992"/>
          </a:xfrm>
          <a:prstGeom prst="rect">
            <a:avLst/>
          </a:prstGeom>
          <a:noFill/>
        </p:spPr>
        <p:txBody>
          <a:bodyPr wrap="square" rtlCol="0">
            <a:spAutoFit/>
          </a:bodyPr>
          <a:lstStyle/>
          <a:p>
            <a:pPr algn="ctr"/>
            <a:r>
              <a:rPr lang="en-GB" sz="12000" b="1" dirty="0">
                <a:solidFill>
                  <a:srgbClr val="115076"/>
                </a:solidFill>
                <a:latin typeface="Century Gothic" panose="020B0502020202020204" pitchFamily="34" charset="0"/>
                <a:cs typeface="Calibri" panose="020F0502020204030204" pitchFamily="34" charset="0"/>
              </a:rPr>
              <a:t>cue</a:t>
            </a:r>
          </a:p>
        </p:txBody>
      </p:sp>
      <p:sp>
        <p:nvSpPr>
          <p:cNvPr id="2" name="Title 1">
            <a:extLst>
              <a:ext uri="{FF2B5EF4-FFF2-40B4-BE49-F238E27FC236}">
                <a16:creationId xmlns:a16="http://schemas.microsoft.com/office/drawing/2014/main" id="{56A17F83-0539-4CBD-BD87-8C05F64AA40C}"/>
              </a:ext>
            </a:extLst>
          </p:cNvPr>
          <p:cNvSpPr>
            <a:spLocks noGrp="1"/>
          </p:cNvSpPr>
          <p:nvPr>
            <p:ph type="title"/>
          </p:nvPr>
        </p:nvSpPr>
        <p:spPr>
          <a:xfrm>
            <a:off x="1373310" y="-4912648"/>
            <a:ext cx="1099088" cy="1325563"/>
          </a:xfrm>
        </p:spPr>
        <p:txBody>
          <a:bodyPr>
            <a:normAutofit/>
          </a:bodyPr>
          <a:lstStyle/>
          <a:p>
            <a:r>
              <a:rPr lang="en-GB" sz="100" dirty="0">
                <a:solidFill>
                  <a:schemeClr val="bg1"/>
                </a:solidFill>
              </a:rPr>
              <a:t>cue</a:t>
            </a:r>
          </a:p>
        </p:txBody>
      </p:sp>
      <p:sp>
        <p:nvSpPr>
          <p:cNvPr id="17" name="TextBox 16">
            <a:extLst>
              <a:ext uri="{FF2B5EF4-FFF2-40B4-BE49-F238E27FC236}">
                <a16:creationId xmlns:a16="http://schemas.microsoft.com/office/drawing/2014/main" id="{5FA14015-7950-C04A-A4EA-5D9DB2B24049}"/>
              </a:ext>
            </a:extLst>
          </p:cNvPr>
          <p:cNvSpPr txBox="1"/>
          <p:nvPr/>
        </p:nvSpPr>
        <p:spPr>
          <a:xfrm>
            <a:off x="7854617" y="209263"/>
            <a:ext cx="3698115" cy="1015663"/>
          </a:xfrm>
          <a:prstGeom prst="rect">
            <a:avLst/>
          </a:prstGeom>
          <a:noFill/>
        </p:spPr>
        <p:txBody>
          <a:bodyPr wrap="square" rtlCol="0">
            <a:spAutoFit/>
          </a:bodyPr>
          <a:lstStyle/>
          <a:p>
            <a:pPr algn="ctr"/>
            <a:r>
              <a:rPr lang="en-GB" sz="6000" dirty="0">
                <a:solidFill>
                  <a:srgbClr val="E87D1E"/>
                </a:solidFill>
                <a:latin typeface="Century Gothic" panose="020B0502020202020204" pitchFamily="34" charset="0"/>
                <a:cs typeface="Calibri" panose="020F0502020204030204" pitchFamily="34" charset="0"/>
              </a:rPr>
              <a:t>cue</a:t>
            </a:r>
            <a:r>
              <a:rPr lang="en-GB" sz="6000" dirty="0">
                <a:solidFill>
                  <a:schemeClr val="accent5">
                    <a:lumMod val="75000"/>
                  </a:schemeClr>
                </a:solidFill>
                <a:latin typeface="Century Gothic" panose="020B0502020202020204" pitchFamily="34" charset="0"/>
                <a:cs typeface="Calibri" panose="020F0502020204030204" pitchFamily="34" charset="0"/>
              </a:rPr>
              <a:t>rpo</a:t>
            </a:r>
          </a:p>
        </p:txBody>
      </p:sp>
      <p:sp>
        <p:nvSpPr>
          <p:cNvPr id="18" name="TextBox 17">
            <a:extLst>
              <a:ext uri="{FF2B5EF4-FFF2-40B4-BE49-F238E27FC236}">
                <a16:creationId xmlns:a16="http://schemas.microsoft.com/office/drawing/2014/main" id="{98385973-8D15-3E42-AF6E-84524DDD0C61}"/>
              </a:ext>
            </a:extLst>
          </p:cNvPr>
          <p:cNvSpPr txBox="1"/>
          <p:nvPr/>
        </p:nvSpPr>
        <p:spPr>
          <a:xfrm>
            <a:off x="300433" y="3350749"/>
            <a:ext cx="4047765" cy="1015663"/>
          </a:xfrm>
          <a:prstGeom prst="rect">
            <a:avLst/>
          </a:prstGeom>
          <a:noFill/>
        </p:spPr>
        <p:txBody>
          <a:bodyPr wrap="square" rtlCol="0">
            <a:spAutoFit/>
          </a:bodyPr>
          <a:lstStyle/>
          <a:p>
            <a:pPr algn="ctr"/>
            <a:r>
              <a:rPr lang="en-GB" sz="6000" dirty="0" err="1">
                <a:solidFill>
                  <a:srgbClr val="115076"/>
                </a:solidFill>
                <a:latin typeface="Century Gothic" panose="020B0502020202020204" pitchFamily="34" charset="0"/>
                <a:cs typeface="Calibri" panose="020F0502020204030204" pitchFamily="34" charset="0"/>
              </a:rPr>
              <a:t>en</a:t>
            </a:r>
            <a:r>
              <a:rPr lang="en-GB" sz="6000" dirty="0" err="1">
                <a:solidFill>
                  <a:srgbClr val="E87D1E"/>
                </a:solidFill>
                <a:latin typeface="Century Gothic" panose="020B0502020202020204" pitchFamily="34" charset="0"/>
                <a:cs typeface="Calibri" panose="020F0502020204030204" pitchFamily="34" charset="0"/>
              </a:rPr>
              <a:t>cue</a:t>
            </a:r>
            <a:r>
              <a:rPr lang="en-GB" sz="6000" dirty="0" err="1">
                <a:solidFill>
                  <a:schemeClr val="accent5">
                    <a:lumMod val="75000"/>
                  </a:schemeClr>
                </a:solidFill>
                <a:latin typeface="Century Gothic" panose="020B0502020202020204" pitchFamily="34" charset="0"/>
                <a:cs typeface="Calibri" panose="020F0502020204030204" pitchFamily="34" charset="0"/>
              </a:rPr>
              <a:t>ntro</a:t>
            </a:r>
            <a:endParaRPr lang="en-GB" sz="6000" dirty="0">
              <a:solidFill>
                <a:schemeClr val="accent5">
                  <a:lumMod val="75000"/>
                </a:schemeClr>
              </a:solidFill>
              <a:latin typeface="Century Gothic" panose="020B050202020202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8868A987-E2EB-6D40-92AE-58F8F6A93519}"/>
              </a:ext>
            </a:extLst>
          </p:cNvPr>
          <p:cNvSpPr txBox="1"/>
          <p:nvPr/>
        </p:nvSpPr>
        <p:spPr>
          <a:xfrm>
            <a:off x="396971" y="-20002"/>
            <a:ext cx="3698115" cy="1015663"/>
          </a:xfrm>
          <a:prstGeom prst="rect">
            <a:avLst/>
          </a:prstGeom>
          <a:noFill/>
        </p:spPr>
        <p:txBody>
          <a:bodyPr wrap="square" rtlCol="0">
            <a:spAutoFit/>
          </a:bodyPr>
          <a:lstStyle/>
          <a:p>
            <a:pPr algn="ctr"/>
            <a:r>
              <a:rPr lang="en-GB" sz="6000" dirty="0" err="1">
                <a:solidFill>
                  <a:srgbClr val="E87D1E"/>
                </a:solidFill>
                <a:latin typeface="Century Gothic" panose="020B0502020202020204" pitchFamily="34" charset="0"/>
                <a:cs typeface="Calibri" panose="020F0502020204030204" pitchFamily="34" charset="0"/>
              </a:rPr>
              <a:t>cue</a:t>
            </a:r>
            <a:r>
              <a:rPr lang="en-GB" sz="6000" dirty="0" err="1">
                <a:solidFill>
                  <a:schemeClr val="accent5">
                    <a:lumMod val="75000"/>
                  </a:schemeClr>
                </a:solidFill>
                <a:latin typeface="Century Gothic" panose="020B0502020202020204" pitchFamily="34" charset="0"/>
                <a:cs typeface="Calibri" panose="020F0502020204030204" pitchFamily="34" charset="0"/>
              </a:rPr>
              <a:t>llo</a:t>
            </a:r>
            <a:endParaRPr lang="en-GB" sz="6000" dirty="0">
              <a:solidFill>
                <a:schemeClr val="accent5">
                  <a:lumMod val="75000"/>
                </a:schemeClr>
              </a:solidFill>
              <a:latin typeface="Century Gothic" panose="020B050202020202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CBFDB72D-351C-9A40-8503-77E1C5C07843}"/>
              </a:ext>
            </a:extLst>
          </p:cNvPr>
          <p:cNvSpPr txBox="1"/>
          <p:nvPr/>
        </p:nvSpPr>
        <p:spPr>
          <a:xfrm>
            <a:off x="4365921" y="4686192"/>
            <a:ext cx="3698115" cy="1015663"/>
          </a:xfrm>
          <a:prstGeom prst="rect">
            <a:avLst/>
          </a:prstGeom>
          <a:noFill/>
        </p:spPr>
        <p:txBody>
          <a:bodyPr wrap="square" rtlCol="0">
            <a:spAutoFit/>
          </a:bodyPr>
          <a:lstStyle/>
          <a:p>
            <a:pPr algn="ctr"/>
            <a:r>
              <a:rPr lang="en-GB" sz="6000" dirty="0" err="1">
                <a:solidFill>
                  <a:schemeClr val="accent5">
                    <a:lumMod val="75000"/>
                  </a:schemeClr>
                </a:solidFill>
                <a:latin typeface="Century Gothic" panose="020B0502020202020204" pitchFamily="34" charset="0"/>
                <a:cs typeface="Calibri" panose="020F0502020204030204" pitchFamily="34" charset="0"/>
              </a:rPr>
              <a:t>re</a:t>
            </a:r>
            <a:r>
              <a:rPr lang="en-GB" sz="6000" dirty="0" err="1">
                <a:solidFill>
                  <a:srgbClr val="E87D1E"/>
                </a:solidFill>
                <a:latin typeface="Century Gothic" panose="020B0502020202020204" pitchFamily="34" charset="0"/>
                <a:cs typeface="Calibri" panose="020F0502020204030204" pitchFamily="34" charset="0"/>
              </a:rPr>
              <a:t>cue</a:t>
            </a:r>
            <a:r>
              <a:rPr lang="en-GB" sz="6000" dirty="0" err="1">
                <a:solidFill>
                  <a:schemeClr val="accent5">
                    <a:lumMod val="75000"/>
                  </a:schemeClr>
                </a:solidFill>
                <a:latin typeface="Century Gothic" panose="020B0502020202020204" pitchFamily="34" charset="0"/>
                <a:cs typeface="Calibri" panose="020F0502020204030204" pitchFamily="34" charset="0"/>
              </a:rPr>
              <a:t>rdo</a:t>
            </a:r>
            <a:endParaRPr lang="en-GB" sz="6000" dirty="0">
              <a:solidFill>
                <a:schemeClr val="accent5">
                  <a:lumMod val="75000"/>
                </a:schemeClr>
              </a:solidFill>
              <a:latin typeface="Century Gothic" panose="020B050202020202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BA53EB4A-BF39-D645-9A76-F96C2AC1C387}"/>
              </a:ext>
            </a:extLst>
          </p:cNvPr>
          <p:cNvSpPr txBox="1"/>
          <p:nvPr/>
        </p:nvSpPr>
        <p:spPr>
          <a:xfrm>
            <a:off x="7983144" y="3398444"/>
            <a:ext cx="3698115" cy="1015663"/>
          </a:xfrm>
          <a:prstGeom prst="rect">
            <a:avLst/>
          </a:prstGeom>
          <a:noFill/>
        </p:spPr>
        <p:txBody>
          <a:bodyPr wrap="square" rtlCol="0">
            <a:spAutoFit/>
          </a:bodyPr>
          <a:lstStyle/>
          <a:p>
            <a:pPr algn="ctr"/>
            <a:r>
              <a:rPr lang="en-GB" sz="6000" dirty="0" err="1">
                <a:solidFill>
                  <a:srgbClr val="E87D1E"/>
                </a:solidFill>
                <a:latin typeface="Century Gothic" panose="020B0502020202020204" pitchFamily="34" charset="0"/>
                <a:cs typeface="Calibri" panose="020F0502020204030204" pitchFamily="34" charset="0"/>
              </a:rPr>
              <a:t>cue</a:t>
            </a:r>
            <a:r>
              <a:rPr lang="en-GB" sz="6000" dirty="0" err="1">
                <a:solidFill>
                  <a:schemeClr val="accent5">
                    <a:lumMod val="75000"/>
                  </a:schemeClr>
                </a:solidFill>
                <a:latin typeface="Century Gothic" panose="020B0502020202020204" pitchFamily="34" charset="0"/>
                <a:cs typeface="Calibri" panose="020F0502020204030204" pitchFamily="34" charset="0"/>
              </a:rPr>
              <a:t>nta</a:t>
            </a:r>
            <a:endParaRPr lang="en-GB" sz="6000" dirty="0">
              <a:solidFill>
                <a:schemeClr val="accent5">
                  <a:lumMod val="75000"/>
                </a:schemeClr>
              </a:solidFill>
              <a:latin typeface="Century Gothic" panose="020B0502020202020204" pitchFamily="34" charset="0"/>
              <a:cs typeface="Calibri" panose="020F0502020204030204" pitchFamily="34" charset="0"/>
            </a:endParaRPr>
          </a:p>
        </p:txBody>
      </p:sp>
    </p:spTree>
    <p:extLst>
      <p:ext uri="{BB962C8B-B14F-4D97-AF65-F5344CB8AC3E}">
        <p14:creationId xmlns:p14="http://schemas.microsoft.com/office/powerpoint/2010/main" val="2034233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subTnLst>
                                    <p:audio>
                                      <p:cMediaNode>
                                        <p:cTn display="0" masterRel="sameClick">
                                          <p:stCondLst>
                                            <p:cond evt="begin" delay="0">
                                              <p:tn val="15"/>
                                            </p:cond>
                                          </p:stCondLst>
                                          <p:endCondLst>
                                            <p:cond evt="onStopAudio" delay="0">
                                              <p:tgtEl>
                                                <p:sldTgt/>
                                              </p:tgtEl>
                                            </p:cond>
                                          </p:endCondLst>
                                        </p:cTn>
                                        <p:tgtEl>
                                          <p:sndTgt r:embed="rId3" name="cuello.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subTnLst>
                                    <p:audio>
                                      <p:cMediaNode>
                                        <p:cTn display="0" masterRel="sameClick">
                                          <p:stCondLst>
                                            <p:cond evt="begin" delay="0">
                                              <p:tn val="20"/>
                                            </p:cond>
                                          </p:stCondLst>
                                          <p:endCondLst>
                                            <p:cond evt="onStopAudio" delay="0">
                                              <p:tgtEl>
                                                <p:sldTgt/>
                                              </p:tgtEl>
                                            </p:cond>
                                          </p:endCondLst>
                                        </p:cTn>
                                        <p:tgtEl>
                                          <p:sndTgt r:embed="rId4" name="CUERPO.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subTnLst>
                                    <p:audio>
                                      <p:cMediaNode>
                                        <p:cTn display="0" masterRel="sameClick">
                                          <p:stCondLst>
                                            <p:cond evt="begin" delay="0">
                                              <p:tn val="25"/>
                                            </p:cond>
                                          </p:stCondLst>
                                          <p:endCondLst>
                                            <p:cond evt="onStopAudio" delay="0">
                                              <p:tgtEl>
                                                <p:sldTgt/>
                                              </p:tgtEl>
                                            </p:cond>
                                          </p:endCondLst>
                                        </p:cTn>
                                        <p:tgtEl>
                                          <p:sndTgt r:embed="rId5" name="encuentro.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subTnLst>
                                    <p:audio>
                                      <p:cMediaNode>
                                        <p:cTn display="0" masterRel="sameClick">
                                          <p:stCondLst>
                                            <p:cond evt="begin" delay="0">
                                              <p:tn val="30"/>
                                            </p:cond>
                                          </p:stCondLst>
                                          <p:endCondLst>
                                            <p:cond evt="onStopAudio" delay="0">
                                              <p:tgtEl>
                                                <p:sldTgt/>
                                              </p:tgtEl>
                                            </p:cond>
                                          </p:endCondLst>
                                        </p:cTn>
                                        <p:tgtEl>
                                          <p:sndTgt r:embed="rId6" name="recuerdo.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subTnLst>
                                    <p:audio>
                                      <p:cMediaNode>
                                        <p:cTn display="0" masterRel="sameClick">
                                          <p:stCondLst>
                                            <p:cond evt="begin" delay="0">
                                              <p:tn val="35"/>
                                            </p:cond>
                                          </p:stCondLst>
                                          <p:endCondLst>
                                            <p:cond evt="onStopAudio" delay="0">
                                              <p:tgtEl>
                                                <p:sldTgt/>
                                              </p:tgtEl>
                                            </p:cond>
                                          </p:endCondLst>
                                        </p:cTn>
                                        <p:tgtEl>
                                          <p:sndTgt r:embed="rId7" name="cuent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p:bldP spid="17" grpId="0"/>
      <p:bldP spid="18" grpId="0"/>
      <p:bldP spid="20" grpId="0"/>
      <p:bldP spid="22" grpId="0"/>
      <p:bldP spid="2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6">
            <a:extLst>
              <a:ext uri="{FF2B5EF4-FFF2-40B4-BE49-F238E27FC236}">
                <a16:creationId xmlns:a16="http://schemas.microsoft.com/office/drawing/2014/main" id="{929E0301-D461-4A1D-AF83-465CF0946C71}"/>
              </a:ext>
            </a:extLst>
          </p:cNvPr>
          <p:cNvSpPr/>
          <p:nvPr/>
        </p:nvSpPr>
        <p:spPr>
          <a:xfrm>
            <a:off x="4472081" y="1595412"/>
            <a:ext cx="3247836" cy="3122701"/>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a:hlinkClick r:id="" action="ppaction://noaction">
              <a:snd r:embed="rId3" name="CUE.wav"/>
            </a:hlinkClick>
            <a:extLst>
              <a:ext uri="{FF2B5EF4-FFF2-40B4-BE49-F238E27FC236}">
                <a16:creationId xmlns:a16="http://schemas.microsoft.com/office/drawing/2014/main" id="{68E6E741-B09F-406C-8A36-AEC757F4F05C}"/>
              </a:ext>
            </a:extLst>
          </p:cNvPr>
          <p:cNvSpPr txBox="1"/>
          <p:nvPr/>
        </p:nvSpPr>
        <p:spPr>
          <a:xfrm>
            <a:off x="4642933" y="0"/>
            <a:ext cx="2906129" cy="1631216"/>
          </a:xfrm>
          <a:prstGeom prst="rect">
            <a:avLst/>
          </a:prstGeom>
          <a:noFill/>
        </p:spPr>
        <p:txBody>
          <a:bodyPr wrap="square" rtlCol="0">
            <a:spAutoFit/>
          </a:bodyPr>
          <a:lstStyle/>
          <a:p>
            <a:pPr algn="ctr"/>
            <a:r>
              <a:rPr lang="en-GB" sz="9600" b="1" dirty="0">
                <a:solidFill>
                  <a:srgbClr val="115076"/>
                </a:solidFill>
                <a:latin typeface="Century Gothic" panose="020B0502020202020204" pitchFamily="34" charset="0"/>
                <a:cs typeface="Calibri" panose="020F0502020204030204" pitchFamily="34" charset="0"/>
              </a:rPr>
              <a:t>cue</a:t>
            </a:r>
          </a:p>
        </p:txBody>
      </p:sp>
      <p:sp>
        <p:nvSpPr>
          <p:cNvPr id="23" name="TextBox 22">
            <a:hlinkClick r:id="" action="ppaction://noaction">
              <a:snd r:embed="rId4" name="ESCUELA.wav"/>
            </a:hlinkClick>
            <a:extLst>
              <a:ext uri="{FF2B5EF4-FFF2-40B4-BE49-F238E27FC236}">
                <a16:creationId xmlns:a16="http://schemas.microsoft.com/office/drawing/2014/main" id="{D25DAA36-0693-40EB-B810-B87081492722}"/>
              </a:ext>
            </a:extLst>
          </p:cNvPr>
          <p:cNvSpPr txBox="1"/>
          <p:nvPr/>
        </p:nvSpPr>
        <p:spPr>
          <a:xfrm>
            <a:off x="4385126" y="3702450"/>
            <a:ext cx="3469491" cy="1015663"/>
          </a:xfrm>
          <a:prstGeom prst="rect">
            <a:avLst/>
          </a:prstGeom>
          <a:noFill/>
        </p:spPr>
        <p:txBody>
          <a:bodyPr wrap="square" rtlCol="0">
            <a:spAutoFit/>
          </a:bodyPr>
          <a:lstStyle/>
          <a:p>
            <a:pPr algn="ctr"/>
            <a:r>
              <a:rPr lang="en-GB" sz="6000" dirty="0">
                <a:solidFill>
                  <a:schemeClr val="accent5">
                    <a:lumMod val="75000"/>
                  </a:schemeClr>
                </a:solidFill>
                <a:latin typeface="Century Gothic" panose="020B0502020202020204" pitchFamily="34" charset="0"/>
                <a:cs typeface="Calibri" panose="020F0502020204030204" pitchFamily="34" charset="0"/>
              </a:rPr>
              <a:t>es</a:t>
            </a:r>
            <a:r>
              <a:rPr lang="en-GB" sz="6000" dirty="0">
                <a:solidFill>
                  <a:srgbClr val="E87D1E"/>
                </a:solidFill>
                <a:latin typeface="Century Gothic" panose="020B0502020202020204" pitchFamily="34" charset="0"/>
                <a:cs typeface="Calibri" panose="020F0502020204030204" pitchFamily="34" charset="0"/>
              </a:rPr>
              <a:t>cue</a:t>
            </a:r>
            <a:r>
              <a:rPr lang="en-GB" sz="6000" dirty="0">
                <a:solidFill>
                  <a:schemeClr val="accent5">
                    <a:lumMod val="75000"/>
                  </a:schemeClr>
                </a:solidFill>
                <a:latin typeface="Century Gothic" panose="020B0502020202020204" pitchFamily="34" charset="0"/>
                <a:cs typeface="Calibri" panose="020F0502020204030204" pitchFamily="34" charset="0"/>
              </a:rPr>
              <a:t>la</a:t>
            </a:r>
          </a:p>
        </p:txBody>
      </p:sp>
      <p:sp>
        <p:nvSpPr>
          <p:cNvPr id="2" name="Title 1">
            <a:extLst>
              <a:ext uri="{FF2B5EF4-FFF2-40B4-BE49-F238E27FC236}">
                <a16:creationId xmlns:a16="http://schemas.microsoft.com/office/drawing/2014/main" id="{56A17F83-0539-4CBD-BD87-8C05F64AA40C}"/>
              </a:ext>
            </a:extLst>
          </p:cNvPr>
          <p:cNvSpPr>
            <a:spLocks noGrp="1"/>
          </p:cNvSpPr>
          <p:nvPr>
            <p:ph type="title"/>
          </p:nvPr>
        </p:nvSpPr>
        <p:spPr>
          <a:xfrm>
            <a:off x="1373310" y="-4912648"/>
            <a:ext cx="1099088" cy="1325563"/>
          </a:xfrm>
        </p:spPr>
        <p:txBody>
          <a:bodyPr>
            <a:normAutofit/>
          </a:bodyPr>
          <a:lstStyle/>
          <a:p>
            <a:r>
              <a:rPr lang="en-GB" sz="100" dirty="0">
                <a:solidFill>
                  <a:schemeClr val="bg1"/>
                </a:solidFill>
              </a:rPr>
              <a:t>cue</a:t>
            </a:r>
          </a:p>
        </p:txBody>
      </p:sp>
      <p:sp>
        <p:nvSpPr>
          <p:cNvPr id="12" name="TextBox 11">
            <a:extLst>
              <a:ext uri="{FF2B5EF4-FFF2-40B4-BE49-F238E27FC236}">
                <a16:creationId xmlns:a16="http://schemas.microsoft.com/office/drawing/2014/main" id="{0921E57E-84D6-1F4E-BBF9-3ECA26169D1B}"/>
              </a:ext>
            </a:extLst>
          </p:cNvPr>
          <p:cNvSpPr txBox="1"/>
          <p:nvPr/>
        </p:nvSpPr>
        <p:spPr>
          <a:xfrm>
            <a:off x="7854617" y="209263"/>
            <a:ext cx="3698115" cy="1015663"/>
          </a:xfrm>
          <a:prstGeom prst="rect">
            <a:avLst/>
          </a:prstGeom>
          <a:noFill/>
        </p:spPr>
        <p:txBody>
          <a:bodyPr wrap="square" rtlCol="0">
            <a:spAutoFit/>
          </a:bodyPr>
          <a:lstStyle/>
          <a:p>
            <a:pPr algn="ctr"/>
            <a:r>
              <a:rPr lang="en-GB" sz="6000" dirty="0">
                <a:solidFill>
                  <a:srgbClr val="E87D1E"/>
                </a:solidFill>
                <a:latin typeface="Century Gothic" panose="020B0502020202020204" pitchFamily="34" charset="0"/>
                <a:cs typeface="Calibri" panose="020F0502020204030204" pitchFamily="34" charset="0"/>
              </a:rPr>
              <a:t>cue</a:t>
            </a:r>
            <a:r>
              <a:rPr lang="en-GB" sz="6000" dirty="0">
                <a:solidFill>
                  <a:schemeClr val="accent5">
                    <a:lumMod val="75000"/>
                  </a:schemeClr>
                </a:solidFill>
                <a:latin typeface="Century Gothic" panose="020B0502020202020204" pitchFamily="34" charset="0"/>
                <a:cs typeface="Calibri" panose="020F0502020204030204" pitchFamily="34" charset="0"/>
              </a:rPr>
              <a:t>rpo</a:t>
            </a:r>
          </a:p>
        </p:txBody>
      </p:sp>
      <p:sp>
        <p:nvSpPr>
          <p:cNvPr id="13" name="TextBox 12">
            <a:extLst>
              <a:ext uri="{FF2B5EF4-FFF2-40B4-BE49-F238E27FC236}">
                <a16:creationId xmlns:a16="http://schemas.microsoft.com/office/drawing/2014/main" id="{8C8B8ED0-9481-B547-87B9-1A5604BC36F8}"/>
              </a:ext>
            </a:extLst>
          </p:cNvPr>
          <p:cNvSpPr txBox="1"/>
          <p:nvPr/>
        </p:nvSpPr>
        <p:spPr>
          <a:xfrm>
            <a:off x="300433" y="3350749"/>
            <a:ext cx="4047765" cy="1015663"/>
          </a:xfrm>
          <a:prstGeom prst="rect">
            <a:avLst/>
          </a:prstGeom>
          <a:noFill/>
        </p:spPr>
        <p:txBody>
          <a:bodyPr wrap="square" rtlCol="0">
            <a:spAutoFit/>
          </a:bodyPr>
          <a:lstStyle/>
          <a:p>
            <a:pPr algn="ctr"/>
            <a:r>
              <a:rPr lang="en-GB" sz="6000" dirty="0" err="1">
                <a:solidFill>
                  <a:srgbClr val="115076"/>
                </a:solidFill>
                <a:latin typeface="Century Gothic" panose="020B0502020202020204" pitchFamily="34" charset="0"/>
                <a:cs typeface="Calibri" panose="020F0502020204030204" pitchFamily="34" charset="0"/>
              </a:rPr>
              <a:t>en</a:t>
            </a:r>
            <a:r>
              <a:rPr lang="en-GB" sz="6000" dirty="0" err="1">
                <a:solidFill>
                  <a:srgbClr val="E87D1E"/>
                </a:solidFill>
                <a:latin typeface="Century Gothic" panose="020B0502020202020204" pitchFamily="34" charset="0"/>
                <a:cs typeface="Calibri" panose="020F0502020204030204" pitchFamily="34" charset="0"/>
              </a:rPr>
              <a:t>cue</a:t>
            </a:r>
            <a:r>
              <a:rPr lang="en-GB" sz="6000" dirty="0" err="1">
                <a:solidFill>
                  <a:schemeClr val="accent5">
                    <a:lumMod val="75000"/>
                  </a:schemeClr>
                </a:solidFill>
                <a:latin typeface="Century Gothic" panose="020B0502020202020204" pitchFamily="34" charset="0"/>
                <a:cs typeface="Calibri" panose="020F0502020204030204" pitchFamily="34" charset="0"/>
              </a:rPr>
              <a:t>ntro</a:t>
            </a:r>
            <a:endParaRPr lang="en-GB" sz="6000" dirty="0">
              <a:solidFill>
                <a:schemeClr val="accent5">
                  <a:lumMod val="75000"/>
                </a:schemeClr>
              </a:solidFill>
              <a:latin typeface="Century Gothic" panose="020B050202020202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31687604-71C2-F041-B46A-CAEAED53580A}"/>
              </a:ext>
            </a:extLst>
          </p:cNvPr>
          <p:cNvSpPr txBox="1"/>
          <p:nvPr/>
        </p:nvSpPr>
        <p:spPr>
          <a:xfrm>
            <a:off x="396971" y="-20002"/>
            <a:ext cx="3698115" cy="1015663"/>
          </a:xfrm>
          <a:prstGeom prst="rect">
            <a:avLst/>
          </a:prstGeom>
          <a:noFill/>
        </p:spPr>
        <p:txBody>
          <a:bodyPr wrap="square" rtlCol="0">
            <a:spAutoFit/>
          </a:bodyPr>
          <a:lstStyle/>
          <a:p>
            <a:pPr algn="ctr"/>
            <a:r>
              <a:rPr lang="en-GB" sz="6000" dirty="0" err="1">
                <a:solidFill>
                  <a:srgbClr val="E87D1E"/>
                </a:solidFill>
                <a:latin typeface="Century Gothic" panose="020B0502020202020204" pitchFamily="34" charset="0"/>
                <a:cs typeface="Calibri" panose="020F0502020204030204" pitchFamily="34" charset="0"/>
              </a:rPr>
              <a:t>cue</a:t>
            </a:r>
            <a:r>
              <a:rPr lang="en-GB" sz="6000" dirty="0" err="1">
                <a:solidFill>
                  <a:schemeClr val="accent5">
                    <a:lumMod val="75000"/>
                  </a:schemeClr>
                </a:solidFill>
                <a:latin typeface="Century Gothic" panose="020B0502020202020204" pitchFamily="34" charset="0"/>
                <a:cs typeface="Calibri" panose="020F0502020204030204" pitchFamily="34" charset="0"/>
              </a:rPr>
              <a:t>llo</a:t>
            </a:r>
            <a:endParaRPr lang="en-GB" sz="6000" dirty="0">
              <a:solidFill>
                <a:schemeClr val="accent5">
                  <a:lumMod val="75000"/>
                </a:schemeClr>
              </a:solidFill>
              <a:latin typeface="Century Gothic" panose="020B050202020202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6658E821-D969-7241-BE5D-F6627C2BE941}"/>
              </a:ext>
            </a:extLst>
          </p:cNvPr>
          <p:cNvSpPr txBox="1"/>
          <p:nvPr/>
        </p:nvSpPr>
        <p:spPr>
          <a:xfrm>
            <a:off x="4365921" y="4686192"/>
            <a:ext cx="3698115" cy="1015663"/>
          </a:xfrm>
          <a:prstGeom prst="rect">
            <a:avLst/>
          </a:prstGeom>
          <a:noFill/>
        </p:spPr>
        <p:txBody>
          <a:bodyPr wrap="square" rtlCol="0">
            <a:spAutoFit/>
          </a:bodyPr>
          <a:lstStyle/>
          <a:p>
            <a:pPr algn="ctr"/>
            <a:r>
              <a:rPr lang="en-GB" sz="6000" dirty="0" err="1">
                <a:solidFill>
                  <a:schemeClr val="accent5">
                    <a:lumMod val="75000"/>
                  </a:schemeClr>
                </a:solidFill>
                <a:latin typeface="Century Gothic" panose="020B0502020202020204" pitchFamily="34" charset="0"/>
                <a:cs typeface="Calibri" panose="020F0502020204030204" pitchFamily="34" charset="0"/>
              </a:rPr>
              <a:t>re</a:t>
            </a:r>
            <a:r>
              <a:rPr lang="en-GB" sz="6000" dirty="0" err="1">
                <a:solidFill>
                  <a:srgbClr val="E87D1E"/>
                </a:solidFill>
                <a:latin typeface="Century Gothic" panose="020B0502020202020204" pitchFamily="34" charset="0"/>
                <a:cs typeface="Calibri" panose="020F0502020204030204" pitchFamily="34" charset="0"/>
              </a:rPr>
              <a:t>cue</a:t>
            </a:r>
            <a:r>
              <a:rPr lang="en-GB" sz="6000" dirty="0" err="1">
                <a:solidFill>
                  <a:schemeClr val="accent5">
                    <a:lumMod val="75000"/>
                  </a:schemeClr>
                </a:solidFill>
                <a:latin typeface="Century Gothic" panose="020B0502020202020204" pitchFamily="34" charset="0"/>
                <a:cs typeface="Calibri" panose="020F0502020204030204" pitchFamily="34" charset="0"/>
              </a:rPr>
              <a:t>rdo</a:t>
            </a:r>
            <a:endParaRPr lang="en-GB" sz="6000" dirty="0">
              <a:solidFill>
                <a:schemeClr val="accent5">
                  <a:lumMod val="75000"/>
                </a:schemeClr>
              </a:solidFill>
              <a:latin typeface="Century Gothic" panose="020B050202020202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EBD2BF0C-0651-FE41-B3E1-DE7DB10C376E}"/>
              </a:ext>
            </a:extLst>
          </p:cNvPr>
          <p:cNvSpPr txBox="1"/>
          <p:nvPr/>
        </p:nvSpPr>
        <p:spPr>
          <a:xfrm>
            <a:off x="7983144" y="3398444"/>
            <a:ext cx="3698115" cy="1015663"/>
          </a:xfrm>
          <a:prstGeom prst="rect">
            <a:avLst/>
          </a:prstGeom>
          <a:noFill/>
        </p:spPr>
        <p:txBody>
          <a:bodyPr wrap="square" rtlCol="0">
            <a:spAutoFit/>
          </a:bodyPr>
          <a:lstStyle/>
          <a:p>
            <a:pPr algn="ctr"/>
            <a:r>
              <a:rPr lang="en-GB" sz="6000" dirty="0" err="1">
                <a:solidFill>
                  <a:srgbClr val="E87D1E"/>
                </a:solidFill>
                <a:latin typeface="Century Gothic" panose="020B0502020202020204" pitchFamily="34" charset="0"/>
                <a:cs typeface="Calibri" panose="020F0502020204030204" pitchFamily="34" charset="0"/>
              </a:rPr>
              <a:t>cue</a:t>
            </a:r>
            <a:r>
              <a:rPr lang="en-GB" sz="6000" dirty="0" err="1">
                <a:solidFill>
                  <a:schemeClr val="accent5">
                    <a:lumMod val="75000"/>
                  </a:schemeClr>
                </a:solidFill>
                <a:latin typeface="Century Gothic" panose="020B0502020202020204" pitchFamily="34" charset="0"/>
                <a:cs typeface="Calibri" panose="020F0502020204030204" pitchFamily="34" charset="0"/>
              </a:rPr>
              <a:t>nta</a:t>
            </a:r>
            <a:endParaRPr lang="en-GB" sz="6000" dirty="0">
              <a:solidFill>
                <a:schemeClr val="accent5">
                  <a:lumMod val="75000"/>
                </a:schemeClr>
              </a:solidFill>
              <a:latin typeface="Century Gothic" panose="020B0502020202020204" pitchFamily="34" charset="0"/>
              <a:cs typeface="Calibri" panose="020F0502020204030204" pitchFamily="34" charset="0"/>
            </a:endParaRPr>
          </a:p>
        </p:txBody>
      </p:sp>
    </p:spTree>
    <p:extLst>
      <p:ext uri="{BB962C8B-B14F-4D97-AF65-F5344CB8AC3E}">
        <p14:creationId xmlns:p14="http://schemas.microsoft.com/office/powerpoint/2010/main" val="4113759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p:bldP spid="23" grpId="0"/>
      <p:bldP spid="12" grpId="0"/>
      <p:bldP spid="13" grpId="0"/>
      <p:bldP spid="14" grpId="0"/>
      <p:bldP spid="15" grpId="0"/>
      <p:bldP spid="1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6">
            <a:extLst>
              <a:ext uri="{FF2B5EF4-FFF2-40B4-BE49-F238E27FC236}">
                <a16:creationId xmlns:a16="http://schemas.microsoft.com/office/drawing/2014/main" id="{929E0301-D461-4A1D-AF83-465CF0946C71}"/>
              </a:ext>
            </a:extLst>
          </p:cNvPr>
          <p:cNvSpPr/>
          <p:nvPr/>
        </p:nvSpPr>
        <p:spPr>
          <a:xfrm>
            <a:off x="4472081" y="1595412"/>
            <a:ext cx="3247836" cy="3122701"/>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1623022F-1D6E-4A72-B08F-A5EB91E2CE9F}"/>
              </a:ext>
            </a:extLst>
          </p:cNvPr>
          <p:cNvSpPr txBox="1"/>
          <p:nvPr/>
        </p:nvSpPr>
        <p:spPr>
          <a:xfrm>
            <a:off x="4246941" y="3653171"/>
            <a:ext cx="3698115" cy="1015663"/>
          </a:xfrm>
          <a:prstGeom prst="rect">
            <a:avLst/>
          </a:prstGeom>
          <a:noFill/>
        </p:spPr>
        <p:txBody>
          <a:bodyPr wrap="square" rtlCol="0">
            <a:spAutoFit/>
          </a:bodyPr>
          <a:lstStyle/>
          <a:p>
            <a:pPr algn="ctr"/>
            <a:r>
              <a:rPr lang="en-GB" sz="6000" dirty="0" err="1">
                <a:solidFill>
                  <a:srgbClr val="E87D1E"/>
                </a:solidFill>
                <a:latin typeface="Century Gothic" panose="020B0502020202020204" pitchFamily="34" charset="0"/>
                <a:cs typeface="Calibri" panose="020F0502020204030204" pitchFamily="34" charset="0"/>
              </a:rPr>
              <a:t>cua</a:t>
            </a:r>
            <a:r>
              <a:rPr lang="en-GB" sz="6000" dirty="0" err="1">
                <a:solidFill>
                  <a:schemeClr val="accent5">
                    <a:lumMod val="75000"/>
                  </a:schemeClr>
                </a:solidFill>
                <a:latin typeface="Century Gothic" panose="020B0502020202020204" pitchFamily="34" charset="0"/>
                <a:cs typeface="Calibri" panose="020F0502020204030204" pitchFamily="34" charset="0"/>
              </a:rPr>
              <a:t>tro</a:t>
            </a:r>
            <a:endParaRPr lang="en-GB" sz="6000" dirty="0">
              <a:solidFill>
                <a:schemeClr val="accent5">
                  <a:lumMod val="75000"/>
                </a:schemeClr>
              </a:solidFill>
              <a:latin typeface="Century Gothic" panose="020B0502020202020204" pitchFamily="34" charset="0"/>
              <a:cs typeface="Calibri" panose="020F0502020204030204" pitchFamily="34" charset="0"/>
            </a:endParaRPr>
          </a:p>
        </p:txBody>
      </p:sp>
      <p:sp>
        <p:nvSpPr>
          <p:cNvPr id="21" name="TextBox 20">
            <a:hlinkClick r:id="" action="ppaction://noaction">
              <a:snd r:embed="rId11" name="CUE.wav"/>
            </a:hlinkClick>
            <a:extLst>
              <a:ext uri="{FF2B5EF4-FFF2-40B4-BE49-F238E27FC236}">
                <a16:creationId xmlns:a16="http://schemas.microsoft.com/office/drawing/2014/main" id="{68E6E741-B09F-406C-8A36-AEC757F4F05C}"/>
              </a:ext>
            </a:extLst>
          </p:cNvPr>
          <p:cNvSpPr txBox="1"/>
          <p:nvPr/>
        </p:nvSpPr>
        <p:spPr>
          <a:xfrm>
            <a:off x="4166444" y="-320198"/>
            <a:ext cx="3869055" cy="1938992"/>
          </a:xfrm>
          <a:prstGeom prst="rect">
            <a:avLst/>
          </a:prstGeom>
          <a:noFill/>
        </p:spPr>
        <p:txBody>
          <a:bodyPr wrap="square" rtlCol="0">
            <a:spAutoFit/>
          </a:bodyPr>
          <a:lstStyle/>
          <a:p>
            <a:pPr algn="ctr"/>
            <a:r>
              <a:rPr lang="en-GB" sz="12000" b="1" dirty="0" err="1">
                <a:solidFill>
                  <a:srgbClr val="115076"/>
                </a:solidFill>
                <a:latin typeface="Century Gothic" panose="020B0502020202020204" pitchFamily="34" charset="0"/>
                <a:cs typeface="Calibri" panose="020F0502020204030204" pitchFamily="34" charset="0"/>
              </a:rPr>
              <a:t>cua</a:t>
            </a:r>
            <a:endParaRPr lang="en-GB" sz="12000" b="1" dirty="0">
              <a:solidFill>
                <a:srgbClr val="115076"/>
              </a:solidFill>
              <a:latin typeface="Century Gothic" panose="020B050202020202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D25DAA36-0693-40EB-B810-B87081492722}"/>
              </a:ext>
            </a:extLst>
          </p:cNvPr>
          <p:cNvSpPr txBox="1"/>
          <p:nvPr/>
        </p:nvSpPr>
        <p:spPr>
          <a:xfrm>
            <a:off x="8181351" y="155728"/>
            <a:ext cx="3469491" cy="1015663"/>
          </a:xfrm>
          <a:prstGeom prst="rect">
            <a:avLst/>
          </a:prstGeom>
          <a:noFill/>
        </p:spPr>
        <p:txBody>
          <a:bodyPr wrap="square" rtlCol="0">
            <a:spAutoFit/>
          </a:bodyPr>
          <a:lstStyle/>
          <a:p>
            <a:pPr algn="ctr"/>
            <a:r>
              <a:rPr lang="en-GB" sz="6000" dirty="0" err="1">
                <a:solidFill>
                  <a:srgbClr val="E87D1E"/>
                </a:solidFill>
                <a:latin typeface="Century Gothic" panose="020B0502020202020204" pitchFamily="34" charset="0"/>
                <a:cs typeface="Calibri" panose="020F0502020204030204" pitchFamily="34" charset="0"/>
              </a:rPr>
              <a:t>cua</a:t>
            </a:r>
            <a:r>
              <a:rPr lang="en-GB" sz="6000" dirty="0" err="1">
                <a:solidFill>
                  <a:schemeClr val="accent5">
                    <a:lumMod val="75000"/>
                  </a:schemeClr>
                </a:solidFill>
                <a:latin typeface="Century Gothic" panose="020B0502020202020204" pitchFamily="34" charset="0"/>
                <a:cs typeface="Calibri" panose="020F0502020204030204" pitchFamily="34" charset="0"/>
              </a:rPr>
              <a:t>ndo</a:t>
            </a:r>
            <a:endParaRPr lang="en-GB" sz="6000" dirty="0">
              <a:solidFill>
                <a:schemeClr val="accent5">
                  <a:lumMod val="75000"/>
                </a:schemeClr>
              </a:solidFill>
              <a:latin typeface="Century Gothic" panose="020B0502020202020204" pitchFamily="34" charset="0"/>
              <a:cs typeface="Calibri" panose="020F0502020204030204" pitchFamily="34" charset="0"/>
            </a:endParaRPr>
          </a:p>
        </p:txBody>
      </p:sp>
      <p:sp>
        <p:nvSpPr>
          <p:cNvPr id="2" name="Title 1">
            <a:extLst>
              <a:ext uri="{FF2B5EF4-FFF2-40B4-BE49-F238E27FC236}">
                <a16:creationId xmlns:a16="http://schemas.microsoft.com/office/drawing/2014/main" id="{56A17F83-0539-4CBD-BD87-8C05F64AA40C}"/>
              </a:ext>
            </a:extLst>
          </p:cNvPr>
          <p:cNvSpPr>
            <a:spLocks noGrp="1"/>
          </p:cNvSpPr>
          <p:nvPr>
            <p:ph type="title"/>
          </p:nvPr>
        </p:nvSpPr>
        <p:spPr>
          <a:xfrm>
            <a:off x="1373310" y="-4912648"/>
            <a:ext cx="1099088" cy="1325563"/>
          </a:xfrm>
        </p:spPr>
        <p:txBody>
          <a:bodyPr>
            <a:normAutofit/>
          </a:bodyPr>
          <a:lstStyle/>
          <a:p>
            <a:r>
              <a:rPr lang="en-GB" sz="100" dirty="0">
                <a:solidFill>
                  <a:schemeClr val="bg1"/>
                </a:solidFill>
              </a:rPr>
              <a:t>cue</a:t>
            </a:r>
          </a:p>
        </p:txBody>
      </p:sp>
      <p:pic>
        <p:nvPicPr>
          <p:cNvPr id="7" name="Picture 6" descr="http://www.clker.com/cliparts/e/f/c/6/1194984474799472689picture_frame_jakob_chao_.svg.hi.png">
            <a:extLst>
              <a:ext uri="{FF2B5EF4-FFF2-40B4-BE49-F238E27FC236}">
                <a16:creationId xmlns:a16="http://schemas.microsoft.com/office/drawing/2014/main" id="{A4586D37-CC75-494C-A6C2-1888746D3CED}"/>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176842" y="5416133"/>
            <a:ext cx="1838316" cy="913479"/>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2" descr="http://www.clker.com/cliparts/Z/V/F/n/z/Q/blue-number-four-md.png">
            <a:extLst>
              <a:ext uri="{FF2B5EF4-FFF2-40B4-BE49-F238E27FC236}">
                <a16:creationId xmlns:a16="http://schemas.microsoft.com/office/drawing/2014/main" id="{1DCDB6E5-7308-F84F-83DA-5E1F0C2305C4}"/>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380242" y="2172376"/>
            <a:ext cx="1431516" cy="1431516"/>
          </a:xfrm>
          <a:prstGeom prst="rect">
            <a:avLst/>
          </a:prstGeom>
          <a:noFill/>
          <a:effectLst>
            <a:outerShdw blurRad="50800" dist="38100" dir="5400000" algn="t" rotWithShape="0">
              <a:prstClr val="black">
                <a:alpha val="40000"/>
              </a:prstClr>
            </a:outerShdw>
          </a:effectLst>
          <a:extLst>
            <a:ext uri="{909E8E84-426E-40dd-AFC4-6F175D3DCCD1}">
              <a14:hiddenFill xmlns=""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F647499-40C6-6940-A552-74677CC57311}"/>
              </a:ext>
            </a:extLst>
          </p:cNvPr>
          <p:cNvSpPr txBox="1"/>
          <p:nvPr/>
        </p:nvSpPr>
        <p:spPr>
          <a:xfrm>
            <a:off x="581179" y="3367236"/>
            <a:ext cx="3469491" cy="1015663"/>
          </a:xfrm>
          <a:prstGeom prst="rect">
            <a:avLst/>
          </a:prstGeom>
          <a:noFill/>
        </p:spPr>
        <p:txBody>
          <a:bodyPr wrap="square" rtlCol="0">
            <a:spAutoFit/>
          </a:bodyPr>
          <a:lstStyle/>
          <a:p>
            <a:pPr algn="ctr"/>
            <a:r>
              <a:rPr lang="en-GB" sz="6000" dirty="0">
                <a:solidFill>
                  <a:srgbClr val="E87D1E"/>
                </a:solidFill>
                <a:latin typeface="Century Gothic" panose="020B0502020202020204" pitchFamily="34" charset="0"/>
                <a:cs typeface="Calibri" panose="020F0502020204030204" pitchFamily="34" charset="0"/>
              </a:rPr>
              <a:t>¿</a:t>
            </a:r>
            <a:r>
              <a:rPr lang="en-GB" sz="6000" dirty="0" err="1">
                <a:solidFill>
                  <a:srgbClr val="E87D1E"/>
                </a:solidFill>
                <a:latin typeface="Century Gothic" panose="020B0502020202020204" pitchFamily="34" charset="0"/>
                <a:cs typeface="Calibri" panose="020F0502020204030204" pitchFamily="34" charset="0"/>
              </a:rPr>
              <a:t>cuá</a:t>
            </a:r>
            <a:r>
              <a:rPr lang="en-GB" sz="6000" dirty="0" err="1">
                <a:solidFill>
                  <a:schemeClr val="accent5">
                    <a:lumMod val="75000"/>
                  </a:schemeClr>
                </a:solidFill>
                <a:latin typeface="Century Gothic" panose="020B0502020202020204" pitchFamily="34" charset="0"/>
                <a:cs typeface="Calibri" panose="020F0502020204030204" pitchFamily="34" charset="0"/>
              </a:rPr>
              <a:t>l</a:t>
            </a:r>
            <a:r>
              <a:rPr lang="en-GB" sz="6000" dirty="0">
                <a:solidFill>
                  <a:schemeClr val="accent5">
                    <a:lumMod val="75000"/>
                  </a:schemeClr>
                </a:solidFill>
                <a:latin typeface="Century Gothic" panose="020B0502020202020204" pitchFamily="34" charset="0"/>
                <a:cs typeface="Calibri" panose="020F0502020204030204" pitchFamily="34" charset="0"/>
              </a:rPr>
              <a:t>?</a:t>
            </a:r>
          </a:p>
        </p:txBody>
      </p:sp>
      <p:grpSp>
        <p:nvGrpSpPr>
          <p:cNvPr id="3" name="Group 2">
            <a:extLst>
              <a:ext uri="{FF2B5EF4-FFF2-40B4-BE49-F238E27FC236}">
                <a16:creationId xmlns:a16="http://schemas.microsoft.com/office/drawing/2014/main" id="{793EFC17-5418-DF4D-9E1D-A4314E807A05}"/>
              </a:ext>
            </a:extLst>
          </p:cNvPr>
          <p:cNvGrpSpPr/>
          <p:nvPr/>
        </p:nvGrpSpPr>
        <p:grpSpPr>
          <a:xfrm>
            <a:off x="1204388" y="4397096"/>
            <a:ext cx="2127888" cy="1475776"/>
            <a:chOff x="1143111" y="2937298"/>
            <a:chExt cx="2189166" cy="2189166"/>
          </a:xfrm>
        </p:grpSpPr>
        <p:pic>
          <p:nvPicPr>
            <p:cNvPr id="1026" name="Picture 2" descr="Wooden Arrow Sign, Direction, Icon, Choice, Road Sign">
              <a:extLst>
                <a:ext uri="{FF2B5EF4-FFF2-40B4-BE49-F238E27FC236}">
                  <a16:creationId xmlns:a16="http://schemas.microsoft.com/office/drawing/2014/main" id="{0D5B15EA-6834-994B-A126-49C664EEB76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3111" y="2937298"/>
              <a:ext cx="2189166" cy="218916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Question Mark, Question, Punctuation Marks, Help">
              <a:extLst>
                <a:ext uri="{FF2B5EF4-FFF2-40B4-BE49-F238E27FC236}">
                  <a16:creationId xmlns:a16="http://schemas.microsoft.com/office/drawing/2014/main" id="{C0624A33-55E3-D547-BC80-507BA1F5A3C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530130" y="4161002"/>
              <a:ext cx="532708" cy="790824"/>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extBox 4">
            <a:extLst>
              <a:ext uri="{FF2B5EF4-FFF2-40B4-BE49-F238E27FC236}">
                <a16:creationId xmlns:a16="http://schemas.microsoft.com/office/drawing/2014/main" id="{5DAC5272-B631-6244-BC36-2A4A69313EF4}"/>
              </a:ext>
            </a:extLst>
          </p:cNvPr>
          <p:cNvSpPr txBox="1"/>
          <p:nvPr/>
        </p:nvSpPr>
        <p:spPr>
          <a:xfrm>
            <a:off x="1071818" y="663560"/>
            <a:ext cx="2128444" cy="2215991"/>
          </a:xfrm>
          <a:prstGeom prst="rect">
            <a:avLst/>
          </a:prstGeom>
          <a:noFill/>
        </p:spPr>
        <p:txBody>
          <a:bodyPr wrap="square" rtlCol="0">
            <a:spAutoFit/>
          </a:bodyPr>
          <a:lstStyle/>
          <a:p>
            <a:r>
              <a:rPr lang="en-US" sz="13800" b="1" dirty="0">
                <a:solidFill>
                  <a:srgbClr val="E87D1E"/>
                </a:solidFill>
              </a:rPr>
              <a:t>40</a:t>
            </a:r>
          </a:p>
        </p:txBody>
      </p:sp>
      <p:sp>
        <p:nvSpPr>
          <p:cNvPr id="15" name="TextBox 14">
            <a:extLst>
              <a:ext uri="{FF2B5EF4-FFF2-40B4-BE49-F238E27FC236}">
                <a16:creationId xmlns:a16="http://schemas.microsoft.com/office/drawing/2014/main" id="{92A98780-23AA-8949-949F-C419881DEFA4}"/>
              </a:ext>
            </a:extLst>
          </p:cNvPr>
          <p:cNvSpPr txBox="1"/>
          <p:nvPr/>
        </p:nvSpPr>
        <p:spPr>
          <a:xfrm>
            <a:off x="502948" y="175875"/>
            <a:ext cx="3814253" cy="1015663"/>
          </a:xfrm>
          <a:prstGeom prst="rect">
            <a:avLst/>
          </a:prstGeom>
          <a:noFill/>
        </p:spPr>
        <p:txBody>
          <a:bodyPr wrap="square" rtlCol="0">
            <a:spAutoFit/>
          </a:bodyPr>
          <a:lstStyle/>
          <a:p>
            <a:pPr algn="ctr"/>
            <a:r>
              <a:rPr lang="en-GB" sz="6000" dirty="0" err="1">
                <a:solidFill>
                  <a:srgbClr val="E87D1E"/>
                </a:solidFill>
                <a:latin typeface="Century Gothic" panose="020B0502020202020204" pitchFamily="34" charset="0"/>
                <a:cs typeface="Calibri" panose="020F0502020204030204" pitchFamily="34" charset="0"/>
              </a:rPr>
              <a:t>cua</a:t>
            </a:r>
            <a:r>
              <a:rPr lang="en-GB" sz="6000" dirty="0" err="1">
                <a:solidFill>
                  <a:schemeClr val="accent5">
                    <a:lumMod val="75000"/>
                  </a:schemeClr>
                </a:solidFill>
                <a:latin typeface="Century Gothic" panose="020B0502020202020204" pitchFamily="34" charset="0"/>
                <a:cs typeface="Calibri" panose="020F0502020204030204" pitchFamily="34" charset="0"/>
              </a:rPr>
              <a:t>renta</a:t>
            </a:r>
            <a:endParaRPr lang="en-GB" sz="6000" dirty="0">
              <a:solidFill>
                <a:schemeClr val="accent5">
                  <a:lumMod val="75000"/>
                </a:schemeClr>
              </a:solidFill>
              <a:latin typeface="Century Gothic" panose="020B0502020202020204" pitchFamily="34" charset="0"/>
              <a:cs typeface="Calibri" panose="020F0502020204030204" pitchFamily="34" charset="0"/>
            </a:endParaRPr>
          </a:p>
        </p:txBody>
      </p:sp>
      <p:grpSp>
        <p:nvGrpSpPr>
          <p:cNvPr id="6" name="Group 5">
            <a:extLst>
              <a:ext uri="{FF2B5EF4-FFF2-40B4-BE49-F238E27FC236}">
                <a16:creationId xmlns:a16="http://schemas.microsoft.com/office/drawing/2014/main" id="{65AFF31E-3E96-2149-AE44-B5E65E101613}"/>
              </a:ext>
            </a:extLst>
          </p:cNvPr>
          <p:cNvGrpSpPr/>
          <p:nvPr/>
        </p:nvGrpSpPr>
        <p:grpSpPr>
          <a:xfrm>
            <a:off x="8456910" y="1223354"/>
            <a:ext cx="2755403" cy="2024087"/>
            <a:chOff x="8488655" y="240595"/>
            <a:chExt cx="3016335" cy="2555013"/>
          </a:xfrm>
        </p:grpSpPr>
        <p:pic>
          <p:nvPicPr>
            <p:cNvPr id="1030" name="Picture 6" descr="Calendar, Month, Year, Date, Datetime">
              <a:extLst>
                <a:ext uri="{FF2B5EF4-FFF2-40B4-BE49-F238E27FC236}">
                  <a16:creationId xmlns:a16="http://schemas.microsoft.com/office/drawing/2014/main" id="{C2793065-8093-BD4E-8081-EACF6BAEBF5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488655" y="240595"/>
              <a:ext cx="3016335" cy="255501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Question Mark, Question, Punctuation Marks, Help">
              <a:extLst>
                <a:ext uri="{FF2B5EF4-FFF2-40B4-BE49-F238E27FC236}">
                  <a16:creationId xmlns:a16="http://schemas.microsoft.com/office/drawing/2014/main" id="{BB44436F-40D6-684B-9AD4-7235998625D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853318">
              <a:off x="9280985" y="1701216"/>
              <a:ext cx="532708" cy="658557"/>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TextBox 21">
            <a:extLst>
              <a:ext uri="{FF2B5EF4-FFF2-40B4-BE49-F238E27FC236}">
                <a16:creationId xmlns:a16="http://schemas.microsoft.com/office/drawing/2014/main" id="{826E082C-3F15-1D42-B5FE-1126ABF7BEFC}"/>
              </a:ext>
            </a:extLst>
          </p:cNvPr>
          <p:cNvSpPr txBox="1"/>
          <p:nvPr/>
        </p:nvSpPr>
        <p:spPr>
          <a:xfrm>
            <a:off x="4156499" y="4534451"/>
            <a:ext cx="4024852" cy="1015663"/>
          </a:xfrm>
          <a:prstGeom prst="rect">
            <a:avLst/>
          </a:prstGeom>
          <a:noFill/>
        </p:spPr>
        <p:txBody>
          <a:bodyPr wrap="square" rtlCol="0">
            <a:spAutoFit/>
          </a:bodyPr>
          <a:lstStyle/>
          <a:p>
            <a:pPr algn="ctr"/>
            <a:r>
              <a:rPr lang="en-GB" sz="6000" dirty="0" err="1">
                <a:solidFill>
                  <a:srgbClr val="E87D1E"/>
                </a:solidFill>
                <a:latin typeface="Century Gothic" panose="020B0502020202020204" pitchFamily="34" charset="0"/>
                <a:cs typeface="Calibri" panose="020F0502020204030204" pitchFamily="34" charset="0"/>
              </a:rPr>
              <a:t>cua</a:t>
            </a:r>
            <a:r>
              <a:rPr lang="en-GB" sz="6000" dirty="0" err="1">
                <a:solidFill>
                  <a:schemeClr val="accent5">
                    <a:lumMod val="75000"/>
                  </a:schemeClr>
                </a:solidFill>
                <a:latin typeface="Century Gothic" panose="020B0502020202020204" pitchFamily="34" charset="0"/>
                <a:cs typeface="Calibri" panose="020F0502020204030204" pitchFamily="34" charset="0"/>
              </a:rPr>
              <a:t>dro</a:t>
            </a:r>
            <a:endParaRPr lang="en-GB" sz="6000" dirty="0">
              <a:solidFill>
                <a:schemeClr val="accent5">
                  <a:lumMod val="75000"/>
                </a:schemeClr>
              </a:solidFill>
              <a:latin typeface="Century Gothic" panose="020B0502020202020204" pitchFamily="34" charset="0"/>
              <a:cs typeface="Calibri" panose="020F0502020204030204" pitchFamily="34" charset="0"/>
            </a:endParaRPr>
          </a:p>
        </p:txBody>
      </p:sp>
      <p:pic>
        <p:nvPicPr>
          <p:cNvPr id="24" name="Picture 2" descr="Bed, Sleep, Night, Sleeping, Comfortable, Room, Rest">
            <a:extLst>
              <a:ext uri="{FF2B5EF4-FFF2-40B4-BE49-F238E27FC236}">
                <a16:creationId xmlns:a16="http://schemas.microsoft.com/office/drawing/2014/main" id="{F42A756C-4828-D945-8169-B85BC0A0F827}"/>
              </a:ext>
            </a:extLst>
          </p:cNvPr>
          <p:cNvPicPr>
            <a:picLocks noChangeAspect="1" noChangeArrowheads="1"/>
          </p:cNvPicPr>
          <p:nvPr/>
        </p:nvPicPr>
        <p:blipFill>
          <a:blip r:embed="rId17">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8965399" y="4188568"/>
            <a:ext cx="2599032" cy="1886122"/>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5A3C4FB2-0B78-904A-9579-40E67F6B3656}"/>
              </a:ext>
            </a:extLst>
          </p:cNvPr>
          <p:cNvSpPr txBox="1"/>
          <p:nvPr/>
        </p:nvSpPr>
        <p:spPr>
          <a:xfrm>
            <a:off x="8456910" y="3504611"/>
            <a:ext cx="4024852" cy="1015663"/>
          </a:xfrm>
          <a:prstGeom prst="rect">
            <a:avLst/>
          </a:prstGeom>
          <a:noFill/>
        </p:spPr>
        <p:txBody>
          <a:bodyPr wrap="square" rtlCol="0">
            <a:spAutoFit/>
          </a:bodyPr>
          <a:lstStyle/>
          <a:p>
            <a:pPr algn="ctr"/>
            <a:r>
              <a:rPr lang="en-GB" sz="6000" dirty="0" err="1">
                <a:solidFill>
                  <a:srgbClr val="E87D1E"/>
                </a:solidFill>
                <a:latin typeface="Century Gothic" panose="020B0502020202020204" pitchFamily="34" charset="0"/>
                <a:cs typeface="Calibri" panose="020F0502020204030204" pitchFamily="34" charset="0"/>
              </a:rPr>
              <a:t>cua</a:t>
            </a:r>
            <a:r>
              <a:rPr lang="en-GB" sz="6000" dirty="0" err="1">
                <a:solidFill>
                  <a:schemeClr val="accent5">
                    <a:lumMod val="75000"/>
                  </a:schemeClr>
                </a:solidFill>
                <a:latin typeface="Century Gothic" panose="020B0502020202020204" pitchFamily="34" charset="0"/>
                <a:cs typeface="Calibri" panose="020F0502020204030204" pitchFamily="34" charset="0"/>
              </a:rPr>
              <a:t>rto</a:t>
            </a:r>
            <a:endParaRPr lang="en-GB" sz="6000" dirty="0">
              <a:solidFill>
                <a:schemeClr val="accent5">
                  <a:lumMod val="75000"/>
                </a:schemeClr>
              </a:solidFill>
              <a:latin typeface="Century Gothic" panose="020B0502020202020204" pitchFamily="34" charset="0"/>
              <a:cs typeface="Calibri" panose="020F0502020204030204" pitchFamily="34" charset="0"/>
            </a:endParaRPr>
          </a:p>
        </p:txBody>
      </p:sp>
      <p:sp>
        <p:nvSpPr>
          <p:cNvPr id="28" name="TextBox 27">
            <a:extLst>
              <a:ext uri="{FF2B5EF4-FFF2-40B4-BE49-F238E27FC236}">
                <a16:creationId xmlns:a16="http://schemas.microsoft.com/office/drawing/2014/main" id="{37114560-933C-FC4C-8D90-D9EAEE35C4C6}"/>
              </a:ext>
            </a:extLst>
          </p:cNvPr>
          <p:cNvSpPr txBox="1"/>
          <p:nvPr/>
        </p:nvSpPr>
        <p:spPr>
          <a:xfrm>
            <a:off x="9967269" y="5872872"/>
            <a:ext cx="1683573" cy="461665"/>
          </a:xfrm>
          <a:prstGeom prst="rect">
            <a:avLst/>
          </a:prstGeom>
          <a:noFill/>
        </p:spPr>
        <p:txBody>
          <a:bodyPr wrap="square" rtlCol="0">
            <a:spAutoFit/>
          </a:bodyPr>
          <a:lstStyle/>
          <a:p>
            <a:r>
              <a:rPr lang="en-GB" sz="2400" dirty="0">
                <a:solidFill>
                  <a:schemeClr val="accent5">
                    <a:lumMod val="50000"/>
                  </a:schemeClr>
                </a:solidFill>
                <a:latin typeface="Century Gothic" panose="020B0502020202020204" pitchFamily="34" charset="0"/>
                <a:cs typeface="Calibri" panose="020F0502020204030204" pitchFamily="34" charset="0"/>
              </a:rPr>
              <a:t>[room]</a:t>
            </a:r>
          </a:p>
        </p:txBody>
      </p:sp>
      <p:sp>
        <p:nvSpPr>
          <p:cNvPr id="29" name="TextBox 28">
            <a:extLst>
              <a:ext uri="{FF2B5EF4-FFF2-40B4-BE49-F238E27FC236}">
                <a16:creationId xmlns:a16="http://schemas.microsoft.com/office/drawing/2014/main" id="{91C504A7-6BE2-6447-BB6B-24B810C21586}"/>
              </a:ext>
            </a:extLst>
          </p:cNvPr>
          <p:cNvSpPr txBox="1"/>
          <p:nvPr/>
        </p:nvSpPr>
        <p:spPr>
          <a:xfrm>
            <a:off x="8785763" y="2998327"/>
            <a:ext cx="1683573" cy="461665"/>
          </a:xfrm>
          <a:prstGeom prst="rect">
            <a:avLst/>
          </a:prstGeom>
          <a:noFill/>
        </p:spPr>
        <p:txBody>
          <a:bodyPr wrap="square" rtlCol="0">
            <a:spAutoFit/>
          </a:bodyPr>
          <a:lstStyle/>
          <a:p>
            <a:r>
              <a:rPr lang="en-GB" sz="2400" dirty="0">
                <a:solidFill>
                  <a:schemeClr val="accent5">
                    <a:lumMod val="50000"/>
                  </a:schemeClr>
                </a:solidFill>
                <a:latin typeface="Century Gothic" panose="020B0502020202020204" pitchFamily="34" charset="0"/>
                <a:cs typeface="Calibri" panose="020F0502020204030204" pitchFamily="34" charset="0"/>
              </a:rPr>
              <a:t>[when]</a:t>
            </a:r>
          </a:p>
        </p:txBody>
      </p:sp>
      <p:sp>
        <p:nvSpPr>
          <p:cNvPr id="30" name="TextBox 29">
            <a:extLst>
              <a:ext uri="{FF2B5EF4-FFF2-40B4-BE49-F238E27FC236}">
                <a16:creationId xmlns:a16="http://schemas.microsoft.com/office/drawing/2014/main" id="{0E1CBA9F-5F53-DB49-AB3E-FE79A82ED343}"/>
              </a:ext>
            </a:extLst>
          </p:cNvPr>
          <p:cNvSpPr txBox="1"/>
          <p:nvPr/>
        </p:nvSpPr>
        <p:spPr>
          <a:xfrm>
            <a:off x="1691908" y="5843857"/>
            <a:ext cx="1683573" cy="461665"/>
          </a:xfrm>
          <a:prstGeom prst="rect">
            <a:avLst/>
          </a:prstGeom>
          <a:noFill/>
        </p:spPr>
        <p:txBody>
          <a:bodyPr wrap="square" rtlCol="0">
            <a:spAutoFit/>
          </a:bodyPr>
          <a:lstStyle/>
          <a:p>
            <a:r>
              <a:rPr lang="en-GB" sz="2400" dirty="0">
                <a:solidFill>
                  <a:schemeClr val="accent5">
                    <a:lumMod val="50000"/>
                  </a:schemeClr>
                </a:solidFill>
                <a:latin typeface="Century Gothic" panose="020B0502020202020204" pitchFamily="34" charset="0"/>
                <a:cs typeface="Calibri" panose="020F0502020204030204" pitchFamily="34" charset="0"/>
              </a:rPr>
              <a:t>[which]</a:t>
            </a:r>
          </a:p>
        </p:txBody>
      </p:sp>
    </p:spTree>
    <p:extLst>
      <p:ext uri="{BB962C8B-B14F-4D97-AF65-F5344CB8AC3E}">
        <p14:creationId xmlns:p14="http://schemas.microsoft.com/office/powerpoint/2010/main" val="2675946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subTnLst>
                                    <p:audio>
                                      <p:cMediaNode>
                                        <p:cTn display="0" masterRel="sameClick">
                                          <p:stCondLst>
                                            <p:cond evt="begin" delay="0">
                                              <p:tn val="5"/>
                                            </p:cond>
                                          </p:stCondLst>
                                          <p:endCondLst>
                                            <p:cond evt="onStopAudio" delay="0">
                                              <p:tgtEl>
                                                <p:sldTgt/>
                                              </p:tgtEl>
                                            </p:cond>
                                          </p:endCondLst>
                                        </p:cTn>
                                        <p:tgtEl>
                                          <p:sndTgt r:embed="rId3" name="CUA.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subTnLst>
                                    <p:audio>
                                      <p:cMediaNode>
                                        <p:cTn display="0" masterRel="sameClick">
                                          <p:stCondLst>
                                            <p:cond evt="begin" delay="0">
                                              <p:tn val="10"/>
                                            </p:cond>
                                          </p:stCondLst>
                                          <p:endCondLst>
                                            <p:cond evt="onStopAudio" delay="0">
                                              <p:tgtEl>
                                                <p:sldTgt/>
                                              </p:tgtEl>
                                            </p:cond>
                                          </p:endCondLst>
                                        </p:cTn>
                                        <p:tgtEl>
                                          <p:sndTgt r:embed="rId4" name="CUERPO.wav"/>
                                        </p:tgtEl>
                                      </p:cMediaNode>
                                    </p:audio>
                                  </p:sub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subTnLst>
                                    <p:audio>
                                      <p:cMediaNode>
                                        <p:cTn display="0" masterRel="sameClick">
                                          <p:stCondLst>
                                            <p:cond evt="begin" delay="0">
                                              <p:tn val="13"/>
                                            </p:cond>
                                          </p:stCondLst>
                                          <p:endCondLst>
                                            <p:cond evt="onStopAudio" delay="0">
                                              <p:tgtEl>
                                                <p:sldTgt/>
                                              </p:tgtEl>
                                            </p:cond>
                                          </p:endCondLst>
                                        </p:cTn>
                                        <p:tgtEl>
                                          <p:sndTgt r:embed="rId5" name="CUATRO.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subTnLst>
                                    <p:audio>
                                      <p:cMediaNode>
                                        <p:cTn display="0" masterRel="sameClick">
                                          <p:stCondLst>
                                            <p:cond evt="begin" delay="0">
                                              <p:tn val="16"/>
                                            </p:cond>
                                          </p:stCondLst>
                                          <p:endCondLst>
                                            <p:cond evt="onStopAudio" delay="0">
                                              <p:tgtEl>
                                                <p:sldTgt/>
                                              </p:tgtEl>
                                            </p:cond>
                                          </p:endCondLst>
                                        </p:cTn>
                                        <p:tgtEl>
                                          <p:sndTgt r:embed="rId5" name="CUATRO.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subTnLst>
                                    <p:audio>
                                      <p:cMediaNode>
                                        <p:cTn display="0" masterRel="sameClick">
                                          <p:stCondLst>
                                            <p:cond evt="begin" delay="0">
                                              <p:tn val="21"/>
                                            </p:cond>
                                          </p:stCondLst>
                                          <p:endCondLst>
                                            <p:cond evt="onStopAudio" delay="0">
                                              <p:tgtEl>
                                                <p:sldTgt/>
                                              </p:tgtEl>
                                            </p:cond>
                                          </p:endCondLst>
                                        </p:cTn>
                                        <p:tgtEl>
                                          <p:sndTgt r:embed="rId6" name="cuarenta.wav"/>
                                        </p:tgtEl>
                                      </p:cMediaNode>
                                    </p:audio>
                                  </p:sub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6" name="cuarenta.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subTnLst>
                                    <p:audio>
                                      <p:cMediaNode>
                                        <p:cTn display="0" masterRel="sameClick">
                                          <p:stCondLst>
                                            <p:cond evt="begin" delay="0">
                                              <p:tn val="30"/>
                                            </p:cond>
                                          </p:stCondLst>
                                          <p:endCondLst>
                                            <p:cond evt="onStopAudio" delay="0">
                                              <p:tgtEl>
                                                <p:sldTgt/>
                                              </p:tgtEl>
                                            </p:cond>
                                          </p:endCondLst>
                                        </p:cTn>
                                        <p:tgtEl>
                                          <p:sndTgt r:embed="rId7" name="cuando.wav"/>
                                        </p:tgtEl>
                                      </p:cMediaNode>
                                    </p:audio>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7" name="cuando.wav"/>
                                        </p:tgtEl>
                                      </p:cMediaNode>
                                    </p:audio>
                                  </p:subTnLst>
                                </p:cTn>
                              </p:par>
                              <p:par>
                                <p:cTn id="37" presetID="1" presetClass="entr" presetSubtype="0"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subTnLst>
                                    <p:audio>
                                      <p:cMediaNode>
                                        <p:cTn display="0" masterRel="sameClick">
                                          <p:stCondLst>
                                            <p:cond evt="begin" delay="0">
                                              <p:tn val="41"/>
                                            </p:cond>
                                          </p:stCondLst>
                                          <p:endCondLst>
                                            <p:cond evt="onStopAudio" delay="0">
                                              <p:tgtEl>
                                                <p:sldTgt/>
                                              </p:tgtEl>
                                            </p:cond>
                                          </p:endCondLst>
                                        </p:cTn>
                                        <p:tgtEl>
                                          <p:sndTgt r:embed="rId8" name="cua%CC%81l.wav"/>
                                        </p:tgtEl>
                                      </p:cMediaNode>
                                    </p:audio>
                                  </p:sub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8" name="cua%CC%81l.wav"/>
                                        </p:tgtEl>
                                      </p:cMediaNode>
                                    </p:audio>
                                  </p:subTnLst>
                                </p:cTn>
                              </p:par>
                              <p:par>
                                <p:cTn id="48" presetID="1" presetClass="entr" presetSubtype="0" fill="hold" grpId="0" nodeType="withEffect">
                                  <p:stCondLst>
                                    <p:cond delay="0"/>
                                  </p:stCondLst>
                                  <p:childTnLst>
                                    <p:set>
                                      <p:cBhvr>
                                        <p:cTn id="49" dur="1" fill="hold">
                                          <p:stCondLst>
                                            <p:cond delay="0"/>
                                          </p:stCondLst>
                                        </p:cTn>
                                        <p:tgtEl>
                                          <p:spTgt spid="30"/>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fade">
                                      <p:cBhvr>
                                        <p:cTn id="54" dur="500"/>
                                        <p:tgtEl>
                                          <p:spTgt spid="22"/>
                                        </p:tgtEl>
                                      </p:cBhvr>
                                    </p:animEffect>
                                  </p:childTnLst>
                                  <p:subTnLst>
                                    <p:audio>
                                      <p:cMediaNode>
                                        <p:cTn display="0" masterRel="sameClick">
                                          <p:stCondLst>
                                            <p:cond evt="begin" delay="0">
                                              <p:tn val="52"/>
                                            </p:cond>
                                          </p:stCondLst>
                                          <p:endCondLst>
                                            <p:cond evt="onStopAudio" delay="0">
                                              <p:tgtEl>
                                                <p:sldTgt/>
                                              </p:tgtEl>
                                            </p:cond>
                                          </p:endCondLst>
                                        </p:cTn>
                                        <p:tgtEl>
                                          <p:sndTgt r:embed="rId9" name="CUADRO.wav"/>
                                        </p:tgtEl>
                                      </p:cMediaNode>
                                    </p:audio>
                                  </p:sub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7"/>
                                        </p:tgtEl>
                                        <p:attrNameLst>
                                          <p:attrName>style.visibility</p:attrName>
                                        </p:attrNameLst>
                                      </p:cBhvr>
                                      <p:to>
                                        <p:strVal val="visible"/>
                                      </p:to>
                                    </p:set>
                                    <p:animEffect transition="in" filter="fade">
                                      <p:cBhvr>
                                        <p:cTn id="59" dur="500"/>
                                        <p:tgtEl>
                                          <p:spTgt spid="7"/>
                                        </p:tgtEl>
                                      </p:cBhvr>
                                    </p:animEffect>
                                  </p:childTnLst>
                                  <p:subTnLst>
                                    <p:audio>
                                      <p:cMediaNode>
                                        <p:cTn display="0" masterRel="sameClick">
                                          <p:stCondLst>
                                            <p:cond evt="begin" delay="0">
                                              <p:tn val="57"/>
                                            </p:cond>
                                          </p:stCondLst>
                                          <p:endCondLst>
                                            <p:cond evt="onStopAudio" delay="0">
                                              <p:tgtEl>
                                                <p:sldTgt/>
                                              </p:tgtEl>
                                            </p:cond>
                                          </p:endCondLst>
                                        </p:cTn>
                                        <p:tgtEl>
                                          <p:sndTgt r:embed="rId9" name="CUADRO.wav"/>
                                        </p:tgtEl>
                                      </p:cMediaNode>
                                    </p:audio>
                                  </p:sub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500"/>
                                        <p:tgtEl>
                                          <p:spTgt spid="27"/>
                                        </p:tgtEl>
                                      </p:cBhvr>
                                    </p:animEffect>
                                  </p:childTnLst>
                                  <p:subTnLst>
                                    <p:audio>
                                      <p:cMediaNode>
                                        <p:cTn display="0" masterRel="sameClick">
                                          <p:stCondLst>
                                            <p:cond evt="begin" delay="0">
                                              <p:tn val="62"/>
                                            </p:cond>
                                          </p:stCondLst>
                                          <p:endCondLst>
                                            <p:cond evt="onStopAudio" delay="0">
                                              <p:tgtEl>
                                                <p:sldTgt/>
                                              </p:tgtEl>
                                            </p:cond>
                                          </p:endCondLst>
                                        </p:cTn>
                                        <p:tgtEl>
                                          <p:sndTgt r:embed="rId10" name="cuarto.wav"/>
                                        </p:tgtEl>
                                      </p:cMediaNode>
                                    </p:audio>
                                  </p:sub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10" name="cuarto.wav"/>
                                        </p:tgtEl>
                                      </p:cMediaNode>
                                    </p:audio>
                                  </p:subTnLst>
                                </p:cTn>
                              </p:par>
                              <p:par>
                                <p:cTn id="69" presetID="1" presetClass="entr" presetSubtype="0" fill="hold" grpId="0" nodeType="withEffect">
                                  <p:stCondLst>
                                    <p:cond delay="0"/>
                                  </p:stCondLst>
                                  <p:childTnLst>
                                    <p:set>
                                      <p:cBhvr>
                                        <p:cTn id="7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1" grpId="0"/>
      <p:bldP spid="23" grpId="0"/>
      <p:bldP spid="10" grpId="0"/>
      <p:bldP spid="5" grpId="0"/>
      <p:bldP spid="15" grpId="0"/>
      <p:bldP spid="22" grpId="0"/>
      <p:bldP spid="27" grpId="0"/>
      <p:bldP spid="28" grpId="0"/>
      <p:bldP spid="29" grpId="0"/>
      <p:bldP spid="3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6">
            <a:extLst>
              <a:ext uri="{FF2B5EF4-FFF2-40B4-BE49-F238E27FC236}">
                <a16:creationId xmlns:a16="http://schemas.microsoft.com/office/drawing/2014/main" id="{929E0301-D461-4A1D-AF83-465CF0946C71}"/>
              </a:ext>
            </a:extLst>
          </p:cNvPr>
          <p:cNvSpPr/>
          <p:nvPr/>
        </p:nvSpPr>
        <p:spPr>
          <a:xfrm>
            <a:off x="4472081" y="1595412"/>
            <a:ext cx="3247836" cy="3122701"/>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hlinkClick r:id="" action="ppaction://noaction">
              <a:snd r:embed="rId10" name="CUERPO.wav"/>
            </a:hlinkClick>
            <a:extLst>
              <a:ext uri="{FF2B5EF4-FFF2-40B4-BE49-F238E27FC236}">
                <a16:creationId xmlns:a16="http://schemas.microsoft.com/office/drawing/2014/main" id="{1623022F-1D6E-4A72-B08F-A5EB91E2CE9F}"/>
              </a:ext>
            </a:extLst>
          </p:cNvPr>
          <p:cNvSpPr txBox="1"/>
          <p:nvPr/>
        </p:nvSpPr>
        <p:spPr>
          <a:xfrm>
            <a:off x="4246941" y="3653171"/>
            <a:ext cx="3698115" cy="1015663"/>
          </a:xfrm>
          <a:prstGeom prst="rect">
            <a:avLst/>
          </a:prstGeom>
          <a:noFill/>
        </p:spPr>
        <p:txBody>
          <a:bodyPr wrap="square" rtlCol="0">
            <a:spAutoFit/>
          </a:bodyPr>
          <a:lstStyle/>
          <a:p>
            <a:pPr algn="ctr"/>
            <a:r>
              <a:rPr lang="en-GB" sz="6000" dirty="0" err="1">
                <a:solidFill>
                  <a:srgbClr val="E87D1E"/>
                </a:solidFill>
                <a:latin typeface="Century Gothic" panose="020B0502020202020204" pitchFamily="34" charset="0"/>
                <a:cs typeface="Calibri" panose="020F0502020204030204" pitchFamily="34" charset="0"/>
              </a:rPr>
              <a:t>cua</a:t>
            </a:r>
            <a:r>
              <a:rPr lang="en-GB" sz="6000" dirty="0" err="1">
                <a:solidFill>
                  <a:schemeClr val="accent5">
                    <a:lumMod val="75000"/>
                  </a:schemeClr>
                </a:solidFill>
                <a:latin typeface="Century Gothic" panose="020B0502020202020204" pitchFamily="34" charset="0"/>
                <a:cs typeface="Calibri" panose="020F0502020204030204" pitchFamily="34" charset="0"/>
              </a:rPr>
              <a:t>tro</a:t>
            </a:r>
            <a:endParaRPr lang="en-GB" sz="6000" dirty="0">
              <a:solidFill>
                <a:schemeClr val="accent5">
                  <a:lumMod val="75000"/>
                </a:schemeClr>
              </a:solidFill>
              <a:latin typeface="Century Gothic" panose="020B0502020202020204" pitchFamily="34" charset="0"/>
              <a:cs typeface="Calibri" panose="020F0502020204030204" pitchFamily="34" charset="0"/>
            </a:endParaRPr>
          </a:p>
        </p:txBody>
      </p:sp>
      <p:sp>
        <p:nvSpPr>
          <p:cNvPr id="21" name="TextBox 20">
            <a:hlinkClick r:id="" action="ppaction://noaction">
              <a:snd r:embed="rId11" name="CUE.wav"/>
            </a:hlinkClick>
            <a:extLst>
              <a:ext uri="{FF2B5EF4-FFF2-40B4-BE49-F238E27FC236}">
                <a16:creationId xmlns:a16="http://schemas.microsoft.com/office/drawing/2014/main" id="{68E6E741-B09F-406C-8A36-AEC757F4F05C}"/>
              </a:ext>
            </a:extLst>
          </p:cNvPr>
          <p:cNvSpPr txBox="1"/>
          <p:nvPr/>
        </p:nvSpPr>
        <p:spPr>
          <a:xfrm>
            <a:off x="4444936" y="-284196"/>
            <a:ext cx="3302123" cy="1938992"/>
          </a:xfrm>
          <a:prstGeom prst="rect">
            <a:avLst/>
          </a:prstGeom>
          <a:noFill/>
        </p:spPr>
        <p:txBody>
          <a:bodyPr wrap="square" rtlCol="0">
            <a:spAutoFit/>
          </a:bodyPr>
          <a:lstStyle/>
          <a:p>
            <a:pPr algn="ctr"/>
            <a:r>
              <a:rPr lang="en-GB" sz="12000" b="1" dirty="0" err="1">
                <a:solidFill>
                  <a:srgbClr val="115076"/>
                </a:solidFill>
                <a:latin typeface="Century Gothic" panose="020B0502020202020204" pitchFamily="34" charset="0"/>
                <a:cs typeface="Calibri" panose="020F0502020204030204" pitchFamily="34" charset="0"/>
              </a:rPr>
              <a:t>cua</a:t>
            </a:r>
            <a:endParaRPr lang="en-GB" sz="12000" b="1" dirty="0">
              <a:solidFill>
                <a:srgbClr val="115076"/>
              </a:solidFill>
              <a:latin typeface="Century Gothic" panose="020B0502020202020204" pitchFamily="34" charset="0"/>
              <a:cs typeface="Calibri" panose="020F0502020204030204" pitchFamily="34" charset="0"/>
            </a:endParaRPr>
          </a:p>
        </p:txBody>
      </p:sp>
      <p:sp>
        <p:nvSpPr>
          <p:cNvPr id="2" name="Title 1">
            <a:extLst>
              <a:ext uri="{FF2B5EF4-FFF2-40B4-BE49-F238E27FC236}">
                <a16:creationId xmlns:a16="http://schemas.microsoft.com/office/drawing/2014/main" id="{56A17F83-0539-4CBD-BD87-8C05F64AA40C}"/>
              </a:ext>
            </a:extLst>
          </p:cNvPr>
          <p:cNvSpPr>
            <a:spLocks noGrp="1"/>
          </p:cNvSpPr>
          <p:nvPr>
            <p:ph type="title"/>
          </p:nvPr>
        </p:nvSpPr>
        <p:spPr>
          <a:xfrm>
            <a:off x="1373310" y="-4912648"/>
            <a:ext cx="1099088" cy="1325563"/>
          </a:xfrm>
        </p:spPr>
        <p:txBody>
          <a:bodyPr>
            <a:normAutofit/>
          </a:bodyPr>
          <a:lstStyle/>
          <a:p>
            <a:r>
              <a:rPr lang="en-GB" sz="100" dirty="0">
                <a:solidFill>
                  <a:schemeClr val="bg1"/>
                </a:solidFill>
              </a:rPr>
              <a:t>cue</a:t>
            </a:r>
          </a:p>
        </p:txBody>
      </p:sp>
      <p:sp>
        <p:nvSpPr>
          <p:cNvPr id="12" name="TextBox 11">
            <a:extLst>
              <a:ext uri="{FF2B5EF4-FFF2-40B4-BE49-F238E27FC236}">
                <a16:creationId xmlns:a16="http://schemas.microsoft.com/office/drawing/2014/main" id="{83BEB6F5-A7E3-9040-8579-D3F7D5C726E2}"/>
              </a:ext>
            </a:extLst>
          </p:cNvPr>
          <p:cNvSpPr txBox="1"/>
          <p:nvPr/>
        </p:nvSpPr>
        <p:spPr>
          <a:xfrm>
            <a:off x="8181351" y="155728"/>
            <a:ext cx="3469491" cy="1015663"/>
          </a:xfrm>
          <a:prstGeom prst="rect">
            <a:avLst/>
          </a:prstGeom>
          <a:noFill/>
        </p:spPr>
        <p:txBody>
          <a:bodyPr wrap="square" rtlCol="0">
            <a:spAutoFit/>
          </a:bodyPr>
          <a:lstStyle/>
          <a:p>
            <a:pPr algn="ctr"/>
            <a:r>
              <a:rPr lang="en-GB" sz="6000" dirty="0" err="1">
                <a:solidFill>
                  <a:srgbClr val="E87D1E"/>
                </a:solidFill>
                <a:latin typeface="Century Gothic" panose="020B0502020202020204" pitchFamily="34" charset="0"/>
                <a:cs typeface="Calibri" panose="020F0502020204030204" pitchFamily="34" charset="0"/>
              </a:rPr>
              <a:t>cua</a:t>
            </a:r>
            <a:r>
              <a:rPr lang="en-GB" sz="6000" dirty="0" err="1">
                <a:solidFill>
                  <a:schemeClr val="accent5">
                    <a:lumMod val="75000"/>
                  </a:schemeClr>
                </a:solidFill>
                <a:latin typeface="Century Gothic" panose="020B0502020202020204" pitchFamily="34" charset="0"/>
                <a:cs typeface="Calibri" panose="020F0502020204030204" pitchFamily="34" charset="0"/>
              </a:rPr>
              <a:t>ndo</a:t>
            </a:r>
            <a:endParaRPr lang="en-GB" sz="6000" dirty="0">
              <a:solidFill>
                <a:schemeClr val="accent5">
                  <a:lumMod val="75000"/>
                </a:schemeClr>
              </a:solidFill>
              <a:latin typeface="Century Gothic" panose="020B050202020202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FEAACA43-D844-C144-BD60-40B6218C38D2}"/>
              </a:ext>
            </a:extLst>
          </p:cNvPr>
          <p:cNvSpPr txBox="1"/>
          <p:nvPr/>
        </p:nvSpPr>
        <p:spPr>
          <a:xfrm>
            <a:off x="581179" y="3367236"/>
            <a:ext cx="3469491" cy="1015663"/>
          </a:xfrm>
          <a:prstGeom prst="rect">
            <a:avLst/>
          </a:prstGeom>
          <a:noFill/>
        </p:spPr>
        <p:txBody>
          <a:bodyPr wrap="square" rtlCol="0">
            <a:spAutoFit/>
          </a:bodyPr>
          <a:lstStyle/>
          <a:p>
            <a:pPr algn="ctr"/>
            <a:r>
              <a:rPr lang="en-GB" sz="6000" dirty="0">
                <a:solidFill>
                  <a:srgbClr val="E87D1E"/>
                </a:solidFill>
                <a:latin typeface="Century Gothic" panose="020B0502020202020204" pitchFamily="34" charset="0"/>
                <a:cs typeface="Calibri" panose="020F0502020204030204" pitchFamily="34" charset="0"/>
              </a:rPr>
              <a:t>¿</a:t>
            </a:r>
            <a:r>
              <a:rPr lang="en-GB" sz="6000" dirty="0" err="1">
                <a:solidFill>
                  <a:srgbClr val="E87D1E"/>
                </a:solidFill>
                <a:latin typeface="Century Gothic" panose="020B0502020202020204" pitchFamily="34" charset="0"/>
                <a:cs typeface="Calibri" panose="020F0502020204030204" pitchFamily="34" charset="0"/>
              </a:rPr>
              <a:t>cuá</a:t>
            </a:r>
            <a:r>
              <a:rPr lang="en-GB" sz="6000" dirty="0" err="1">
                <a:solidFill>
                  <a:schemeClr val="accent5">
                    <a:lumMod val="75000"/>
                  </a:schemeClr>
                </a:solidFill>
                <a:latin typeface="Century Gothic" panose="020B0502020202020204" pitchFamily="34" charset="0"/>
                <a:cs typeface="Calibri" panose="020F0502020204030204" pitchFamily="34" charset="0"/>
              </a:rPr>
              <a:t>l</a:t>
            </a:r>
            <a:r>
              <a:rPr lang="en-GB" sz="6000" dirty="0">
                <a:solidFill>
                  <a:schemeClr val="accent5">
                    <a:lumMod val="75000"/>
                  </a:schemeClr>
                </a:solidFill>
                <a:latin typeface="Century Gothic" panose="020B0502020202020204" pitchFamily="34" charset="0"/>
                <a:cs typeface="Calibri" panose="020F0502020204030204" pitchFamily="34" charset="0"/>
              </a:rPr>
              <a:t>?</a:t>
            </a:r>
          </a:p>
        </p:txBody>
      </p:sp>
      <p:sp>
        <p:nvSpPr>
          <p:cNvPr id="14" name="TextBox 13">
            <a:extLst>
              <a:ext uri="{FF2B5EF4-FFF2-40B4-BE49-F238E27FC236}">
                <a16:creationId xmlns:a16="http://schemas.microsoft.com/office/drawing/2014/main" id="{6C16A365-4AEF-F54C-86D0-2B20BB7A8D18}"/>
              </a:ext>
            </a:extLst>
          </p:cNvPr>
          <p:cNvSpPr txBox="1"/>
          <p:nvPr/>
        </p:nvSpPr>
        <p:spPr>
          <a:xfrm>
            <a:off x="502948" y="175875"/>
            <a:ext cx="3814253" cy="1015663"/>
          </a:xfrm>
          <a:prstGeom prst="rect">
            <a:avLst/>
          </a:prstGeom>
          <a:noFill/>
        </p:spPr>
        <p:txBody>
          <a:bodyPr wrap="square" rtlCol="0">
            <a:spAutoFit/>
          </a:bodyPr>
          <a:lstStyle/>
          <a:p>
            <a:pPr algn="ctr"/>
            <a:r>
              <a:rPr lang="en-GB" sz="6000" dirty="0" err="1">
                <a:solidFill>
                  <a:srgbClr val="E87D1E"/>
                </a:solidFill>
                <a:latin typeface="Century Gothic" panose="020B0502020202020204" pitchFamily="34" charset="0"/>
                <a:cs typeface="Calibri" panose="020F0502020204030204" pitchFamily="34" charset="0"/>
              </a:rPr>
              <a:t>cua</a:t>
            </a:r>
            <a:r>
              <a:rPr lang="en-GB" sz="6000" dirty="0" err="1">
                <a:solidFill>
                  <a:schemeClr val="accent5">
                    <a:lumMod val="75000"/>
                  </a:schemeClr>
                </a:solidFill>
                <a:latin typeface="Century Gothic" panose="020B0502020202020204" pitchFamily="34" charset="0"/>
                <a:cs typeface="Calibri" panose="020F0502020204030204" pitchFamily="34" charset="0"/>
              </a:rPr>
              <a:t>renta</a:t>
            </a:r>
            <a:endParaRPr lang="en-GB" sz="6000" dirty="0">
              <a:solidFill>
                <a:schemeClr val="accent5">
                  <a:lumMod val="75000"/>
                </a:schemeClr>
              </a:solidFill>
              <a:latin typeface="Century Gothic" panose="020B050202020202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5BB3E9BE-C529-3048-85F5-D437CA9D0685}"/>
              </a:ext>
            </a:extLst>
          </p:cNvPr>
          <p:cNvSpPr txBox="1"/>
          <p:nvPr/>
        </p:nvSpPr>
        <p:spPr>
          <a:xfrm>
            <a:off x="4156499" y="4534451"/>
            <a:ext cx="4024852" cy="1015663"/>
          </a:xfrm>
          <a:prstGeom prst="rect">
            <a:avLst/>
          </a:prstGeom>
          <a:noFill/>
        </p:spPr>
        <p:txBody>
          <a:bodyPr wrap="square" rtlCol="0">
            <a:spAutoFit/>
          </a:bodyPr>
          <a:lstStyle/>
          <a:p>
            <a:pPr algn="ctr"/>
            <a:r>
              <a:rPr lang="en-GB" sz="6000" dirty="0" err="1">
                <a:solidFill>
                  <a:srgbClr val="E87D1E"/>
                </a:solidFill>
                <a:latin typeface="Century Gothic" panose="020B0502020202020204" pitchFamily="34" charset="0"/>
                <a:cs typeface="Calibri" panose="020F0502020204030204" pitchFamily="34" charset="0"/>
              </a:rPr>
              <a:t>cua</a:t>
            </a:r>
            <a:r>
              <a:rPr lang="en-GB" sz="6000" dirty="0" err="1">
                <a:solidFill>
                  <a:schemeClr val="accent5">
                    <a:lumMod val="75000"/>
                  </a:schemeClr>
                </a:solidFill>
                <a:latin typeface="Century Gothic" panose="020B0502020202020204" pitchFamily="34" charset="0"/>
                <a:cs typeface="Calibri" panose="020F0502020204030204" pitchFamily="34" charset="0"/>
              </a:rPr>
              <a:t>dro</a:t>
            </a:r>
            <a:endParaRPr lang="en-GB" sz="6000" dirty="0">
              <a:solidFill>
                <a:schemeClr val="accent5">
                  <a:lumMod val="75000"/>
                </a:schemeClr>
              </a:solidFill>
              <a:latin typeface="Century Gothic" panose="020B050202020202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F1CAEC26-4CE2-EC45-9FD8-61DCD7E3B92B}"/>
              </a:ext>
            </a:extLst>
          </p:cNvPr>
          <p:cNvSpPr txBox="1"/>
          <p:nvPr/>
        </p:nvSpPr>
        <p:spPr>
          <a:xfrm>
            <a:off x="8456910" y="3504611"/>
            <a:ext cx="4024852" cy="1015663"/>
          </a:xfrm>
          <a:prstGeom prst="rect">
            <a:avLst/>
          </a:prstGeom>
          <a:noFill/>
        </p:spPr>
        <p:txBody>
          <a:bodyPr wrap="square" rtlCol="0">
            <a:spAutoFit/>
          </a:bodyPr>
          <a:lstStyle/>
          <a:p>
            <a:pPr algn="ctr"/>
            <a:r>
              <a:rPr lang="en-GB" sz="6000" dirty="0" err="1">
                <a:solidFill>
                  <a:srgbClr val="E87D1E"/>
                </a:solidFill>
                <a:latin typeface="Century Gothic" panose="020B0502020202020204" pitchFamily="34" charset="0"/>
                <a:cs typeface="Calibri" panose="020F0502020204030204" pitchFamily="34" charset="0"/>
              </a:rPr>
              <a:t>cua</a:t>
            </a:r>
            <a:r>
              <a:rPr lang="en-GB" sz="6000" dirty="0" err="1">
                <a:solidFill>
                  <a:schemeClr val="accent5">
                    <a:lumMod val="75000"/>
                  </a:schemeClr>
                </a:solidFill>
                <a:latin typeface="Century Gothic" panose="020B0502020202020204" pitchFamily="34" charset="0"/>
                <a:cs typeface="Calibri" panose="020F0502020204030204" pitchFamily="34" charset="0"/>
              </a:rPr>
              <a:t>rto</a:t>
            </a:r>
            <a:endParaRPr lang="en-GB" sz="6000" dirty="0">
              <a:solidFill>
                <a:schemeClr val="accent5">
                  <a:lumMod val="75000"/>
                </a:schemeClr>
              </a:solidFill>
              <a:latin typeface="Century Gothic" panose="020B0502020202020204" pitchFamily="34" charset="0"/>
              <a:cs typeface="Calibri" panose="020F0502020204030204" pitchFamily="34" charset="0"/>
            </a:endParaRPr>
          </a:p>
        </p:txBody>
      </p:sp>
    </p:spTree>
    <p:extLst>
      <p:ext uri="{BB962C8B-B14F-4D97-AF65-F5344CB8AC3E}">
        <p14:creationId xmlns:p14="http://schemas.microsoft.com/office/powerpoint/2010/main" val="1975916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subTnLst>
                                    <p:audio>
                                      <p:cMediaNode>
                                        <p:cTn display="0" masterRel="sameClick">
                                          <p:stCondLst>
                                            <p:cond evt="begin" delay="0">
                                              <p:tn val="5"/>
                                            </p:cond>
                                          </p:stCondLst>
                                          <p:endCondLst>
                                            <p:cond evt="onStopAudio" delay="0">
                                              <p:tgtEl>
                                                <p:sldTgt/>
                                              </p:tgtEl>
                                            </p:cond>
                                          </p:endCondLst>
                                        </p:cTn>
                                        <p:tgtEl>
                                          <p:sndTgt r:embed="rId3" name="CUA.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subTnLst>
                                    <p:audio>
                                      <p:cMediaNode>
                                        <p:cTn display="0" masterRel="sameClick">
                                          <p:stCondLst>
                                            <p:cond evt="begin" delay="0">
                                              <p:tn val="13"/>
                                            </p:cond>
                                          </p:stCondLst>
                                          <p:endCondLst>
                                            <p:cond evt="onStopAudio" delay="0">
                                              <p:tgtEl>
                                                <p:sldTgt/>
                                              </p:tgtEl>
                                            </p:cond>
                                          </p:endCondLst>
                                        </p:cTn>
                                        <p:tgtEl>
                                          <p:sndTgt r:embed="rId4" name="CUATRO.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subTnLst>
                                    <p:audio>
                                      <p:cMediaNode>
                                        <p:cTn display="0" masterRel="sameClick">
                                          <p:stCondLst>
                                            <p:cond evt="begin" delay="0">
                                              <p:tn val="18"/>
                                            </p:cond>
                                          </p:stCondLst>
                                          <p:endCondLst>
                                            <p:cond evt="onStopAudio" delay="0">
                                              <p:tgtEl>
                                                <p:sldTgt/>
                                              </p:tgtEl>
                                            </p:cond>
                                          </p:endCondLst>
                                        </p:cTn>
                                        <p:tgtEl>
                                          <p:sndTgt r:embed="rId5" name="cuarenta.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subTnLst>
                                    <p:audio>
                                      <p:cMediaNode>
                                        <p:cTn display="0" masterRel="sameClick">
                                          <p:stCondLst>
                                            <p:cond evt="begin" delay="0">
                                              <p:tn val="23"/>
                                            </p:cond>
                                          </p:stCondLst>
                                          <p:endCondLst>
                                            <p:cond evt="onStopAudio" delay="0">
                                              <p:tgtEl>
                                                <p:sldTgt/>
                                              </p:tgtEl>
                                            </p:cond>
                                          </p:endCondLst>
                                        </p:cTn>
                                        <p:tgtEl>
                                          <p:sndTgt r:embed="rId6" name="cuando.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subTnLst>
                                    <p:audio>
                                      <p:cMediaNode>
                                        <p:cTn display="0" masterRel="sameClick">
                                          <p:stCondLst>
                                            <p:cond evt="begin" delay="0">
                                              <p:tn val="28"/>
                                            </p:cond>
                                          </p:stCondLst>
                                          <p:endCondLst>
                                            <p:cond evt="onStopAudio" delay="0">
                                              <p:tgtEl>
                                                <p:sldTgt/>
                                              </p:tgtEl>
                                            </p:cond>
                                          </p:endCondLst>
                                        </p:cTn>
                                        <p:tgtEl>
                                          <p:sndTgt r:embed="rId7" name="cua%CC%81l.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subTnLst>
                                    <p:audio>
                                      <p:cMediaNode>
                                        <p:cTn display="0" masterRel="sameClick">
                                          <p:stCondLst>
                                            <p:cond evt="begin" delay="0">
                                              <p:tn val="33"/>
                                            </p:cond>
                                          </p:stCondLst>
                                          <p:endCondLst>
                                            <p:cond evt="onStopAudio" delay="0">
                                              <p:tgtEl>
                                                <p:sldTgt/>
                                              </p:tgtEl>
                                            </p:cond>
                                          </p:endCondLst>
                                        </p:cTn>
                                        <p:tgtEl>
                                          <p:sndTgt r:embed="rId8" name="CUADRO.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subTnLst>
                                    <p:audio>
                                      <p:cMediaNode>
                                        <p:cTn display="0" masterRel="sameClick">
                                          <p:stCondLst>
                                            <p:cond evt="begin" delay="0">
                                              <p:tn val="38"/>
                                            </p:cond>
                                          </p:stCondLst>
                                          <p:endCondLst>
                                            <p:cond evt="onStopAudio" delay="0">
                                              <p:tgtEl>
                                                <p:sldTgt/>
                                              </p:tgtEl>
                                            </p:cond>
                                          </p:endCondLst>
                                        </p:cTn>
                                        <p:tgtEl>
                                          <p:sndTgt r:embed="rId9" name="cuart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1" grpId="0"/>
      <p:bldP spid="12" grpId="0"/>
      <p:bldP spid="13" grpId="0"/>
      <p:bldP spid="14" grpId="0"/>
      <p:bldP spid="15" grpId="0"/>
      <p:bldP spid="1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6">
            <a:extLst>
              <a:ext uri="{FF2B5EF4-FFF2-40B4-BE49-F238E27FC236}">
                <a16:creationId xmlns:a16="http://schemas.microsoft.com/office/drawing/2014/main" id="{929E0301-D461-4A1D-AF83-465CF0946C71}"/>
              </a:ext>
            </a:extLst>
          </p:cNvPr>
          <p:cNvSpPr/>
          <p:nvPr/>
        </p:nvSpPr>
        <p:spPr>
          <a:xfrm>
            <a:off x="4472081" y="1595412"/>
            <a:ext cx="3247836" cy="3122701"/>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hlinkClick r:id="" action="ppaction://noaction">
              <a:snd r:embed="rId3" name="CUERPO.wav"/>
            </a:hlinkClick>
            <a:extLst>
              <a:ext uri="{FF2B5EF4-FFF2-40B4-BE49-F238E27FC236}">
                <a16:creationId xmlns:a16="http://schemas.microsoft.com/office/drawing/2014/main" id="{1623022F-1D6E-4A72-B08F-A5EB91E2CE9F}"/>
              </a:ext>
            </a:extLst>
          </p:cNvPr>
          <p:cNvSpPr txBox="1"/>
          <p:nvPr/>
        </p:nvSpPr>
        <p:spPr>
          <a:xfrm>
            <a:off x="4246941" y="3653171"/>
            <a:ext cx="3698115" cy="1015663"/>
          </a:xfrm>
          <a:prstGeom prst="rect">
            <a:avLst/>
          </a:prstGeom>
          <a:noFill/>
        </p:spPr>
        <p:txBody>
          <a:bodyPr wrap="square" rtlCol="0">
            <a:spAutoFit/>
          </a:bodyPr>
          <a:lstStyle/>
          <a:p>
            <a:pPr algn="ctr"/>
            <a:r>
              <a:rPr lang="en-GB" sz="6000" dirty="0" err="1">
                <a:solidFill>
                  <a:srgbClr val="E87D1E"/>
                </a:solidFill>
                <a:latin typeface="Century Gothic" panose="020B0502020202020204" pitchFamily="34" charset="0"/>
                <a:cs typeface="Calibri" panose="020F0502020204030204" pitchFamily="34" charset="0"/>
              </a:rPr>
              <a:t>cua</a:t>
            </a:r>
            <a:r>
              <a:rPr lang="en-GB" sz="6000" dirty="0" err="1">
                <a:solidFill>
                  <a:schemeClr val="accent5">
                    <a:lumMod val="75000"/>
                  </a:schemeClr>
                </a:solidFill>
                <a:latin typeface="Century Gothic" panose="020B0502020202020204" pitchFamily="34" charset="0"/>
                <a:cs typeface="Calibri" panose="020F0502020204030204" pitchFamily="34" charset="0"/>
              </a:rPr>
              <a:t>tro</a:t>
            </a:r>
            <a:endParaRPr lang="en-GB" sz="6000" dirty="0">
              <a:solidFill>
                <a:schemeClr val="accent5">
                  <a:lumMod val="75000"/>
                </a:schemeClr>
              </a:solidFill>
              <a:latin typeface="Century Gothic" panose="020B0502020202020204" pitchFamily="34" charset="0"/>
              <a:cs typeface="Calibri" panose="020F0502020204030204" pitchFamily="34" charset="0"/>
            </a:endParaRPr>
          </a:p>
        </p:txBody>
      </p:sp>
      <p:sp>
        <p:nvSpPr>
          <p:cNvPr id="21" name="TextBox 20">
            <a:hlinkClick r:id="" action="ppaction://noaction">
              <a:snd r:embed="rId4" name="CUE.wav"/>
            </a:hlinkClick>
            <a:extLst>
              <a:ext uri="{FF2B5EF4-FFF2-40B4-BE49-F238E27FC236}">
                <a16:creationId xmlns:a16="http://schemas.microsoft.com/office/drawing/2014/main" id="{68E6E741-B09F-406C-8A36-AEC757F4F05C}"/>
              </a:ext>
            </a:extLst>
          </p:cNvPr>
          <p:cNvSpPr txBox="1"/>
          <p:nvPr/>
        </p:nvSpPr>
        <p:spPr>
          <a:xfrm>
            <a:off x="4089493" y="-284196"/>
            <a:ext cx="4013013" cy="1938992"/>
          </a:xfrm>
          <a:prstGeom prst="rect">
            <a:avLst/>
          </a:prstGeom>
          <a:noFill/>
        </p:spPr>
        <p:txBody>
          <a:bodyPr wrap="square" rtlCol="0">
            <a:spAutoFit/>
          </a:bodyPr>
          <a:lstStyle/>
          <a:p>
            <a:pPr algn="ctr"/>
            <a:r>
              <a:rPr lang="en-GB" sz="12000" b="1" dirty="0" err="1">
                <a:solidFill>
                  <a:srgbClr val="115076"/>
                </a:solidFill>
                <a:latin typeface="Century Gothic" panose="020B0502020202020204" pitchFamily="34" charset="0"/>
                <a:cs typeface="Calibri" panose="020F0502020204030204" pitchFamily="34" charset="0"/>
              </a:rPr>
              <a:t>cua</a:t>
            </a:r>
            <a:endParaRPr lang="en-GB" sz="12000" b="1" dirty="0">
              <a:solidFill>
                <a:srgbClr val="115076"/>
              </a:solidFill>
              <a:latin typeface="Century Gothic" panose="020B0502020202020204" pitchFamily="34" charset="0"/>
              <a:cs typeface="Calibri" panose="020F0502020204030204" pitchFamily="34" charset="0"/>
            </a:endParaRPr>
          </a:p>
        </p:txBody>
      </p:sp>
      <p:sp>
        <p:nvSpPr>
          <p:cNvPr id="2" name="Title 1">
            <a:extLst>
              <a:ext uri="{FF2B5EF4-FFF2-40B4-BE49-F238E27FC236}">
                <a16:creationId xmlns:a16="http://schemas.microsoft.com/office/drawing/2014/main" id="{56A17F83-0539-4CBD-BD87-8C05F64AA40C}"/>
              </a:ext>
            </a:extLst>
          </p:cNvPr>
          <p:cNvSpPr>
            <a:spLocks noGrp="1"/>
          </p:cNvSpPr>
          <p:nvPr>
            <p:ph type="title"/>
          </p:nvPr>
        </p:nvSpPr>
        <p:spPr>
          <a:xfrm>
            <a:off x="1373310" y="-4912648"/>
            <a:ext cx="1099088" cy="1325563"/>
          </a:xfrm>
        </p:spPr>
        <p:txBody>
          <a:bodyPr>
            <a:normAutofit/>
          </a:bodyPr>
          <a:lstStyle/>
          <a:p>
            <a:r>
              <a:rPr lang="en-GB" sz="100" dirty="0">
                <a:solidFill>
                  <a:schemeClr val="bg1"/>
                </a:solidFill>
              </a:rPr>
              <a:t>cue</a:t>
            </a:r>
          </a:p>
        </p:txBody>
      </p:sp>
      <p:sp>
        <p:nvSpPr>
          <p:cNvPr id="12" name="TextBox 11">
            <a:extLst>
              <a:ext uri="{FF2B5EF4-FFF2-40B4-BE49-F238E27FC236}">
                <a16:creationId xmlns:a16="http://schemas.microsoft.com/office/drawing/2014/main" id="{AFDB9CE9-B179-3A47-8DE8-BA94014BAC1E}"/>
              </a:ext>
            </a:extLst>
          </p:cNvPr>
          <p:cNvSpPr txBox="1"/>
          <p:nvPr/>
        </p:nvSpPr>
        <p:spPr>
          <a:xfrm>
            <a:off x="8181351" y="155728"/>
            <a:ext cx="3469491" cy="1015663"/>
          </a:xfrm>
          <a:prstGeom prst="rect">
            <a:avLst/>
          </a:prstGeom>
          <a:noFill/>
        </p:spPr>
        <p:txBody>
          <a:bodyPr wrap="square" rtlCol="0">
            <a:spAutoFit/>
          </a:bodyPr>
          <a:lstStyle/>
          <a:p>
            <a:pPr algn="ctr"/>
            <a:r>
              <a:rPr lang="en-GB" sz="6000" dirty="0" err="1">
                <a:solidFill>
                  <a:srgbClr val="E87D1E"/>
                </a:solidFill>
                <a:latin typeface="Century Gothic" panose="020B0502020202020204" pitchFamily="34" charset="0"/>
                <a:cs typeface="Calibri" panose="020F0502020204030204" pitchFamily="34" charset="0"/>
              </a:rPr>
              <a:t>cua</a:t>
            </a:r>
            <a:r>
              <a:rPr lang="en-GB" sz="6000" dirty="0" err="1">
                <a:solidFill>
                  <a:schemeClr val="accent5">
                    <a:lumMod val="75000"/>
                  </a:schemeClr>
                </a:solidFill>
                <a:latin typeface="Century Gothic" panose="020B0502020202020204" pitchFamily="34" charset="0"/>
                <a:cs typeface="Calibri" panose="020F0502020204030204" pitchFamily="34" charset="0"/>
              </a:rPr>
              <a:t>ndo</a:t>
            </a:r>
            <a:endParaRPr lang="en-GB" sz="6000" dirty="0">
              <a:solidFill>
                <a:schemeClr val="accent5">
                  <a:lumMod val="75000"/>
                </a:schemeClr>
              </a:solidFill>
              <a:latin typeface="Century Gothic" panose="020B050202020202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AB361E91-FAE3-954D-8CB9-63710D7BCB5B}"/>
              </a:ext>
            </a:extLst>
          </p:cNvPr>
          <p:cNvSpPr txBox="1"/>
          <p:nvPr/>
        </p:nvSpPr>
        <p:spPr>
          <a:xfrm>
            <a:off x="581179" y="3367236"/>
            <a:ext cx="3469491" cy="1015663"/>
          </a:xfrm>
          <a:prstGeom prst="rect">
            <a:avLst/>
          </a:prstGeom>
          <a:noFill/>
        </p:spPr>
        <p:txBody>
          <a:bodyPr wrap="square" rtlCol="0">
            <a:spAutoFit/>
          </a:bodyPr>
          <a:lstStyle/>
          <a:p>
            <a:pPr algn="ctr"/>
            <a:r>
              <a:rPr lang="en-GB" sz="6000" dirty="0">
                <a:solidFill>
                  <a:srgbClr val="E87D1E"/>
                </a:solidFill>
                <a:latin typeface="Century Gothic" panose="020B0502020202020204" pitchFamily="34" charset="0"/>
                <a:cs typeface="Calibri" panose="020F0502020204030204" pitchFamily="34" charset="0"/>
              </a:rPr>
              <a:t>¿</a:t>
            </a:r>
            <a:r>
              <a:rPr lang="en-GB" sz="6000" dirty="0" err="1">
                <a:solidFill>
                  <a:srgbClr val="E87D1E"/>
                </a:solidFill>
                <a:latin typeface="Century Gothic" panose="020B0502020202020204" pitchFamily="34" charset="0"/>
                <a:cs typeface="Calibri" panose="020F0502020204030204" pitchFamily="34" charset="0"/>
              </a:rPr>
              <a:t>cuá</a:t>
            </a:r>
            <a:r>
              <a:rPr lang="en-GB" sz="6000" dirty="0" err="1">
                <a:solidFill>
                  <a:schemeClr val="accent5">
                    <a:lumMod val="75000"/>
                  </a:schemeClr>
                </a:solidFill>
                <a:latin typeface="Century Gothic" panose="020B0502020202020204" pitchFamily="34" charset="0"/>
                <a:cs typeface="Calibri" panose="020F0502020204030204" pitchFamily="34" charset="0"/>
              </a:rPr>
              <a:t>l</a:t>
            </a:r>
            <a:r>
              <a:rPr lang="en-GB" sz="6000" dirty="0">
                <a:solidFill>
                  <a:schemeClr val="accent5">
                    <a:lumMod val="75000"/>
                  </a:schemeClr>
                </a:solidFill>
                <a:latin typeface="Century Gothic" panose="020B0502020202020204" pitchFamily="34" charset="0"/>
                <a:cs typeface="Calibri" panose="020F0502020204030204" pitchFamily="34" charset="0"/>
              </a:rPr>
              <a:t>?</a:t>
            </a:r>
          </a:p>
        </p:txBody>
      </p:sp>
      <p:sp>
        <p:nvSpPr>
          <p:cNvPr id="14" name="TextBox 13">
            <a:extLst>
              <a:ext uri="{FF2B5EF4-FFF2-40B4-BE49-F238E27FC236}">
                <a16:creationId xmlns:a16="http://schemas.microsoft.com/office/drawing/2014/main" id="{92B0AACA-CCE7-724B-8851-D23261F25772}"/>
              </a:ext>
            </a:extLst>
          </p:cNvPr>
          <p:cNvSpPr txBox="1"/>
          <p:nvPr/>
        </p:nvSpPr>
        <p:spPr>
          <a:xfrm>
            <a:off x="502948" y="175875"/>
            <a:ext cx="3814253" cy="1015663"/>
          </a:xfrm>
          <a:prstGeom prst="rect">
            <a:avLst/>
          </a:prstGeom>
          <a:noFill/>
        </p:spPr>
        <p:txBody>
          <a:bodyPr wrap="square" rtlCol="0">
            <a:spAutoFit/>
          </a:bodyPr>
          <a:lstStyle/>
          <a:p>
            <a:pPr algn="ctr"/>
            <a:r>
              <a:rPr lang="en-GB" sz="6000" dirty="0" err="1">
                <a:solidFill>
                  <a:srgbClr val="E87D1E"/>
                </a:solidFill>
                <a:latin typeface="Century Gothic" panose="020B0502020202020204" pitchFamily="34" charset="0"/>
                <a:cs typeface="Calibri" panose="020F0502020204030204" pitchFamily="34" charset="0"/>
              </a:rPr>
              <a:t>cua</a:t>
            </a:r>
            <a:r>
              <a:rPr lang="en-GB" sz="6000" dirty="0" err="1">
                <a:solidFill>
                  <a:schemeClr val="accent5">
                    <a:lumMod val="75000"/>
                  </a:schemeClr>
                </a:solidFill>
                <a:latin typeface="Century Gothic" panose="020B0502020202020204" pitchFamily="34" charset="0"/>
                <a:cs typeface="Calibri" panose="020F0502020204030204" pitchFamily="34" charset="0"/>
              </a:rPr>
              <a:t>renta</a:t>
            </a:r>
            <a:endParaRPr lang="en-GB" sz="6000" dirty="0">
              <a:solidFill>
                <a:schemeClr val="accent5">
                  <a:lumMod val="75000"/>
                </a:schemeClr>
              </a:solidFill>
              <a:latin typeface="Century Gothic" panose="020B050202020202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9DC6CFD7-468C-0241-8CAA-44AEAE31C2D4}"/>
              </a:ext>
            </a:extLst>
          </p:cNvPr>
          <p:cNvSpPr txBox="1"/>
          <p:nvPr/>
        </p:nvSpPr>
        <p:spPr>
          <a:xfrm>
            <a:off x="4156499" y="4534451"/>
            <a:ext cx="4024852" cy="1015663"/>
          </a:xfrm>
          <a:prstGeom prst="rect">
            <a:avLst/>
          </a:prstGeom>
          <a:noFill/>
        </p:spPr>
        <p:txBody>
          <a:bodyPr wrap="square" rtlCol="0">
            <a:spAutoFit/>
          </a:bodyPr>
          <a:lstStyle/>
          <a:p>
            <a:pPr algn="ctr"/>
            <a:r>
              <a:rPr lang="en-GB" sz="6000" dirty="0" err="1">
                <a:solidFill>
                  <a:srgbClr val="E87D1E"/>
                </a:solidFill>
                <a:latin typeface="Century Gothic" panose="020B0502020202020204" pitchFamily="34" charset="0"/>
                <a:cs typeface="Calibri" panose="020F0502020204030204" pitchFamily="34" charset="0"/>
              </a:rPr>
              <a:t>cua</a:t>
            </a:r>
            <a:r>
              <a:rPr lang="en-GB" sz="6000" dirty="0" err="1">
                <a:solidFill>
                  <a:schemeClr val="accent5">
                    <a:lumMod val="75000"/>
                  </a:schemeClr>
                </a:solidFill>
                <a:latin typeface="Century Gothic" panose="020B0502020202020204" pitchFamily="34" charset="0"/>
                <a:cs typeface="Calibri" panose="020F0502020204030204" pitchFamily="34" charset="0"/>
              </a:rPr>
              <a:t>dro</a:t>
            </a:r>
            <a:endParaRPr lang="en-GB" sz="6000" dirty="0">
              <a:solidFill>
                <a:schemeClr val="accent5">
                  <a:lumMod val="75000"/>
                </a:schemeClr>
              </a:solidFill>
              <a:latin typeface="Century Gothic" panose="020B050202020202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BFBD458D-0232-4E45-BFF2-11BF37BA328A}"/>
              </a:ext>
            </a:extLst>
          </p:cNvPr>
          <p:cNvSpPr txBox="1"/>
          <p:nvPr/>
        </p:nvSpPr>
        <p:spPr>
          <a:xfrm>
            <a:off x="8456910" y="3504611"/>
            <a:ext cx="4024852" cy="1015663"/>
          </a:xfrm>
          <a:prstGeom prst="rect">
            <a:avLst/>
          </a:prstGeom>
          <a:noFill/>
        </p:spPr>
        <p:txBody>
          <a:bodyPr wrap="square" rtlCol="0">
            <a:spAutoFit/>
          </a:bodyPr>
          <a:lstStyle/>
          <a:p>
            <a:pPr algn="ctr"/>
            <a:r>
              <a:rPr lang="en-GB" sz="6000" dirty="0" err="1">
                <a:solidFill>
                  <a:srgbClr val="E87D1E"/>
                </a:solidFill>
                <a:latin typeface="Century Gothic" panose="020B0502020202020204" pitchFamily="34" charset="0"/>
                <a:cs typeface="Calibri" panose="020F0502020204030204" pitchFamily="34" charset="0"/>
              </a:rPr>
              <a:t>cua</a:t>
            </a:r>
            <a:r>
              <a:rPr lang="en-GB" sz="6000" dirty="0" err="1">
                <a:solidFill>
                  <a:schemeClr val="accent5">
                    <a:lumMod val="75000"/>
                  </a:schemeClr>
                </a:solidFill>
                <a:latin typeface="Century Gothic" panose="020B0502020202020204" pitchFamily="34" charset="0"/>
                <a:cs typeface="Calibri" panose="020F0502020204030204" pitchFamily="34" charset="0"/>
              </a:rPr>
              <a:t>rto</a:t>
            </a:r>
            <a:endParaRPr lang="en-GB" sz="6000" dirty="0">
              <a:solidFill>
                <a:schemeClr val="accent5">
                  <a:lumMod val="75000"/>
                </a:schemeClr>
              </a:solidFill>
              <a:latin typeface="Century Gothic" panose="020B0502020202020204" pitchFamily="34" charset="0"/>
              <a:cs typeface="Calibri" panose="020F0502020204030204" pitchFamily="34" charset="0"/>
            </a:endParaRPr>
          </a:p>
        </p:txBody>
      </p:sp>
    </p:spTree>
    <p:extLst>
      <p:ext uri="{BB962C8B-B14F-4D97-AF65-F5344CB8AC3E}">
        <p14:creationId xmlns:p14="http://schemas.microsoft.com/office/powerpoint/2010/main" val="4171299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1" grpId="0"/>
      <p:bldP spid="12" grpId="0"/>
      <p:bldP spid="13" grpId="0"/>
      <p:bldP spid="14" grpId="0"/>
      <p:bldP spid="15" grpId="0"/>
      <p:bldP spid="1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6">
            <a:extLst>
              <a:ext uri="{FF2B5EF4-FFF2-40B4-BE49-F238E27FC236}">
                <a16:creationId xmlns:a16="http://schemas.microsoft.com/office/drawing/2014/main" id="{929E0301-D461-4A1D-AF83-465CF0946C71}"/>
              </a:ext>
            </a:extLst>
          </p:cNvPr>
          <p:cNvSpPr/>
          <p:nvPr/>
        </p:nvSpPr>
        <p:spPr>
          <a:xfrm>
            <a:off x="4472081" y="1595412"/>
            <a:ext cx="3247836" cy="3122701"/>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hlinkClick r:id="" action="ppaction://noaction">
              <a:snd r:embed="rId4" name="CUERPO.wav"/>
            </a:hlinkClick>
            <a:extLst>
              <a:ext uri="{FF2B5EF4-FFF2-40B4-BE49-F238E27FC236}">
                <a16:creationId xmlns:a16="http://schemas.microsoft.com/office/drawing/2014/main" id="{1623022F-1D6E-4A72-B08F-A5EB91E2CE9F}"/>
              </a:ext>
            </a:extLst>
          </p:cNvPr>
          <p:cNvSpPr txBox="1"/>
          <p:nvPr/>
        </p:nvSpPr>
        <p:spPr>
          <a:xfrm>
            <a:off x="4246941" y="3653171"/>
            <a:ext cx="3698115" cy="1015663"/>
          </a:xfrm>
          <a:prstGeom prst="rect">
            <a:avLst/>
          </a:prstGeom>
          <a:noFill/>
        </p:spPr>
        <p:txBody>
          <a:bodyPr wrap="square" rtlCol="0">
            <a:spAutoFit/>
          </a:bodyPr>
          <a:lstStyle/>
          <a:p>
            <a:pPr algn="ctr"/>
            <a:r>
              <a:rPr lang="en-GB" sz="6000" dirty="0" err="1">
                <a:solidFill>
                  <a:srgbClr val="E87D1E"/>
                </a:solidFill>
                <a:latin typeface="Century Gothic" panose="020B0502020202020204" pitchFamily="34" charset="0"/>
                <a:cs typeface="Calibri" panose="020F0502020204030204" pitchFamily="34" charset="0"/>
              </a:rPr>
              <a:t>cui</a:t>
            </a:r>
            <a:r>
              <a:rPr lang="en-GB" sz="6000" dirty="0" err="1">
                <a:solidFill>
                  <a:schemeClr val="accent5">
                    <a:lumMod val="75000"/>
                  </a:schemeClr>
                </a:solidFill>
                <a:latin typeface="Century Gothic" panose="020B0502020202020204" pitchFamily="34" charset="0"/>
                <a:cs typeface="Calibri" panose="020F0502020204030204" pitchFamily="34" charset="0"/>
              </a:rPr>
              <a:t>dar</a:t>
            </a:r>
            <a:endParaRPr lang="en-GB" sz="6000" dirty="0">
              <a:solidFill>
                <a:schemeClr val="accent5">
                  <a:lumMod val="75000"/>
                </a:schemeClr>
              </a:solidFill>
              <a:latin typeface="Century Gothic" panose="020B0502020202020204" pitchFamily="34" charset="0"/>
              <a:cs typeface="Calibri" panose="020F0502020204030204" pitchFamily="34" charset="0"/>
            </a:endParaRPr>
          </a:p>
        </p:txBody>
      </p:sp>
      <p:sp>
        <p:nvSpPr>
          <p:cNvPr id="21" name="TextBox 20">
            <a:hlinkClick r:id="" action="ppaction://noaction">
              <a:snd r:embed="rId7" name="CUE.wav"/>
            </a:hlinkClick>
            <a:extLst>
              <a:ext uri="{FF2B5EF4-FFF2-40B4-BE49-F238E27FC236}">
                <a16:creationId xmlns:a16="http://schemas.microsoft.com/office/drawing/2014/main" id="{68E6E741-B09F-406C-8A36-AEC757F4F05C}"/>
              </a:ext>
            </a:extLst>
          </p:cNvPr>
          <p:cNvSpPr txBox="1"/>
          <p:nvPr/>
        </p:nvSpPr>
        <p:spPr>
          <a:xfrm>
            <a:off x="3872413" y="-284196"/>
            <a:ext cx="4013013" cy="1938992"/>
          </a:xfrm>
          <a:prstGeom prst="rect">
            <a:avLst/>
          </a:prstGeom>
          <a:noFill/>
        </p:spPr>
        <p:txBody>
          <a:bodyPr wrap="square" rtlCol="0">
            <a:spAutoFit/>
          </a:bodyPr>
          <a:lstStyle/>
          <a:p>
            <a:pPr algn="ctr"/>
            <a:r>
              <a:rPr lang="en-GB" sz="12000" b="1" dirty="0">
                <a:solidFill>
                  <a:srgbClr val="115076"/>
                </a:solidFill>
                <a:latin typeface="Century Gothic" panose="020B0502020202020204" pitchFamily="34" charset="0"/>
                <a:cs typeface="Calibri" panose="020F0502020204030204" pitchFamily="34" charset="0"/>
              </a:rPr>
              <a:t>cui</a:t>
            </a:r>
          </a:p>
        </p:txBody>
      </p:sp>
      <p:sp>
        <p:nvSpPr>
          <p:cNvPr id="23" name="TextBox 22">
            <a:hlinkClick r:id="" action="ppaction://noaction">
              <a:snd r:embed="rId8" name="ESCUELA.wav"/>
            </a:hlinkClick>
            <a:extLst>
              <a:ext uri="{FF2B5EF4-FFF2-40B4-BE49-F238E27FC236}">
                <a16:creationId xmlns:a16="http://schemas.microsoft.com/office/drawing/2014/main" id="{D25DAA36-0693-40EB-B810-B87081492722}"/>
              </a:ext>
            </a:extLst>
          </p:cNvPr>
          <p:cNvSpPr txBox="1"/>
          <p:nvPr/>
        </p:nvSpPr>
        <p:spPr>
          <a:xfrm>
            <a:off x="8035499" y="3303440"/>
            <a:ext cx="3892042"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a:t>
            </a:r>
            <a:r>
              <a:rPr lang="en-GB" sz="6000" dirty="0" err="1">
                <a:solidFill>
                  <a:srgbClr val="E87D1E"/>
                </a:solidFill>
                <a:latin typeface="Century Gothic" panose="020B0502020202020204" pitchFamily="34" charset="0"/>
                <a:cs typeface="Calibri" panose="020F0502020204030204" pitchFamily="34" charset="0"/>
              </a:rPr>
              <a:t>cui</a:t>
            </a:r>
            <a:r>
              <a:rPr lang="en-GB" sz="6000" dirty="0" err="1">
                <a:solidFill>
                  <a:schemeClr val="accent5">
                    <a:lumMod val="75000"/>
                  </a:schemeClr>
                </a:solidFill>
                <a:latin typeface="Century Gothic" panose="020B0502020202020204" pitchFamily="34" charset="0"/>
                <a:cs typeface="Calibri" panose="020F0502020204030204" pitchFamily="34" charset="0"/>
              </a:rPr>
              <a:t>dado</a:t>
            </a:r>
            <a:r>
              <a:rPr lang="en-GB" sz="6000" dirty="0">
                <a:solidFill>
                  <a:schemeClr val="accent5">
                    <a:lumMod val="75000"/>
                  </a:schemeClr>
                </a:solidFill>
                <a:latin typeface="Century Gothic" panose="020B0502020202020204" pitchFamily="34" charset="0"/>
                <a:cs typeface="Calibri" panose="020F0502020204030204" pitchFamily="34" charset="0"/>
              </a:rPr>
              <a:t>!</a:t>
            </a:r>
          </a:p>
        </p:txBody>
      </p:sp>
      <p:sp>
        <p:nvSpPr>
          <p:cNvPr id="2" name="Title 1">
            <a:extLst>
              <a:ext uri="{FF2B5EF4-FFF2-40B4-BE49-F238E27FC236}">
                <a16:creationId xmlns:a16="http://schemas.microsoft.com/office/drawing/2014/main" id="{56A17F83-0539-4CBD-BD87-8C05F64AA40C}"/>
              </a:ext>
            </a:extLst>
          </p:cNvPr>
          <p:cNvSpPr>
            <a:spLocks noGrp="1"/>
          </p:cNvSpPr>
          <p:nvPr>
            <p:ph type="title"/>
          </p:nvPr>
        </p:nvSpPr>
        <p:spPr>
          <a:xfrm>
            <a:off x="1373310" y="-4912648"/>
            <a:ext cx="1099088" cy="1325563"/>
          </a:xfrm>
        </p:spPr>
        <p:txBody>
          <a:bodyPr>
            <a:normAutofit/>
          </a:bodyPr>
          <a:lstStyle/>
          <a:p>
            <a:r>
              <a:rPr lang="en-GB" sz="100" dirty="0">
                <a:solidFill>
                  <a:schemeClr val="bg1"/>
                </a:solidFill>
              </a:rPr>
              <a:t>cue</a:t>
            </a:r>
          </a:p>
        </p:txBody>
      </p:sp>
      <p:pic>
        <p:nvPicPr>
          <p:cNvPr id="7" name="Picture 2" descr="http://www.clker.com/cliparts/w/d/u/B/w/V/stamp1-md.png">
            <a:hlinkClick r:id="" action="ppaction://noaction">
              <a:snd r:embed="rId6" name="CUIDAR.wav"/>
            </a:hlinkClick>
            <a:extLst>
              <a:ext uri="{FF2B5EF4-FFF2-40B4-BE49-F238E27FC236}">
                <a16:creationId xmlns:a16="http://schemas.microsoft.com/office/drawing/2014/main" id="{59D83195-B166-BC44-8585-7162D2DB498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745032">
            <a:off x="4840370" y="1572872"/>
            <a:ext cx="2511254" cy="2275301"/>
          </a:xfrm>
          <a:prstGeom prst="rect">
            <a:avLst/>
          </a:prstGeom>
          <a:noFill/>
          <a:extLst>
            <a:ext uri="{909E8E84-426E-40dd-AFC4-6F175D3DCCD1}">
              <a14:hiddenFill xmlns=""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7DC0910-BC97-064B-9177-DE0FD40F3DA2}"/>
              </a:ext>
            </a:extLst>
          </p:cNvPr>
          <p:cNvSpPr txBox="1"/>
          <p:nvPr/>
        </p:nvSpPr>
        <p:spPr>
          <a:xfrm rot="21305855">
            <a:off x="5035765" y="2158565"/>
            <a:ext cx="3948571" cy="830997"/>
          </a:xfrm>
          <a:prstGeom prst="rect">
            <a:avLst/>
          </a:prstGeom>
          <a:noFill/>
        </p:spPr>
        <p:txBody>
          <a:bodyPr wrap="square" rtlCol="0">
            <a:spAutoFit/>
          </a:bodyPr>
          <a:lstStyle/>
          <a:p>
            <a:r>
              <a:rPr lang="en-GB" sz="2400" dirty="0">
                <a:solidFill>
                  <a:schemeClr val="accent5">
                    <a:lumMod val="50000"/>
                  </a:schemeClr>
                </a:solidFill>
                <a:latin typeface="Century Gothic" panose="020B0502020202020204" pitchFamily="34" charset="0"/>
                <a:cs typeface="Calibri" panose="020F0502020204030204" pitchFamily="34" charset="0"/>
              </a:rPr>
              <a:t>to look after; </a:t>
            </a:r>
          </a:p>
          <a:p>
            <a:r>
              <a:rPr lang="en-GB" sz="2400" dirty="0">
                <a:solidFill>
                  <a:schemeClr val="accent5">
                    <a:lumMod val="50000"/>
                  </a:schemeClr>
                </a:solidFill>
                <a:latin typeface="Century Gothic" panose="020B0502020202020204" pitchFamily="34" charset="0"/>
                <a:cs typeface="Calibri" panose="020F0502020204030204" pitchFamily="34" charset="0"/>
              </a:rPr>
              <a:t>take care of</a:t>
            </a:r>
          </a:p>
        </p:txBody>
      </p:sp>
      <p:pic>
        <p:nvPicPr>
          <p:cNvPr id="9" name="Picture 2" descr="http://www.clker.com/cliparts/H/J/f/T/j/B/danger-md.png">
            <a:extLst>
              <a:ext uri="{FF2B5EF4-FFF2-40B4-BE49-F238E27FC236}">
                <a16:creationId xmlns:a16="http://schemas.microsoft.com/office/drawing/2014/main" id="{E9EF3F70-0303-BE4B-B209-7C8B5D2A2DB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831647" y="4422935"/>
            <a:ext cx="882649" cy="775662"/>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BE7E3BE9-F1E3-DA47-BA6A-D3BAA6CD60BD}"/>
              </a:ext>
            </a:extLst>
          </p:cNvPr>
          <p:cNvSpPr txBox="1"/>
          <p:nvPr/>
        </p:nvSpPr>
        <p:spPr>
          <a:xfrm rot="21305855">
            <a:off x="9730943" y="4402481"/>
            <a:ext cx="1683573" cy="461665"/>
          </a:xfrm>
          <a:prstGeom prst="rect">
            <a:avLst/>
          </a:prstGeom>
          <a:noFill/>
        </p:spPr>
        <p:txBody>
          <a:bodyPr wrap="square" rtlCol="0">
            <a:spAutoFit/>
          </a:bodyPr>
          <a:lstStyle/>
          <a:p>
            <a:r>
              <a:rPr lang="en-GB" sz="2400" dirty="0">
                <a:solidFill>
                  <a:schemeClr val="accent5">
                    <a:lumMod val="50000"/>
                  </a:schemeClr>
                </a:solidFill>
                <a:latin typeface="Century Gothic" panose="020B0502020202020204" pitchFamily="34" charset="0"/>
                <a:cs typeface="Calibri" panose="020F0502020204030204" pitchFamily="34" charset="0"/>
              </a:rPr>
              <a:t>[careful!]</a:t>
            </a:r>
          </a:p>
        </p:txBody>
      </p:sp>
    </p:spTree>
    <p:extLst>
      <p:ext uri="{BB962C8B-B14F-4D97-AF65-F5344CB8AC3E}">
        <p14:creationId xmlns:p14="http://schemas.microsoft.com/office/powerpoint/2010/main" val="164945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subTnLst>
                                    <p:audio>
                                      <p:cMediaNode>
                                        <p:cTn display="0" masterRel="sameClick">
                                          <p:stCondLst>
                                            <p:cond evt="begin" delay="0">
                                              <p:tn val="5"/>
                                            </p:cond>
                                          </p:stCondLst>
                                          <p:endCondLst>
                                            <p:cond evt="onStopAudio" delay="0">
                                              <p:tgtEl>
                                                <p:sldTgt/>
                                              </p:tgtEl>
                                            </p:cond>
                                          </p:endCondLst>
                                        </p:cTn>
                                        <p:tgtEl>
                                          <p:sndTgt r:embed="rId3" name="CU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subTnLst>
                                    <p:audio>
                                      <p:cMediaNode>
                                        <p:cTn display="0" masterRel="sameClick">
                                          <p:stCondLst>
                                            <p:cond evt="begin" delay="0">
                                              <p:tn val="10"/>
                                            </p:cond>
                                          </p:stCondLst>
                                          <p:endCondLst>
                                            <p:cond evt="onStopAudio" delay="0">
                                              <p:tgtEl>
                                                <p:sldTgt/>
                                              </p:tgtEl>
                                            </p:cond>
                                          </p:endCondLst>
                                        </p:cTn>
                                        <p:tgtEl>
                                          <p:sndTgt r:embed="rId4" name="CUERPO.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subTnLst>
                                    <p:audio>
                                      <p:cMediaNode>
                                        <p:cTn display="0" masterRel="sameClick">
                                          <p:stCondLst>
                                            <p:cond evt="begin" delay="0">
                                              <p:tn val="13"/>
                                            </p:cond>
                                          </p:stCondLst>
                                          <p:endCondLst>
                                            <p:cond evt="onStopAudio" delay="0">
                                              <p:tgtEl>
                                                <p:sldTgt/>
                                              </p:tgtEl>
                                            </p:cond>
                                          </p:endCondLst>
                                        </p:cTn>
                                        <p:tgtEl>
                                          <p:sndTgt r:embed="rId5" name="CUIDADO.wav"/>
                                        </p:tgtEl>
                                      </p:cMediaNode>
                                    </p:audio>
                                  </p:sub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subTnLst>
                                    <p:audio>
                                      <p:cMediaNode>
                                        <p:cTn display="0" masterRel="sameClick">
                                          <p:stCondLst>
                                            <p:cond evt="begin" delay="0">
                                              <p:tn val="19"/>
                                            </p:cond>
                                          </p:stCondLst>
                                          <p:endCondLst>
                                            <p:cond evt="onStopAudio" delay="0">
                                              <p:tgtEl>
                                                <p:sldTgt/>
                                              </p:tgtEl>
                                            </p:cond>
                                          </p:endCondLst>
                                        </p:cTn>
                                        <p:tgtEl>
                                          <p:sndTgt r:embed="rId6" name="CUIDAR.wav"/>
                                        </p:tgtEl>
                                      </p:cMediaNode>
                                    </p:audio>
                                  </p:sub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subTnLst>
                                    <p:audio>
                                      <p:cMediaNode>
                                        <p:cTn display="0" masterRel="sameClick">
                                          <p:stCondLst>
                                            <p:cond evt="begin" delay="0">
                                              <p:tn val="24"/>
                                            </p:cond>
                                          </p:stCondLst>
                                          <p:endCondLst>
                                            <p:cond evt="onStopAudio" delay="0">
                                              <p:tgtEl>
                                                <p:sldTgt/>
                                              </p:tgtEl>
                                            </p:cond>
                                          </p:endCondLst>
                                        </p:cTn>
                                        <p:tgtEl>
                                          <p:sndTgt r:embed="rId5" name="CUIDADO.wav"/>
                                        </p:tgtEl>
                                      </p:cMediaNode>
                                    </p:audio>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subTnLst>
                                    <p:audio>
                                      <p:cMediaNode>
                                        <p:cTn display="0" masterRel="sameClick">
                                          <p:stCondLst>
                                            <p:cond evt="begin" delay="0">
                                              <p:tn val="29"/>
                                            </p:cond>
                                          </p:stCondLst>
                                          <p:endCondLst>
                                            <p:cond evt="onStopAudio" delay="0">
                                              <p:tgtEl>
                                                <p:sldTgt/>
                                              </p:tgtEl>
                                            </p:cond>
                                          </p:endCondLst>
                                        </p:cTn>
                                        <p:tgtEl>
                                          <p:sndTgt r:embed="rId5" name="CUIDADO.wav"/>
                                        </p:tgtEl>
                                      </p:cMediaNode>
                                    </p:audio>
                                  </p:subTnLst>
                                </p:cTn>
                              </p:par>
                              <p:par>
                                <p:cTn id="32" presetID="10" presetClass="entr" presetSubtype="0"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1" grpId="0"/>
      <p:bldP spid="23" grpId="0"/>
      <p:bldP spid="8" grpId="0"/>
      <p:bldP spid="1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6">
            <a:extLst>
              <a:ext uri="{FF2B5EF4-FFF2-40B4-BE49-F238E27FC236}">
                <a16:creationId xmlns:a16="http://schemas.microsoft.com/office/drawing/2014/main" id="{929E0301-D461-4A1D-AF83-465CF0946C71}"/>
              </a:ext>
            </a:extLst>
          </p:cNvPr>
          <p:cNvSpPr/>
          <p:nvPr/>
        </p:nvSpPr>
        <p:spPr>
          <a:xfrm>
            <a:off x="4472081" y="1595412"/>
            <a:ext cx="3247836" cy="3122701"/>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hlinkClick r:id="" action="ppaction://noaction">
              <a:snd r:embed="rId4" name="CUERPO.wav"/>
            </a:hlinkClick>
            <a:extLst>
              <a:ext uri="{FF2B5EF4-FFF2-40B4-BE49-F238E27FC236}">
                <a16:creationId xmlns:a16="http://schemas.microsoft.com/office/drawing/2014/main" id="{1623022F-1D6E-4A72-B08F-A5EB91E2CE9F}"/>
              </a:ext>
            </a:extLst>
          </p:cNvPr>
          <p:cNvSpPr txBox="1"/>
          <p:nvPr/>
        </p:nvSpPr>
        <p:spPr>
          <a:xfrm>
            <a:off x="4246941" y="3653171"/>
            <a:ext cx="3698115" cy="1015663"/>
          </a:xfrm>
          <a:prstGeom prst="rect">
            <a:avLst/>
          </a:prstGeom>
          <a:noFill/>
        </p:spPr>
        <p:txBody>
          <a:bodyPr wrap="square" rtlCol="0">
            <a:spAutoFit/>
          </a:bodyPr>
          <a:lstStyle/>
          <a:p>
            <a:pPr algn="ctr"/>
            <a:r>
              <a:rPr lang="en-GB" sz="6000" dirty="0" err="1">
                <a:solidFill>
                  <a:srgbClr val="E87D1E"/>
                </a:solidFill>
                <a:latin typeface="Century Gothic" panose="020B0502020202020204" pitchFamily="34" charset="0"/>
                <a:cs typeface="Calibri" panose="020F0502020204030204" pitchFamily="34" charset="0"/>
              </a:rPr>
              <a:t>cui</a:t>
            </a:r>
            <a:r>
              <a:rPr lang="en-GB" sz="6000" dirty="0" err="1">
                <a:solidFill>
                  <a:schemeClr val="accent5">
                    <a:lumMod val="75000"/>
                  </a:schemeClr>
                </a:solidFill>
                <a:latin typeface="Century Gothic" panose="020B0502020202020204" pitchFamily="34" charset="0"/>
                <a:cs typeface="Calibri" panose="020F0502020204030204" pitchFamily="34" charset="0"/>
              </a:rPr>
              <a:t>dar</a:t>
            </a:r>
            <a:endParaRPr lang="en-GB" sz="6000" dirty="0">
              <a:solidFill>
                <a:schemeClr val="accent5">
                  <a:lumMod val="75000"/>
                </a:schemeClr>
              </a:solidFill>
              <a:latin typeface="Century Gothic" panose="020B0502020202020204" pitchFamily="34" charset="0"/>
              <a:cs typeface="Calibri" panose="020F0502020204030204" pitchFamily="34" charset="0"/>
            </a:endParaRPr>
          </a:p>
        </p:txBody>
      </p:sp>
      <p:sp>
        <p:nvSpPr>
          <p:cNvPr id="21" name="TextBox 20">
            <a:hlinkClick r:id="" action="ppaction://noaction">
              <a:snd r:embed="rId7" name="CUE.wav"/>
            </a:hlinkClick>
            <a:extLst>
              <a:ext uri="{FF2B5EF4-FFF2-40B4-BE49-F238E27FC236}">
                <a16:creationId xmlns:a16="http://schemas.microsoft.com/office/drawing/2014/main" id="{68E6E741-B09F-406C-8A36-AEC757F4F05C}"/>
              </a:ext>
            </a:extLst>
          </p:cNvPr>
          <p:cNvSpPr txBox="1"/>
          <p:nvPr/>
        </p:nvSpPr>
        <p:spPr>
          <a:xfrm>
            <a:off x="3872413" y="-284196"/>
            <a:ext cx="4013013" cy="1938992"/>
          </a:xfrm>
          <a:prstGeom prst="rect">
            <a:avLst/>
          </a:prstGeom>
          <a:noFill/>
        </p:spPr>
        <p:txBody>
          <a:bodyPr wrap="square" rtlCol="0">
            <a:spAutoFit/>
          </a:bodyPr>
          <a:lstStyle/>
          <a:p>
            <a:pPr algn="ctr"/>
            <a:r>
              <a:rPr lang="en-GB" sz="12000" b="1" dirty="0">
                <a:solidFill>
                  <a:srgbClr val="115076"/>
                </a:solidFill>
                <a:latin typeface="Century Gothic" panose="020B0502020202020204" pitchFamily="34" charset="0"/>
                <a:cs typeface="Calibri" panose="020F0502020204030204" pitchFamily="34" charset="0"/>
              </a:rPr>
              <a:t>cui</a:t>
            </a:r>
          </a:p>
        </p:txBody>
      </p:sp>
      <p:sp>
        <p:nvSpPr>
          <p:cNvPr id="23" name="TextBox 22">
            <a:hlinkClick r:id="" action="ppaction://noaction">
              <a:snd r:embed="rId8" name="ESCUELA.wav"/>
            </a:hlinkClick>
            <a:extLst>
              <a:ext uri="{FF2B5EF4-FFF2-40B4-BE49-F238E27FC236}">
                <a16:creationId xmlns:a16="http://schemas.microsoft.com/office/drawing/2014/main" id="{D25DAA36-0693-40EB-B810-B87081492722}"/>
              </a:ext>
            </a:extLst>
          </p:cNvPr>
          <p:cNvSpPr txBox="1"/>
          <p:nvPr/>
        </p:nvSpPr>
        <p:spPr>
          <a:xfrm>
            <a:off x="8035499" y="3303440"/>
            <a:ext cx="3892042"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a:t>
            </a:r>
            <a:r>
              <a:rPr lang="en-GB" sz="6000" dirty="0" err="1">
                <a:solidFill>
                  <a:srgbClr val="E87D1E"/>
                </a:solidFill>
                <a:latin typeface="Century Gothic" panose="020B0502020202020204" pitchFamily="34" charset="0"/>
                <a:cs typeface="Calibri" panose="020F0502020204030204" pitchFamily="34" charset="0"/>
              </a:rPr>
              <a:t>cui</a:t>
            </a:r>
            <a:r>
              <a:rPr lang="en-GB" sz="6000" dirty="0" err="1">
                <a:solidFill>
                  <a:schemeClr val="accent5">
                    <a:lumMod val="75000"/>
                  </a:schemeClr>
                </a:solidFill>
                <a:latin typeface="Century Gothic" panose="020B0502020202020204" pitchFamily="34" charset="0"/>
                <a:cs typeface="Calibri" panose="020F0502020204030204" pitchFamily="34" charset="0"/>
              </a:rPr>
              <a:t>dado</a:t>
            </a:r>
            <a:r>
              <a:rPr lang="en-GB" sz="6000" dirty="0">
                <a:solidFill>
                  <a:schemeClr val="accent5">
                    <a:lumMod val="75000"/>
                  </a:schemeClr>
                </a:solidFill>
                <a:latin typeface="Century Gothic" panose="020B0502020202020204" pitchFamily="34" charset="0"/>
                <a:cs typeface="Calibri" panose="020F0502020204030204" pitchFamily="34" charset="0"/>
              </a:rPr>
              <a:t>!</a:t>
            </a:r>
          </a:p>
        </p:txBody>
      </p:sp>
      <p:sp>
        <p:nvSpPr>
          <p:cNvPr id="2" name="Title 1">
            <a:extLst>
              <a:ext uri="{FF2B5EF4-FFF2-40B4-BE49-F238E27FC236}">
                <a16:creationId xmlns:a16="http://schemas.microsoft.com/office/drawing/2014/main" id="{56A17F83-0539-4CBD-BD87-8C05F64AA40C}"/>
              </a:ext>
            </a:extLst>
          </p:cNvPr>
          <p:cNvSpPr>
            <a:spLocks noGrp="1"/>
          </p:cNvSpPr>
          <p:nvPr>
            <p:ph type="title"/>
          </p:nvPr>
        </p:nvSpPr>
        <p:spPr>
          <a:xfrm>
            <a:off x="1373310" y="-4912648"/>
            <a:ext cx="1099088" cy="1325563"/>
          </a:xfrm>
        </p:spPr>
        <p:txBody>
          <a:bodyPr>
            <a:normAutofit/>
          </a:bodyPr>
          <a:lstStyle/>
          <a:p>
            <a:r>
              <a:rPr lang="en-GB" sz="100" dirty="0">
                <a:solidFill>
                  <a:schemeClr val="bg1"/>
                </a:solidFill>
              </a:rPr>
              <a:t>cue</a:t>
            </a:r>
          </a:p>
        </p:txBody>
      </p:sp>
    </p:spTree>
    <p:extLst>
      <p:ext uri="{BB962C8B-B14F-4D97-AF65-F5344CB8AC3E}">
        <p14:creationId xmlns:p14="http://schemas.microsoft.com/office/powerpoint/2010/main" val="1732543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subTnLst>
                                    <p:audio>
                                      <p:cMediaNode>
                                        <p:cTn display="0" masterRel="sameClick">
                                          <p:stCondLst>
                                            <p:cond evt="begin" delay="0">
                                              <p:tn val="5"/>
                                            </p:cond>
                                          </p:stCondLst>
                                          <p:endCondLst>
                                            <p:cond evt="onStopAudio" delay="0">
                                              <p:tgtEl>
                                                <p:sldTgt/>
                                              </p:tgtEl>
                                            </p:cond>
                                          </p:endCondLst>
                                        </p:cTn>
                                        <p:tgtEl>
                                          <p:sndTgt r:embed="rId3" name="CU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subTnLst>
                                    <p:audio>
                                      <p:cMediaNode>
                                        <p:cTn display="0" masterRel="sameClick">
                                          <p:stCondLst>
                                            <p:cond evt="begin" delay="0">
                                              <p:tn val="10"/>
                                            </p:cond>
                                          </p:stCondLst>
                                          <p:endCondLst>
                                            <p:cond evt="onStopAudio" delay="0">
                                              <p:tgtEl>
                                                <p:sldTgt/>
                                              </p:tgtEl>
                                            </p:cond>
                                          </p:endCondLst>
                                        </p:cTn>
                                        <p:tgtEl>
                                          <p:sndTgt r:embed="rId4" name="CUERPO.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subTnLst>
                                    <p:audio>
                                      <p:cMediaNode>
                                        <p:cTn display="0" masterRel="sameClick">
                                          <p:stCondLst>
                                            <p:cond evt="begin" delay="0">
                                              <p:tn val="13"/>
                                            </p:cond>
                                          </p:stCondLst>
                                          <p:endCondLst>
                                            <p:cond evt="onStopAudio" delay="0">
                                              <p:tgtEl>
                                                <p:sldTgt/>
                                              </p:tgtEl>
                                            </p:cond>
                                          </p:endCondLst>
                                        </p:cTn>
                                        <p:tgtEl>
                                          <p:sndTgt r:embed="rId5" name="CUIDAR.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subTnLst>
                                    <p:audio>
                                      <p:cMediaNode>
                                        <p:cTn display="0" masterRel="sameClick">
                                          <p:stCondLst>
                                            <p:cond evt="begin" delay="0">
                                              <p:tn val="18"/>
                                            </p:cond>
                                          </p:stCondLst>
                                          <p:endCondLst>
                                            <p:cond evt="onStopAudio" delay="0">
                                              <p:tgtEl>
                                                <p:sldTgt/>
                                              </p:tgtEl>
                                            </p:cond>
                                          </p:endCondLst>
                                        </p:cTn>
                                        <p:tgtEl>
                                          <p:sndTgt r:embed="rId6" name="CUIDAD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1" grpId="0"/>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2AEA6-6ABF-CA46-8DEB-5CACD51C89EB}"/>
              </a:ext>
            </a:extLst>
          </p:cNvPr>
          <p:cNvSpPr>
            <a:spLocks noGrp="1"/>
          </p:cNvSpPr>
          <p:nvPr>
            <p:ph type="title"/>
          </p:nvPr>
        </p:nvSpPr>
        <p:spPr/>
        <p:txBody>
          <a:bodyPr>
            <a:normAutofit fontScale="90000"/>
          </a:bodyPr>
          <a:lstStyle/>
          <a:p>
            <a:pPr lvl="0" algn="ctr">
              <a:lnSpc>
                <a:spcPct val="100000"/>
              </a:lnSpc>
              <a:spcBef>
                <a:spcPts val="0"/>
              </a:spcBef>
            </a:pPr>
            <a:r>
              <a:rPr lang="en-GB" sz="13300" b="1" dirty="0">
                <a:solidFill>
                  <a:srgbClr val="115076"/>
                </a:solidFill>
                <a:latin typeface="Century Gothic" panose="020B0502020202020204" pitchFamily="34" charset="0"/>
                <a:ea typeface="+mn-ea"/>
                <a:cs typeface="Calibri" panose="020F0502020204030204" pitchFamily="34" charset="0"/>
              </a:rPr>
              <a:t>a</a:t>
            </a:r>
            <a:br>
              <a:rPr lang="en-GB" sz="12000" b="1" dirty="0">
                <a:solidFill>
                  <a:srgbClr val="115076"/>
                </a:solidFill>
                <a:latin typeface="Century Gothic" panose="020B0502020202020204" pitchFamily="34" charset="0"/>
                <a:ea typeface="+mn-ea"/>
                <a:cs typeface="Calibri" panose="020F0502020204030204" pitchFamily="34" charset="0"/>
              </a:rPr>
            </a:br>
            <a:endParaRPr lang="en-US" dirty="0"/>
          </a:p>
        </p:txBody>
      </p:sp>
      <p:sp>
        <p:nvSpPr>
          <p:cNvPr id="4" name="Rounded Rectangle 3" descr="rectangle">
            <a:extLst>
              <a:ext uri="{C183D7F6-B498-43B3-948B-1728B52AA6E4}">
                <adec:decorative xmlns:adec="http://schemas.microsoft.com/office/drawing/2017/decorative" val="1"/>
              </a:ext>
            </a:extLst>
          </p:cNvPr>
          <p:cNvSpPr/>
          <p:nvPr/>
        </p:nvSpPr>
        <p:spPr>
          <a:xfrm>
            <a:off x="4589375" y="1713638"/>
            <a:ext cx="2975194" cy="2835976"/>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5059440" y="3386834"/>
            <a:ext cx="2073120" cy="1200329"/>
          </a:xfrm>
          <a:prstGeom prst="rect">
            <a:avLst/>
          </a:prstGeom>
          <a:noFill/>
        </p:spPr>
        <p:txBody>
          <a:bodyPr wrap="square" rtlCol="0">
            <a:spAutoFit/>
          </a:bodyPr>
          <a:lstStyle/>
          <a:p>
            <a:r>
              <a:rPr lang="en-GB" sz="7200" dirty="0">
                <a:solidFill>
                  <a:srgbClr val="E87D1E"/>
                </a:solidFill>
                <a:latin typeface="Century Gothic" panose="020B0502020202020204" pitchFamily="34" charset="0"/>
                <a:cs typeface="Calibri" panose="020F0502020204030204" pitchFamily="34" charset="0"/>
              </a:rPr>
              <a:t>a</a:t>
            </a:r>
            <a:r>
              <a:rPr lang="en-GB" sz="7200" dirty="0">
                <a:solidFill>
                  <a:srgbClr val="115076"/>
                </a:solidFill>
                <a:latin typeface="Century Gothic" panose="020B0502020202020204" pitchFamily="34" charset="0"/>
                <a:cs typeface="Calibri" panose="020F0502020204030204" pitchFamily="34" charset="0"/>
              </a:rPr>
              <a:t>lto</a:t>
            </a:r>
          </a:p>
        </p:txBody>
      </p:sp>
      <p:sp>
        <p:nvSpPr>
          <p:cNvPr id="6" name="TextBox 5"/>
          <p:cNvSpPr txBox="1"/>
          <p:nvPr/>
        </p:nvSpPr>
        <p:spPr>
          <a:xfrm>
            <a:off x="1228674" y="846332"/>
            <a:ext cx="2388250" cy="1015663"/>
          </a:xfrm>
          <a:prstGeom prst="rect">
            <a:avLst/>
          </a:prstGeom>
          <a:noFill/>
        </p:spPr>
        <p:txBody>
          <a:bodyPr wrap="square" rtlCol="0">
            <a:spAutoFit/>
          </a:bodyPr>
          <a:lstStyle/>
          <a:p>
            <a:r>
              <a:rPr lang="en-GB" sz="6000" dirty="0">
                <a:solidFill>
                  <a:srgbClr val="115076"/>
                </a:solidFill>
                <a:latin typeface="Century Gothic" panose="020B0502020202020204" pitchFamily="34" charset="0"/>
                <a:cs typeface="Calibri" panose="020F0502020204030204" pitchFamily="34" charset="0"/>
              </a:rPr>
              <a:t>n</a:t>
            </a:r>
            <a:r>
              <a:rPr lang="en-GB" sz="6000" dirty="0">
                <a:solidFill>
                  <a:srgbClr val="E87D1E"/>
                </a:solidFill>
                <a:latin typeface="Century Gothic" panose="020B0502020202020204" pitchFamily="34" charset="0"/>
                <a:cs typeface="Calibri" panose="020F0502020204030204" pitchFamily="34" charset="0"/>
              </a:rPr>
              <a:t>a</a:t>
            </a:r>
            <a:r>
              <a:rPr lang="en-GB" sz="6000" dirty="0">
                <a:solidFill>
                  <a:srgbClr val="115076"/>
                </a:solidFill>
                <a:latin typeface="Century Gothic" panose="020B0502020202020204" pitchFamily="34" charset="0"/>
                <a:cs typeface="Calibri" panose="020F0502020204030204" pitchFamily="34" charset="0"/>
              </a:rPr>
              <a:t>d</a:t>
            </a:r>
            <a:r>
              <a:rPr lang="en-GB" sz="6000" dirty="0">
                <a:solidFill>
                  <a:srgbClr val="E87D1E"/>
                </a:solidFill>
                <a:latin typeface="Century Gothic" panose="020B0502020202020204" pitchFamily="34" charset="0"/>
                <a:cs typeface="Calibri" panose="020F0502020204030204" pitchFamily="34" charset="0"/>
              </a:rPr>
              <a:t>a</a:t>
            </a:r>
          </a:p>
        </p:txBody>
      </p:sp>
      <p:sp>
        <p:nvSpPr>
          <p:cNvPr id="7" name="TextBox 6"/>
          <p:cNvSpPr txBox="1"/>
          <p:nvPr/>
        </p:nvSpPr>
        <p:spPr>
          <a:xfrm>
            <a:off x="1295003" y="3373783"/>
            <a:ext cx="2092469" cy="1015663"/>
          </a:xfrm>
          <a:prstGeom prst="rect">
            <a:avLst/>
          </a:prstGeom>
          <a:noFill/>
        </p:spPr>
        <p:txBody>
          <a:bodyPr wrap="square" rtlCol="0">
            <a:spAutoFit/>
          </a:bodyPr>
          <a:lstStyle/>
          <a:p>
            <a:r>
              <a:rPr lang="en-GB" sz="6000" dirty="0">
                <a:solidFill>
                  <a:srgbClr val="115076"/>
                </a:solidFill>
                <a:latin typeface="Century Gothic" panose="020B0502020202020204" pitchFamily="34" charset="0"/>
                <a:cs typeface="Calibri" panose="020F0502020204030204" pitchFamily="34" charset="0"/>
              </a:rPr>
              <a:t>c</a:t>
            </a:r>
            <a:r>
              <a:rPr lang="en-GB" sz="6000" dirty="0">
                <a:solidFill>
                  <a:srgbClr val="E87D1E"/>
                </a:solidFill>
                <a:latin typeface="Century Gothic" panose="020B0502020202020204" pitchFamily="34" charset="0"/>
                <a:cs typeface="Calibri" panose="020F0502020204030204" pitchFamily="34" charset="0"/>
              </a:rPr>
              <a:t>a</a:t>
            </a:r>
            <a:r>
              <a:rPr lang="en-GB" sz="6000" dirty="0">
                <a:solidFill>
                  <a:srgbClr val="115076"/>
                </a:solidFill>
                <a:latin typeface="Century Gothic" panose="020B0502020202020204" pitchFamily="34" charset="0"/>
                <a:cs typeface="Calibri" panose="020F0502020204030204" pitchFamily="34" charset="0"/>
              </a:rPr>
              <a:t>s</a:t>
            </a:r>
            <a:r>
              <a:rPr lang="en-GB" sz="6000" dirty="0">
                <a:solidFill>
                  <a:srgbClr val="E87D1E"/>
                </a:solidFill>
                <a:latin typeface="Century Gothic" panose="020B0502020202020204" pitchFamily="34" charset="0"/>
                <a:cs typeface="Calibri" panose="020F0502020204030204" pitchFamily="34" charset="0"/>
              </a:rPr>
              <a:t>a</a:t>
            </a:r>
          </a:p>
        </p:txBody>
      </p:sp>
      <p:sp>
        <p:nvSpPr>
          <p:cNvPr id="9" name="TextBox 8"/>
          <p:cNvSpPr txBox="1"/>
          <p:nvPr/>
        </p:nvSpPr>
        <p:spPr>
          <a:xfrm>
            <a:off x="4771037" y="4562742"/>
            <a:ext cx="2611870" cy="1015663"/>
          </a:xfrm>
          <a:prstGeom prst="rect">
            <a:avLst/>
          </a:prstGeom>
          <a:noFill/>
        </p:spPr>
        <p:txBody>
          <a:bodyPr wrap="square" rtlCol="0">
            <a:spAutoFit/>
          </a:bodyPr>
          <a:lstStyle/>
          <a:p>
            <a:r>
              <a:rPr lang="en-GB" sz="6000" dirty="0">
                <a:solidFill>
                  <a:srgbClr val="115076"/>
                </a:solidFill>
                <a:latin typeface="Century Gothic" panose="020B0502020202020204" pitchFamily="34" charset="0"/>
                <a:cs typeface="Calibri" panose="020F0502020204030204" pitchFamily="34" charset="0"/>
              </a:rPr>
              <a:t>c</a:t>
            </a:r>
            <a:r>
              <a:rPr lang="en-GB" sz="6000" dirty="0">
                <a:solidFill>
                  <a:srgbClr val="E87D1E"/>
                </a:solidFill>
                <a:latin typeface="Century Gothic" panose="020B0502020202020204" pitchFamily="34" charset="0"/>
                <a:cs typeface="Calibri" panose="020F0502020204030204" pitchFamily="34" charset="0"/>
              </a:rPr>
              <a:t>a</a:t>
            </a:r>
            <a:r>
              <a:rPr lang="en-GB" sz="6000" dirty="0">
                <a:solidFill>
                  <a:srgbClr val="115076"/>
                </a:solidFill>
                <a:latin typeface="Century Gothic" panose="020B0502020202020204" pitchFamily="34" charset="0"/>
                <a:cs typeface="Calibri" panose="020F0502020204030204" pitchFamily="34" charset="0"/>
              </a:rPr>
              <a:t>ma</a:t>
            </a:r>
          </a:p>
        </p:txBody>
      </p:sp>
      <p:sp>
        <p:nvSpPr>
          <p:cNvPr id="8" name="TextBox 7"/>
          <p:cNvSpPr txBox="1"/>
          <p:nvPr/>
        </p:nvSpPr>
        <p:spPr>
          <a:xfrm>
            <a:off x="8863983" y="818620"/>
            <a:ext cx="2485547" cy="1015663"/>
          </a:xfrm>
          <a:prstGeom prst="rect">
            <a:avLst/>
          </a:prstGeom>
          <a:noFill/>
        </p:spPr>
        <p:txBody>
          <a:bodyPr wrap="square" rtlCol="0">
            <a:spAutoFit/>
          </a:bodyPr>
          <a:lstStyle/>
          <a:p>
            <a:r>
              <a:rPr lang="en-GB" sz="6000" dirty="0">
                <a:solidFill>
                  <a:srgbClr val="E87D1E"/>
                </a:solidFill>
                <a:latin typeface="Century Gothic" panose="020B0502020202020204" pitchFamily="34" charset="0"/>
                <a:cs typeface="Calibri" panose="020F0502020204030204" pitchFamily="34" charset="0"/>
              </a:rPr>
              <a:t>a</a:t>
            </a:r>
            <a:r>
              <a:rPr lang="en-GB" sz="6000" dirty="0">
                <a:solidFill>
                  <a:srgbClr val="115076"/>
                </a:solidFill>
                <a:latin typeface="Century Gothic" panose="020B0502020202020204" pitchFamily="34" charset="0"/>
                <a:cs typeface="Calibri" panose="020F0502020204030204" pitchFamily="34" charset="0"/>
              </a:rPr>
              <a:t>mar</a:t>
            </a:r>
          </a:p>
        </p:txBody>
      </p:sp>
      <p:sp>
        <p:nvSpPr>
          <p:cNvPr id="11" name="TextBox 10"/>
          <p:cNvSpPr txBox="1"/>
          <p:nvPr/>
        </p:nvSpPr>
        <p:spPr>
          <a:xfrm>
            <a:off x="8635382" y="3373782"/>
            <a:ext cx="2942748" cy="1015663"/>
          </a:xfrm>
          <a:prstGeom prst="rect">
            <a:avLst/>
          </a:prstGeom>
          <a:noFill/>
        </p:spPr>
        <p:txBody>
          <a:bodyPr wrap="square" rtlCol="0">
            <a:spAutoFit/>
          </a:bodyPr>
          <a:lstStyle/>
          <a:p>
            <a:r>
              <a:rPr lang="en-GB" sz="6000" dirty="0" err="1">
                <a:solidFill>
                  <a:srgbClr val="E87D1E"/>
                </a:solidFill>
                <a:latin typeface="Century Gothic" panose="020B0502020202020204" pitchFamily="34" charset="0"/>
                <a:cs typeface="Calibri" panose="020F0502020204030204" pitchFamily="34" charset="0"/>
              </a:rPr>
              <a:t>a</a:t>
            </a:r>
            <a:r>
              <a:rPr lang="en-GB" sz="6000" dirty="0" err="1">
                <a:solidFill>
                  <a:srgbClr val="115076"/>
                </a:solidFill>
                <a:latin typeface="Century Gothic" panose="020B0502020202020204" pitchFamily="34" charset="0"/>
                <a:cs typeface="Calibri" panose="020F0502020204030204" pitchFamily="34" charset="0"/>
              </a:rPr>
              <a:t>gosto</a:t>
            </a:r>
            <a:endParaRPr lang="en-GB" sz="6000" dirty="0">
              <a:solidFill>
                <a:srgbClr val="115076"/>
              </a:solidFill>
              <a:latin typeface="Century Gothic" panose="020B0502020202020204" pitchFamily="34" charset="0"/>
              <a:cs typeface="Calibri" panose="020F0502020204030204" pitchFamily="34" charset="0"/>
            </a:endParaRPr>
          </a:p>
        </p:txBody>
      </p:sp>
      <p:sp>
        <p:nvSpPr>
          <p:cNvPr id="20" name="TextBox 19"/>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1969754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10" grpId="0"/>
      <p:bldP spid="6" grpId="0"/>
      <p:bldP spid="7" grpId="0"/>
      <p:bldP spid="9" grpId="0"/>
      <p:bldP spid="8" grpId="0"/>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6">
            <a:extLst>
              <a:ext uri="{FF2B5EF4-FFF2-40B4-BE49-F238E27FC236}">
                <a16:creationId xmlns:a16="http://schemas.microsoft.com/office/drawing/2014/main" id="{929E0301-D461-4A1D-AF83-465CF0946C71}"/>
              </a:ext>
            </a:extLst>
          </p:cNvPr>
          <p:cNvSpPr/>
          <p:nvPr/>
        </p:nvSpPr>
        <p:spPr>
          <a:xfrm>
            <a:off x="4472081" y="1595412"/>
            <a:ext cx="3247836" cy="3122701"/>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hlinkClick r:id="" action="ppaction://noaction">
              <a:snd r:embed="rId3" name="CUERPO.wav"/>
            </a:hlinkClick>
            <a:extLst>
              <a:ext uri="{FF2B5EF4-FFF2-40B4-BE49-F238E27FC236}">
                <a16:creationId xmlns:a16="http://schemas.microsoft.com/office/drawing/2014/main" id="{1623022F-1D6E-4A72-B08F-A5EB91E2CE9F}"/>
              </a:ext>
            </a:extLst>
          </p:cNvPr>
          <p:cNvSpPr txBox="1"/>
          <p:nvPr/>
        </p:nvSpPr>
        <p:spPr>
          <a:xfrm>
            <a:off x="4246941" y="3653171"/>
            <a:ext cx="3698115" cy="1015663"/>
          </a:xfrm>
          <a:prstGeom prst="rect">
            <a:avLst/>
          </a:prstGeom>
          <a:noFill/>
        </p:spPr>
        <p:txBody>
          <a:bodyPr wrap="square" rtlCol="0">
            <a:spAutoFit/>
          </a:bodyPr>
          <a:lstStyle/>
          <a:p>
            <a:pPr algn="ctr"/>
            <a:r>
              <a:rPr lang="en-GB" sz="6000" dirty="0" err="1">
                <a:solidFill>
                  <a:srgbClr val="E87D1E"/>
                </a:solidFill>
                <a:latin typeface="Century Gothic" panose="020B0502020202020204" pitchFamily="34" charset="0"/>
                <a:cs typeface="Calibri" panose="020F0502020204030204" pitchFamily="34" charset="0"/>
              </a:rPr>
              <a:t>cui</a:t>
            </a:r>
            <a:r>
              <a:rPr lang="en-GB" sz="6000" dirty="0" err="1">
                <a:solidFill>
                  <a:schemeClr val="accent5">
                    <a:lumMod val="75000"/>
                  </a:schemeClr>
                </a:solidFill>
                <a:latin typeface="Century Gothic" panose="020B0502020202020204" pitchFamily="34" charset="0"/>
                <a:cs typeface="Calibri" panose="020F0502020204030204" pitchFamily="34" charset="0"/>
              </a:rPr>
              <a:t>dar</a:t>
            </a:r>
            <a:endParaRPr lang="en-GB" sz="6000" dirty="0">
              <a:solidFill>
                <a:schemeClr val="accent5">
                  <a:lumMod val="75000"/>
                </a:schemeClr>
              </a:solidFill>
              <a:latin typeface="Century Gothic" panose="020B0502020202020204" pitchFamily="34" charset="0"/>
              <a:cs typeface="Calibri" panose="020F0502020204030204" pitchFamily="34" charset="0"/>
            </a:endParaRPr>
          </a:p>
        </p:txBody>
      </p:sp>
      <p:sp>
        <p:nvSpPr>
          <p:cNvPr id="21" name="TextBox 20">
            <a:hlinkClick r:id="" action="ppaction://noaction">
              <a:snd r:embed="rId4" name="CUE.wav"/>
            </a:hlinkClick>
            <a:extLst>
              <a:ext uri="{FF2B5EF4-FFF2-40B4-BE49-F238E27FC236}">
                <a16:creationId xmlns:a16="http://schemas.microsoft.com/office/drawing/2014/main" id="{68E6E741-B09F-406C-8A36-AEC757F4F05C}"/>
              </a:ext>
            </a:extLst>
          </p:cNvPr>
          <p:cNvSpPr txBox="1"/>
          <p:nvPr/>
        </p:nvSpPr>
        <p:spPr>
          <a:xfrm>
            <a:off x="3872413" y="-284196"/>
            <a:ext cx="4013013" cy="1938992"/>
          </a:xfrm>
          <a:prstGeom prst="rect">
            <a:avLst/>
          </a:prstGeom>
          <a:noFill/>
        </p:spPr>
        <p:txBody>
          <a:bodyPr wrap="square" rtlCol="0">
            <a:spAutoFit/>
          </a:bodyPr>
          <a:lstStyle/>
          <a:p>
            <a:pPr algn="ctr"/>
            <a:r>
              <a:rPr lang="en-GB" sz="12000" b="1" dirty="0">
                <a:solidFill>
                  <a:srgbClr val="115076"/>
                </a:solidFill>
                <a:latin typeface="Century Gothic" panose="020B0502020202020204" pitchFamily="34" charset="0"/>
                <a:cs typeface="Calibri" panose="020F0502020204030204" pitchFamily="34" charset="0"/>
              </a:rPr>
              <a:t>cui</a:t>
            </a:r>
          </a:p>
        </p:txBody>
      </p:sp>
      <p:sp>
        <p:nvSpPr>
          <p:cNvPr id="23" name="TextBox 22">
            <a:hlinkClick r:id="" action="ppaction://noaction">
              <a:snd r:embed="rId5" name="ESCUELA.wav"/>
            </a:hlinkClick>
            <a:extLst>
              <a:ext uri="{FF2B5EF4-FFF2-40B4-BE49-F238E27FC236}">
                <a16:creationId xmlns:a16="http://schemas.microsoft.com/office/drawing/2014/main" id="{D25DAA36-0693-40EB-B810-B87081492722}"/>
              </a:ext>
            </a:extLst>
          </p:cNvPr>
          <p:cNvSpPr txBox="1"/>
          <p:nvPr/>
        </p:nvSpPr>
        <p:spPr>
          <a:xfrm>
            <a:off x="8035499" y="3303440"/>
            <a:ext cx="3892042"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a:t>
            </a:r>
            <a:r>
              <a:rPr lang="en-GB" sz="6000" dirty="0" err="1">
                <a:solidFill>
                  <a:srgbClr val="E87D1E"/>
                </a:solidFill>
                <a:latin typeface="Century Gothic" panose="020B0502020202020204" pitchFamily="34" charset="0"/>
                <a:cs typeface="Calibri" panose="020F0502020204030204" pitchFamily="34" charset="0"/>
              </a:rPr>
              <a:t>cui</a:t>
            </a:r>
            <a:r>
              <a:rPr lang="en-GB" sz="6000" dirty="0" err="1">
                <a:solidFill>
                  <a:schemeClr val="accent5">
                    <a:lumMod val="75000"/>
                  </a:schemeClr>
                </a:solidFill>
                <a:latin typeface="Century Gothic" panose="020B0502020202020204" pitchFamily="34" charset="0"/>
                <a:cs typeface="Calibri" panose="020F0502020204030204" pitchFamily="34" charset="0"/>
              </a:rPr>
              <a:t>dado</a:t>
            </a:r>
            <a:r>
              <a:rPr lang="en-GB" sz="6000" dirty="0">
                <a:solidFill>
                  <a:schemeClr val="accent5">
                    <a:lumMod val="75000"/>
                  </a:schemeClr>
                </a:solidFill>
                <a:latin typeface="Century Gothic" panose="020B0502020202020204" pitchFamily="34" charset="0"/>
                <a:cs typeface="Calibri" panose="020F0502020204030204" pitchFamily="34" charset="0"/>
              </a:rPr>
              <a:t>!</a:t>
            </a:r>
          </a:p>
        </p:txBody>
      </p:sp>
      <p:sp>
        <p:nvSpPr>
          <p:cNvPr id="2" name="Title 1">
            <a:extLst>
              <a:ext uri="{FF2B5EF4-FFF2-40B4-BE49-F238E27FC236}">
                <a16:creationId xmlns:a16="http://schemas.microsoft.com/office/drawing/2014/main" id="{56A17F83-0539-4CBD-BD87-8C05F64AA40C}"/>
              </a:ext>
            </a:extLst>
          </p:cNvPr>
          <p:cNvSpPr>
            <a:spLocks noGrp="1"/>
          </p:cNvSpPr>
          <p:nvPr>
            <p:ph type="title"/>
          </p:nvPr>
        </p:nvSpPr>
        <p:spPr>
          <a:xfrm>
            <a:off x="1373310" y="-4912648"/>
            <a:ext cx="1099088" cy="1325563"/>
          </a:xfrm>
        </p:spPr>
        <p:txBody>
          <a:bodyPr>
            <a:normAutofit/>
          </a:bodyPr>
          <a:lstStyle/>
          <a:p>
            <a:r>
              <a:rPr lang="en-GB" sz="100" dirty="0">
                <a:solidFill>
                  <a:schemeClr val="bg1"/>
                </a:solidFill>
              </a:rPr>
              <a:t>cue</a:t>
            </a:r>
          </a:p>
        </p:txBody>
      </p:sp>
    </p:spTree>
    <p:extLst>
      <p:ext uri="{BB962C8B-B14F-4D97-AF65-F5344CB8AC3E}">
        <p14:creationId xmlns:p14="http://schemas.microsoft.com/office/powerpoint/2010/main" val="648705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1" grpId="0"/>
      <p:bldP spid="2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algn="ctr"/>
            <a:r>
              <a:rPr lang="en-GB" sz="13300" b="1" dirty="0" err="1">
                <a:solidFill>
                  <a:srgbClr val="115076"/>
                </a:solidFill>
                <a:latin typeface="Century Gothic" panose="020B0502020202020204" pitchFamily="34" charset="0"/>
                <a:cs typeface="Calibri" panose="020F0502020204030204" pitchFamily="34" charset="0"/>
              </a:rPr>
              <a:t>ce</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4" name="Rounded Rectangle 3" descr="rectangle"/>
          <p:cNvSpPr/>
          <p:nvPr/>
        </p:nvSpPr>
        <p:spPr>
          <a:xfrm>
            <a:off x="4486642" y="1833769"/>
            <a:ext cx="3196166" cy="2509129"/>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7" name="Picture 4" descr="Madrid 1 km signpos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28633" y="2169771"/>
            <a:ext cx="2734734" cy="103464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416055" y="3230194"/>
            <a:ext cx="3359890"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ce</a:t>
            </a:r>
            <a:r>
              <a:rPr lang="es-CO" sz="6000" dirty="0">
                <a:solidFill>
                  <a:srgbClr val="115076"/>
                </a:solidFill>
                <a:latin typeface="Century Gothic" panose="020B0502020202020204" pitchFamily="34" charset="0"/>
                <a:cs typeface="Calibri" panose="020F0502020204030204" pitchFamily="34" charset="0"/>
              </a:rPr>
              <a:t>rca</a:t>
            </a:r>
          </a:p>
        </p:txBody>
      </p:sp>
      <p:sp>
        <p:nvSpPr>
          <p:cNvPr id="14" name="TextBox 13"/>
          <p:cNvSpPr txBox="1"/>
          <p:nvPr/>
        </p:nvSpPr>
        <p:spPr>
          <a:xfrm>
            <a:off x="844203" y="171534"/>
            <a:ext cx="2834217"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do</a:t>
            </a:r>
            <a:r>
              <a:rPr lang="es-CO" sz="6000" dirty="0">
                <a:solidFill>
                  <a:srgbClr val="E87D1E"/>
                </a:solidFill>
                <a:latin typeface="Century Gothic" panose="020B0502020202020204" pitchFamily="34" charset="0"/>
                <a:cs typeface="Calibri" panose="020F0502020204030204" pitchFamily="34" charset="0"/>
              </a:rPr>
              <a:t>ce</a:t>
            </a:r>
          </a:p>
        </p:txBody>
      </p:sp>
      <p:pic>
        <p:nvPicPr>
          <p:cNvPr id="11268" name="Picture 4" descr="the number 1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444019" y="1209954"/>
            <a:ext cx="1547485" cy="1551185"/>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324176" y="3374698"/>
            <a:ext cx="4024835"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ne</a:t>
            </a:r>
            <a:r>
              <a:rPr lang="es-CO" sz="6000" dirty="0">
                <a:solidFill>
                  <a:srgbClr val="E87D1E"/>
                </a:solidFill>
                <a:latin typeface="Century Gothic" panose="020B0502020202020204" pitchFamily="34" charset="0"/>
                <a:cs typeface="Calibri" panose="020F0502020204030204" pitchFamily="34" charset="0"/>
              </a:rPr>
              <a:t>ce</a:t>
            </a:r>
            <a:r>
              <a:rPr lang="es-CO" sz="6000" dirty="0">
                <a:solidFill>
                  <a:srgbClr val="115076"/>
                </a:solidFill>
                <a:latin typeface="Century Gothic" panose="020B0502020202020204" pitchFamily="34" charset="0"/>
                <a:cs typeface="Calibri" panose="020F0502020204030204" pitchFamily="34" charset="0"/>
              </a:rPr>
              <a:t>sario</a:t>
            </a:r>
          </a:p>
        </p:txBody>
      </p:sp>
      <p:sp>
        <p:nvSpPr>
          <p:cNvPr id="22" name="TextBox 21"/>
          <p:cNvSpPr txBox="1"/>
          <p:nvPr/>
        </p:nvSpPr>
        <p:spPr>
          <a:xfrm>
            <a:off x="674324" y="4182587"/>
            <a:ext cx="3167381" cy="646331"/>
          </a:xfrm>
          <a:prstGeom prst="rect">
            <a:avLst/>
          </a:prstGeom>
          <a:noFill/>
        </p:spPr>
        <p:txBody>
          <a:bodyPr wrap="square" rtlCol="0">
            <a:spAutoFit/>
          </a:bodyPr>
          <a:lstStyle/>
          <a:p>
            <a:pPr algn="ctr"/>
            <a:r>
              <a:rPr lang="en-GB" sz="3600" dirty="0">
                <a:solidFill>
                  <a:srgbClr val="115076"/>
                </a:solidFill>
                <a:latin typeface="Century Gothic" panose="020B0502020202020204" pitchFamily="34" charset="0"/>
                <a:cs typeface="Calibri" panose="020F0502020204030204" pitchFamily="34" charset="0"/>
              </a:rPr>
              <a:t>[necessary]</a:t>
            </a:r>
          </a:p>
        </p:txBody>
      </p:sp>
      <p:sp>
        <p:nvSpPr>
          <p:cNvPr id="15" name="TextBox 14"/>
          <p:cNvSpPr txBox="1"/>
          <p:nvPr/>
        </p:nvSpPr>
        <p:spPr>
          <a:xfrm>
            <a:off x="4267200" y="4505752"/>
            <a:ext cx="3657600"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pare</a:t>
            </a:r>
            <a:r>
              <a:rPr lang="es-CO" sz="6000" dirty="0">
                <a:solidFill>
                  <a:srgbClr val="E87D1E"/>
                </a:solidFill>
                <a:latin typeface="Century Gothic" panose="020B0502020202020204" pitchFamily="34" charset="0"/>
                <a:cs typeface="Calibri" panose="020F0502020204030204" pitchFamily="34" charset="0"/>
              </a:rPr>
              <a:t>ce</a:t>
            </a:r>
            <a:r>
              <a:rPr lang="es-CO" sz="6000" dirty="0">
                <a:solidFill>
                  <a:srgbClr val="115076"/>
                </a:solidFill>
                <a:latin typeface="Century Gothic" panose="020B0502020202020204" pitchFamily="34" charset="0"/>
                <a:cs typeface="Calibri" panose="020F0502020204030204" pitchFamily="34" charset="0"/>
              </a:rPr>
              <a:t>r</a:t>
            </a:r>
          </a:p>
        </p:txBody>
      </p:sp>
      <p:sp>
        <p:nvSpPr>
          <p:cNvPr id="20" name="TextBox 19"/>
          <p:cNvSpPr txBox="1"/>
          <p:nvPr/>
        </p:nvSpPr>
        <p:spPr>
          <a:xfrm>
            <a:off x="3678420" y="5363594"/>
            <a:ext cx="4611757" cy="646331"/>
          </a:xfrm>
          <a:prstGeom prst="rect">
            <a:avLst/>
          </a:prstGeom>
          <a:noFill/>
        </p:spPr>
        <p:txBody>
          <a:bodyPr wrap="square" rtlCol="0">
            <a:spAutoFit/>
          </a:bodyPr>
          <a:lstStyle/>
          <a:p>
            <a:pPr algn="ctr"/>
            <a:r>
              <a:rPr lang="en-GB" sz="3600" dirty="0">
                <a:solidFill>
                  <a:srgbClr val="115076"/>
                </a:solidFill>
                <a:latin typeface="Century Gothic" panose="020B0502020202020204" pitchFamily="34" charset="0"/>
                <a:cs typeface="Calibri" panose="020F0502020204030204" pitchFamily="34" charset="0"/>
              </a:rPr>
              <a:t>[to seem; appear]</a:t>
            </a:r>
          </a:p>
        </p:txBody>
      </p:sp>
      <p:sp>
        <p:nvSpPr>
          <p:cNvPr id="8" name="TextBox 7"/>
          <p:cNvSpPr txBox="1"/>
          <p:nvPr/>
        </p:nvSpPr>
        <p:spPr>
          <a:xfrm>
            <a:off x="5253839" y="2543334"/>
            <a:ext cx="1684323" cy="400110"/>
          </a:xfrm>
          <a:prstGeom prst="rect">
            <a:avLst/>
          </a:prstGeom>
          <a:noFill/>
        </p:spPr>
        <p:txBody>
          <a:bodyPr wrap="square" rtlCol="0">
            <a:spAutoFit/>
          </a:bodyPr>
          <a:lstStyle/>
          <a:p>
            <a:r>
              <a:rPr lang="en-GB" sz="2000" dirty="0">
                <a:latin typeface="Algerian" panose="04020705040A02060702" pitchFamily="82" charset="0"/>
              </a:rPr>
              <a:t>MADRID 1KM</a:t>
            </a:r>
            <a:endParaRPr lang="en-GB" dirty="0">
              <a:latin typeface="Algerian" panose="04020705040A02060702" pitchFamily="82" charset="0"/>
            </a:endParaRPr>
          </a:p>
        </p:txBody>
      </p:sp>
      <p:sp>
        <p:nvSpPr>
          <p:cNvPr id="10" name="TextBox 9"/>
          <p:cNvSpPr txBox="1"/>
          <p:nvPr/>
        </p:nvSpPr>
        <p:spPr>
          <a:xfrm>
            <a:off x="8682883" y="174886"/>
            <a:ext cx="2834217" cy="1015663"/>
          </a:xfrm>
          <a:prstGeom prst="rect">
            <a:avLst/>
          </a:prstGeom>
          <a:noFill/>
        </p:spPr>
        <p:txBody>
          <a:bodyPr wrap="square" rtlCol="0">
            <a:spAutoFit/>
          </a:bodyPr>
          <a:lstStyle/>
          <a:p>
            <a:r>
              <a:rPr lang="es-CO" sz="6000" dirty="0">
                <a:solidFill>
                  <a:srgbClr val="E87D1E"/>
                </a:solidFill>
                <a:latin typeface="Century Gothic" panose="020B0502020202020204" pitchFamily="34" charset="0"/>
                <a:cs typeface="Calibri" panose="020F0502020204030204" pitchFamily="34" charset="0"/>
              </a:rPr>
              <a:t>ce</a:t>
            </a:r>
            <a:r>
              <a:rPr lang="es-CO" sz="6000" dirty="0">
                <a:solidFill>
                  <a:srgbClr val="115076"/>
                </a:solidFill>
                <a:latin typeface="Century Gothic" panose="020B0502020202020204" pitchFamily="34" charset="0"/>
                <a:cs typeface="Calibri" panose="020F0502020204030204" pitchFamily="34" charset="0"/>
              </a:rPr>
              <a:t>ntro</a:t>
            </a:r>
          </a:p>
        </p:txBody>
      </p:sp>
      <p:grpSp>
        <p:nvGrpSpPr>
          <p:cNvPr id="2" name="Group 1" descr="arrow pointing to the centre of a target"/>
          <p:cNvGrpSpPr/>
          <p:nvPr/>
        </p:nvGrpSpPr>
        <p:grpSpPr>
          <a:xfrm>
            <a:off x="9177946" y="1094457"/>
            <a:ext cx="1844092" cy="1807210"/>
            <a:chOff x="8515345" y="423154"/>
            <a:chExt cx="2051056" cy="2010035"/>
          </a:xfrm>
        </p:grpSpPr>
        <p:pic>
          <p:nvPicPr>
            <p:cNvPr id="11266" name="Picture 2" descr="arrow pointing to the centre of a target"/>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515345" y="423154"/>
              <a:ext cx="2051056" cy="2010035"/>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Arrow Connector 10"/>
            <p:cNvCxnSpPr/>
            <p:nvPr/>
          </p:nvCxnSpPr>
          <p:spPr>
            <a:xfrm flipV="1">
              <a:off x="8949267" y="1611349"/>
              <a:ext cx="406400" cy="742385"/>
            </a:xfrm>
            <a:prstGeom prst="straightConnector1">
              <a:avLst/>
            </a:prstGeom>
            <a:ln w="50800">
              <a:solidFill>
                <a:srgbClr val="E87D1E"/>
              </a:solidFill>
              <a:tailEnd type="triangle"/>
            </a:ln>
          </p:spPr>
          <p:style>
            <a:lnRef idx="1">
              <a:schemeClr val="accent1"/>
            </a:lnRef>
            <a:fillRef idx="0">
              <a:schemeClr val="accent1"/>
            </a:fillRef>
            <a:effectRef idx="0">
              <a:schemeClr val="accent1"/>
            </a:effectRef>
            <a:fontRef idx="minor">
              <a:schemeClr val="tx1"/>
            </a:fontRef>
          </p:style>
        </p:cxnSp>
      </p:grpSp>
      <p:sp>
        <p:nvSpPr>
          <p:cNvPr id="13" name="TextBox 12"/>
          <p:cNvSpPr txBox="1"/>
          <p:nvPr/>
        </p:nvSpPr>
        <p:spPr>
          <a:xfrm>
            <a:off x="7626486" y="3349730"/>
            <a:ext cx="4768303"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ne</a:t>
            </a:r>
            <a:r>
              <a:rPr lang="es-CO" sz="6000" dirty="0">
                <a:solidFill>
                  <a:srgbClr val="E87D1E"/>
                </a:solidFill>
                <a:latin typeface="Century Gothic" panose="020B0502020202020204" pitchFamily="34" charset="0"/>
                <a:cs typeface="Calibri" panose="020F0502020204030204" pitchFamily="34" charset="0"/>
              </a:rPr>
              <a:t>ce</a:t>
            </a:r>
            <a:r>
              <a:rPr lang="es-CO" sz="6000" dirty="0">
                <a:solidFill>
                  <a:srgbClr val="115076"/>
                </a:solidFill>
                <a:latin typeface="Century Gothic" panose="020B0502020202020204" pitchFamily="34" charset="0"/>
                <a:cs typeface="Calibri" panose="020F0502020204030204" pitchFamily="34" charset="0"/>
              </a:rPr>
              <a:t>sitar</a:t>
            </a:r>
          </a:p>
        </p:txBody>
      </p:sp>
      <p:sp>
        <p:nvSpPr>
          <p:cNvPr id="18" name="TextBox 17"/>
          <p:cNvSpPr txBox="1"/>
          <p:nvPr/>
        </p:nvSpPr>
        <p:spPr>
          <a:xfrm>
            <a:off x="8890761" y="4245857"/>
            <a:ext cx="2296075" cy="646331"/>
          </a:xfrm>
          <a:prstGeom prst="rect">
            <a:avLst/>
          </a:prstGeom>
          <a:noFill/>
        </p:spPr>
        <p:txBody>
          <a:bodyPr wrap="square" rtlCol="0">
            <a:spAutoFit/>
          </a:bodyPr>
          <a:lstStyle/>
          <a:p>
            <a:pPr algn="ctr"/>
            <a:r>
              <a:rPr lang="en-GB" sz="3600" dirty="0">
                <a:solidFill>
                  <a:srgbClr val="115076"/>
                </a:solidFill>
                <a:latin typeface="Century Gothic" panose="020B0502020202020204" pitchFamily="34" charset="0"/>
                <a:cs typeface="Calibri" panose="020F0502020204030204" pitchFamily="34" charset="0"/>
              </a:rPr>
              <a:t>[to need]</a:t>
            </a:r>
          </a:p>
        </p:txBody>
      </p:sp>
      <p:sp>
        <p:nvSpPr>
          <p:cNvPr id="19" name="TextBox 18"/>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2007246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c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ce_cerca.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subTnLst>
                                    <p:audio>
                                      <p:cMediaNode>
                                        <p:cTn display="0" masterRel="sameClick">
                                          <p:stCondLst>
                                            <p:cond evt="begin" delay="0">
                                              <p:tn val="24"/>
                                            </p:cond>
                                          </p:stCondLst>
                                          <p:endCondLst>
                                            <p:cond evt="onStopAudio" delay="0">
                                              <p:tgtEl>
                                                <p:sldTgt/>
                                              </p:tgtEl>
                                            </p:cond>
                                          </p:endCondLst>
                                        </p:cTn>
                                        <p:tgtEl>
                                          <p:sndTgt r:embed="rId5" name="ce_doce.wav"/>
                                        </p:tgtEl>
                                      </p:cMediaNode>
                                    </p:audio>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1268"/>
                                        </p:tgtEl>
                                        <p:attrNameLst>
                                          <p:attrName>style.visibility</p:attrName>
                                        </p:attrNameLst>
                                      </p:cBhvr>
                                      <p:to>
                                        <p:strVal val="visible"/>
                                      </p:to>
                                    </p:set>
                                    <p:animEffect transition="in" filter="fade">
                                      <p:cBhvr>
                                        <p:cTn id="31" dur="500"/>
                                        <p:tgtEl>
                                          <p:spTgt spid="11268"/>
                                        </p:tgtEl>
                                      </p:cBhvr>
                                    </p:animEffect>
                                  </p:childTnLst>
                                  <p:subTnLst>
                                    <p:audio>
                                      <p:cMediaNode>
                                        <p:cTn display="0" masterRel="sameClick">
                                          <p:stCondLst>
                                            <p:cond evt="begin" delay="0">
                                              <p:tn val="29"/>
                                            </p:cond>
                                          </p:stCondLst>
                                          <p:endCondLst>
                                            <p:cond evt="onStopAudio" delay="0">
                                              <p:tgtEl>
                                                <p:sldTgt/>
                                              </p:tgtEl>
                                            </p:cond>
                                          </p:endCondLst>
                                        </p:cTn>
                                        <p:tgtEl>
                                          <p:sndTgt r:embed="rId5" name="ce_doce.wav"/>
                                        </p:tgtEl>
                                      </p:cMediaNode>
                                    </p:audio>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subTnLst>
                                    <p:audio>
                                      <p:cMediaNode>
                                        <p:cTn display="0" masterRel="sameClick">
                                          <p:stCondLst>
                                            <p:cond evt="begin" delay="0">
                                              <p:tn val="34"/>
                                            </p:cond>
                                          </p:stCondLst>
                                          <p:endCondLst>
                                            <p:cond evt="onStopAudio" delay="0">
                                              <p:tgtEl>
                                                <p:sldTgt/>
                                              </p:tgtEl>
                                            </p:cond>
                                          </p:endCondLst>
                                        </p:cTn>
                                        <p:tgtEl>
                                          <p:sndTgt r:embed="rId6" name="ce_centro.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fade">
                                      <p:cBhvr>
                                        <p:cTn id="41" dur="500"/>
                                        <p:tgtEl>
                                          <p:spTgt spid="2"/>
                                        </p:tgtEl>
                                      </p:cBhvr>
                                    </p:animEffect>
                                  </p:childTnLst>
                                  <p:subTnLst>
                                    <p:audio>
                                      <p:cMediaNode>
                                        <p:cTn display="0" masterRel="sameClick">
                                          <p:stCondLst>
                                            <p:cond evt="begin" delay="0">
                                              <p:tn val="39"/>
                                            </p:cond>
                                          </p:stCondLst>
                                          <p:endCondLst>
                                            <p:cond evt="onStopAudio" delay="0">
                                              <p:tgtEl>
                                                <p:sldTgt/>
                                              </p:tgtEl>
                                            </p:cond>
                                          </p:endCondLst>
                                        </p:cTn>
                                        <p:tgtEl>
                                          <p:sndTgt r:embed="rId6" name="ce_centro.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subTnLst>
                                    <p:audio>
                                      <p:cMediaNode>
                                        <p:cTn display="0" masterRel="sameClick">
                                          <p:stCondLst>
                                            <p:cond evt="begin" delay="0">
                                              <p:tn val="44"/>
                                            </p:cond>
                                          </p:stCondLst>
                                          <p:endCondLst>
                                            <p:cond evt="onStopAudio" delay="0">
                                              <p:tgtEl>
                                                <p:sldTgt/>
                                              </p:tgtEl>
                                            </p:cond>
                                          </p:endCondLst>
                                        </p:cTn>
                                        <p:tgtEl>
                                          <p:sndTgt r:embed="rId7" name="ce_necesario.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500"/>
                                        <p:tgtEl>
                                          <p:spTgt spid="22"/>
                                        </p:tgtEl>
                                      </p:cBhvr>
                                    </p:animEffect>
                                  </p:childTnLst>
                                  <p:subTnLst>
                                    <p:audio>
                                      <p:cMediaNode>
                                        <p:cTn display="0" masterRel="sameClick">
                                          <p:stCondLst>
                                            <p:cond evt="begin" delay="0">
                                              <p:tn val="49"/>
                                            </p:cond>
                                          </p:stCondLst>
                                          <p:endCondLst>
                                            <p:cond evt="onStopAudio" delay="0">
                                              <p:tgtEl>
                                                <p:sldTgt/>
                                              </p:tgtEl>
                                            </p:cond>
                                          </p:endCondLst>
                                        </p:cTn>
                                        <p:tgtEl>
                                          <p:sndTgt r:embed="rId7" name="ce_necesario.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500"/>
                                        <p:tgtEl>
                                          <p:spTgt spid="15"/>
                                        </p:tgtEl>
                                      </p:cBhvr>
                                    </p:animEffect>
                                  </p:childTnLst>
                                  <p:subTnLst>
                                    <p:audio>
                                      <p:cMediaNode>
                                        <p:cTn display="0" masterRel="sameClick">
                                          <p:stCondLst>
                                            <p:cond evt="begin" delay="0">
                                              <p:tn val="54"/>
                                            </p:cond>
                                          </p:stCondLst>
                                          <p:endCondLst>
                                            <p:cond evt="onStopAudio" delay="0">
                                              <p:tgtEl>
                                                <p:sldTgt/>
                                              </p:tgtEl>
                                            </p:cond>
                                          </p:endCondLst>
                                        </p:cTn>
                                        <p:tgtEl>
                                          <p:sndTgt r:embed="rId8" name="ce_parecer.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fade">
                                      <p:cBhvr>
                                        <p:cTn id="61" dur="500"/>
                                        <p:tgtEl>
                                          <p:spTgt spid="20"/>
                                        </p:tgtEl>
                                      </p:cBhvr>
                                    </p:animEffect>
                                  </p:childTnLst>
                                  <p:subTnLst>
                                    <p:audio>
                                      <p:cMediaNode>
                                        <p:cTn display="0" masterRel="sameClick">
                                          <p:stCondLst>
                                            <p:cond evt="begin" delay="0">
                                              <p:tn val="59"/>
                                            </p:cond>
                                          </p:stCondLst>
                                          <p:endCondLst>
                                            <p:cond evt="onStopAudio" delay="0">
                                              <p:tgtEl>
                                                <p:sldTgt/>
                                              </p:tgtEl>
                                            </p:cond>
                                          </p:endCondLst>
                                        </p:cTn>
                                        <p:tgtEl>
                                          <p:sndTgt r:embed="rId8" name="ce_parecer.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fade">
                                      <p:cBhvr>
                                        <p:cTn id="66" dur="500"/>
                                        <p:tgtEl>
                                          <p:spTgt spid="13"/>
                                        </p:tgtEl>
                                      </p:cBhvr>
                                    </p:animEffect>
                                  </p:childTnLst>
                                  <p:subTnLst>
                                    <p:audio>
                                      <p:cMediaNode>
                                        <p:cTn display="0" masterRel="sameClick">
                                          <p:stCondLst>
                                            <p:cond evt="begin" delay="0">
                                              <p:tn val="64"/>
                                            </p:cond>
                                          </p:stCondLst>
                                          <p:endCondLst>
                                            <p:cond evt="onStopAudio" delay="0">
                                              <p:tgtEl>
                                                <p:sldTgt/>
                                              </p:tgtEl>
                                            </p:cond>
                                          </p:endCondLst>
                                        </p:cTn>
                                        <p:tgtEl>
                                          <p:sndTgt r:embed="rId9" name="ce_necesitar.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fade">
                                      <p:cBhvr>
                                        <p:cTn id="71" dur="500"/>
                                        <p:tgtEl>
                                          <p:spTgt spid="18"/>
                                        </p:tgtEl>
                                      </p:cBhvr>
                                    </p:animEffect>
                                  </p:childTnLst>
                                  <p:subTnLst>
                                    <p:audio>
                                      <p:cMediaNode>
                                        <p:cTn display="0" masterRel="sameClick">
                                          <p:stCondLst>
                                            <p:cond evt="begin" delay="0">
                                              <p:tn val="69"/>
                                            </p:cond>
                                          </p:stCondLst>
                                          <p:endCondLst>
                                            <p:cond evt="onStopAudio" delay="0">
                                              <p:tgtEl>
                                                <p:sldTgt/>
                                              </p:tgtEl>
                                            </p:cond>
                                          </p:endCondLst>
                                        </p:cTn>
                                        <p:tgtEl>
                                          <p:sndTgt r:embed="rId9" name="ce_necesita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14" grpId="0"/>
      <p:bldP spid="17" grpId="0"/>
      <p:bldP spid="22" grpId="0"/>
      <p:bldP spid="15" grpId="0"/>
      <p:bldP spid="20" grpId="0"/>
      <p:bldP spid="8" grpId="0"/>
      <p:bldP spid="10" grpId="0"/>
      <p:bldP spid="13" grpId="0"/>
      <p:bldP spid="1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algn="ctr"/>
            <a:r>
              <a:rPr lang="en-GB" sz="13300" b="1" dirty="0" err="1">
                <a:solidFill>
                  <a:srgbClr val="115076"/>
                </a:solidFill>
                <a:latin typeface="Century Gothic" panose="020B0502020202020204" pitchFamily="34" charset="0"/>
                <a:cs typeface="Calibri" panose="020F0502020204030204" pitchFamily="34" charset="0"/>
              </a:rPr>
              <a:t>ce</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4" name="Rounded Rectangle 3" descr="rectangle"/>
          <p:cNvSpPr/>
          <p:nvPr/>
        </p:nvSpPr>
        <p:spPr>
          <a:xfrm>
            <a:off x="4486642" y="1833769"/>
            <a:ext cx="3196166" cy="2509129"/>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4" name="TextBox 13"/>
          <p:cNvSpPr txBox="1"/>
          <p:nvPr/>
        </p:nvSpPr>
        <p:spPr>
          <a:xfrm>
            <a:off x="844203" y="171534"/>
            <a:ext cx="2834217"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do</a:t>
            </a:r>
            <a:r>
              <a:rPr lang="es-CO" sz="6000" dirty="0">
                <a:solidFill>
                  <a:srgbClr val="E87D1E"/>
                </a:solidFill>
                <a:latin typeface="Century Gothic" panose="020B0502020202020204" pitchFamily="34" charset="0"/>
                <a:cs typeface="Calibri" panose="020F0502020204030204" pitchFamily="34" charset="0"/>
              </a:rPr>
              <a:t>ce</a:t>
            </a:r>
          </a:p>
        </p:txBody>
      </p:sp>
      <p:sp>
        <p:nvSpPr>
          <p:cNvPr id="17" name="TextBox 16"/>
          <p:cNvSpPr txBox="1"/>
          <p:nvPr/>
        </p:nvSpPr>
        <p:spPr>
          <a:xfrm>
            <a:off x="324176" y="3374698"/>
            <a:ext cx="4024835"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ne</a:t>
            </a:r>
            <a:r>
              <a:rPr lang="es-CO" sz="6000" dirty="0">
                <a:solidFill>
                  <a:srgbClr val="E87D1E"/>
                </a:solidFill>
                <a:latin typeface="Century Gothic" panose="020B0502020202020204" pitchFamily="34" charset="0"/>
                <a:cs typeface="Calibri" panose="020F0502020204030204" pitchFamily="34" charset="0"/>
              </a:rPr>
              <a:t>ce</a:t>
            </a:r>
            <a:r>
              <a:rPr lang="es-CO" sz="6000" dirty="0">
                <a:solidFill>
                  <a:srgbClr val="115076"/>
                </a:solidFill>
                <a:latin typeface="Century Gothic" panose="020B0502020202020204" pitchFamily="34" charset="0"/>
                <a:cs typeface="Calibri" panose="020F0502020204030204" pitchFamily="34" charset="0"/>
              </a:rPr>
              <a:t>sario</a:t>
            </a:r>
          </a:p>
        </p:txBody>
      </p:sp>
      <p:sp>
        <p:nvSpPr>
          <p:cNvPr id="15" name="TextBox 14"/>
          <p:cNvSpPr txBox="1"/>
          <p:nvPr/>
        </p:nvSpPr>
        <p:spPr>
          <a:xfrm>
            <a:off x="4267200" y="4505752"/>
            <a:ext cx="3657600"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pare</a:t>
            </a:r>
            <a:r>
              <a:rPr lang="es-CO" sz="6000" dirty="0">
                <a:solidFill>
                  <a:srgbClr val="E87D1E"/>
                </a:solidFill>
                <a:latin typeface="Century Gothic" panose="020B0502020202020204" pitchFamily="34" charset="0"/>
                <a:cs typeface="Calibri" panose="020F0502020204030204" pitchFamily="34" charset="0"/>
              </a:rPr>
              <a:t>ce</a:t>
            </a:r>
            <a:r>
              <a:rPr lang="es-CO" sz="6000" dirty="0">
                <a:solidFill>
                  <a:srgbClr val="115076"/>
                </a:solidFill>
                <a:latin typeface="Century Gothic" panose="020B0502020202020204" pitchFamily="34" charset="0"/>
                <a:cs typeface="Calibri" panose="020F0502020204030204" pitchFamily="34" charset="0"/>
              </a:rPr>
              <a:t>r</a:t>
            </a:r>
          </a:p>
        </p:txBody>
      </p:sp>
      <p:sp>
        <p:nvSpPr>
          <p:cNvPr id="10" name="TextBox 9"/>
          <p:cNvSpPr txBox="1"/>
          <p:nvPr/>
        </p:nvSpPr>
        <p:spPr>
          <a:xfrm>
            <a:off x="8682883" y="174886"/>
            <a:ext cx="2834217" cy="1015663"/>
          </a:xfrm>
          <a:prstGeom prst="rect">
            <a:avLst/>
          </a:prstGeom>
          <a:noFill/>
        </p:spPr>
        <p:txBody>
          <a:bodyPr wrap="square" rtlCol="0">
            <a:spAutoFit/>
          </a:bodyPr>
          <a:lstStyle/>
          <a:p>
            <a:r>
              <a:rPr lang="es-CO" sz="6000" dirty="0">
                <a:solidFill>
                  <a:srgbClr val="E87D1E"/>
                </a:solidFill>
                <a:latin typeface="Century Gothic" panose="020B0502020202020204" pitchFamily="34" charset="0"/>
                <a:cs typeface="Calibri" panose="020F0502020204030204" pitchFamily="34" charset="0"/>
              </a:rPr>
              <a:t>ce</a:t>
            </a:r>
            <a:r>
              <a:rPr lang="es-CO" sz="6000" dirty="0">
                <a:solidFill>
                  <a:srgbClr val="115076"/>
                </a:solidFill>
                <a:latin typeface="Century Gothic" panose="020B0502020202020204" pitchFamily="34" charset="0"/>
                <a:cs typeface="Calibri" panose="020F0502020204030204" pitchFamily="34" charset="0"/>
              </a:rPr>
              <a:t>ntro</a:t>
            </a:r>
          </a:p>
        </p:txBody>
      </p:sp>
      <p:sp>
        <p:nvSpPr>
          <p:cNvPr id="13" name="TextBox 12"/>
          <p:cNvSpPr txBox="1"/>
          <p:nvPr/>
        </p:nvSpPr>
        <p:spPr>
          <a:xfrm>
            <a:off x="7626486" y="3349730"/>
            <a:ext cx="4768303"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ne</a:t>
            </a:r>
            <a:r>
              <a:rPr lang="es-CO" sz="6000" dirty="0">
                <a:solidFill>
                  <a:srgbClr val="E87D1E"/>
                </a:solidFill>
                <a:latin typeface="Century Gothic" panose="020B0502020202020204" pitchFamily="34" charset="0"/>
                <a:cs typeface="Calibri" panose="020F0502020204030204" pitchFamily="34" charset="0"/>
              </a:rPr>
              <a:t>ce</a:t>
            </a:r>
            <a:r>
              <a:rPr lang="es-CO" sz="6000" dirty="0">
                <a:solidFill>
                  <a:srgbClr val="115076"/>
                </a:solidFill>
                <a:latin typeface="Century Gothic" panose="020B0502020202020204" pitchFamily="34" charset="0"/>
                <a:cs typeface="Calibri" panose="020F0502020204030204" pitchFamily="34" charset="0"/>
              </a:rPr>
              <a:t>sitar</a:t>
            </a:r>
          </a:p>
        </p:txBody>
      </p:sp>
      <p:sp>
        <p:nvSpPr>
          <p:cNvPr id="19" name="TextBox 18"/>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
        <p:nvSpPr>
          <p:cNvPr id="11" name="TextBox 10">
            <a:extLst>
              <a:ext uri="{FF2B5EF4-FFF2-40B4-BE49-F238E27FC236}">
                <a16:creationId xmlns:a16="http://schemas.microsoft.com/office/drawing/2014/main" id="{0340272B-E10D-904F-95DF-676276223A8D}"/>
              </a:ext>
            </a:extLst>
          </p:cNvPr>
          <p:cNvSpPr txBox="1"/>
          <p:nvPr/>
        </p:nvSpPr>
        <p:spPr>
          <a:xfrm>
            <a:off x="4416055" y="3230194"/>
            <a:ext cx="3359890"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ce</a:t>
            </a:r>
            <a:r>
              <a:rPr lang="es-CO" sz="6000" dirty="0">
                <a:solidFill>
                  <a:srgbClr val="115076"/>
                </a:solidFill>
                <a:latin typeface="Century Gothic" panose="020B0502020202020204" pitchFamily="34" charset="0"/>
                <a:cs typeface="Calibri" panose="020F0502020204030204" pitchFamily="34" charset="0"/>
              </a:rPr>
              <a:t>rca</a:t>
            </a:r>
          </a:p>
        </p:txBody>
      </p:sp>
    </p:spTree>
    <p:extLst>
      <p:ext uri="{BB962C8B-B14F-4D97-AF65-F5344CB8AC3E}">
        <p14:creationId xmlns:p14="http://schemas.microsoft.com/office/powerpoint/2010/main" val="4234520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c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subTnLst>
                                    <p:audio>
                                      <p:cMediaNode>
                                        <p:cTn display="0" masterRel="sameClick">
                                          <p:stCondLst>
                                            <p:cond evt="begin" delay="0">
                                              <p:tn val="15"/>
                                            </p:cond>
                                          </p:stCondLst>
                                          <p:endCondLst>
                                            <p:cond evt="onStopAudio" delay="0">
                                              <p:tgtEl>
                                                <p:sldTgt/>
                                              </p:tgtEl>
                                            </p:cond>
                                          </p:endCondLst>
                                        </p:cTn>
                                        <p:tgtEl>
                                          <p:sndTgt r:embed="rId4" name="ce_cerca.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subTnLst>
                                    <p:audio>
                                      <p:cMediaNode>
                                        <p:cTn display="0" masterRel="sameClick">
                                          <p:stCondLst>
                                            <p:cond evt="begin" delay="0">
                                              <p:tn val="20"/>
                                            </p:cond>
                                          </p:stCondLst>
                                          <p:endCondLst>
                                            <p:cond evt="onStopAudio" delay="0">
                                              <p:tgtEl>
                                                <p:sldTgt/>
                                              </p:tgtEl>
                                            </p:cond>
                                          </p:endCondLst>
                                        </p:cTn>
                                        <p:tgtEl>
                                          <p:sndTgt r:embed="rId5" name="ce_doce.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subTnLst>
                                    <p:audio>
                                      <p:cMediaNode>
                                        <p:cTn display="0" masterRel="sameClick">
                                          <p:stCondLst>
                                            <p:cond evt="begin" delay="0">
                                              <p:tn val="25"/>
                                            </p:cond>
                                          </p:stCondLst>
                                          <p:endCondLst>
                                            <p:cond evt="onStopAudio" delay="0">
                                              <p:tgtEl>
                                                <p:sldTgt/>
                                              </p:tgtEl>
                                            </p:cond>
                                          </p:endCondLst>
                                        </p:cTn>
                                        <p:tgtEl>
                                          <p:sndTgt r:embed="rId6" name="ce_centro.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subTnLst>
                                    <p:audio>
                                      <p:cMediaNode>
                                        <p:cTn display="0" masterRel="sameClick">
                                          <p:stCondLst>
                                            <p:cond evt="begin" delay="0">
                                              <p:tn val="30"/>
                                            </p:cond>
                                          </p:stCondLst>
                                          <p:endCondLst>
                                            <p:cond evt="onStopAudio" delay="0">
                                              <p:tgtEl>
                                                <p:sldTgt/>
                                              </p:tgtEl>
                                            </p:cond>
                                          </p:endCondLst>
                                        </p:cTn>
                                        <p:tgtEl>
                                          <p:sndTgt r:embed="rId7" name="ce_necesario.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subTnLst>
                                    <p:audio>
                                      <p:cMediaNode>
                                        <p:cTn display="0" masterRel="sameClick">
                                          <p:stCondLst>
                                            <p:cond evt="begin" delay="0">
                                              <p:tn val="35"/>
                                            </p:cond>
                                          </p:stCondLst>
                                          <p:endCondLst>
                                            <p:cond evt="onStopAudio" delay="0">
                                              <p:tgtEl>
                                                <p:sldTgt/>
                                              </p:tgtEl>
                                            </p:cond>
                                          </p:endCondLst>
                                        </p:cTn>
                                        <p:tgtEl>
                                          <p:sndTgt r:embed="rId8" name="ce_parecer.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subTnLst>
                                    <p:audio>
                                      <p:cMediaNode>
                                        <p:cTn display="0" masterRel="sameClick">
                                          <p:stCondLst>
                                            <p:cond evt="begin" delay="0">
                                              <p:tn val="40"/>
                                            </p:cond>
                                          </p:stCondLst>
                                          <p:endCondLst>
                                            <p:cond evt="onStopAudio" delay="0">
                                              <p:tgtEl>
                                                <p:sldTgt/>
                                              </p:tgtEl>
                                            </p:cond>
                                          </p:endCondLst>
                                        </p:cTn>
                                        <p:tgtEl>
                                          <p:sndTgt r:embed="rId9" name="ce_necesita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14" grpId="0"/>
      <p:bldP spid="17" grpId="0"/>
      <p:bldP spid="15" grpId="0"/>
      <p:bldP spid="10" grpId="0"/>
      <p:bldP spid="13" grpId="0"/>
      <p:bldP spid="1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0424"/>
            <a:ext cx="10515600" cy="1325563"/>
          </a:xfrm>
        </p:spPr>
        <p:txBody>
          <a:bodyPr>
            <a:noAutofit/>
          </a:bodyPr>
          <a:lstStyle/>
          <a:p>
            <a:pPr algn="ctr"/>
            <a:r>
              <a:rPr lang="en-GB" sz="12000" b="1" dirty="0" err="1">
                <a:solidFill>
                  <a:srgbClr val="115076"/>
                </a:solidFill>
                <a:latin typeface="Century Gothic" panose="020B0502020202020204" pitchFamily="34" charset="0"/>
                <a:cs typeface="Calibri" panose="020F0502020204030204" pitchFamily="34" charset="0"/>
              </a:rPr>
              <a:t>ce</a:t>
            </a:r>
            <a:endParaRPr lang="en-GB" sz="12000" b="1" dirty="0">
              <a:solidFill>
                <a:srgbClr val="115076"/>
              </a:solidFill>
              <a:latin typeface="Century Gothic" panose="020B0502020202020204" pitchFamily="34" charset="0"/>
              <a:cs typeface="Calibri" panose="020F0502020204030204" pitchFamily="34" charset="0"/>
            </a:endParaRPr>
          </a:p>
        </p:txBody>
      </p:sp>
      <p:sp>
        <p:nvSpPr>
          <p:cNvPr id="4" name="Rounded Rectangle 3" descr="rectangle"/>
          <p:cNvSpPr/>
          <p:nvPr/>
        </p:nvSpPr>
        <p:spPr>
          <a:xfrm>
            <a:off x="4486642" y="1833769"/>
            <a:ext cx="3196166" cy="2509129"/>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TextBox 4"/>
          <p:cNvSpPr txBox="1"/>
          <p:nvPr/>
        </p:nvSpPr>
        <p:spPr>
          <a:xfrm>
            <a:off x="4416055" y="3230194"/>
            <a:ext cx="3359890"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ce</a:t>
            </a:r>
            <a:r>
              <a:rPr lang="es-CO" sz="6000" dirty="0">
                <a:solidFill>
                  <a:srgbClr val="115076"/>
                </a:solidFill>
                <a:latin typeface="Century Gothic" panose="020B0502020202020204" pitchFamily="34" charset="0"/>
                <a:cs typeface="Calibri" panose="020F0502020204030204" pitchFamily="34" charset="0"/>
              </a:rPr>
              <a:t>rca</a:t>
            </a:r>
          </a:p>
        </p:txBody>
      </p:sp>
      <p:sp>
        <p:nvSpPr>
          <p:cNvPr id="14" name="TextBox 13"/>
          <p:cNvSpPr txBox="1"/>
          <p:nvPr/>
        </p:nvSpPr>
        <p:spPr>
          <a:xfrm>
            <a:off x="844203" y="171534"/>
            <a:ext cx="2834217"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do</a:t>
            </a:r>
            <a:r>
              <a:rPr lang="es-CO" sz="6000" dirty="0">
                <a:solidFill>
                  <a:srgbClr val="E87D1E"/>
                </a:solidFill>
                <a:latin typeface="Century Gothic" panose="020B0502020202020204" pitchFamily="34" charset="0"/>
                <a:cs typeface="Calibri" panose="020F0502020204030204" pitchFamily="34" charset="0"/>
              </a:rPr>
              <a:t>ce</a:t>
            </a:r>
          </a:p>
        </p:txBody>
      </p:sp>
      <p:sp>
        <p:nvSpPr>
          <p:cNvPr id="17" name="TextBox 16"/>
          <p:cNvSpPr txBox="1"/>
          <p:nvPr/>
        </p:nvSpPr>
        <p:spPr>
          <a:xfrm>
            <a:off x="324176" y="3374698"/>
            <a:ext cx="4024835"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ne</a:t>
            </a:r>
            <a:r>
              <a:rPr lang="es-CO" sz="6000" dirty="0">
                <a:solidFill>
                  <a:srgbClr val="E87D1E"/>
                </a:solidFill>
                <a:latin typeface="Century Gothic" panose="020B0502020202020204" pitchFamily="34" charset="0"/>
                <a:cs typeface="Calibri" panose="020F0502020204030204" pitchFamily="34" charset="0"/>
              </a:rPr>
              <a:t>ce</a:t>
            </a:r>
            <a:r>
              <a:rPr lang="es-CO" sz="6000" dirty="0">
                <a:solidFill>
                  <a:srgbClr val="115076"/>
                </a:solidFill>
                <a:latin typeface="Century Gothic" panose="020B0502020202020204" pitchFamily="34" charset="0"/>
                <a:cs typeface="Calibri" panose="020F0502020204030204" pitchFamily="34" charset="0"/>
              </a:rPr>
              <a:t>sario</a:t>
            </a:r>
          </a:p>
        </p:txBody>
      </p:sp>
      <p:sp>
        <p:nvSpPr>
          <p:cNvPr id="15" name="TextBox 14"/>
          <p:cNvSpPr txBox="1"/>
          <p:nvPr/>
        </p:nvSpPr>
        <p:spPr>
          <a:xfrm>
            <a:off x="4267200" y="4505752"/>
            <a:ext cx="3657600"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pare</a:t>
            </a:r>
            <a:r>
              <a:rPr lang="es-CO" sz="6000" dirty="0">
                <a:solidFill>
                  <a:srgbClr val="E87D1E"/>
                </a:solidFill>
                <a:latin typeface="Century Gothic" panose="020B0502020202020204" pitchFamily="34" charset="0"/>
                <a:cs typeface="Calibri" panose="020F0502020204030204" pitchFamily="34" charset="0"/>
              </a:rPr>
              <a:t>ce</a:t>
            </a:r>
            <a:r>
              <a:rPr lang="es-CO" sz="6000" dirty="0">
                <a:solidFill>
                  <a:srgbClr val="115076"/>
                </a:solidFill>
                <a:latin typeface="Century Gothic" panose="020B0502020202020204" pitchFamily="34" charset="0"/>
                <a:cs typeface="Calibri" panose="020F0502020204030204" pitchFamily="34" charset="0"/>
              </a:rPr>
              <a:t>r</a:t>
            </a:r>
          </a:p>
        </p:txBody>
      </p:sp>
      <p:sp>
        <p:nvSpPr>
          <p:cNvPr id="10" name="TextBox 9"/>
          <p:cNvSpPr txBox="1"/>
          <p:nvPr/>
        </p:nvSpPr>
        <p:spPr>
          <a:xfrm>
            <a:off x="8682883" y="174886"/>
            <a:ext cx="2834217" cy="1015663"/>
          </a:xfrm>
          <a:prstGeom prst="rect">
            <a:avLst/>
          </a:prstGeom>
          <a:noFill/>
        </p:spPr>
        <p:txBody>
          <a:bodyPr wrap="square" rtlCol="0">
            <a:spAutoFit/>
          </a:bodyPr>
          <a:lstStyle/>
          <a:p>
            <a:r>
              <a:rPr lang="es-CO" sz="6000" dirty="0">
                <a:solidFill>
                  <a:srgbClr val="E87D1E"/>
                </a:solidFill>
                <a:latin typeface="Century Gothic" panose="020B0502020202020204" pitchFamily="34" charset="0"/>
                <a:cs typeface="Calibri" panose="020F0502020204030204" pitchFamily="34" charset="0"/>
              </a:rPr>
              <a:t>ce</a:t>
            </a:r>
            <a:r>
              <a:rPr lang="es-CO" sz="6000" dirty="0">
                <a:solidFill>
                  <a:srgbClr val="115076"/>
                </a:solidFill>
                <a:latin typeface="Century Gothic" panose="020B0502020202020204" pitchFamily="34" charset="0"/>
                <a:cs typeface="Calibri" panose="020F0502020204030204" pitchFamily="34" charset="0"/>
              </a:rPr>
              <a:t>ntro</a:t>
            </a:r>
          </a:p>
        </p:txBody>
      </p:sp>
      <p:sp>
        <p:nvSpPr>
          <p:cNvPr id="13" name="TextBox 12"/>
          <p:cNvSpPr txBox="1"/>
          <p:nvPr/>
        </p:nvSpPr>
        <p:spPr>
          <a:xfrm>
            <a:off x="7626486" y="3349730"/>
            <a:ext cx="4768303"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ne</a:t>
            </a:r>
            <a:r>
              <a:rPr lang="es-CO" sz="6000" dirty="0">
                <a:solidFill>
                  <a:srgbClr val="E87D1E"/>
                </a:solidFill>
                <a:latin typeface="Century Gothic" panose="020B0502020202020204" pitchFamily="34" charset="0"/>
                <a:cs typeface="Calibri" panose="020F0502020204030204" pitchFamily="34" charset="0"/>
              </a:rPr>
              <a:t>ce</a:t>
            </a:r>
            <a:r>
              <a:rPr lang="es-CO" sz="6000" dirty="0">
                <a:solidFill>
                  <a:srgbClr val="115076"/>
                </a:solidFill>
                <a:latin typeface="Century Gothic" panose="020B0502020202020204" pitchFamily="34" charset="0"/>
                <a:cs typeface="Calibri" panose="020F0502020204030204" pitchFamily="34" charset="0"/>
              </a:rPr>
              <a:t>sitar</a:t>
            </a:r>
          </a:p>
        </p:txBody>
      </p:sp>
      <p:sp>
        <p:nvSpPr>
          <p:cNvPr id="19" name="TextBox 18"/>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1697805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14" grpId="0"/>
      <p:bldP spid="17" grpId="0"/>
      <p:bldP spid="15" grpId="0"/>
      <p:bldP spid="10" grpId="0"/>
      <p:bldP spid="1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sz="13300" b="1" dirty="0">
                <a:solidFill>
                  <a:srgbClr val="115076"/>
                </a:solidFill>
                <a:latin typeface="Century Gothic" panose="020B0502020202020204" pitchFamily="34" charset="0"/>
                <a:cs typeface="Calibri" panose="020F0502020204030204" pitchFamily="34" charset="0"/>
              </a:rPr>
              <a:t>ci</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4" name="Rounded Rectangle 3" descr="rectangle"/>
          <p:cNvSpPr/>
          <p:nvPr/>
        </p:nvSpPr>
        <p:spPr>
          <a:xfrm>
            <a:off x="4480700" y="1772536"/>
            <a:ext cx="3196166" cy="2865871"/>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1" name="Picture 2" descr="green checkmark in a circle"/>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22706" y="2040031"/>
            <a:ext cx="1546588" cy="154658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678891" y="3508003"/>
            <a:ext cx="2834217"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ci</a:t>
            </a:r>
            <a:r>
              <a:rPr lang="es-CO" sz="6000" dirty="0">
                <a:solidFill>
                  <a:srgbClr val="115076"/>
                </a:solidFill>
                <a:latin typeface="Century Gothic" panose="020B0502020202020204" pitchFamily="34" charset="0"/>
                <a:cs typeface="Calibri" panose="020F0502020204030204" pitchFamily="34" charset="0"/>
              </a:rPr>
              <a:t>erto</a:t>
            </a:r>
          </a:p>
        </p:txBody>
      </p:sp>
      <p:sp>
        <p:nvSpPr>
          <p:cNvPr id="9" name="TextBox 8"/>
          <p:cNvSpPr txBox="1"/>
          <p:nvPr/>
        </p:nvSpPr>
        <p:spPr>
          <a:xfrm>
            <a:off x="718803" y="147941"/>
            <a:ext cx="2834217"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ci</a:t>
            </a:r>
            <a:r>
              <a:rPr lang="es-CO" sz="6000" dirty="0">
                <a:solidFill>
                  <a:srgbClr val="115076"/>
                </a:solidFill>
                <a:latin typeface="Century Gothic" panose="020B0502020202020204" pitchFamily="34" charset="0"/>
                <a:cs typeface="Calibri" panose="020F0502020204030204" pitchFamily="34" charset="0"/>
              </a:rPr>
              <a:t>ne</a:t>
            </a:r>
          </a:p>
        </p:txBody>
      </p:sp>
      <p:pic>
        <p:nvPicPr>
          <p:cNvPr id="12294" name="Picture 6" descr="popcorn, 3D glasses, and a film roll. "/>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94122" y="1183034"/>
            <a:ext cx="2083580" cy="156268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14070" y="3341961"/>
            <a:ext cx="3891311"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ci</a:t>
            </a:r>
            <a:r>
              <a:rPr lang="es-CO" sz="6000" dirty="0">
                <a:solidFill>
                  <a:srgbClr val="115076"/>
                </a:solidFill>
                <a:latin typeface="Century Gothic" panose="020B0502020202020204" pitchFamily="34" charset="0"/>
                <a:cs typeface="Calibri" panose="020F0502020204030204" pitchFamily="34" charset="0"/>
              </a:rPr>
              <a:t>encias</a:t>
            </a:r>
          </a:p>
        </p:txBody>
      </p:sp>
      <p:pic>
        <p:nvPicPr>
          <p:cNvPr id="12296" name="Picture 8" descr="test tubes"/>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360317" y="4490919"/>
            <a:ext cx="1598819" cy="163178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678891" y="4638407"/>
            <a:ext cx="2834217" cy="1200329"/>
          </a:xfrm>
          <a:prstGeom prst="rect">
            <a:avLst/>
          </a:prstGeom>
          <a:noFill/>
        </p:spPr>
        <p:txBody>
          <a:bodyPr wrap="square" rtlCol="0">
            <a:spAutoFit/>
          </a:bodyPr>
          <a:lstStyle/>
          <a:p>
            <a:pPr algn="ctr"/>
            <a:r>
              <a:rPr lang="es-CO" sz="7200" dirty="0">
                <a:solidFill>
                  <a:srgbClr val="115076"/>
                </a:solidFill>
                <a:latin typeface="Century Gothic" panose="020B0502020202020204" pitchFamily="34" charset="0"/>
                <a:cs typeface="Calibri" panose="020F0502020204030204" pitchFamily="34" charset="0"/>
              </a:rPr>
              <a:t>de</a:t>
            </a:r>
            <a:r>
              <a:rPr lang="es-CO" sz="7200" dirty="0">
                <a:solidFill>
                  <a:srgbClr val="E87D1E"/>
                </a:solidFill>
                <a:latin typeface="Century Gothic" panose="020B0502020202020204" pitchFamily="34" charset="0"/>
                <a:cs typeface="Calibri" panose="020F0502020204030204" pitchFamily="34" charset="0"/>
              </a:rPr>
              <a:t>ci</a:t>
            </a:r>
            <a:r>
              <a:rPr lang="es-CO" sz="7200" dirty="0">
                <a:solidFill>
                  <a:srgbClr val="115076"/>
                </a:solidFill>
                <a:latin typeface="Century Gothic" panose="020B0502020202020204" pitchFamily="34" charset="0"/>
                <a:cs typeface="Calibri" panose="020F0502020204030204" pitchFamily="34" charset="0"/>
              </a:rPr>
              <a:t>r</a:t>
            </a:r>
          </a:p>
        </p:txBody>
      </p:sp>
      <p:sp>
        <p:nvSpPr>
          <p:cNvPr id="15" name="TextBox 14"/>
          <p:cNvSpPr txBox="1"/>
          <p:nvPr/>
        </p:nvSpPr>
        <p:spPr>
          <a:xfrm>
            <a:off x="4492878" y="5612802"/>
            <a:ext cx="3020230" cy="646331"/>
          </a:xfrm>
          <a:prstGeom prst="rect">
            <a:avLst/>
          </a:prstGeom>
          <a:noFill/>
        </p:spPr>
        <p:txBody>
          <a:bodyPr wrap="square" rtlCol="0">
            <a:spAutoFit/>
          </a:bodyPr>
          <a:lstStyle/>
          <a:p>
            <a:pPr algn="ctr"/>
            <a:r>
              <a:rPr lang="en-GB" sz="3600" dirty="0">
                <a:solidFill>
                  <a:srgbClr val="115076"/>
                </a:solidFill>
                <a:latin typeface="Century Gothic" panose="020B0502020202020204" pitchFamily="34" charset="0"/>
                <a:cs typeface="Calibri" panose="020F0502020204030204" pitchFamily="34" charset="0"/>
              </a:rPr>
              <a:t>[to say; tell]</a:t>
            </a:r>
          </a:p>
        </p:txBody>
      </p:sp>
      <p:sp>
        <p:nvSpPr>
          <p:cNvPr id="10" name="TextBox 9"/>
          <p:cNvSpPr txBox="1"/>
          <p:nvPr/>
        </p:nvSpPr>
        <p:spPr>
          <a:xfrm>
            <a:off x="7917157" y="179392"/>
            <a:ext cx="3984622"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di</a:t>
            </a:r>
            <a:r>
              <a:rPr lang="es-CO" sz="6000" dirty="0">
                <a:solidFill>
                  <a:srgbClr val="E87D1E"/>
                </a:solidFill>
                <a:latin typeface="Century Gothic" panose="020B0502020202020204" pitchFamily="34" charset="0"/>
                <a:cs typeface="Calibri" panose="020F0502020204030204" pitchFamily="34" charset="0"/>
              </a:rPr>
              <a:t>ci</a:t>
            </a:r>
            <a:r>
              <a:rPr lang="es-CO" sz="6000" dirty="0">
                <a:solidFill>
                  <a:srgbClr val="115076"/>
                </a:solidFill>
                <a:latin typeface="Century Gothic" panose="020B0502020202020204" pitchFamily="34" charset="0"/>
                <a:cs typeface="Calibri" panose="020F0502020204030204" pitchFamily="34" charset="0"/>
              </a:rPr>
              <a:t>embre</a:t>
            </a:r>
          </a:p>
        </p:txBody>
      </p:sp>
      <p:pic>
        <p:nvPicPr>
          <p:cNvPr id="12298" name="Picture 10" descr="month of Decembe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996547" y="1298741"/>
            <a:ext cx="1730637" cy="148257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052185" y="3321106"/>
            <a:ext cx="3714566"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ci</a:t>
            </a:r>
            <a:r>
              <a:rPr lang="es-CO" sz="6000" dirty="0">
                <a:solidFill>
                  <a:srgbClr val="115076"/>
                </a:solidFill>
                <a:latin typeface="Century Gothic" panose="020B0502020202020204" pitchFamily="34" charset="0"/>
                <a:cs typeface="Calibri" panose="020F0502020204030204" pitchFamily="34" charset="0"/>
              </a:rPr>
              <a:t>udad</a:t>
            </a:r>
          </a:p>
        </p:txBody>
      </p:sp>
      <p:pic>
        <p:nvPicPr>
          <p:cNvPr id="12290" name="Picture 2" descr="month of December"/>
          <p:cNvPicPr>
            <a:picLocks noChangeAspect="1" noChangeArrowheads="1"/>
          </p:cNvPicPr>
          <p:nvPr/>
        </p:nvPicPr>
        <p:blipFill rotWithShape="1">
          <a:blip r:embed="rId14">
            <a:extLst>
              <a:ext uri="{28A0092B-C50C-407E-A947-70E740481C1C}">
                <a14:useLocalDpi xmlns:a14="http://schemas.microsoft.com/office/drawing/2010/main" val="0"/>
              </a:ext>
            </a:extLst>
          </a:blip>
          <a:srcRect b="29810"/>
          <a:stretch/>
        </p:blipFill>
        <p:spPr bwMode="auto">
          <a:xfrm>
            <a:off x="8536199" y="4440455"/>
            <a:ext cx="2649518" cy="169232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413671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ci_cierto.wav"/>
                                        </p:tgtEl>
                                      </p:cMediaNode>
                                    </p:audio>
                                  </p:sub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subTnLst>
                                    <p:audio>
                                      <p:cMediaNode>
                                        <p:cTn display="0" masterRel="sameClick">
                                          <p:stCondLst>
                                            <p:cond evt="begin" delay="0">
                                              <p:tn val="21"/>
                                            </p:cond>
                                          </p:stCondLst>
                                          <p:endCondLst>
                                            <p:cond evt="onStopAudio" delay="0">
                                              <p:tgtEl>
                                                <p:sldTgt/>
                                              </p:tgtEl>
                                            </p:cond>
                                          </p:endCondLst>
                                        </p:cTn>
                                        <p:tgtEl>
                                          <p:sndTgt r:embed="rId5" name="ci_cin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2294"/>
                                        </p:tgtEl>
                                        <p:attrNameLst>
                                          <p:attrName>style.visibility</p:attrName>
                                        </p:attrNameLst>
                                      </p:cBhvr>
                                      <p:to>
                                        <p:strVal val="visible"/>
                                      </p:to>
                                    </p:set>
                                    <p:animEffect transition="in" filter="fade">
                                      <p:cBhvr>
                                        <p:cTn id="28" dur="500"/>
                                        <p:tgtEl>
                                          <p:spTgt spid="12294"/>
                                        </p:tgtEl>
                                      </p:cBhvr>
                                    </p:animEffect>
                                  </p:childTnLst>
                                  <p:subTnLst>
                                    <p:audio>
                                      <p:cMediaNode>
                                        <p:cTn display="0" masterRel="sameClick">
                                          <p:stCondLst>
                                            <p:cond evt="begin" delay="0">
                                              <p:tn val="26"/>
                                            </p:cond>
                                          </p:stCondLst>
                                          <p:endCondLst>
                                            <p:cond evt="onStopAudio" delay="0">
                                              <p:tgtEl>
                                                <p:sldTgt/>
                                              </p:tgtEl>
                                            </p:cond>
                                          </p:endCondLst>
                                        </p:cTn>
                                        <p:tgtEl>
                                          <p:sndTgt r:embed="rId5" name="ci_cin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subTnLst>
                                    <p:audio>
                                      <p:cMediaNode>
                                        <p:cTn display="0" masterRel="sameClick">
                                          <p:stCondLst>
                                            <p:cond evt="begin" delay="0">
                                              <p:tn val="31"/>
                                            </p:cond>
                                          </p:stCondLst>
                                          <p:endCondLst>
                                            <p:cond evt="onStopAudio" delay="0">
                                              <p:tgtEl>
                                                <p:sldTgt/>
                                              </p:tgtEl>
                                            </p:cond>
                                          </p:endCondLst>
                                        </p:cTn>
                                        <p:tgtEl>
                                          <p:sndTgt r:embed="rId6" name="ci_diciembr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2298"/>
                                        </p:tgtEl>
                                        <p:attrNameLst>
                                          <p:attrName>style.visibility</p:attrName>
                                        </p:attrNameLst>
                                      </p:cBhvr>
                                      <p:to>
                                        <p:strVal val="visible"/>
                                      </p:to>
                                    </p:set>
                                    <p:animEffect transition="in" filter="fade">
                                      <p:cBhvr>
                                        <p:cTn id="38" dur="500"/>
                                        <p:tgtEl>
                                          <p:spTgt spid="12298"/>
                                        </p:tgtEl>
                                      </p:cBhvr>
                                    </p:animEffect>
                                  </p:childTnLst>
                                  <p:subTnLst>
                                    <p:audio>
                                      <p:cMediaNode>
                                        <p:cTn display="0" masterRel="sameClick">
                                          <p:stCondLst>
                                            <p:cond evt="begin" delay="0">
                                              <p:tn val="36"/>
                                            </p:cond>
                                          </p:stCondLst>
                                          <p:endCondLst>
                                            <p:cond evt="onStopAudio" delay="0">
                                              <p:tgtEl>
                                                <p:sldTgt/>
                                              </p:tgtEl>
                                            </p:cond>
                                          </p:endCondLst>
                                        </p:cTn>
                                        <p:tgtEl>
                                          <p:sndTgt r:embed="rId6" name="ci_diciembr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subTnLst>
                                    <p:audio>
                                      <p:cMediaNode>
                                        <p:cTn display="0" masterRel="sameClick">
                                          <p:stCondLst>
                                            <p:cond evt="begin" delay="0">
                                              <p:tn val="41"/>
                                            </p:cond>
                                          </p:stCondLst>
                                          <p:endCondLst>
                                            <p:cond evt="onStopAudio" delay="0">
                                              <p:tgtEl>
                                                <p:sldTgt/>
                                              </p:tgtEl>
                                            </p:cond>
                                          </p:endCondLst>
                                        </p:cTn>
                                        <p:tgtEl>
                                          <p:sndTgt r:embed="rId7" name="ci_ciencias.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2296"/>
                                        </p:tgtEl>
                                        <p:attrNameLst>
                                          <p:attrName>style.visibility</p:attrName>
                                        </p:attrNameLst>
                                      </p:cBhvr>
                                      <p:to>
                                        <p:strVal val="visible"/>
                                      </p:to>
                                    </p:set>
                                    <p:animEffect transition="in" filter="fade">
                                      <p:cBhvr>
                                        <p:cTn id="48" dur="500"/>
                                        <p:tgtEl>
                                          <p:spTgt spid="12296"/>
                                        </p:tgtEl>
                                      </p:cBhvr>
                                    </p:animEffect>
                                  </p:childTnLst>
                                  <p:subTnLst>
                                    <p:audio>
                                      <p:cMediaNode>
                                        <p:cTn display="0" masterRel="sameClick">
                                          <p:stCondLst>
                                            <p:cond evt="begin" delay="0">
                                              <p:tn val="46"/>
                                            </p:cond>
                                          </p:stCondLst>
                                          <p:endCondLst>
                                            <p:cond evt="onStopAudio" delay="0">
                                              <p:tgtEl>
                                                <p:sldTgt/>
                                              </p:tgtEl>
                                            </p:cond>
                                          </p:endCondLst>
                                        </p:cTn>
                                        <p:tgtEl>
                                          <p:sndTgt r:embed="rId7" name="ci_ciencias.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fade">
                                      <p:cBhvr>
                                        <p:cTn id="53" dur="500"/>
                                        <p:tgtEl>
                                          <p:spTgt spid="6"/>
                                        </p:tgtEl>
                                      </p:cBhvr>
                                    </p:animEffect>
                                  </p:childTnLst>
                                  <p:subTnLst>
                                    <p:audio>
                                      <p:cMediaNode>
                                        <p:cTn display="0" masterRel="sameClick">
                                          <p:stCondLst>
                                            <p:cond evt="begin" delay="0">
                                              <p:tn val="51"/>
                                            </p:cond>
                                          </p:stCondLst>
                                          <p:endCondLst>
                                            <p:cond evt="onStopAudio" delay="0">
                                              <p:tgtEl>
                                                <p:sldTgt/>
                                              </p:tgtEl>
                                            </p:cond>
                                          </p:endCondLst>
                                        </p:cTn>
                                        <p:tgtEl>
                                          <p:sndTgt r:embed="rId8" name="ci_decir.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fade">
                                      <p:cBhvr>
                                        <p:cTn id="58" dur="500"/>
                                        <p:tgtEl>
                                          <p:spTgt spid="15"/>
                                        </p:tgtEl>
                                      </p:cBhvr>
                                    </p:animEffect>
                                  </p:childTnLst>
                                  <p:subTnLst>
                                    <p:audio>
                                      <p:cMediaNode>
                                        <p:cTn display="0" masterRel="sameClick">
                                          <p:stCondLst>
                                            <p:cond evt="begin" delay="0">
                                              <p:tn val="56"/>
                                            </p:cond>
                                          </p:stCondLst>
                                          <p:endCondLst>
                                            <p:cond evt="onStopAudio" delay="0">
                                              <p:tgtEl>
                                                <p:sldTgt/>
                                              </p:tgtEl>
                                            </p:cond>
                                          </p:endCondLst>
                                        </p:cTn>
                                        <p:tgtEl>
                                          <p:sndTgt r:embed="rId8" name="ci_decir.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fade">
                                      <p:cBhvr>
                                        <p:cTn id="63" dur="500"/>
                                        <p:tgtEl>
                                          <p:spTgt spid="7"/>
                                        </p:tgtEl>
                                      </p:cBhvr>
                                    </p:animEffect>
                                  </p:childTnLst>
                                  <p:subTnLst>
                                    <p:audio>
                                      <p:cMediaNode>
                                        <p:cTn display="0" masterRel="sameClick">
                                          <p:stCondLst>
                                            <p:cond evt="begin" delay="0">
                                              <p:tn val="61"/>
                                            </p:cond>
                                          </p:stCondLst>
                                          <p:endCondLst>
                                            <p:cond evt="onStopAudio" delay="0">
                                              <p:tgtEl>
                                                <p:sldTgt/>
                                              </p:tgtEl>
                                            </p:cond>
                                          </p:endCondLst>
                                        </p:cTn>
                                        <p:tgtEl>
                                          <p:sndTgt r:embed="rId9" name="ci_ciudad.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2290"/>
                                        </p:tgtEl>
                                        <p:attrNameLst>
                                          <p:attrName>style.visibility</p:attrName>
                                        </p:attrNameLst>
                                      </p:cBhvr>
                                      <p:to>
                                        <p:strVal val="visible"/>
                                      </p:to>
                                    </p:set>
                                    <p:animEffect transition="in" filter="fade">
                                      <p:cBhvr>
                                        <p:cTn id="68" dur="500"/>
                                        <p:tgtEl>
                                          <p:spTgt spid="12290"/>
                                        </p:tgtEl>
                                      </p:cBhvr>
                                    </p:animEffect>
                                  </p:childTnLst>
                                  <p:subTnLst>
                                    <p:audio>
                                      <p:cMediaNode>
                                        <p:cTn display="0" masterRel="sameClick">
                                          <p:stCondLst>
                                            <p:cond evt="begin" delay="0">
                                              <p:tn val="66"/>
                                            </p:cond>
                                          </p:stCondLst>
                                          <p:endCondLst>
                                            <p:cond evt="onStopAudio" delay="0">
                                              <p:tgtEl>
                                                <p:sldTgt/>
                                              </p:tgtEl>
                                            </p:cond>
                                          </p:endCondLst>
                                        </p:cTn>
                                        <p:tgtEl>
                                          <p:sndTgt r:embed="rId9" name="ci_ciuda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9" grpId="0"/>
      <p:bldP spid="8" grpId="0"/>
      <p:bldP spid="6" grpId="0"/>
      <p:bldP spid="15" grpId="0"/>
      <p:bldP spid="10" grpId="0"/>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sz="13300" b="1" dirty="0">
                <a:solidFill>
                  <a:srgbClr val="115076"/>
                </a:solidFill>
                <a:latin typeface="Century Gothic" panose="020B0502020202020204" pitchFamily="34" charset="0"/>
                <a:cs typeface="Calibri" panose="020F0502020204030204" pitchFamily="34" charset="0"/>
              </a:rPr>
              <a:t>ci</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4" name="Rounded Rectangle 3" descr="rectangle"/>
          <p:cNvSpPr/>
          <p:nvPr/>
        </p:nvSpPr>
        <p:spPr>
          <a:xfrm>
            <a:off x="4480700" y="1772536"/>
            <a:ext cx="3196166" cy="2865871"/>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TextBox 4"/>
          <p:cNvSpPr txBox="1"/>
          <p:nvPr/>
        </p:nvSpPr>
        <p:spPr>
          <a:xfrm>
            <a:off x="4678891" y="3508003"/>
            <a:ext cx="2834217"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ci</a:t>
            </a:r>
            <a:r>
              <a:rPr lang="es-CO" sz="6000" dirty="0">
                <a:solidFill>
                  <a:srgbClr val="115076"/>
                </a:solidFill>
                <a:latin typeface="Century Gothic" panose="020B0502020202020204" pitchFamily="34" charset="0"/>
                <a:cs typeface="Calibri" panose="020F0502020204030204" pitchFamily="34" charset="0"/>
              </a:rPr>
              <a:t>erto</a:t>
            </a:r>
          </a:p>
        </p:txBody>
      </p:sp>
      <p:sp>
        <p:nvSpPr>
          <p:cNvPr id="9" name="TextBox 8"/>
          <p:cNvSpPr txBox="1"/>
          <p:nvPr/>
        </p:nvSpPr>
        <p:spPr>
          <a:xfrm>
            <a:off x="718803" y="147941"/>
            <a:ext cx="2834217"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ci</a:t>
            </a:r>
            <a:r>
              <a:rPr lang="es-CO" sz="6000" dirty="0">
                <a:solidFill>
                  <a:srgbClr val="115076"/>
                </a:solidFill>
                <a:latin typeface="Century Gothic" panose="020B0502020202020204" pitchFamily="34" charset="0"/>
                <a:cs typeface="Calibri" panose="020F0502020204030204" pitchFamily="34" charset="0"/>
              </a:rPr>
              <a:t>ne</a:t>
            </a:r>
          </a:p>
        </p:txBody>
      </p:sp>
      <p:sp>
        <p:nvSpPr>
          <p:cNvPr id="8" name="TextBox 7"/>
          <p:cNvSpPr txBox="1"/>
          <p:nvPr/>
        </p:nvSpPr>
        <p:spPr>
          <a:xfrm>
            <a:off x="214070" y="3341961"/>
            <a:ext cx="3891311"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ci</a:t>
            </a:r>
            <a:r>
              <a:rPr lang="es-CO" sz="6000" dirty="0">
                <a:solidFill>
                  <a:srgbClr val="115076"/>
                </a:solidFill>
                <a:latin typeface="Century Gothic" panose="020B0502020202020204" pitchFamily="34" charset="0"/>
                <a:cs typeface="Calibri" panose="020F0502020204030204" pitchFamily="34" charset="0"/>
              </a:rPr>
              <a:t>encias</a:t>
            </a:r>
          </a:p>
        </p:txBody>
      </p:sp>
      <p:sp>
        <p:nvSpPr>
          <p:cNvPr id="6" name="TextBox 5"/>
          <p:cNvSpPr txBox="1"/>
          <p:nvPr/>
        </p:nvSpPr>
        <p:spPr>
          <a:xfrm>
            <a:off x="4678891" y="4638407"/>
            <a:ext cx="2834217" cy="1200329"/>
          </a:xfrm>
          <a:prstGeom prst="rect">
            <a:avLst/>
          </a:prstGeom>
          <a:noFill/>
        </p:spPr>
        <p:txBody>
          <a:bodyPr wrap="square" rtlCol="0">
            <a:spAutoFit/>
          </a:bodyPr>
          <a:lstStyle/>
          <a:p>
            <a:pPr algn="ctr"/>
            <a:r>
              <a:rPr lang="es-CO" sz="7200" dirty="0">
                <a:solidFill>
                  <a:srgbClr val="115076"/>
                </a:solidFill>
                <a:latin typeface="Century Gothic" panose="020B0502020202020204" pitchFamily="34" charset="0"/>
                <a:cs typeface="Calibri" panose="020F0502020204030204" pitchFamily="34" charset="0"/>
              </a:rPr>
              <a:t>de</a:t>
            </a:r>
            <a:r>
              <a:rPr lang="es-CO" sz="7200" dirty="0">
                <a:solidFill>
                  <a:srgbClr val="E87D1E"/>
                </a:solidFill>
                <a:latin typeface="Century Gothic" panose="020B0502020202020204" pitchFamily="34" charset="0"/>
                <a:cs typeface="Calibri" panose="020F0502020204030204" pitchFamily="34" charset="0"/>
              </a:rPr>
              <a:t>ci</a:t>
            </a:r>
            <a:r>
              <a:rPr lang="es-CO" sz="7200" dirty="0">
                <a:solidFill>
                  <a:srgbClr val="115076"/>
                </a:solidFill>
                <a:latin typeface="Century Gothic" panose="020B0502020202020204" pitchFamily="34" charset="0"/>
                <a:cs typeface="Calibri" panose="020F0502020204030204" pitchFamily="34" charset="0"/>
              </a:rPr>
              <a:t>r</a:t>
            </a:r>
          </a:p>
        </p:txBody>
      </p:sp>
      <p:sp>
        <p:nvSpPr>
          <p:cNvPr id="10" name="TextBox 9"/>
          <p:cNvSpPr txBox="1"/>
          <p:nvPr/>
        </p:nvSpPr>
        <p:spPr>
          <a:xfrm>
            <a:off x="7917157" y="179392"/>
            <a:ext cx="3984622"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di</a:t>
            </a:r>
            <a:r>
              <a:rPr lang="es-CO" sz="6000" dirty="0">
                <a:solidFill>
                  <a:srgbClr val="E87D1E"/>
                </a:solidFill>
                <a:latin typeface="Century Gothic" panose="020B0502020202020204" pitchFamily="34" charset="0"/>
                <a:cs typeface="Calibri" panose="020F0502020204030204" pitchFamily="34" charset="0"/>
              </a:rPr>
              <a:t>ci</a:t>
            </a:r>
            <a:r>
              <a:rPr lang="es-CO" sz="6000" dirty="0">
                <a:solidFill>
                  <a:srgbClr val="115076"/>
                </a:solidFill>
                <a:latin typeface="Century Gothic" panose="020B0502020202020204" pitchFamily="34" charset="0"/>
                <a:cs typeface="Calibri" panose="020F0502020204030204" pitchFamily="34" charset="0"/>
              </a:rPr>
              <a:t>embre</a:t>
            </a:r>
          </a:p>
        </p:txBody>
      </p:sp>
      <p:sp>
        <p:nvSpPr>
          <p:cNvPr id="7" name="TextBox 6"/>
          <p:cNvSpPr txBox="1"/>
          <p:nvPr/>
        </p:nvSpPr>
        <p:spPr>
          <a:xfrm>
            <a:off x="8052185" y="3321106"/>
            <a:ext cx="3714566"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ci</a:t>
            </a:r>
            <a:r>
              <a:rPr lang="es-CO" sz="6000" dirty="0">
                <a:solidFill>
                  <a:srgbClr val="115076"/>
                </a:solidFill>
                <a:latin typeface="Century Gothic" panose="020B0502020202020204" pitchFamily="34" charset="0"/>
                <a:cs typeface="Calibri" panose="020F0502020204030204" pitchFamily="34" charset="0"/>
              </a:rPr>
              <a:t>udad</a:t>
            </a:r>
          </a:p>
        </p:txBody>
      </p:sp>
      <p:sp>
        <p:nvSpPr>
          <p:cNvPr id="17" name="TextBox 16"/>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2869182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ci_cierto.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subTnLst>
                                    <p:audio>
                                      <p:cMediaNode>
                                        <p:cTn display="0" masterRel="sameClick">
                                          <p:stCondLst>
                                            <p:cond evt="begin" delay="0">
                                              <p:tn val="18"/>
                                            </p:cond>
                                          </p:stCondLst>
                                          <p:endCondLst>
                                            <p:cond evt="onStopAudio" delay="0">
                                              <p:tgtEl>
                                                <p:sldTgt/>
                                              </p:tgtEl>
                                            </p:cond>
                                          </p:endCondLst>
                                        </p:cTn>
                                        <p:tgtEl>
                                          <p:sndTgt r:embed="rId5" name="ci_cine.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subTnLst>
                                    <p:audio>
                                      <p:cMediaNode>
                                        <p:cTn display="0" masterRel="sameClick">
                                          <p:stCondLst>
                                            <p:cond evt="begin" delay="0">
                                              <p:tn val="23"/>
                                            </p:cond>
                                          </p:stCondLst>
                                          <p:endCondLst>
                                            <p:cond evt="onStopAudio" delay="0">
                                              <p:tgtEl>
                                                <p:sldTgt/>
                                              </p:tgtEl>
                                            </p:cond>
                                          </p:endCondLst>
                                        </p:cTn>
                                        <p:tgtEl>
                                          <p:sndTgt r:embed="rId6" name="ci_diciembre.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subTnLst>
                                    <p:audio>
                                      <p:cMediaNode>
                                        <p:cTn display="0" masterRel="sameClick">
                                          <p:stCondLst>
                                            <p:cond evt="begin" delay="0">
                                              <p:tn val="28"/>
                                            </p:cond>
                                          </p:stCondLst>
                                          <p:endCondLst>
                                            <p:cond evt="onStopAudio" delay="0">
                                              <p:tgtEl>
                                                <p:sldTgt/>
                                              </p:tgtEl>
                                            </p:cond>
                                          </p:endCondLst>
                                        </p:cTn>
                                        <p:tgtEl>
                                          <p:sndTgt r:embed="rId7" name="ci_ciencias.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subTnLst>
                                    <p:audio>
                                      <p:cMediaNode>
                                        <p:cTn display="0" masterRel="sameClick">
                                          <p:stCondLst>
                                            <p:cond evt="begin" delay="0">
                                              <p:tn val="33"/>
                                            </p:cond>
                                          </p:stCondLst>
                                          <p:endCondLst>
                                            <p:cond evt="onStopAudio" delay="0">
                                              <p:tgtEl>
                                                <p:sldTgt/>
                                              </p:tgtEl>
                                            </p:cond>
                                          </p:endCondLst>
                                        </p:cTn>
                                        <p:tgtEl>
                                          <p:sndTgt r:embed="rId8" name="ci_decir.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subTnLst>
                                    <p:audio>
                                      <p:cMediaNode>
                                        <p:cTn display="0" masterRel="sameClick">
                                          <p:stCondLst>
                                            <p:cond evt="begin" delay="0">
                                              <p:tn val="38"/>
                                            </p:cond>
                                          </p:stCondLst>
                                          <p:endCondLst>
                                            <p:cond evt="onStopAudio" delay="0">
                                              <p:tgtEl>
                                                <p:sldTgt/>
                                              </p:tgtEl>
                                            </p:cond>
                                          </p:endCondLst>
                                        </p:cTn>
                                        <p:tgtEl>
                                          <p:sndTgt r:embed="rId9" name="ci_ciuda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9" grpId="0"/>
      <p:bldP spid="8" grpId="0"/>
      <p:bldP spid="6" grpId="0"/>
      <p:bldP spid="10" grpId="0"/>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sz="13300" b="1" dirty="0">
                <a:solidFill>
                  <a:srgbClr val="115076"/>
                </a:solidFill>
                <a:latin typeface="Century Gothic" panose="020B0502020202020204" pitchFamily="34" charset="0"/>
                <a:cs typeface="Calibri" panose="020F0502020204030204" pitchFamily="34" charset="0"/>
              </a:rPr>
              <a:t>ci</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4" name="Rounded Rectangle 3" descr="rectangle"/>
          <p:cNvSpPr/>
          <p:nvPr/>
        </p:nvSpPr>
        <p:spPr>
          <a:xfrm>
            <a:off x="4480700" y="1772536"/>
            <a:ext cx="3196166" cy="2865871"/>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TextBox 4"/>
          <p:cNvSpPr txBox="1"/>
          <p:nvPr/>
        </p:nvSpPr>
        <p:spPr>
          <a:xfrm>
            <a:off x="4678891" y="3508003"/>
            <a:ext cx="2834217"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ci</a:t>
            </a:r>
            <a:r>
              <a:rPr lang="es-CO" sz="6000" dirty="0">
                <a:solidFill>
                  <a:srgbClr val="115076"/>
                </a:solidFill>
                <a:latin typeface="Century Gothic" panose="020B0502020202020204" pitchFamily="34" charset="0"/>
                <a:cs typeface="Calibri" panose="020F0502020204030204" pitchFamily="34" charset="0"/>
              </a:rPr>
              <a:t>erto</a:t>
            </a:r>
          </a:p>
        </p:txBody>
      </p:sp>
      <p:sp>
        <p:nvSpPr>
          <p:cNvPr id="9" name="TextBox 8"/>
          <p:cNvSpPr txBox="1"/>
          <p:nvPr/>
        </p:nvSpPr>
        <p:spPr>
          <a:xfrm>
            <a:off x="718803" y="147941"/>
            <a:ext cx="2834217"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ci</a:t>
            </a:r>
            <a:r>
              <a:rPr lang="es-CO" sz="6000" dirty="0">
                <a:solidFill>
                  <a:srgbClr val="115076"/>
                </a:solidFill>
                <a:latin typeface="Century Gothic" panose="020B0502020202020204" pitchFamily="34" charset="0"/>
                <a:cs typeface="Calibri" panose="020F0502020204030204" pitchFamily="34" charset="0"/>
              </a:rPr>
              <a:t>ne</a:t>
            </a:r>
          </a:p>
        </p:txBody>
      </p:sp>
      <p:sp>
        <p:nvSpPr>
          <p:cNvPr id="8" name="TextBox 7"/>
          <p:cNvSpPr txBox="1"/>
          <p:nvPr/>
        </p:nvSpPr>
        <p:spPr>
          <a:xfrm>
            <a:off x="214070" y="3341961"/>
            <a:ext cx="3891311"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ci</a:t>
            </a:r>
            <a:r>
              <a:rPr lang="es-CO" sz="6000" dirty="0">
                <a:solidFill>
                  <a:srgbClr val="115076"/>
                </a:solidFill>
                <a:latin typeface="Century Gothic" panose="020B0502020202020204" pitchFamily="34" charset="0"/>
                <a:cs typeface="Calibri" panose="020F0502020204030204" pitchFamily="34" charset="0"/>
              </a:rPr>
              <a:t>encias</a:t>
            </a:r>
          </a:p>
        </p:txBody>
      </p:sp>
      <p:sp>
        <p:nvSpPr>
          <p:cNvPr id="6" name="TextBox 5"/>
          <p:cNvSpPr txBox="1"/>
          <p:nvPr/>
        </p:nvSpPr>
        <p:spPr>
          <a:xfrm>
            <a:off x="4678891" y="4638407"/>
            <a:ext cx="2834217" cy="1200329"/>
          </a:xfrm>
          <a:prstGeom prst="rect">
            <a:avLst/>
          </a:prstGeom>
          <a:noFill/>
        </p:spPr>
        <p:txBody>
          <a:bodyPr wrap="square" rtlCol="0">
            <a:spAutoFit/>
          </a:bodyPr>
          <a:lstStyle/>
          <a:p>
            <a:pPr algn="ctr"/>
            <a:r>
              <a:rPr lang="es-CO" sz="7200" dirty="0">
                <a:solidFill>
                  <a:srgbClr val="115076"/>
                </a:solidFill>
                <a:latin typeface="Century Gothic" panose="020B0502020202020204" pitchFamily="34" charset="0"/>
                <a:cs typeface="Calibri" panose="020F0502020204030204" pitchFamily="34" charset="0"/>
              </a:rPr>
              <a:t>de</a:t>
            </a:r>
            <a:r>
              <a:rPr lang="es-CO" sz="7200" dirty="0">
                <a:solidFill>
                  <a:srgbClr val="E87D1E"/>
                </a:solidFill>
                <a:latin typeface="Century Gothic" panose="020B0502020202020204" pitchFamily="34" charset="0"/>
                <a:cs typeface="Calibri" panose="020F0502020204030204" pitchFamily="34" charset="0"/>
              </a:rPr>
              <a:t>ci</a:t>
            </a:r>
            <a:r>
              <a:rPr lang="es-CO" sz="7200" dirty="0">
                <a:solidFill>
                  <a:srgbClr val="115076"/>
                </a:solidFill>
                <a:latin typeface="Century Gothic" panose="020B0502020202020204" pitchFamily="34" charset="0"/>
                <a:cs typeface="Calibri" panose="020F0502020204030204" pitchFamily="34" charset="0"/>
              </a:rPr>
              <a:t>r</a:t>
            </a:r>
          </a:p>
        </p:txBody>
      </p:sp>
      <p:sp>
        <p:nvSpPr>
          <p:cNvPr id="10" name="TextBox 9"/>
          <p:cNvSpPr txBox="1"/>
          <p:nvPr/>
        </p:nvSpPr>
        <p:spPr>
          <a:xfrm>
            <a:off x="7917157" y="179392"/>
            <a:ext cx="3984622"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di</a:t>
            </a:r>
            <a:r>
              <a:rPr lang="es-CO" sz="6000" dirty="0">
                <a:solidFill>
                  <a:srgbClr val="E87D1E"/>
                </a:solidFill>
                <a:latin typeface="Century Gothic" panose="020B0502020202020204" pitchFamily="34" charset="0"/>
                <a:cs typeface="Calibri" panose="020F0502020204030204" pitchFamily="34" charset="0"/>
              </a:rPr>
              <a:t>ci</a:t>
            </a:r>
            <a:r>
              <a:rPr lang="es-CO" sz="6000" dirty="0">
                <a:solidFill>
                  <a:srgbClr val="115076"/>
                </a:solidFill>
                <a:latin typeface="Century Gothic" panose="020B0502020202020204" pitchFamily="34" charset="0"/>
                <a:cs typeface="Calibri" panose="020F0502020204030204" pitchFamily="34" charset="0"/>
              </a:rPr>
              <a:t>embre</a:t>
            </a:r>
          </a:p>
        </p:txBody>
      </p:sp>
      <p:sp>
        <p:nvSpPr>
          <p:cNvPr id="7" name="TextBox 6"/>
          <p:cNvSpPr txBox="1"/>
          <p:nvPr/>
        </p:nvSpPr>
        <p:spPr>
          <a:xfrm>
            <a:off x="8052185" y="3321106"/>
            <a:ext cx="3714566"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ci</a:t>
            </a:r>
            <a:r>
              <a:rPr lang="es-CO" sz="6000" dirty="0">
                <a:solidFill>
                  <a:srgbClr val="115076"/>
                </a:solidFill>
                <a:latin typeface="Century Gothic" panose="020B0502020202020204" pitchFamily="34" charset="0"/>
                <a:cs typeface="Calibri" panose="020F0502020204030204" pitchFamily="34" charset="0"/>
              </a:rPr>
              <a:t>udad</a:t>
            </a:r>
          </a:p>
        </p:txBody>
      </p:sp>
      <p:sp>
        <p:nvSpPr>
          <p:cNvPr id="17" name="TextBox 16"/>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3527013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9" grpId="0"/>
      <p:bldP spid="8" grpId="0"/>
      <p:bldP spid="6" grpId="0"/>
      <p:bldP spid="10" grpId="0"/>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algn="ctr"/>
            <a:r>
              <a:rPr lang="en-GB" sz="16000" b="1" dirty="0">
                <a:solidFill>
                  <a:srgbClr val="115076"/>
                </a:solidFill>
                <a:latin typeface="Century Gothic" panose="020B0502020202020204" pitchFamily="34" charset="0"/>
                <a:cs typeface="Calibri" panose="020F0502020204030204" pitchFamily="34" charset="0"/>
              </a:rPr>
              <a:t>z</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4" name="Rounded Rectangle 3" descr="rectangle"/>
          <p:cNvSpPr/>
          <p:nvPr/>
        </p:nvSpPr>
        <p:spPr>
          <a:xfrm>
            <a:off x="4542137" y="1734378"/>
            <a:ext cx="3065165" cy="2870461"/>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1" name="Picture 12" descr="no smoking sign"/>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260266" y="1971778"/>
            <a:ext cx="1671468" cy="167146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046130" y="3566680"/>
            <a:ext cx="2133604" cy="1015663"/>
          </a:xfrm>
          <a:prstGeom prst="rect">
            <a:avLst/>
          </a:prstGeom>
          <a:noFill/>
        </p:spPr>
        <p:txBody>
          <a:bodyPr wrap="square" rtlCol="0">
            <a:spAutoFit/>
          </a:bodyPr>
          <a:lstStyle/>
          <a:p>
            <a:r>
              <a:rPr lang="es-CO" sz="6000" dirty="0">
                <a:solidFill>
                  <a:srgbClr val="E87D1E"/>
                </a:solidFill>
                <a:latin typeface="Century Gothic" panose="020B0502020202020204" pitchFamily="34" charset="0"/>
                <a:cs typeface="Calibri" panose="020F0502020204030204" pitchFamily="34" charset="0"/>
              </a:rPr>
              <a:t>z</a:t>
            </a:r>
            <a:r>
              <a:rPr lang="es-CO" sz="6000" dirty="0">
                <a:solidFill>
                  <a:srgbClr val="115076"/>
                </a:solidFill>
                <a:latin typeface="Century Gothic" panose="020B0502020202020204" pitchFamily="34" charset="0"/>
                <a:cs typeface="Calibri" panose="020F0502020204030204" pitchFamily="34" charset="0"/>
              </a:rPr>
              <a:t>ona</a:t>
            </a:r>
          </a:p>
        </p:txBody>
      </p:sp>
      <p:sp>
        <p:nvSpPr>
          <p:cNvPr id="6" name="TextBox 5"/>
          <p:cNvSpPr txBox="1"/>
          <p:nvPr/>
        </p:nvSpPr>
        <p:spPr>
          <a:xfrm>
            <a:off x="1160221" y="84223"/>
            <a:ext cx="2263977" cy="1200329"/>
          </a:xfrm>
          <a:prstGeom prst="rect">
            <a:avLst/>
          </a:prstGeom>
          <a:noFill/>
        </p:spPr>
        <p:txBody>
          <a:bodyPr wrap="square" rtlCol="0">
            <a:spAutoFit/>
          </a:bodyPr>
          <a:lstStyle/>
          <a:p>
            <a:pPr algn="ctr"/>
            <a:r>
              <a:rPr lang="es-CO" sz="7200" dirty="0">
                <a:solidFill>
                  <a:srgbClr val="115076"/>
                </a:solidFill>
                <a:latin typeface="Century Gothic" panose="020B0502020202020204" pitchFamily="34" charset="0"/>
                <a:cs typeface="Calibri" panose="020F0502020204030204" pitchFamily="34" charset="0"/>
              </a:rPr>
              <a:t>vo</a:t>
            </a:r>
            <a:r>
              <a:rPr lang="es-CO" sz="7200" dirty="0">
                <a:solidFill>
                  <a:srgbClr val="E87D1E"/>
                </a:solidFill>
                <a:latin typeface="Century Gothic" panose="020B0502020202020204" pitchFamily="34" charset="0"/>
                <a:cs typeface="Calibri" panose="020F0502020204030204" pitchFamily="34" charset="0"/>
              </a:rPr>
              <a:t>z</a:t>
            </a:r>
          </a:p>
        </p:txBody>
      </p:sp>
      <p:pic>
        <p:nvPicPr>
          <p:cNvPr id="13314" name="Picture 2" descr="silhouette of a person speaki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00206" y="1158709"/>
            <a:ext cx="1608575" cy="138873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33991" y="3302010"/>
            <a:ext cx="3280578"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cabe</a:t>
            </a:r>
            <a:r>
              <a:rPr lang="es-CO" sz="6000" dirty="0">
                <a:solidFill>
                  <a:srgbClr val="E87D1E"/>
                </a:solidFill>
                <a:latin typeface="Century Gothic" panose="020B0502020202020204" pitchFamily="34" charset="0"/>
                <a:cs typeface="Calibri" panose="020F0502020204030204" pitchFamily="34" charset="0"/>
              </a:rPr>
              <a:t>z</a:t>
            </a:r>
            <a:r>
              <a:rPr lang="es-CO" sz="6000" dirty="0">
                <a:solidFill>
                  <a:srgbClr val="115076"/>
                </a:solidFill>
                <a:latin typeface="Century Gothic" panose="020B0502020202020204" pitchFamily="34" charset="0"/>
                <a:cs typeface="Calibri" panose="020F0502020204030204" pitchFamily="34" charset="0"/>
              </a:rPr>
              <a:t>a</a:t>
            </a:r>
          </a:p>
        </p:txBody>
      </p:sp>
      <p:grpSp>
        <p:nvGrpSpPr>
          <p:cNvPr id="2" name="Group 1" descr="arrow pointing to the top of a man's head"/>
          <p:cNvGrpSpPr/>
          <p:nvPr/>
        </p:nvGrpSpPr>
        <p:grpSpPr>
          <a:xfrm>
            <a:off x="1578333" y="4229124"/>
            <a:ext cx="1412552" cy="1912517"/>
            <a:chOff x="2231048" y="3277091"/>
            <a:chExt cx="1788190" cy="2421110"/>
          </a:xfrm>
        </p:grpSpPr>
        <p:pic>
          <p:nvPicPr>
            <p:cNvPr id="13316" name="Picture 4" descr="arrow pointing to the top of a man's head"/>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231048" y="3799041"/>
              <a:ext cx="1788190" cy="1899160"/>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Arrow Connector 13"/>
            <p:cNvCxnSpPr/>
            <p:nvPr/>
          </p:nvCxnSpPr>
          <p:spPr>
            <a:xfrm flipH="1">
              <a:off x="3125143" y="3277091"/>
              <a:ext cx="8620" cy="415855"/>
            </a:xfrm>
            <a:prstGeom prst="straightConnector1">
              <a:avLst/>
            </a:prstGeom>
            <a:ln w="50800">
              <a:solidFill>
                <a:srgbClr val="E87D1E"/>
              </a:solidFill>
              <a:tailEnd type="triangle"/>
            </a:ln>
          </p:spPr>
          <p:style>
            <a:lnRef idx="1">
              <a:schemeClr val="accent1"/>
            </a:lnRef>
            <a:fillRef idx="0">
              <a:schemeClr val="accent1"/>
            </a:fillRef>
            <a:effectRef idx="0">
              <a:schemeClr val="accent1"/>
            </a:effectRef>
            <a:fontRef idx="minor">
              <a:schemeClr val="tx1"/>
            </a:fontRef>
          </p:style>
        </p:cxnSp>
      </p:grpSp>
      <p:sp>
        <p:nvSpPr>
          <p:cNvPr id="9" name="TextBox 8"/>
          <p:cNvSpPr txBox="1"/>
          <p:nvPr/>
        </p:nvSpPr>
        <p:spPr>
          <a:xfrm>
            <a:off x="4332723" y="4714674"/>
            <a:ext cx="3560417"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empe</a:t>
            </a:r>
            <a:r>
              <a:rPr lang="es-CO" sz="6000" dirty="0">
                <a:solidFill>
                  <a:srgbClr val="E87D1E"/>
                </a:solidFill>
                <a:latin typeface="Century Gothic" panose="020B0502020202020204" pitchFamily="34" charset="0"/>
                <a:cs typeface="Calibri" panose="020F0502020204030204" pitchFamily="34" charset="0"/>
              </a:rPr>
              <a:t>z</a:t>
            </a:r>
            <a:r>
              <a:rPr lang="es-CO" sz="6000" dirty="0">
                <a:solidFill>
                  <a:srgbClr val="115076"/>
                </a:solidFill>
                <a:latin typeface="Century Gothic" panose="020B0502020202020204" pitchFamily="34" charset="0"/>
                <a:cs typeface="Calibri" panose="020F0502020204030204" pitchFamily="34" charset="0"/>
              </a:rPr>
              <a:t>ar</a:t>
            </a:r>
          </a:p>
        </p:txBody>
      </p:sp>
      <p:sp>
        <p:nvSpPr>
          <p:cNvPr id="16" name="TextBox 15"/>
          <p:cNvSpPr txBox="1"/>
          <p:nvPr/>
        </p:nvSpPr>
        <p:spPr>
          <a:xfrm>
            <a:off x="4542137" y="5517006"/>
            <a:ext cx="2687431" cy="646331"/>
          </a:xfrm>
          <a:prstGeom prst="rect">
            <a:avLst/>
          </a:prstGeom>
          <a:noFill/>
        </p:spPr>
        <p:txBody>
          <a:bodyPr wrap="square" rtlCol="0">
            <a:spAutoFit/>
          </a:bodyPr>
          <a:lstStyle/>
          <a:p>
            <a:pPr algn="ctr"/>
            <a:r>
              <a:rPr lang="en-GB" sz="3600" dirty="0">
                <a:solidFill>
                  <a:srgbClr val="115076"/>
                </a:solidFill>
                <a:latin typeface="Century Gothic" panose="020B0502020202020204" pitchFamily="34" charset="0"/>
                <a:cs typeface="Calibri" panose="020F0502020204030204" pitchFamily="34" charset="0"/>
              </a:rPr>
              <a:t>[to start]</a:t>
            </a:r>
          </a:p>
        </p:txBody>
      </p:sp>
      <p:sp>
        <p:nvSpPr>
          <p:cNvPr id="8" name="TextBox 7"/>
          <p:cNvSpPr txBox="1"/>
          <p:nvPr/>
        </p:nvSpPr>
        <p:spPr>
          <a:xfrm>
            <a:off x="8717253" y="107253"/>
            <a:ext cx="2192774" cy="1200329"/>
          </a:xfrm>
          <a:prstGeom prst="rect">
            <a:avLst/>
          </a:prstGeom>
          <a:noFill/>
        </p:spPr>
        <p:txBody>
          <a:bodyPr wrap="square" rtlCol="0">
            <a:spAutoFit/>
          </a:bodyPr>
          <a:lstStyle/>
          <a:p>
            <a:pPr algn="ctr"/>
            <a:r>
              <a:rPr lang="es-CO" sz="7200" dirty="0">
                <a:solidFill>
                  <a:srgbClr val="115076"/>
                </a:solidFill>
                <a:latin typeface="Century Gothic" panose="020B0502020202020204" pitchFamily="34" charset="0"/>
                <a:cs typeface="Calibri" panose="020F0502020204030204" pitchFamily="34" charset="0"/>
              </a:rPr>
              <a:t>die</a:t>
            </a:r>
            <a:r>
              <a:rPr lang="es-CO" sz="7200" dirty="0">
                <a:solidFill>
                  <a:srgbClr val="E87D1E"/>
                </a:solidFill>
                <a:latin typeface="Century Gothic" panose="020B0502020202020204" pitchFamily="34" charset="0"/>
                <a:cs typeface="Calibri" panose="020F0502020204030204" pitchFamily="34" charset="0"/>
              </a:rPr>
              <a:t>z</a:t>
            </a:r>
          </a:p>
        </p:txBody>
      </p:sp>
      <p:pic>
        <p:nvPicPr>
          <p:cNvPr id="13320" name="Picture 8" descr="the number 10"/>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223868" y="1228127"/>
            <a:ext cx="1310172" cy="1249902"/>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8279702" y="3363075"/>
            <a:ext cx="3389702"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z</a:t>
            </a:r>
            <a:r>
              <a:rPr lang="es-CO" sz="6000" dirty="0">
                <a:solidFill>
                  <a:srgbClr val="115076"/>
                </a:solidFill>
                <a:latin typeface="Century Gothic" panose="020B0502020202020204" pitchFamily="34" charset="0"/>
                <a:cs typeface="Calibri" panose="020F0502020204030204" pitchFamily="34" charset="0"/>
              </a:rPr>
              <a:t>apato</a:t>
            </a:r>
          </a:p>
        </p:txBody>
      </p:sp>
      <p:pic>
        <p:nvPicPr>
          <p:cNvPr id="13318" name="Picture 6" descr="tennis shoe"/>
          <p:cNvPicPr>
            <a:picLocks noChangeAspect="1" noChangeArrowheads="1"/>
          </p:cNvPicPr>
          <p:nvPr/>
        </p:nvPicPr>
        <p:blipFill rotWithShape="1">
          <a:blip r:embed="rId14">
            <a:extLst>
              <a:ext uri="{28A0092B-C50C-407E-A947-70E740481C1C}">
                <a14:useLocalDpi xmlns:a14="http://schemas.microsoft.com/office/drawing/2010/main" val="0"/>
              </a:ext>
            </a:extLst>
          </a:blip>
          <a:srcRect l="45531" t="51116"/>
          <a:stretch/>
        </p:blipFill>
        <p:spPr bwMode="auto">
          <a:xfrm>
            <a:off x="8717253" y="4523063"/>
            <a:ext cx="2514600" cy="117351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20591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z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z_zona.wav"/>
                                        </p:tgtEl>
                                      </p:cMediaNode>
                                    </p:audio>
                                  </p:sub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subTnLst>
                                    <p:audio>
                                      <p:cMediaNode>
                                        <p:cTn display="0" masterRel="sameClick">
                                          <p:stCondLst>
                                            <p:cond evt="begin" delay="0">
                                              <p:tn val="21"/>
                                            </p:cond>
                                          </p:stCondLst>
                                          <p:endCondLst>
                                            <p:cond evt="onStopAudio" delay="0">
                                              <p:tgtEl>
                                                <p:sldTgt/>
                                              </p:tgtEl>
                                            </p:cond>
                                          </p:endCondLst>
                                        </p:cTn>
                                        <p:tgtEl>
                                          <p:sndTgt r:embed="rId5" name="z_voz.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3314"/>
                                        </p:tgtEl>
                                        <p:attrNameLst>
                                          <p:attrName>style.visibility</p:attrName>
                                        </p:attrNameLst>
                                      </p:cBhvr>
                                      <p:to>
                                        <p:strVal val="visible"/>
                                      </p:to>
                                    </p:set>
                                    <p:animEffect transition="in" filter="fade">
                                      <p:cBhvr>
                                        <p:cTn id="28" dur="500"/>
                                        <p:tgtEl>
                                          <p:spTgt spid="13314"/>
                                        </p:tgtEl>
                                      </p:cBhvr>
                                    </p:animEffect>
                                  </p:childTnLst>
                                  <p:subTnLst>
                                    <p:audio>
                                      <p:cMediaNode>
                                        <p:cTn display="0" masterRel="sameClick">
                                          <p:stCondLst>
                                            <p:cond evt="begin" delay="0">
                                              <p:tn val="26"/>
                                            </p:cond>
                                          </p:stCondLst>
                                          <p:endCondLst>
                                            <p:cond evt="onStopAudio" delay="0">
                                              <p:tgtEl>
                                                <p:sldTgt/>
                                              </p:tgtEl>
                                            </p:cond>
                                          </p:endCondLst>
                                        </p:cTn>
                                        <p:tgtEl>
                                          <p:sndTgt r:embed="rId5" name="z_voz.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6" name="z_diez.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320"/>
                                        </p:tgtEl>
                                        <p:attrNameLst>
                                          <p:attrName>style.visibility</p:attrName>
                                        </p:attrNameLst>
                                      </p:cBhvr>
                                      <p:to>
                                        <p:strVal val="visible"/>
                                      </p:to>
                                    </p:set>
                                    <p:animEffect transition="in" filter="fade">
                                      <p:cBhvr>
                                        <p:cTn id="38" dur="500"/>
                                        <p:tgtEl>
                                          <p:spTgt spid="13320"/>
                                        </p:tgtEl>
                                      </p:cBhvr>
                                    </p:animEffect>
                                  </p:childTnLst>
                                  <p:subTnLst>
                                    <p:audio>
                                      <p:cMediaNode>
                                        <p:cTn display="0" masterRel="sameClick">
                                          <p:stCondLst>
                                            <p:cond evt="begin" delay="0">
                                              <p:tn val="36"/>
                                            </p:cond>
                                          </p:stCondLst>
                                          <p:endCondLst>
                                            <p:cond evt="onStopAudio" delay="0">
                                              <p:tgtEl>
                                                <p:sldTgt/>
                                              </p:tgtEl>
                                            </p:cond>
                                          </p:endCondLst>
                                        </p:cTn>
                                        <p:tgtEl>
                                          <p:sndTgt r:embed="rId6" name="z_diez.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subTnLst>
                                    <p:audio>
                                      <p:cMediaNode>
                                        <p:cTn display="0" masterRel="sameClick">
                                          <p:stCondLst>
                                            <p:cond evt="begin" delay="0">
                                              <p:tn val="41"/>
                                            </p:cond>
                                          </p:stCondLst>
                                          <p:endCondLst>
                                            <p:cond evt="onStopAudio" delay="0">
                                              <p:tgtEl>
                                                <p:sldTgt/>
                                              </p:tgtEl>
                                            </p:cond>
                                          </p:endCondLst>
                                        </p:cTn>
                                        <p:tgtEl>
                                          <p:sndTgt r:embed="rId7" name="z_cabeza.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fade">
                                      <p:cBhvr>
                                        <p:cTn id="48" dur="500"/>
                                        <p:tgtEl>
                                          <p:spTgt spid="2"/>
                                        </p:tgtEl>
                                      </p:cBhvr>
                                    </p:animEffect>
                                  </p:childTnLst>
                                  <p:subTnLst>
                                    <p:audio>
                                      <p:cMediaNode>
                                        <p:cTn display="0" masterRel="sameClick">
                                          <p:stCondLst>
                                            <p:cond evt="begin" delay="0">
                                              <p:tn val="46"/>
                                            </p:cond>
                                          </p:stCondLst>
                                          <p:endCondLst>
                                            <p:cond evt="onStopAudio" delay="0">
                                              <p:tgtEl>
                                                <p:sldTgt/>
                                              </p:tgtEl>
                                            </p:cond>
                                          </p:endCondLst>
                                        </p:cTn>
                                        <p:tgtEl>
                                          <p:sndTgt r:embed="rId7" name="z_cabeza.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500"/>
                                        <p:tgtEl>
                                          <p:spTgt spid="9"/>
                                        </p:tgtEl>
                                      </p:cBhvr>
                                    </p:animEffect>
                                  </p:childTnLst>
                                  <p:subTnLst>
                                    <p:audio>
                                      <p:cMediaNode>
                                        <p:cTn display="0" masterRel="sameClick">
                                          <p:stCondLst>
                                            <p:cond evt="begin" delay="0">
                                              <p:tn val="51"/>
                                            </p:cond>
                                          </p:stCondLst>
                                          <p:endCondLst>
                                            <p:cond evt="onStopAudio" delay="0">
                                              <p:tgtEl>
                                                <p:sldTgt/>
                                              </p:tgtEl>
                                            </p:cond>
                                          </p:endCondLst>
                                        </p:cTn>
                                        <p:tgtEl>
                                          <p:sndTgt r:embed="rId8" name="z_empezar.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500"/>
                                        <p:tgtEl>
                                          <p:spTgt spid="16"/>
                                        </p:tgtEl>
                                      </p:cBhvr>
                                    </p:animEffect>
                                  </p:childTnLst>
                                  <p:subTnLst>
                                    <p:audio>
                                      <p:cMediaNode>
                                        <p:cTn display="0" masterRel="sameClick">
                                          <p:stCondLst>
                                            <p:cond evt="begin" delay="0">
                                              <p:tn val="56"/>
                                            </p:cond>
                                          </p:stCondLst>
                                          <p:endCondLst>
                                            <p:cond evt="onStopAudio" delay="0">
                                              <p:tgtEl>
                                                <p:sldTgt/>
                                              </p:tgtEl>
                                            </p:cond>
                                          </p:endCondLst>
                                        </p:cTn>
                                        <p:tgtEl>
                                          <p:sndTgt r:embed="rId8" name="z_empezar.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subTnLst>
                                    <p:audio>
                                      <p:cMediaNode>
                                        <p:cTn display="0" masterRel="sameClick">
                                          <p:stCondLst>
                                            <p:cond evt="begin" delay="0">
                                              <p:tn val="61"/>
                                            </p:cond>
                                          </p:stCondLst>
                                          <p:endCondLst>
                                            <p:cond evt="onStopAudio" delay="0">
                                              <p:tgtEl>
                                                <p:sldTgt/>
                                              </p:tgtEl>
                                            </p:cond>
                                          </p:endCondLst>
                                        </p:cTn>
                                        <p:tgtEl>
                                          <p:sndTgt r:embed="rId9" name="z_zapato.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3318"/>
                                        </p:tgtEl>
                                        <p:attrNameLst>
                                          <p:attrName>style.visibility</p:attrName>
                                        </p:attrNameLst>
                                      </p:cBhvr>
                                      <p:to>
                                        <p:strVal val="visible"/>
                                      </p:to>
                                    </p:set>
                                    <p:animEffect transition="in" filter="fade">
                                      <p:cBhvr>
                                        <p:cTn id="68" dur="500"/>
                                        <p:tgtEl>
                                          <p:spTgt spid="13318"/>
                                        </p:tgtEl>
                                      </p:cBhvr>
                                    </p:animEffect>
                                  </p:childTnLst>
                                  <p:subTnLst>
                                    <p:audio>
                                      <p:cMediaNode>
                                        <p:cTn display="0" masterRel="sameClick">
                                          <p:stCondLst>
                                            <p:cond evt="begin" delay="0">
                                              <p:tn val="66"/>
                                            </p:cond>
                                          </p:stCondLst>
                                          <p:endCondLst>
                                            <p:cond evt="onStopAudio" delay="0">
                                              <p:tgtEl>
                                                <p:sldTgt/>
                                              </p:tgtEl>
                                            </p:cond>
                                          </p:endCondLst>
                                        </p:cTn>
                                        <p:tgtEl>
                                          <p:sndTgt r:embed="rId9" name="z_zapat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6" grpId="0"/>
      <p:bldP spid="7" grpId="0"/>
      <p:bldP spid="9" grpId="0"/>
      <p:bldP spid="16" grpId="0"/>
      <p:bldP spid="8" grpId="0"/>
      <p:bldP spid="1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algn="ctr"/>
            <a:r>
              <a:rPr lang="en-GB" sz="16000" b="1" dirty="0">
                <a:solidFill>
                  <a:srgbClr val="115076"/>
                </a:solidFill>
                <a:latin typeface="Century Gothic" panose="020B0502020202020204" pitchFamily="34" charset="0"/>
                <a:cs typeface="Calibri" panose="020F0502020204030204" pitchFamily="34" charset="0"/>
              </a:rPr>
              <a:t>z</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4" name="Rounded Rectangle 3" descr="rectangle"/>
          <p:cNvSpPr/>
          <p:nvPr/>
        </p:nvSpPr>
        <p:spPr>
          <a:xfrm>
            <a:off x="4542137" y="1734378"/>
            <a:ext cx="3065165" cy="2870461"/>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TextBox 4"/>
          <p:cNvSpPr txBox="1"/>
          <p:nvPr/>
        </p:nvSpPr>
        <p:spPr>
          <a:xfrm>
            <a:off x="5046130" y="3566680"/>
            <a:ext cx="2133604" cy="1015663"/>
          </a:xfrm>
          <a:prstGeom prst="rect">
            <a:avLst/>
          </a:prstGeom>
          <a:noFill/>
        </p:spPr>
        <p:txBody>
          <a:bodyPr wrap="square" rtlCol="0">
            <a:spAutoFit/>
          </a:bodyPr>
          <a:lstStyle/>
          <a:p>
            <a:r>
              <a:rPr lang="es-CO" sz="6000" dirty="0">
                <a:solidFill>
                  <a:srgbClr val="E87D1E"/>
                </a:solidFill>
                <a:latin typeface="Century Gothic" panose="020B0502020202020204" pitchFamily="34" charset="0"/>
                <a:cs typeface="Calibri" panose="020F0502020204030204" pitchFamily="34" charset="0"/>
              </a:rPr>
              <a:t>z</a:t>
            </a:r>
            <a:r>
              <a:rPr lang="es-CO" sz="6000" dirty="0">
                <a:solidFill>
                  <a:srgbClr val="115076"/>
                </a:solidFill>
                <a:latin typeface="Century Gothic" panose="020B0502020202020204" pitchFamily="34" charset="0"/>
                <a:cs typeface="Calibri" panose="020F0502020204030204" pitchFamily="34" charset="0"/>
              </a:rPr>
              <a:t>ona</a:t>
            </a:r>
          </a:p>
        </p:txBody>
      </p:sp>
      <p:sp>
        <p:nvSpPr>
          <p:cNvPr id="6" name="TextBox 5"/>
          <p:cNvSpPr txBox="1"/>
          <p:nvPr/>
        </p:nvSpPr>
        <p:spPr>
          <a:xfrm>
            <a:off x="1160221" y="84223"/>
            <a:ext cx="2263977" cy="1200329"/>
          </a:xfrm>
          <a:prstGeom prst="rect">
            <a:avLst/>
          </a:prstGeom>
          <a:noFill/>
        </p:spPr>
        <p:txBody>
          <a:bodyPr wrap="square" rtlCol="0">
            <a:spAutoFit/>
          </a:bodyPr>
          <a:lstStyle/>
          <a:p>
            <a:pPr algn="ctr"/>
            <a:r>
              <a:rPr lang="es-CO" sz="7200" dirty="0">
                <a:solidFill>
                  <a:srgbClr val="115076"/>
                </a:solidFill>
                <a:latin typeface="Century Gothic" panose="020B0502020202020204" pitchFamily="34" charset="0"/>
                <a:cs typeface="Calibri" panose="020F0502020204030204" pitchFamily="34" charset="0"/>
              </a:rPr>
              <a:t>vo</a:t>
            </a:r>
            <a:r>
              <a:rPr lang="es-CO" sz="7200" dirty="0">
                <a:solidFill>
                  <a:srgbClr val="E87D1E"/>
                </a:solidFill>
                <a:latin typeface="Century Gothic" panose="020B0502020202020204" pitchFamily="34" charset="0"/>
                <a:cs typeface="Calibri" panose="020F0502020204030204" pitchFamily="34" charset="0"/>
              </a:rPr>
              <a:t>z</a:t>
            </a:r>
          </a:p>
        </p:txBody>
      </p:sp>
      <p:sp>
        <p:nvSpPr>
          <p:cNvPr id="7" name="TextBox 6"/>
          <p:cNvSpPr txBox="1"/>
          <p:nvPr/>
        </p:nvSpPr>
        <p:spPr>
          <a:xfrm>
            <a:off x="833991" y="3302010"/>
            <a:ext cx="3280578"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cabe</a:t>
            </a:r>
            <a:r>
              <a:rPr lang="es-CO" sz="6000" dirty="0">
                <a:solidFill>
                  <a:srgbClr val="E87D1E"/>
                </a:solidFill>
                <a:latin typeface="Century Gothic" panose="020B0502020202020204" pitchFamily="34" charset="0"/>
                <a:cs typeface="Calibri" panose="020F0502020204030204" pitchFamily="34" charset="0"/>
              </a:rPr>
              <a:t>z</a:t>
            </a:r>
            <a:r>
              <a:rPr lang="es-CO" sz="6000" dirty="0">
                <a:solidFill>
                  <a:srgbClr val="115076"/>
                </a:solidFill>
                <a:latin typeface="Century Gothic" panose="020B0502020202020204" pitchFamily="34" charset="0"/>
                <a:cs typeface="Calibri" panose="020F0502020204030204" pitchFamily="34" charset="0"/>
              </a:rPr>
              <a:t>a</a:t>
            </a:r>
          </a:p>
        </p:txBody>
      </p:sp>
      <p:sp>
        <p:nvSpPr>
          <p:cNvPr id="9" name="TextBox 8"/>
          <p:cNvSpPr txBox="1"/>
          <p:nvPr/>
        </p:nvSpPr>
        <p:spPr>
          <a:xfrm>
            <a:off x="4332723" y="4714674"/>
            <a:ext cx="3560417"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empe</a:t>
            </a:r>
            <a:r>
              <a:rPr lang="es-CO" sz="6000" dirty="0">
                <a:solidFill>
                  <a:srgbClr val="E87D1E"/>
                </a:solidFill>
                <a:latin typeface="Century Gothic" panose="020B0502020202020204" pitchFamily="34" charset="0"/>
                <a:cs typeface="Calibri" panose="020F0502020204030204" pitchFamily="34" charset="0"/>
              </a:rPr>
              <a:t>z</a:t>
            </a:r>
            <a:r>
              <a:rPr lang="es-CO" sz="6000" dirty="0">
                <a:solidFill>
                  <a:srgbClr val="115076"/>
                </a:solidFill>
                <a:latin typeface="Century Gothic" panose="020B0502020202020204" pitchFamily="34" charset="0"/>
                <a:cs typeface="Calibri" panose="020F0502020204030204" pitchFamily="34" charset="0"/>
              </a:rPr>
              <a:t>ar</a:t>
            </a:r>
          </a:p>
        </p:txBody>
      </p:sp>
      <p:sp>
        <p:nvSpPr>
          <p:cNvPr id="8" name="TextBox 7"/>
          <p:cNvSpPr txBox="1"/>
          <p:nvPr/>
        </p:nvSpPr>
        <p:spPr>
          <a:xfrm>
            <a:off x="8717253" y="107253"/>
            <a:ext cx="2192774" cy="1200329"/>
          </a:xfrm>
          <a:prstGeom prst="rect">
            <a:avLst/>
          </a:prstGeom>
          <a:noFill/>
        </p:spPr>
        <p:txBody>
          <a:bodyPr wrap="square" rtlCol="0">
            <a:spAutoFit/>
          </a:bodyPr>
          <a:lstStyle/>
          <a:p>
            <a:pPr algn="ctr"/>
            <a:r>
              <a:rPr lang="es-CO" sz="7200" dirty="0">
                <a:solidFill>
                  <a:srgbClr val="115076"/>
                </a:solidFill>
                <a:latin typeface="Century Gothic" panose="020B0502020202020204" pitchFamily="34" charset="0"/>
                <a:cs typeface="Calibri" panose="020F0502020204030204" pitchFamily="34" charset="0"/>
              </a:rPr>
              <a:t>die</a:t>
            </a:r>
            <a:r>
              <a:rPr lang="es-CO" sz="7200" dirty="0">
                <a:solidFill>
                  <a:srgbClr val="E87D1E"/>
                </a:solidFill>
                <a:latin typeface="Century Gothic" panose="020B0502020202020204" pitchFamily="34" charset="0"/>
                <a:cs typeface="Calibri" panose="020F0502020204030204" pitchFamily="34" charset="0"/>
              </a:rPr>
              <a:t>z</a:t>
            </a:r>
          </a:p>
        </p:txBody>
      </p:sp>
      <p:sp>
        <p:nvSpPr>
          <p:cNvPr id="10" name="TextBox 9"/>
          <p:cNvSpPr txBox="1"/>
          <p:nvPr/>
        </p:nvSpPr>
        <p:spPr>
          <a:xfrm>
            <a:off x="8279702" y="3363075"/>
            <a:ext cx="3389702"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z</a:t>
            </a:r>
            <a:r>
              <a:rPr lang="es-CO" sz="6000" dirty="0">
                <a:solidFill>
                  <a:srgbClr val="115076"/>
                </a:solidFill>
                <a:latin typeface="Century Gothic" panose="020B0502020202020204" pitchFamily="34" charset="0"/>
                <a:cs typeface="Calibri" panose="020F0502020204030204" pitchFamily="34" charset="0"/>
              </a:rPr>
              <a:t>apato</a:t>
            </a:r>
          </a:p>
        </p:txBody>
      </p:sp>
      <p:sp>
        <p:nvSpPr>
          <p:cNvPr id="19" name="TextBox 18"/>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1149709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z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z_zona.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subTnLst>
                                    <p:audio>
                                      <p:cMediaNode>
                                        <p:cTn display="0" masterRel="sameClick">
                                          <p:stCondLst>
                                            <p:cond evt="begin" delay="0">
                                              <p:tn val="18"/>
                                            </p:cond>
                                          </p:stCondLst>
                                          <p:endCondLst>
                                            <p:cond evt="onStopAudio" delay="0">
                                              <p:tgtEl>
                                                <p:sldTgt/>
                                              </p:tgtEl>
                                            </p:cond>
                                          </p:endCondLst>
                                        </p:cTn>
                                        <p:tgtEl>
                                          <p:sndTgt r:embed="rId5" name="z_voz.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subTnLst>
                                    <p:audio>
                                      <p:cMediaNode>
                                        <p:cTn display="0" masterRel="sameClick">
                                          <p:stCondLst>
                                            <p:cond evt="begin" delay="0">
                                              <p:tn val="23"/>
                                            </p:cond>
                                          </p:stCondLst>
                                          <p:endCondLst>
                                            <p:cond evt="onStopAudio" delay="0">
                                              <p:tgtEl>
                                                <p:sldTgt/>
                                              </p:tgtEl>
                                            </p:cond>
                                          </p:endCondLst>
                                        </p:cTn>
                                        <p:tgtEl>
                                          <p:sndTgt r:embed="rId6" name="z_diez.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subTnLst>
                                    <p:audio>
                                      <p:cMediaNode>
                                        <p:cTn display="0" masterRel="sameClick">
                                          <p:stCondLst>
                                            <p:cond evt="begin" delay="0">
                                              <p:tn val="28"/>
                                            </p:cond>
                                          </p:stCondLst>
                                          <p:endCondLst>
                                            <p:cond evt="onStopAudio" delay="0">
                                              <p:tgtEl>
                                                <p:sldTgt/>
                                              </p:tgtEl>
                                            </p:cond>
                                          </p:endCondLst>
                                        </p:cTn>
                                        <p:tgtEl>
                                          <p:sndTgt r:embed="rId7" name="z_cabeza.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subTnLst>
                                    <p:audio>
                                      <p:cMediaNode>
                                        <p:cTn display="0" masterRel="sameClick">
                                          <p:stCondLst>
                                            <p:cond evt="begin" delay="0">
                                              <p:tn val="33"/>
                                            </p:cond>
                                          </p:stCondLst>
                                          <p:endCondLst>
                                            <p:cond evt="onStopAudio" delay="0">
                                              <p:tgtEl>
                                                <p:sldTgt/>
                                              </p:tgtEl>
                                            </p:cond>
                                          </p:endCondLst>
                                        </p:cTn>
                                        <p:tgtEl>
                                          <p:sndTgt r:embed="rId8" name="z_empezar.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subTnLst>
                                    <p:audio>
                                      <p:cMediaNode>
                                        <p:cTn display="0" masterRel="sameClick">
                                          <p:stCondLst>
                                            <p:cond evt="begin" delay="0">
                                              <p:tn val="38"/>
                                            </p:cond>
                                          </p:stCondLst>
                                          <p:endCondLst>
                                            <p:cond evt="onStopAudio" delay="0">
                                              <p:tgtEl>
                                                <p:sldTgt/>
                                              </p:tgtEl>
                                            </p:cond>
                                          </p:endCondLst>
                                        </p:cTn>
                                        <p:tgtEl>
                                          <p:sndTgt r:embed="rId9" name="z_zapat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6" grpId="0"/>
      <p:bldP spid="7" grpId="0"/>
      <p:bldP spid="9" grpId="0"/>
      <p:bldP spid="8" grpId="0"/>
      <p:bldP spid="1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sz="16000" b="1" dirty="0">
                <a:solidFill>
                  <a:srgbClr val="115076"/>
                </a:solidFill>
                <a:latin typeface="Century Gothic" panose="020B0502020202020204" pitchFamily="34" charset="0"/>
                <a:cs typeface="Calibri" panose="020F0502020204030204" pitchFamily="34" charset="0"/>
              </a:rPr>
              <a:t>z</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4" name="Rounded Rectangle 3" descr="rectangle"/>
          <p:cNvSpPr/>
          <p:nvPr/>
        </p:nvSpPr>
        <p:spPr>
          <a:xfrm>
            <a:off x="4542137" y="1734378"/>
            <a:ext cx="3065165" cy="2870461"/>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TextBox 4"/>
          <p:cNvSpPr txBox="1"/>
          <p:nvPr/>
        </p:nvSpPr>
        <p:spPr>
          <a:xfrm>
            <a:off x="5046130" y="3566680"/>
            <a:ext cx="2133604" cy="1015663"/>
          </a:xfrm>
          <a:prstGeom prst="rect">
            <a:avLst/>
          </a:prstGeom>
          <a:noFill/>
        </p:spPr>
        <p:txBody>
          <a:bodyPr wrap="square" rtlCol="0">
            <a:spAutoFit/>
          </a:bodyPr>
          <a:lstStyle/>
          <a:p>
            <a:r>
              <a:rPr lang="es-CO" sz="6000" dirty="0">
                <a:solidFill>
                  <a:srgbClr val="E87D1E"/>
                </a:solidFill>
                <a:latin typeface="Century Gothic" panose="020B0502020202020204" pitchFamily="34" charset="0"/>
                <a:cs typeface="Calibri" panose="020F0502020204030204" pitchFamily="34" charset="0"/>
              </a:rPr>
              <a:t>z</a:t>
            </a:r>
            <a:r>
              <a:rPr lang="es-CO" sz="6000" dirty="0">
                <a:solidFill>
                  <a:srgbClr val="115076"/>
                </a:solidFill>
                <a:latin typeface="Century Gothic" panose="020B0502020202020204" pitchFamily="34" charset="0"/>
                <a:cs typeface="Calibri" panose="020F0502020204030204" pitchFamily="34" charset="0"/>
              </a:rPr>
              <a:t>ona</a:t>
            </a:r>
          </a:p>
        </p:txBody>
      </p:sp>
      <p:sp>
        <p:nvSpPr>
          <p:cNvPr id="6" name="TextBox 5"/>
          <p:cNvSpPr txBox="1"/>
          <p:nvPr/>
        </p:nvSpPr>
        <p:spPr>
          <a:xfrm>
            <a:off x="1160221" y="84223"/>
            <a:ext cx="2263977" cy="1200329"/>
          </a:xfrm>
          <a:prstGeom prst="rect">
            <a:avLst/>
          </a:prstGeom>
          <a:noFill/>
        </p:spPr>
        <p:txBody>
          <a:bodyPr wrap="square" rtlCol="0">
            <a:spAutoFit/>
          </a:bodyPr>
          <a:lstStyle/>
          <a:p>
            <a:pPr algn="ctr"/>
            <a:r>
              <a:rPr lang="es-CO" sz="7200" dirty="0">
                <a:solidFill>
                  <a:srgbClr val="115076"/>
                </a:solidFill>
                <a:latin typeface="Century Gothic" panose="020B0502020202020204" pitchFamily="34" charset="0"/>
                <a:cs typeface="Calibri" panose="020F0502020204030204" pitchFamily="34" charset="0"/>
              </a:rPr>
              <a:t>vo</a:t>
            </a:r>
            <a:r>
              <a:rPr lang="es-CO" sz="7200" dirty="0">
                <a:solidFill>
                  <a:srgbClr val="E87D1E"/>
                </a:solidFill>
                <a:latin typeface="Century Gothic" panose="020B0502020202020204" pitchFamily="34" charset="0"/>
                <a:cs typeface="Calibri" panose="020F0502020204030204" pitchFamily="34" charset="0"/>
              </a:rPr>
              <a:t>z</a:t>
            </a:r>
          </a:p>
        </p:txBody>
      </p:sp>
      <p:sp>
        <p:nvSpPr>
          <p:cNvPr id="7" name="TextBox 6"/>
          <p:cNvSpPr txBox="1"/>
          <p:nvPr/>
        </p:nvSpPr>
        <p:spPr>
          <a:xfrm>
            <a:off x="833991" y="3302010"/>
            <a:ext cx="3280578"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cabe</a:t>
            </a:r>
            <a:r>
              <a:rPr lang="es-CO" sz="6000" dirty="0">
                <a:solidFill>
                  <a:srgbClr val="E87D1E"/>
                </a:solidFill>
                <a:latin typeface="Century Gothic" panose="020B0502020202020204" pitchFamily="34" charset="0"/>
                <a:cs typeface="Calibri" panose="020F0502020204030204" pitchFamily="34" charset="0"/>
              </a:rPr>
              <a:t>z</a:t>
            </a:r>
            <a:r>
              <a:rPr lang="es-CO" sz="6000" dirty="0">
                <a:solidFill>
                  <a:srgbClr val="115076"/>
                </a:solidFill>
                <a:latin typeface="Century Gothic" panose="020B0502020202020204" pitchFamily="34" charset="0"/>
                <a:cs typeface="Calibri" panose="020F0502020204030204" pitchFamily="34" charset="0"/>
              </a:rPr>
              <a:t>a</a:t>
            </a:r>
          </a:p>
        </p:txBody>
      </p:sp>
      <p:sp>
        <p:nvSpPr>
          <p:cNvPr id="9" name="TextBox 8"/>
          <p:cNvSpPr txBox="1"/>
          <p:nvPr/>
        </p:nvSpPr>
        <p:spPr>
          <a:xfrm>
            <a:off x="4332723" y="4714674"/>
            <a:ext cx="3560417"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empe</a:t>
            </a:r>
            <a:r>
              <a:rPr lang="es-CO" sz="6000" dirty="0">
                <a:solidFill>
                  <a:srgbClr val="E87D1E"/>
                </a:solidFill>
                <a:latin typeface="Century Gothic" panose="020B0502020202020204" pitchFamily="34" charset="0"/>
                <a:cs typeface="Calibri" panose="020F0502020204030204" pitchFamily="34" charset="0"/>
              </a:rPr>
              <a:t>z</a:t>
            </a:r>
            <a:r>
              <a:rPr lang="es-CO" sz="6000" dirty="0">
                <a:solidFill>
                  <a:srgbClr val="115076"/>
                </a:solidFill>
                <a:latin typeface="Century Gothic" panose="020B0502020202020204" pitchFamily="34" charset="0"/>
                <a:cs typeface="Calibri" panose="020F0502020204030204" pitchFamily="34" charset="0"/>
              </a:rPr>
              <a:t>ar</a:t>
            </a:r>
          </a:p>
        </p:txBody>
      </p:sp>
      <p:sp>
        <p:nvSpPr>
          <p:cNvPr id="8" name="TextBox 7"/>
          <p:cNvSpPr txBox="1"/>
          <p:nvPr/>
        </p:nvSpPr>
        <p:spPr>
          <a:xfrm>
            <a:off x="8717253" y="107253"/>
            <a:ext cx="2192774" cy="1200329"/>
          </a:xfrm>
          <a:prstGeom prst="rect">
            <a:avLst/>
          </a:prstGeom>
          <a:noFill/>
        </p:spPr>
        <p:txBody>
          <a:bodyPr wrap="square" rtlCol="0">
            <a:spAutoFit/>
          </a:bodyPr>
          <a:lstStyle/>
          <a:p>
            <a:pPr algn="ctr"/>
            <a:r>
              <a:rPr lang="es-CO" sz="7200" dirty="0">
                <a:solidFill>
                  <a:srgbClr val="115076"/>
                </a:solidFill>
                <a:latin typeface="Century Gothic" panose="020B0502020202020204" pitchFamily="34" charset="0"/>
                <a:cs typeface="Calibri" panose="020F0502020204030204" pitchFamily="34" charset="0"/>
              </a:rPr>
              <a:t>die</a:t>
            </a:r>
            <a:r>
              <a:rPr lang="es-CO" sz="7200" dirty="0">
                <a:solidFill>
                  <a:srgbClr val="E87D1E"/>
                </a:solidFill>
                <a:latin typeface="Century Gothic" panose="020B0502020202020204" pitchFamily="34" charset="0"/>
                <a:cs typeface="Calibri" panose="020F0502020204030204" pitchFamily="34" charset="0"/>
              </a:rPr>
              <a:t>z</a:t>
            </a:r>
          </a:p>
        </p:txBody>
      </p:sp>
      <p:sp>
        <p:nvSpPr>
          <p:cNvPr id="10" name="TextBox 9"/>
          <p:cNvSpPr txBox="1"/>
          <p:nvPr/>
        </p:nvSpPr>
        <p:spPr>
          <a:xfrm>
            <a:off x="8279702" y="3363075"/>
            <a:ext cx="3389702"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z</a:t>
            </a:r>
            <a:r>
              <a:rPr lang="es-CO" sz="6000" dirty="0">
                <a:solidFill>
                  <a:srgbClr val="115076"/>
                </a:solidFill>
                <a:latin typeface="Century Gothic" panose="020B0502020202020204" pitchFamily="34" charset="0"/>
                <a:cs typeface="Calibri" panose="020F0502020204030204" pitchFamily="34" charset="0"/>
              </a:rPr>
              <a:t>apato</a:t>
            </a:r>
          </a:p>
        </p:txBody>
      </p:sp>
      <p:sp>
        <p:nvSpPr>
          <p:cNvPr id="19" name="TextBox 18"/>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1779092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9" grpId="0"/>
      <p:bldP spid="8"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BB888CB-F153-7148-BC14-7947E9143E6F}"/>
              </a:ext>
            </a:extLst>
          </p:cNvPr>
          <p:cNvSpPr>
            <a:spLocks noGrp="1"/>
          </p:cNvSpPr>
          <p:nvPr>
            <p:ph type="title"/>
          </p:nvPr>
        </p:nvSpPr>
        <p:spPr/>
        <p:txBody>
          <a:bodyPr>
            <a:normAutofit fontScale="90000"/>
          </a:bodyPr>
          <a:lstStyle/>
          <a:p>
            <a:pPr algn="ctr"/>
            <a:r>
              <a:rPr lang="en-GB" sz="13300" b="1" dirty="0">
                <a:solidFill>
                  <a:srgbClr val="115076"/>
                </a:solidFill>
                <a:latin typeface="Century Gothic" panose="020B0502020202020204" pitchFamily="34" charset="0"/>
                <a:cs typeface="Calibri" panose="020F0502020204030204" pitchFamily="34" charset="0"/>
              </a:rPr>
              <a:t>e</a:t>
            </a:r>
            <a:br>
              <a:rPr lang="en-GB" sz="9600" b="1" dirty="0">
                <a:solidFill>
                  <a:srgbClr val="115076"/>
                </a:solidFill>
                <a:latin typeface="Century Gothic" panose="020B0502020202020204" pitchFamily="34" charset="0"/>
                <a:cs typeface="Calibri" panose="020F0502020204030204" pitchFamily="34" charset="0"/>
              </a:rPr>
            </a:br>
            <a:endParaRPr lang="en-US" dirty="0"/>
          </a:p>
        </p:txBody>
      </p:sp>
      <p:sp>
        <p:nvSpPr>
          <p:cNvPr id="4" name="Rounded Rectangle 3" descr="rectangle">
            <a:extLst>
              <a:ext uri="{C183D7F6-B498-43B3-948B-1728B52AA6E4}">
                <adec:decorative xmlns:adec="http://schemas.microsoft.com/office/drawing/2017/decorative" val="1"/>
              </a:ext>
            </a:extLst>
          </p:cNvPr>
          <p:cNvSpPr/>
          <p:nvPr/>
        </p:nvSpPr>
        <p:spPr>
          <a:xfrm>
            <a:off x="4263083" y="1885063"/>
            <a:ext cx="3631095" cy="2677302"/>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a:p>
        </p:txBody>
      </p:sp>
      <p:pic>
        <p:nvPicPr>
          <p:cNvPr id="14" name="Picture 2" descr="elephant"/>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225804" y="2131515"/>
            <a:ext cx="1705651" cy="129345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401041" y="3538094"/>
            <a:ext cx="3615910" cy="1015663"/>
          </a:xfrm>
          <a:prstGeom prst="rect">
            <a:avLst/>
          </a:prstGeom>
          <a:noFill/>
        </p:spPr>
        <p:txBody>
          <a:bodyPr wrap="square" rtlCol="0">
            <a:spAutoFit/>
          </a:bodyPr>
          <a:lstStyle/>
          <a:p>
            <a:r>
              <a:rPr lang="en-GB" sz="6000" dirty="0">
                <a:solidFill>
                  <a:srgbClr val="E87D1E"/>
                </a:solidFill>
                <a:latin typeface="Century Gothic" panose="020B0502020202020204" pitchFamily="34" charset="0"/>
                <a:cs typeface="Calibri" panose="020F0502020204030204" pitchFamily="34" charset="0"/>
              </a:rPr>
              <a:t>e</a:t>
            </a:r>
            <a:r>
              <a:rPr lang="en-GB" sz="6000" dirty="0">
                <a:solidFill>
                  <a:srgbClr val="115076"/>
                </a:solidFill>
                <a:latin typeface="Century Gothic" panose="020B0502020202020204" pitchFamily="34" charset="0"/>
                <a:cs typeface="Calibri" panose="020F0502020204030204" pitchFamily="34" charset="0"/>
              </a:rPr>
              <a:t>l</a:t>
            </a:r>
            <a:r>
              <a:rPr lang="en-GB" sz="6000" dirty="0">
                <a:solidFill>
                  <a:srgbClr val="E87D1E"/>
                </a:solidFill>
                <a:latin typeface="Century Gothic" panose="020B0502020202020204" pitchFamily="34" charset="0"/>
                <a:cs typeface="Calibri" panose="020F0502020204030204" pitchFamily="34" charset="0"/>
              </a:rPr>
              <a:t>e</a:t>
            </a:r>
            <a:r>
              <a:rPr lang="en-GB" sz="6000" dirty="0">
                <a:solidFill>
                  <a:srgbClr val="115076"/>
                </a:solidFill>
                <a:latin typeface="Century Gothic" panose="020B0502020202020204" pitchFamily="34" charset="0"/>
                <a:cs typeface="Calibri" panose="020F0502020204030204" pitchFamily="34" charset="0"/>
              </a:rPr>
              <a:t>fant</a:t>
            </a:r>
            <a:r>
              <a:rPr lang="en-GB" sz="6000" dirty="0">
                <a:solidFill>
                  <a:srgbClr val="E87D1E"/>
                </a:solidFill>
                <a:latin typeface="Century Gothic" panose="020B0502020202020204" pitchFamily="34" charset="0"/>
                <a:cs typeface="Calibri" panose="020F0502020204030204" pitchFamily="34" charset="0"/>
              </a:rPr>
              <a:t>e</a:t>
            </a:r>
          </a:p>
        </p:txBody>
      </p:sp>
      <p:sp>
        <p:nvSpPr>
          <p:cNvPr id="11" name="TextBox 10"/>
          <p:cNvSpPr txBox="1"/>
          <p:nvPr/>
        </p:nvSpPr>
        <p:spPr>
          <a:xfrm>
            <a:off x="1043513" y="176303"/>
            <a:ext cx="2743355" cy="1015663"/>
          </a:xfrm>
          <a:prstGeom prst="rect">
            <a:avLst/>
          </a:prstGeom>
          <a:noFill/>
        </p:spPr>
        <p:txBody>
          <a:bodyPr wrap="square" rtlCol="0">
            <a:spAutoFit/>
          </a:bodyPr>
          <a:lstStyle/>
          <a:p>
            <a:r>
              <a:rPr lang="en-GB" sz="6000" dirty="0">
                <a:solidFill>
                  <a:srgbClr val="115076"/>
                </a:solidFill>
                <a:latin typeface="Century Gothic" panose="020B0502020202020204" pitchFamily="34" charset="0"/>
                <a:cs typeface="Calibri" panose="020F0502020204030204" pitchFamily="34" charset="0"/>
              </a:rPr>
              <a:t>pap</a:t>
            </a:r>
            <a:r>
              <a:rPr lang="en-GB" sz="6000" dirty="0">
                <a:solidFill>
                  <a:srgbClr val="E87D1E"/>
                </a:solidFill>
                <a:latin typeface="Century Gothic" panose="020B0502020202020204" pitchFamily="34" charset="0"/>
                <a:cs typeface="Calibri" panose="020F0502020204030204" pitchFamily="34" charset="0"/>
              </a:rPr>
              <a:t>e</a:t>
            </a:r>
            <a:r>
              <a:rPr lang="en-GB" sz="6000" dirty="0">
                <a:solidFill>
                  <a:srgbClr val="115076"/>
                </a:solidFill>
                <a:latin typeface="Century Gothic" panose="020B0502020202020204" pitchFamily="34" charset="0"/>
                <a:cs typeface="Calibri" panose="020F0502020204030204" pitchFamily="34" charset="0"/>
              </a:rPr>
              <a:t>l</a:t>
            </a:r>
          </a:p>
        </p:txBody>
      </p:sp>
      <p:pic>
        <p:nvPicPr>
          <p:cNvPr id="3074" name="Picture 2" descr="blank piece of pape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44694" y="1318206"/>
            <a:ext cx="1209746" cy="162661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595254" y="3358484"/>
            <a:ext cx="3639872" cy="1015663"/>
          </a:xfrm>
          <a:prstGeom prst="rect">
            <a:avLst/>
          </a:prstGeom>
          <a:noFill/>
        </p:spPr>
        <p:txBody>
          <a:bodyPr wrap="square" rtlCol="0">
            <a:spAutoFit/>
          </a:bodyPr>
          <a:lstStyle/>
          <a:p>
            <a:r>
              <a:rPr lang="en-GB" sz="6000" dirty="0">
                <a:solidFill>
                  <a:srgbClr val="E87D1E"/>
                </a:solidFill>
                <a:latin typeface="Century Gothic" panose="020B0502020202020204" pitchFamily="34" charset="0"/>
                <a:cs typeface="Calibri" panose="020F0502020204030204" pitchFamily="34" charset="0"/>
              </a:rPr>
              <a:t>e</a:t>
            </a:r>
            <a:r>
              <a:rPr lang="en-GB" sz="6000" dirty="0">
                <a:solidFill>
                  <a:srgbClr val="115076"/>
                </a:solidFill>
                <a:latin typeface="Century Gothic" panose="020B0502020202020204" pitchFamily="34" charset="0"/>
                <a:cs typeface="Calibri" panose="020F0502020204030204" pitchFamily="34" charset="0"/>
              </a:rPr>
              <a:t>spalda</a:t>
            </a:r>
          </a:p>
        </p:txBody>
      </p:sp>
      <p:grpSp>
        <p:nvGrpSpPr>
          <p:cNvPr id="5" name="Group 4" descr="back of woman with an arrow pointing to her back"/>
          <p:cNvGrpSpPr/>
          <p:nvPr/>
        </p:nvGrpSpPr>
        <p:grpSpPr>
          <a:xfrm>
            <a:off x="1875104" y="4440630"/>
            <a:ext cx="701478" cy="1513636"/>
            <a:chOff x="1814000" y="4169634"/>
            <a:chExt cx="881663" cy="1902436"/>
          </a:xfrm>
        </p:grpSpPr>
        <p:pic>
          <p:nvPicPr>
            <p:cNvPr id="3076" name="Picture 4" descr="back of a woman with an arrow pointing to her back"/>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814000" y="4169634"/>
              <a:ext cx="489478" cy="1902436"/>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Straight Arrow Connector 15"/>
            <p:cNvCxnSpPr/>
            <p:nvPr/>
          </p:nvCxnSpPr>
          <p:spPr>
            <a:xfrm flipH="1" flipV="1">
              <a:off x="2071912" y="4751926"/>
              <a:ext cx="623751" cy="761443"/>
            </a:xfrm>
            <a:prstGeom prst="straightConnector1">
              <a:avLst/>
            </a:prstGeom>
            <a:ln w="50800">
              <a:solidFill>
                <a:srgbClr val="E87D1E"/>
              </a:solidFill>
              <a:tailEnd type="triangle"/>
            </a:ln>
          </p:spPr>
          <p:style>
            <a:lnRef idx="1">
              <a:schemeClr val="accent1"/>
            </a:lnRef>
            <a:fillRef idx="0">
              <a:schemeClr val="accent1"/>
            </a:fillRef>
            <a:effectRef idx="0">
              <a:schemeClr val="accent1"/>
            </a:effectRef>
            <a:fontRef idx="minor">
              <a:schemeClr val="tx1"/>
            </a:fontRef>
          </p:style>
        </p:cxnSp>
      </p:grpSp>
      <p:sp>
        <p:nvSpPr>
          <p:cNvPr id="10" name="TextBox 9"/>
          <p:cNvSpPr txBox="1"/>
          <p:nvPr/>
        </p:nvSpPr>
        <p:spPr>
          <a:xfrm>
            <a:off x="5077307" y="4620408"/>
            <a:ext cx="2219811" cy="1015663"/>
          </a:xfrm>
          <a:prstGeom prst="rect">
            <a:avLst/>
          </a:prstGeom>
          <a:noFill/>
        </p:spPr>
        <p:txBody>
          <a:bodyPr wrap="square" rtlCol="0">
            <a:spAutoFit/>
          </a:bodyPr>
          <a:lstStyle/>
          <a:p>
            <a:r>
              <a:rPr lang="en-GB" sz="6000" dirty="0">
                <a:solidFill>
                  <a:srgbClr val="E87D1E"/>
                </a:solidFill>
                <a:latin typeface="Century Gothic" panose="020B0502020202020204" pitchFamily="34" charset="0"/>
                <a:cs typeface="Calibri" panose="020F0502020204030204" pitchFamily="34" charset="0"/>
              </a:rPr>
              <a:t>e</a:t>
            </a:r>
            <a:r>
              <a:rPr lang="en-GB" sz="6000" dirty="0">
                <a:solidFill>
                  <a:srgbClr val="115076"/>
                </a:solidFill>
                <a:latin typeface="Century Gothic" panose="020B0502020202020204" pitchFamily="34" charset="0"/>
                <a:cs typeface="Calibri" panose="020F0502020204030204" pitchFamily="34" charset="0"/>
              </a:rPr>
              <a:t>star</a:t>
            </a:r>
          </a:p>
        </p:txBody>
      </p:sp>
      <p:sp>
        <p:nvSpPr>
          <p:cNvPr id="17" name="Rectangle 16"/>
          <p:cNvSpPr/>
          <p:nvPr/>
        </p:nvSpPr>
        <p:spPr>
          <a:xfrm>
            <a:off x="5202233" y="5473242"/>
            <a:ext cx="1710726" cy="646331"/>
          </a:xfrm>
          <a:prstGeom prst="rect">
            <a:avLst/>
          </a:prstGeom>
        </p:spPr>
        <p:txBody>
          <a:bodyPr wrap="none">
            <a:spAutoFit/>
          </a:bodyPr>
          <a:lstStyle/>
          <a:p>
            <a:pPr algn="ctr"/>
            <a:r>
              <a:rPr lang="en-GB" sz="3600" dirty="0">
                <a:solidFill>
                  <a:srgbClr val="115076"/>
                </a:solidFill>
                <a:latin typeface="Century Gothic" panose="020B0502020202020204" pitchFamily="34" charset="0"/>
              </a:rPr>
              <a:t>[to be]</a:t>
            </a:r>
          </a:p>
        </p:txBody>
      </p:sp>
      <p:sp>
        <p:nvSpPr>
          <p:cNvPr id="9" name="TextBox 8"/>
          <p:cNvSpPr txBox="1"/>
          <p:nvPr/>
        </p:nvSpPr>
        <p:spPr>
          <a:xfrm>
            <a:off x="9556918" y="176302"/>
            <a:ext cx="1379859" cy="1015663"/>
          </a:xfrm>
          <a:prstGeom prst="rect">
            <a:avLst/>
          </a:prstGeom>
          <a:noFill/>
        </p:spPr>
        <p:txBody>
          <a:bodyPr wrap="square" rtlCol="0">
            <a:spAutoFit/>
          </a:bodyPr>
          <a:lstStyle/>
          <a:p>
            <a:r>
              <a:rPr lang="en-GB" sz="6000" dirty="0">
                <a:solidFill>
                  <a:srgbClr val="E87D1E"/>
                </a:solidFill>
                <a:latin typeface="Century Gothic" panose="020B0502020202020204" pitchFamily="34" charset="0"/>
                <a:cs typeface="Calibri" panose="020F0502020204030204" pitchFamily="34" charset="0"/>
              </a:rPr>
              <a:t>e</a:t>
            </a:r>
            <a:r>
              <a:rPr lang="en-GB" sz="6000" dirty="0">
                <a:solidFill>
                  <a:srgbClr val="115076"/>
                </a:solidFill>
                <a:latin typeface="Century Gothic" panose="020B0502020202020204" pitchFamily="34" charset="0"/>
                <a:cs typeface="Calibri" panose="020F0502020204030204" pitchFamily="34" charset="0"/>
              </a:rPr>
              <a:t>n</a:t>
            </a:r>
          </a:p>
        </p:txBody>
      </p:sp>
      <p:pic>
        <p:nvPicPr>
          <p:cNvPr id="13" name="Picture 12" descr="box with an arrow pointing into it"/>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052588" y="1347602"/>
            <a:ext cx="2021192" cy="1704539"/>
          </a:xfrm>
          <a:prstGeom prst="rect">
            <a:avLst/>
          </a:prstGeom>
        </p:spPr>
      </p:pic>
      <p:sp>
        <p:nvSpPr>
          <p:cNvPr id="15" name="Down Arrow 14" descr="orange arrow pointing down"/>
          <p:cNvSpPr/>
          <p:nvPr/>
        </p:nvSpPr>
        <p:spPr>
          <a:xfrm>
            <a:off x="9783736" y="1314389"/>
            <a:ext cx="627018" cy="1092199"/>
          </a:xfrm>
          <a:prstGeom prst="downArrow">
            <a:avLst/>
          </a:prstGeom>
          <a:solidFill>
            <a:srgbClr val="E87D1E"/>
          </a:solidFill>
          <a:ln>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8758442" y="3375610"/>
            <a:ext cx="2976805" cy="1015663"/>
          </a:xfrm>
          <a:prstGeom prst="rect">
            <a:avLst/>
          </a:prstGeom>
          <a:noFill/>
        </p:spPr>
        <p:txBody>
          <a:bodyPr wrap="square" rtlCol="0">
            <a:spAutoFit/>
          </a:bodyPr>
          <a:lstStyle/>
          <a:p>
            <a:pPr algn="ctr"/>
            <a:r>
              <a:rPr lang="en-GB" sz="6000" dirty="0" err="1">
                <a:solidFill>
                  <a:srgbClr val="115076"/>
                </a:solidFill>
                <a:latin typeface="Century Gothic" panose="020B0502020202020204" pitchFamily="34" charset="0"/>
                <a:cs typeface="Calibri" panose="020F0502020204030204" pitchFamily="34" charset="0"/>
              </a:rPr>
              <a:t>t</a:t>
            </a:r>
            <a:r>
              <a:rPr lang="en-GB" sz="6000" dirty="0" err="1">
                <a:solidFill>
                  <a:srgbClr val="E87D1E"/>
                </a:solidFill>
                <a:latin typeface="Century Gothic" panose="020B0502020202020204" pitchFamily="34" charset="0"/>
                <a:cs typeface="Calibri" panose="020F0502020204030204" pitchFamily="34" charset="0"/>
              </a:rPr>
              <a:t>e</a:t>
            </a:r>
            <a:r>
              <a:rPr lang="en-GB" sz="6000" dirty="0" err="1">
                <a:solidFill>
                  <a:srgbClr val="115076"/>
                </a:solidFill>
                <a:latin typeface="Century Gothic" panose="020B0502020202020204" pitchFamily="34" charset="0"/>
                <a:cs typeface="Calibri" panose="020F0502020204030204" pitchFamily="34" charset="0"/>
              </a:rPr>
              <a:t>n</a:t>
            </a:r>
            <a:r>
              <a:rPr lang="en-GB" sz="6000" dirty="0" err="1">
                <a:solidFill>
                  <a:srgbClr val="E87D1E"/>
                </a:solidFill>
                <a:latin typeface="Century Gothic" panose="020B0502020202020204" pitchFamily="34" charset="0"/>
                <a:cs typeface="Calibri" panose="020F0502020204030204" pitchFamily="34" charset="0"/>
              </a:rPr>
              <a:t>e</a:t>
            </a:r>
            <a:r>
              <a:rPr lang="en-GB" sz="6000" dirty="0" err="1">
                <a:solidFill>
                  <a:srgbClr val="115076"/>
                </a:solidFill>
                <a:latin typeface="Century Gothic" panose="020B0502020202020204" pitchFamily="34" charset="0"/>
                <a:cs typeface="Calibri" panose="020F0502020204030204" pitchFamily="34" charset="0"/>
              </a:rPr>
              <a:t>r</a:t>
            </a:r>
            <a:endParaRPr lang="en-GB" sz="6000" dirty="0">
              <a:solidFill>
                <a:srgbClr val="115076"/>
              </a:solidFill>
              <a:latin typeface="Century Gothic" panose="020B0502020202020204" pitchFamily="34" charset="0"/>
              <a:cs typeface="Calibri" panose="020F0502020204030204" pitchFamily="34" charset="0"/>
            </a:endParaRPr>
          </a:p>
        </p:txBody>
      </p:sp>
      <p:sp>
        <p:nvSpPr>
          <p:cNvPr id="2" name="TextBox 1"/>
          <p:cNvSpPr txBox="1"/>
          <p:nvPr/>
        </p:nvSpPr>
        <p:spPr>
          <a:xfrm>
            <a:off x="9121576" y="4257588"/>
            <a:ext cx="2250535" cy="646331"/>
          </a:xfrm>
          <a:prstGeom prst="rect">
            <a:avLst/>
          </a:prstGeom>
          <a:noFill/>
        </p:spPr>
        <p:txBody>
          <a:bodyPr wrap="square" rtlCol="0">
            <a:spAutoFit/>
          </a:bodyPr>
          <a:lstStyle/>
          <a:p>
            <a:r>
              <a:rPr lang="en-GB" sz="3600" dirty="0">
                <a:solidFill>
                  <a:srgbClr val="115076"/>
                </a:solidFill>
                <a:latin typeface="Century Gothic" panose="020B0502020202020204" pitchFamily="34" charset="0"/>
                <a:cs typeface="Calibri" panose="020F0502020204030204" pitchFamily="34" charset="0"/>
              </a:rPr>
              <a:t>[to have]</a:t>
            </a:r>
          </a:p>
        </p:txBody>
      </p:sp>
      <p:sp>
        <p:nvSpPr>
          <p:cNvPr id="19" name="TextBox 18"/>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649548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e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4" name="e_elefante.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subTnLst>
                                    <p:audio>
                                      <p:cMediaNode>
                                        <p:cTn display="0" masterRel="sameClick">
                                          <p:stCondLst>
                                            <p:cond evt="begin" delay="0">
                                              <p:tn val="21"/>
                                            </p:cond>
                                          </p:stCondLst>
                                          <p:endCondLst>
                                            <p:cond evt="onStopAudio" delay="0">
                                              <p:tgtEl>
                                                <p:sldTgt/>
                                              </p:tgtEl>
                                            </p:cond>
                                          </p:endCondLst>
                                        </p:cTn>
                                        <p:tgtEl>
                                          <p:sndTgt r:embed="rId5" name="e_papel.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074"/>
                                        </p:tgtEl>
                                        <p:attrNameLst>
                                          <p:attrName>style.visibility</p:attrName>
                                        </p:attrNameLst>
                                      </p:cBhvr>
                                      <p:to>
                                        <p:strVal val="visible"/>
                                      </p:to>
                                    </p:set>
                                    <p:animEffect transition="in" filter="fade">
                                      <p:cBhvr>
                                        <p:cTn id="28" dur="500"/>
                                        <p:tgtEl>
                                          <p:spTgt spid="3074"/>
                                        </p:tgtEl>
                                      </p:cBhvr>
                                    </p:animEffect>
                                  </p:childTnLst>
                                  <p:subTnLst>
                                    <p:audio>
                                      <p:cMediaNode>
                                        <p:cTn display="0" masterRel="sameClick">
                                          <p:stCondLst>
                                            <p:cond evt="begin" delay="0">
                                              <p:tn val="26"/>
                                            </p:cond>
                                          </p:stCondLst>
                                          <p:endCondLst>
                                            <p:cond evt="onStopAudio" delay="0">
                                              <p:tgtEl>
                                                <p:sldTgt/>
                                              </p:tgtEl>
                                            </p:cond>
                                          </p:endCondLst>
                                        </p:cTn>
                                        <p:tgtEl>
                                          <p:sndTgt r:embed="rId5" name="e_papel.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subTnLst>
                                    <p:audio>
                                      <p:cMediaNode>
                                        <p:cTn display="0" masterRel="sameClick">
                                          <p:stCondLst>
                                            <p:cond evt="begin" delay="0">
                                              <p:tn val="31"/>
                                            </p:cond>
                                          </p:stCondLst>
                                          <p:endCondLst>
                                            <p:cond evt="onStopAudio" delay="0">
                                              <p:tgtEl>
                                                <p:sldTgt/>
                                              </p:tgtEl>
                                            </p:cond>
                                          </p:endCondLst>
                                        </p:cTn>
                                        <p:tgtEl>
                                          <p:sndTgt r:embed="rId6" name="e_en.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subTnLst>
                                    <p:audio>
                                      <p:cMediaNode>
                                        <p:cTn display="0" masterRel="sameClick">
                                          <p:stCondLst>
                                            <p:cond evt="begin" delay="0">
                                              <p:tn val="36"/>
                                            </p:cond>
                                          </p:stCondLst>
                                          <p:endCondLst>
                                            <p:cond evt="onStopAudio" delay="0">
                                              <p:tgtEl>
                                                <p:sldTgt/>
                                              </p:tgtEl>
                                            </p:cond>
                                          </p:endCondLst>
                                        </p:cTn>
                                        <p:tgtEl>
                                          <p:sndTgt r:embed="rId6" name="e_en.wav"/>
                                        </p:tgtEl>
                                      </p:cMediaNode>
                                    </p:audio>
                                  </p:subTnLst>
                                </p:cTn>
                              </p:par>
                              <p:par>
                                <p:cTn id="39" presetID="10"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500"/>
                                        <p:tgtEl>
                                          <p:spTgt spid="12"/>
                                        </p:tgtEl>
                                      </p:cBhvr>
                                    </p:animEffect>
                                  </p:childTnLst>
                                  <p:subTnLst>
                                    <p:audio>
                                      <p:cMediaNode>
                                        <p:cTn display="0" masterRel="sameClick">
                                          <p:stCondLst>
                                            <p:cond evt="begin" delay="0">
                                              <p:tn val="44"/>
                                            </p:cond>
                                          </p:stCondLst>
                                          <p:endCondLst>
                                            <p:cond evt="onStopAudio" delay="0">
                                              <p:tgtEl>
                                                <p:sldTgt/>
                                              </p:tgtEl>
                                            </p:cond>
                                          </p:endCondLst>
                                        </p:cTn>
                                        <p:tgtEl>
                                          <p:sndTgt r:embed="rId7" name="e_espalda.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fade">
                                      <p:cBhvr>
                                        <p:cTn id="51" dur="500"/>
                                        <p:tgtEl>
                                          <p:spTgt spid="5"/>
                                        </p:tgtEl>
                                      </p:cBhvr>
                                    </p:animEffect>
                                  </p:childTnLst>
                                  <p:subTnLst>
                                    <p:audio>
                                      <p:cMediaNode>
                                        <p:cTn display="0" masterRel="sameClick">
                                          <p:stCondLst>
                                            <p:cond evt="begin" delay="0">
                                              <p:tn val="49"/>
                                            </p:cond>
                                          </p:stCondLst>
                                          <p:endCondLst>
                                            <p:cond evt="onStopAudio" delay="0">
                                              <p:tgtEl>
                                                <p:sldTgt/>
                                              </p:tgtEl>
                                            </p:cond>
                                          </p:endCondLst>
                                        </p:cTn>
                                        <p:tgtEl>
                                          <p:sndTgt r:embed="rId7" name="e_espalda.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500"/>
                                        <p:tgtEl>
                                          <p:spTgt spid="10"/>
                                        </p:tgtEl>
                                      </p:cBhvr>
                                    </p:animEffect>
                                  </p:childTnLst>
                                  <p:subTnLst>
                                    <p:audio>
                                      <p:cMediaNode>
                                        <p:cTn display="0" masterRel="sameClick">
                                          <p:stCondLst>
                                            <p:cond evt="begin" delay="0">
                                              <p:tn val="54"/>
                                            </p:cond>
                                          </p:stCondLst>
                                          <p:endCondLst>
                                            <p:cond evt="onStopAudio" delay="0">
                                              <p:tgtEl>
                                                <p:sldTgt/>
                                              </p:tgtEl>
                                            </p:cond>
                                          </p:endCondLst>
                                        </p:cTn>
                                        <p:tgtEl>
                                          <p:sndTgt r:embed="rId8" name="e_estar.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500"/>
                                        <p:tgtEl>
                                          <p:spTgt spid="17"/>
                                        </p:tgtEl>
                                      </p:cBhvr>
                                    </p:animEffect>
                                  </p:childTnLst>
                                  <p:subTnLst>
                                    <p:audio>
                                      <p:cMediaNode>
                                        <p:cTn display="0" masterRel="sameClick">
                                          <p:stCondLst>
                                            <p:cond evt="begin" delay="0">
                                              <p:tn val="59"/>
                                            </p:cond>
                                          </p:stCondLst>
                                          <p:endCondLst>
                                            <p:cond evt="onStopAudio" delay="0">
                                              <p:tgtEl>
                                                <p:sldTgt/>
                                              </p:tgtEl>
                                            </p:cond>
                                          </p:endCondLst>
                                        </p:cTn>
                                        <p:tgtEl>
                                          <p:sndTgt r:embed="rId8" name="e_estar.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fade">
                                      <p:cBhvr>
                                        <p:cTn id="66" dur="500"/>
                                        <p:tgtEl>
                                          <p:spTgt spid="8"/>
                                        </p:tgtEl>
                                      </p:cBhvr>
                                    </p:animEffect>
                                  </p:childTnLst>
                                  <p:subTnLst>
                                    <p:audio>
                                      <p:cMediaNode>
                                        <p:cTn display="0" masterRel="sameClick">
                                          <p:stCondLst>
                                            <p:cond evt="begin" delay="0">
                                              <p:tn val="64"/>
                                            </p:cond>
                                          </p:stCondLst>
                                          <p:endCondLst>
                                            <p:cond evt="onStopAudio" delay="0">
                                              <p:tgtEl>
                                                <p:sldTgt/>
                                              </p:tgtEl>
                                            </p:cond>
                                          </p:endCondLst>
                                        </p:cTn>
                                        <p:tgtEl>
                                          <p:sndTgt r:embed="rId9" name="e_tener.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2"/>
                                        </p:tgtEl>
                                        <p:attrNameLst>
                                          <p:attrName>style.visibility</p:attrName>
                                        </p:attrNameLst>
                                      </p:cBhvr>
                                      <p:to>
                                        <p:strVal val="visible"/>
                                      </p:to>
                                    </p:set>
                                    <p:animEffect transition="in" filter="fade">
                                      <p:cBhvr>
                                        <p:cTn id="71" dur="500"/>
                                        <p:tgtEl>
                                          <p:spTgt spid="2"/>
                                        </p:tgtEl>
                                      </p:cBhvr>
                                    </p:animEffect>
                                  </p:childTnLst>
                                  <p:subTnLst>
                                    <p:audio>
                                      <p:cMediaNode>
                                        <p:cTn display="0" masterRel="sameClick">
                                          <p:stCondLst>
                                            <p:cond evt="begin" delay="0">
                                              <p:tn val="69"/>
                                            </p:cond>
                                          </p:stCondLst>
                                          <p:endCondLst>
                                            <p:cond evt="onStopAudio" delay="0">
                                              <p:tgtEl>
                                                <p:sldTgt/>
                                              </p:tgtEl>
                                            </p:cond>
                                          </p:endCondLst>
                                        </p:cTn>
                                        <p:tgtEl>
                                          <p:sndTgt r:embed="rId9" name="e_ten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animBg="1"/>
      <p:bldP spid="7" grpId="0"/>
      <p:bldP spid="11" grpId="0"/>
      <p:bldP spid="12" grpId="0"/>
      <p:bldP spid="10" grpId="0"/>
      <p:bldP spid="17" grpId="0"/>
      <p:bldP spid="9" grpId="0"/>
      <p:bldP spid="15" grpId="0" animBg="1"/>
      <p:bldP spid="8" grpId="0"/>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sz="11100" b="1" dirty="0">
                <a:solidFill>
                  <a:srgbClr val="115076"/>
                </a:solidFill>
                <a:latin typeface="Century Gothic" panose="020B0502020202020204" pitchFamily="34" charset="0"/>
                <a:cs typeface="Calibri" panose="020F0502020204030204" pitchFamily="34" charset="0"/>
              </a:rPr>
              <a:t>que</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4" name="Rounded Rectangle 3" descr="rectangle"/>
          <p:cNvSpPr/>
          <p:nvPr/>
        </p:nvSpPr>
        <p:spPr>
          <a:xfrm>
            <a:off x="4389120" y="1861090"/>
            <a:ext cx="3502661" cy="2844265"/>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TextBox 4"/>
          <p:cNvSpPr txBox="1"/>
          <p:nvPr/>
        </p:nvSpPr>
        <p:spPr>
          <a:xfrm>
            <a:off x="4372738" y="2648356"/>
            <a:ext cx="3591565"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por</a:t>
            </a:r>
            <a:r>
              <a:rPr lang="es-CO" sz="6000" dirty="0">
                <a:solidFill>
                  <a:srgbClr val="E87D1E"/>
                </a:solidFill>
                <a:latin typeface="Century Gothic" panose="020B0502020202020204" pitchFamily="34" charset="0"/>
                <a:cs typeface="Calibri" panose="020F0502020204030204" pitchFamily="34" charset="0"/>
              </a:rPr>
              <a:t>que</a:t>
            </a:r>
          </a:p>
        </p:txBody>
      </p:sp>
      <p:sp>
        <p:nvSpPr>
          <p:cNvPr id="23" name="TextBox 22"/>
          <p:cNvSpPr txBox="1"/>
          <p:nvPr/>
        </p:nvSpPr>
        <p:spPr>
          <a:xfrm>
            <a:off x="4931873" y="3529529"/>
            <a:ext cx="2526594" cy="646331"/>
          </a:xfrm>
          <a:prstGeom prst="rect">
            <a:avLst/>
          </a:prstGeom>
          <a:noFill/>
        </p:spPr>
        <p:txBody>
          <a:bodyPr wrap="square" rtlCol="0">
            <a:spAutoFit/>
          </a:bodyPr>
          <a:lstStyle/>
          <a:p>
            <a:r>
              <a:rPr lang="en-GB" sz="3600" dirty="0">
                <a:solidFill>
                  <a:srgbClr val="115076"/>
                </a:solidFill>
                <a:latin typeface="Century Gothic" panose="020B0502020202020204" pitchFamily="34" charset="0"/>
                <a:cs typeface="Calibri" panose="020F0502020204030204" pitchFamily="34" charset="0"/>
              </a:rPr>
              <a:t>[because]</a:t>
            </a:r>
          </a:p>
        </p:txBody>
      </p:sp>
      <p:sp>
        <p:nvSpPr>
          <p:cNvPr id="9" name="TextBox 8"/>
          <p:cNvSpPr txBox="1"/>
          <p:nvPr/>
        </p:nvSpPr>
        <p:spPr>
          <a:xfrm>
            <a:off x="869327" y="178402"/>
            <a:ext cx="2929470"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par</a:t>
            </a:r>
            <a:r>
              <a:rPr lang="es-CO" sz="6000" dirty="0">
                <a:solidFill>
                  <a:srgbClr val="E87D1E"/>
                </a:solidFill>
                <a:latin typeface="Century Gothic" panose="020B0502020202020204" pitchFamily="34" charset="0"/>
                <a:cs typeface="Calibri" panose="020F0502020204030204" pitchFamily="34" charset="0"/>
              </a:rPr>
              <a:t>que</a:t>
            </a:r>
          </a:p>
        </p:txBody>
      </p:sp>
      <p:pic>
        <p:nvPicPr>
          <p:cNvPr id="14344" name="Picture 8" descr="a park"/>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07193" y="1207507"/>
            <a:ext cx="2420721" cy="146857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541285" y="3390394"/>
            <a:ext cx="2929470" cy="1015663"/>
          </a:xfrm>
          <a:prstGeom prst="rect">
            <a:avLst/>
          </a:prstGeom>
          <a:noFill/>
        </p:spPr>
        <p:txBody>
          <a:bodyPr wrap="square" rtlCol="0">
            <a:spAutoFit/>
          </a:bodyPr>
          <a:lstStyle/>
          <a:p>
            <a:pPr algn="ctr"/>
            <a:r>
              <a:rPr lang="es-CO" sz="6000" b="1" dirty="0">
                <a:solidFill>
                  <a:srgbClr val="E87D1E"/>
                </a:solidFill>
                <a:latin typeface="Century Gothic" panose="020B0502020202020204" pitchFamily="34" charset="0"/>
                <a:cs typeface="Calibri" panose="020F0502020204030204" pitchFamily="34" charset="0"/>
              </a:rPr>
              <a:t>¿</a:t>
            </a:r>
            <a:r>
              <a:rPr lang="es-CO" sz="6000" dirty="0">
                <a:solidFill>
                  <a:srgbClr val="E87D1E"/>
                </a:solidFill>
                <a:latin typeface="Century Gothic" panose="020B0502020202020204" pitchFamily="34" charset="0"/>
                <a:cs typeface="Calibri" panose="020F0502020204030204" pitchFamily="34" charset="0"/>
              </a:rPr>
              <a:t>qué</a:t>
            </a:r>
            <a:r>
              <a:rPr lang="es-CO" sz="6000" b="1" dirty="0">
                <a:solidFill>
                  <a:srgbClr val="E87D1E"/>
                </a:solidFill>
                <a:latin typeface="Century Gothic" panose="020B0502020202020204" pitchFamily="34" charset="0"/>
                <a:cs typeface="Calibri" panose="020F0502020204030204" pitchFamily="34" charset="0"/>
              </a:rPr>
              <a:t>?</a:t>
            </a:r>
          </a:p>
        </p:txBody>
      </p:sp>
      <p:pic>
        <p:nvPicPr>
          <p:cNvPr id="21" name="Picture 20" descr="a person with a hand to their ear and a question mark next to their head"/>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94155" y="4404428"/>
            <a:ext cx="1694906" cy="1750462"/>
          </a:xfrm>
          <a:prstGeom prst="rect">
            <a:avLst/>
          </a:prstGeom>
        </p:spPr>
      </p:pic>
      <p:sp>
        <p:nvSpPr>
          <p:cNvPr id="10" name="TextBox 9"/>
          <p:cNvSpPr txBox="1"/>
          <p:nvPr/>
        </p:nvSpPr>
        <p:spPr>
          <a:xfrm>
            <a:off x="4325745" y="4820217"/>
            <a:ext cx="3540510"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que</a:t>
            </a:r>
            <a:r>
              <a:rPr lang="es-CO" sz="6000" dirty="0">
                <a:solidFill>
                  <a:srgbClr val="115076"/>
                </a:solidFill>
                <a:latin typeface="Century Gothic" panose="020B0502020202020204" pitchFamily="34" charset="0"/>
                <a:cs typeface="Calibri" panose="020F0502020204030204" pitchFamily="34" charset="0"/>
              </a:rPr>
              <a:t>dar</a:t>
            </a:r>
          </a:p>
        </p:txBody>
      </p:sp>
      <p:sp>
        <p:nvSpPr>
          <p:cNvPr id="20" name="TextBox 19"/>
          <p:cNvSpPr txBox="1"/>
          <p:nvPr/>
        </p:nvSpPr>
        <p:spPr>
          <a:xfrm>
            <a:off x="4084464" y="5690011"/>
            <a:ext cx="4107470" cy="523220"/>
          </a:xfrm>
          <a:prstGeom prst="rect">
            <a:avLst/>
          </a:prstGeom>
          <a:noFill/>
        </p:spPr>
        <p:txBody>
          <a:bodyPr wrap="square" rtlCol="0">
            <a:spAutoFit/>
          </a:bodyPr>
          <a:lstStyle/>
          <a:p>
            <a:r>
              <a:rPr lang="en-GB" sz="2800" dirty="0">
                <a:solidFill>
                  <a:srgbClr val="115076"/>
                </a:solidFill>
                <a:latin typeface="Century Gothic" panose="020B0502020202020204" pitchFamily="34" charset="0"/>
                <a:cs typeface="Calibri" panose="020F0502020204030204" pitchFamily="34" charset="0"/>
              </a:rPr>
              <a:t>[to meet up; stay; suit]</a:t>
            </a:r>
          </a:p>
        </p:txBody>
      </p:sp>
      <p:sp>
        <p:nvSpPr>
          <p:cNvPr id="8" name="TextBox 7"/>
          <p:cNvSpPr txBox="1"/>
          <p:nvPr/>
        </p:nvSpPr>
        <p:spPr>
          <a:xfrm>
            <a:off x="8122354" y="189384"/>
            <a:ext cx="3911600"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pe</a:t>
            </a:r>
            <a:r>
              <a:rPr lang="es-CO" sz="6000" dirty="0">
                <a:solidFill>
                  <a:srgbClr val="E87D1E"/>
                </a:solidFill>
                <a:latin typeface="Century Gothic" panose="020B0502020202020204" pitchFamily="34" charset="0"/>
                <a:cs typeface="Calibri" panose="020F0502020204030204" pitchFamily="34" charset="0"/>
              </a:rPr>
              <a:t>que</a:t>
            </a:r>
            <a:r>
              <a:rPr lang="es-CO" sz="6000" dirty="0">
                <a:solidFill>
                  <a:srgbClr val="115076"/>
                </a:solidFill>
                <a:latin typeface="Century Gothic" panose="020B0502020202020204" pitchFamily="34" charset="0"/>
                <a:cs typeface="Calibri" panose="020F0502020204030204" pitchFamily="34" charset="0"/>
              </a:rPr>
              <a:t>ño</a:t>
            </a:r>
          </a:p>
        </p:txBody>
      </p:sp>
      <p:grpSp>
        <p:nvGrpSpPr>
          <p:cNvPr id="3" name="Group 2" descr="an elephant and an arrow pointing to the ant. "/>
          <p:cNvGrpSpPr/>
          <p:nvPr/>
        </p:nvGrpSpPr>
        <p:grpSpPr>
          <a:xfrm>
            <a:off x="8793764" y="1404884"/>
            <a:ext cx="2338227" cy="1487010"/>
            <a:chOff x="7943199" y="3138918"/>
            <a:chExt cx="2481308" cy="1578003"/>
          </a:xfrm>
        </p:grpSpPr>
        <p:pic>
          <p:nvPicPr>
            <p:cNvPr id="14338" name="Picture 2" descr="the ant"/>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943199" y="4402667"/>
              <a:ext cx="400424" cy="28563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the elephant"/>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343623" y="3138918"/>
              <a:ext cx="2080884" cy="1578003"/>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Arrow Connector 13"/>
            <p:cNvCxnSpPr/>
            <p:nvPr/>
          </p:nvCxnSpPr>
          <p:spPr>
            <a:xfrm>
              <a:off x="8148662" y="3548679"/>
              <a:ext cx="0" cy="758479"/>
            </a:xfrm>
            <a:prstGeom prst="straightConnector1">
              <a:avLst/>
            </a:prstGeom>
            <a:ln w="50800">
              <a:solidFill>
                <a:srgbClr val="E87D1E"/>
              </a:solidFill>
              <a:tailEnd type="triangle"/>
            </a:ln>
          </p:spPr>
          <p:style>
            <a:lnRef idx="1">
              <a:schemeClr val="accent1"/>
            </a:lnRef>
            <a:fillRef idx="0">
              <a:schemeClr val="accent1"/>
            </a:fillRef>
            <a:effectRef idx="0">
              <a:schemeClr val="accent1"/>
            </a:effectRef>
            <a:fontRef idx="minor">
              <a:schemeClr val="tx1"/>
            </a:fontRef>
          </p:style>
        </p:cxnSp>
      </p:grpSp>
      <p:sp>
        <p:nvSpPr>
          <p:cNvPr id="7" name="TextBox 6"/>
          <p:cNvSpPr txBox="1"/>
          <p:nvPr/>
        </p:nvSpPr>
        <p:spPr>
          <a:xfrm>
            <a:off x="8688102" y="3388765"/>
            <a:ext cx="2929470"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que</a:t>
            </a:r>
            <a:r>
              <a:rPr lang="es-CO" sz="6000" dirty="0">
                <a:solidFill>
                  <a:srgbClr val="115076"/>
                </a:solidFill>
                <a:latin typeface="Century Gothic" panose="020B0502020202020204" pitchFamily="34" charset="0"/>
                <a:cs typeface="Calibri" panose="020F0502020204030204" pitchFamily="34" charset="0"/>
              </a:rPr>
              <a:t>rer</a:t>
            </a:r>
          </a:p>
        </p:txBody>
      </p:sp>
      <p:sp>
        <p:nvSpPr>
          <p:cNvPr id="18" name="TextBox 17"/>
          <p:cNvSpPr txBox="1"/>
          <p:nvPr/>
        </p:nvSpPr>
        <p:spPr>
          <a:xfrm>
            <a:off x="9061658" y="4332107"/>
            <a:ext cx="2263758" cy="646331"/>
          </a:xfrm>
          <a:prstGeom prst="rect">
            <a:avLst/>
          </a:prstGeom>
          <a:noFill/>
        </p:spPr>
        <p:txBody>
          <a:bodyPr wrap="square" rtlCol="0">
            <a:spAutoFit/>
          </a:bodyPr>
          <a:lstStyle/>
          <a:p>
            <a:r>
              <a:rPr lang="en-GB" sz="3600" dirty="0">
                <a:solidFill>
                  <a:srgbClr val="115076"/>
                </a:solidFill>
                <a:latin typeface="Century Gothic" panose="020B0502020202020204" pitchFamily="34" charset="0"/>
                <a:cs typeface="Calibri" panose="020F0502020204030204" pitchFamily="34" charset="0"/>
              </a:rPr>
              <a:t>[to want]</a:t>
            </a:r>
          </a:p>
        </p:txBody>
      </p:sp>
      <p:sp>
        <p:nvSpPr>
          <p:cNvPr id="19" name="TextBox 18"/>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3553477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que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4" name="que_porque.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subTnLst>
                                    <p:audio>
                                      <p:cMediaNode>
                                        <p:cTn display="0" masterRel="sameClick">
                                          <p:stCondLst>
                                            <p:cond evt="begin" delay="0">
                                              <p:tn val="21"/>
                                            </p:cond>
                                          </p:stCondLst>
                                          <p:endCondLst>
                                            <p:cond evt="onStopAudio" delay="0">
                                              <p:tgtEl>
                                                <p:sldTgt/>
                                              </p:tgtEl>
                                            </p:cond>
                                          </p:endCondLst>
                                        </p:cTn>
                                        <p:tgtEl>
                                          <p:sndTgt r:embed="rId5" name="que_parqu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4344"/>
                                        </p:tgtEl>
                                        <p:attrNameLst>
                                          <p:attrName>style.visibility</p:attrName>
                                        </p:attrNameLst>
                                      </p:cBhvr>
                                      <p:to>
                                        <p:strVal val="visible"/>
                                      </p:to>
                                    </p:set>
                                    <p:animEffect transition="in" filter="fade">
                                      <p:cBhvr>
                                        <p:cTn id="28" dur="500"/>
                                        <p:tgtEl>
                                          <p:spTgt spid="14344"/>
                                        </p:tgtEl>
                                      </p:cBhvr>
                                    </p:animEffect>
                                  </p:childTnLst>
                                  <p:subTnLst>
                                    <p:audio>
                                      <p:cMediaNode>
                                        <p:cTn display="0" masterRel="sameClick">
                                          <p:stCondLst>
                                            <p:cond evt="begin" delay="0">
                                              <p:tn val="26"/>
                                            </p:cond>
                                          </p:stCondLst>
                                          <p:endCondLst>
                                            <p:cond evt="onStopAudio" delay="0">
                                              <p:tgtEl>
                                                <p:sldTgt/>
                                              </p:tgtEl>
                                            </p:cond>
                                          </p:endCondLst>
                                        </p:cTn>
                                        <p:tgtEl>
                                          <p:sndTgt r:embed="rId5" name="que_parqu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6" name="que_pequen%CC%83o.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500"/>
                                        <p:tgtEl>
                                          <p:spTgt spid="3"/>
                                        </p:tgtEl>
                                      </p:cBhvr>
                                    </p:animEffect>
                                  </p:childTnLst>
                                  <p:subTnLst>
                                    <p:audio>
                                      <p:cMediaNode>
                                        <p:cTn display="0" masterRel="sameClick">
                                          <p:stCondLst>
                                            <p:cond evt="begin" delay="0">
                                              <p:tn val="36"/>
                                            </p:cond>
                                          </p:stCondLst>
                                          <p:endCondLst>
                                            <p:cond evt="onStopAudio" delay="0">
                                              <p:tgtEl>
                                                <p:sldTgt/>
                                              </p:tgtEl>
                                            </p:cond>
                                          </p:endCondLst>
                                        </p:cTn>
                                        <p:tgtEl>
                                          <p:sndTgt r:embed="rId6" name="que_pequen%CC%83o.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subTnLst>
                                    <p:audio>
                                      <p:cMediaNode>
                                        <p:cTn display="0" masterRel="sameClick">
                                          <p:stCondLst>
                                            <p:cond evt="begin" delay="0">
                                              <p:tn val="41"/>
                                            </p:cond>
                                          </p:stCondLst>
                                          <p:endCondLst>
                                            <p:cond evt="onStopAudio" delay="0">
                                              <p:tgtEl>
                                                <p:sldTgt/>
                                              </p:tgtEl>
                                            </p:cond>
                                          </p:endCondLst>
                                        </p:cTn>
                                        <p:tgtEl>
                                          <p:sndTgt r:embed="rId7" name="que_que%CC%81.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500"/>
                                        <p:tgtEl>
                                          <p:spTgt spid="21"/>
                                        </p:tgtEl>
                                      </p:cBhvr>
                                    </p:animEffect>
                                  </p:childTnLst>
                                  <p:subTnLst>
                                    <p:audio>
                                      <p:cMediaNode>
                                        <p:cTn display="0" masterRel="sameClick">
                                          <p:stCondLst>
                                            <p:cond evt="begin" delay="0">
                                              <p:tn val="46"/>
                                            </p:cond>
                                          </p:stCondLst>
                                          <p:endCondLst>
                                            <p:cond evt="onStopAudio" delay="0">
                                              <p:tgtEl>
                                                <p:sldTgt/>
                                              </p:tgtEl>
                                            </p:cond>
                                          </p:endCondLst>
                                        </p:cTn>
                                        <p:tgtEl>
                                          <p:sndTgt r:embed="rId7" name="que_que%CC%81.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500"/>
                                        <p:tgtEl>
                                          <p:spTgt spid="10"/>
                                        </p:tgtEl>
                                      </p:cBhvr>
                                    </p:animEffect>
                                  </p:childTnLst>
                                  <p:subTnLst>
                                    <p:audio>
                                      <p:cMediaNode>
                                        <p:cTn display="0" masterRel="sameClick">
                                          <p:stCondLst>
                                            <p:cond evt="begin" delay="0">
                                              <p:tn val="51"/>
                                            </p:cond>
                                          </p:stCondLst>
                                          <p:endCondLst>
                                            <p:cond evt="onStopAudio" delay="0">
                                              <p:tgtEl>
                                                <p:sldTgt/>
                                              </p:tgtEl>
                                            </p:cond>
                                          </p:endCondLst>
                                        </p:cTn>
                                        <p:tgtEl>
                                          <p:sndTgt r:embed="rId8" name="que_quedar.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fade">
                                      <p:cBhvr>
                                        <p:cTn id="58" dur="500"/>
                                        <p:tgtEl>
                                          <p:spTgt spid="20"/>
                                        </p:tgtEl>
                                      </p:cBhvr>
                                    </p:animEffect>
                                  </p:childTnLst>
                                  <p:subTnLst>
                                    <p:audio>
                                      <p:cMediaNode>
                                        <p:cTn display="0" masterRel="sameClick">
                                          <p:stCondLst>
                                            <p:cond evt="begin" delay="0">
                                              <p:tn val="56"/>
                                            </p:cond>
                                          </p:stCondLst>
                                          <p:endCondLst>
                                            <p:cond evt="onStopAudio" delay="0">
                                              <p:tgtEl>
                                                <p:sldTgt/>
                                              </p:tgtEl>
                                            </p:cond>
                                          </p:endCondLst>
                                        </p:cTn>
                                        <p:tgtEl>
                                          <p:sndTgt r:embed="rId8" name="que_quedar.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fade">
                                      <p:cBhvr>
                                        <p:cTn id="63" dur="500"/>
                                        <p:tgtEl>
                                          <p:spTgt spid="7"/>
                                        </p:tgtEl>
                                      </p:cBhvr>
                                    </p:animEffect>
                                  </p:childTnLst>
                                  <p:subTnLst>
                                    <p:audio>
                                      <p:cMediaNode>
                                        <p:cTn display="0" masterRel="sameClick">
                                          <p:stCondLst>
                                            <p:cond evt="begin" delay="0">
                                              <p:tn val="61"/>
                                            </p:cond>
                                          </p:stCondLst>
                                          <p:endCondLst>
                                            <p:cond evt="onStopAudio" delay="0">
                                              <p:tgtEl>
                                                <p:sldTgt/>
                                              </p:tgtEl>
                                            </p:cond>
                                          </p:endCondLst>
                                        </p:cTn>
                                        <p:tgtEl>
                                          <p:sndTgt r:embed="rId9" name="que_querer.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8"/>
                                        </p:tgtEl>
                                        <p:attrNameLst>
                                          <p:attrName>style.visibility</p:attrName>
                                        </p:attrNameLst>
                                      </p:cBhvr>
                                      <p:to>
                                        <p:strVal val="visible"/>
                                      </p:to>
                                    </p:set>
                                    <p:animEffect transition="in" filter="fade">
                                      <p:cBhvr>
                                        <p:cTn id="68" dur="500"/>
                                        <p:tgtEl>
                                          <p:spTgt spid="18"/>
                                        </p:tgtEl>
                                      </p:cBhvr>
                                    </p:animEffect>
                                  </p:childTnLst>
                                  <p:subTnLst>
                                    <p:audio>
                                      <p:cMediaNode>
                                        <p:cTn display="0" masterRel="sameClick">
                                          <p:stCondLst>
                                            <p:cond evt="begin" delay="0">
                                              <p:tn val="66"/>
                                            </p:cond>
                                          </p:stCondLst>
                                          <p:endCondLst>
                                            <p:cond evt="onStopAudio" delay="0">
                                              <p:tgtEl>
                                                <p:sldTgt/>
                                              </p:tgtEl>
                                            </p:cond>
                                          </p:endCondLst>
                                        </p:cTn>
                                        <p:tgtEl>
                                          <p:sndTgt r:embed="rId9" name="que_quer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23" grpId="0"/>
      <p:bldP spid="9" grpId="0"/>
      <p:bldP spid="11" grpId="0"/>
      <p:bldP spid="10" grpId="0"/>
      <p:bldP spid="20" grpId="0"/>
      <p:bldP spid="8" grpId="0"/>
      <p:bldP spid="7" grpId="0"/>
      <p:bldP spid="1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sz="11100" b="1" dirty="0">
                <a:solidFill>
                  <a:srgbClr val="115076"/>
                </a:solidFill>
                <a:latin typeface="Century Gothic" panose="020B0502020202020204" pitchFamily="34" charset="0"/>
                <a:cs typeface="Calibri" panose="020F0502020204030204" pitchFamily="34" charset="0"/>
              </a:rPr>
              <a:t>que</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4" name="Rounded Rectangle 3" descr="rectangle"/>
          <p:cNvSpPr/>
          <p:nvPr/>
        </p:nvSpPr>
        <p:spPr>
          <a:xfrm>
            <a:off x="4389120" y="1861090"/>
            <a:ext cx="3502661" cy="2844265"/>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TextBox 4"/>
          <p:cNvSpPr txBox="1"/>
          <p:nvPr/>
        </p:nvSpPr>
        <p:spPr>
          <a:xfrm>
            <a:off x="4372738" y="2648356"/>
            <a:ext cx="3591565"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por</a:t>
            </a:r>
            <a:r>
              <a:rPr lang="es-CO" sz="6000" dirty="0">
                <a:solidFill>
                  <a:srgbClr val="E87D1E"/>
                </a:solidFill>
                <a:latin typeface="Century Gothic" panose="020B0502020202020204" pitchFamily="34" charset="0"/>
                <a:cs typeface="Calibri" panose="020F0502020204030204" pitchFamily="34" charset="0"/>
              </a:rPr>
              <a:t>que</a:t>
            </a:r>
          </a:p>
        </p:txBody>
      </p:sp>
      <p:sp>
        <p:nvSpPr>
          <p:cNvPr id="9" name="TextBox 8"/>
          <p:cNvSpPr txBox="1"/>
          <p:nvPr/>
        </p:nvSpPr>
        <p:spPr>
          <a:xfrm>
            <a:off x="869327" y="178402"/>
            <a:ext cx="2929470"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par</a:t>
            </a:r>
            <a:r>
              <a:rPr lang="es-CO" sz="6000" dirty="0">
                <a:solidFill>
                  <a:srgbClr val="E87D1E"/>
                </a:solidFill>
                <a:latin typeface="Century Gothic" panose="020B0502020202020204" pitchFamily="34" charset="0"/>
                <a:cs typeface="Calibri" panose="020F0502020204030204" pitchFamily="34" charset="0"/>
              </a:rPr>
              <a:t>que</a:t>
            </a:r>
          </a:p>
        </p:txBody>
      </p:sp>
      <p:sp>
        <p:nvSpPr>
          <p:cNvPr id="11" name="TextBox 10"/>
          <p:cNvSpPr txBox="1"/>
          <p:nvPr/>
        </p:nvSpPr>
        <p:spPr>
          <a:xfrm>
            <a:off x="541285" y="3390394"/>
            <a:ext cx="2929470" cy="1015663"/>
          </a:xfrm>
          <a:prstGeom prst="rect">
            <a:avLst/>
          </a:prstGeom>
          <a:noFill/>
        </p:spPr>
        <p:txBody>
          <a:bodyPr wrap="square" rtlCol="0">
            <a:spAutoFit/>
          </a:bodyPr>
          <a:lstStyle/>
          <a:p>
            <a:pPr algn="ctr"/>
            <a:r>
              <a:rPr lang="es-CO" sz="6000" b="1" dirty="0">
                <a:solidFill>
                  <a:srgbClr val="E87D1E"/>
                </a:solidFill>
                <a:latin typeface="Century Gothic" panose="020B0502020202020204" pitchFamily="34" charset="0"/>
                <a:cs typeface="Calibri" panose="020F0502020204030204" pitchFamily="34" charset="0"/>
              </a:rPr>
              <a:t>¿</a:t>
            </a:r>
            <a:r>
              <a:rPr lang="es-CO" sz="6000" dirty="0">
                <a:solidFill>
                  <a:srgbClr val="E87D1E"/>
                </a:solidFill>
                <a:latin typeface="Century Gothic" panose="020B0502020202020204" pitchFamily="34" charset="0"/>
                <a:cs typeface="Calibri" panose="020F0502020204030204" pitchFamily="34" charset="0"/>
              </a:rPr>
              <a:t>qué</a:t>
            </a:r>
            <a:r>
              <a:rPr lang="es-CO" sz="6000" b="1" dirty="0">
                <a:solidFill>
                  <a:srgbClr val="E87D1E"/>
                </a:solidFill>
                <a:latin typeface="Century Gothic" panose="020B0502020202020204" pitchFamily="34" charset="0"/>
                <a:cs typeface="Calibri" panose="020F0502020204030204" pitchFamily="34" charset="0"/>
              </a:rPr>
              <a:t>?</a:t>
            </a:r>
          </a:p>
        </p:txBody>
      </p:sp>
      <p:sp>
        <p:nvSpPr>
          <p:cNvPr id="10" name="TextBox 9"/>
          <p:cNvSpPr txBox="1"/>
          <p:nvPr/>
        </p:nvSpPr>
        <p:spPr>
          <a:xfrm>
            <a:off x="4325745" y="4820217"/>
            <a:ext cx="3540510"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que</a:t>
            </a:r>
            <a:r>
              <a:rPr lang="es-CO" sz="6000" dirty="0">
                <a:solidFill>
                  <a:srgbClr val="115076"/>
                </a:solidFill>
                <a:latin typeface="Century Gothic" panose="020B0502020202020204" pitchFamily="34" charset="0"/>
                <a:cs typeface="Calibri" panose="020F0502020204030204" pitchFamily="34" charset="0"/>
              </a:rPr>
              <a:t>dar</a:t>
            </a:r>
          </a:p>
        </p:txBody>
      </p:sp>
      <p:sp>
        <p:nvSpPr>
          <p:cNvPr id="8" name="TextBox 7"/>
          <p:cNvSpPr txBox="1"/>
          <p:nvPr/>
        </p:nvSpPr>
        <p:spPr>
          <a:xfrm>
            <a:off x="8122354" y="189384"/>
            <a:ext cx="3911600"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pe</a:t>
            </a:r>
            <a:r>
              <a:rPr lang="es-CO" sz="6000" dirty="0">
                <a:solidFill>
                  <a:srgbClr val="E87D1E"/>
                </a:solidFill>
                <a:latin typeface="Century Gothic" panose="020B0502020202020204" pitchFamily="34" charset="0"/>
                <a:cs typeface="Calibri" panose="020F0502020204030204" pitchFamily="34" charset="0"/>
              </a:rPr>
              <a:t>que</a:t>
            </a:r>
            <a:r>
              <a:rPr lang="es-CO" sz="6000" dirty="0">
                <a:solidFill>
                  <a:srgbClr val="115076"/>
                </a:solidFill>
                <a:latin typeface="Century Gothic" panose="020B0502020202020204" pitchFamily="34" charset="0"/>
                <a:cs typeface="Calibri" panose="020F0502020204030204" pitchFamily="34" charset="0"/>
              </a:rPr>
              <a:t>ño</a:t>
            </a:r>
          </a:p>
        </p:txBody>
      </p:sp>
      <p:sp>
        <p:nvSpPr>
          <p:cNvPr id="7" name="TextBox 6"/>
          <p:cNvSpPr txBox="1"/>
          <p:nvPr/>
        </p:nvSpPr>
        <p:spPr>
          <a:xfrm>
            <a:off x="8688102" y="3388765"/>
            <a:ext cx="2929470"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que</a:t>
            </a:r>
            <a:r>
              <a:rPr lang="es-CO" sz="6000" dirty="0">
                <a:solidFill>
                  <a:srgbClr val="115076"/>
                </a:solidFill>
                <a:latin typeface="Century Gothic" panose="020B0502020202020204" pitchFamily="34" charset="0"/>
                <a:cs typeface="Calibri" panose="020F0502020204030204" pitchFamily="34" charset="0"/>
              </a:rPr>
              <a:t>rer</a:t>
            </a:r>
          </a:p>
        </p:txBody>
      </p:sp>
      <p:sp>
        <p:nvSpPr>
          <p:cNvPr id="19" name="TextBox 18"/>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1222552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que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que_porque.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subTnLst>
                                    <p:audio>
                                      <p:cMediaNode>
                                        <p:cTn display="0" masterRel="sameClick">
                                          <p:stCondLst>
                                            <p:cond evt="begin" delay="0">
                                              <p:tn val="18"/>
                                            </p:cond>
                                          </p:stCondLst>
                                          <p:endCondLst>
                                            <p:cond evt="onStopAudio" delay="0">
                                              <p:tgtEl>
                                                <p:sldTgt/>
                                              </p:tgtEl>
                                            </p:cond>
                                          </p:endCondLst>
                                        </p:cTn>
                                        <p:tgtEl>
                                          <p:sndTgt r:embed="rId5" name="que_parque.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subTnLst>
                                    <p:audio>
                                      <p:cMediaNode>
                                        <p:cTn display="0" masterRel="sameClick">
                                          <p:stCondLst>
                                            <p:cond evt="begin" delay="0">
                                              <p:tn val="23"/>
                                            </p:cond>
                                          </p:stCondLst>
                                          <p:endCondLst>
                                            <p:cond evt="onStopAudio" delay="0">
                                              <p:tgtEl>
                                                <p:sldTgt/>
                                              </p:tgtEl>
                                            </p:cond>
                                          </p:endCondLst>
                                        </p:cTn>
                                        <p:tgtEl>
                                          <p:sndTgt r:embed="rId6" name="que_pequen%CC%83o.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subTnLst>
                                    <p:audio>
                                      <p:cMediaNode>
                                        <p:cTn display="0" masterRel="sameClick">
                                          <p:stCondLst>
                                            <p:cond evt="begin" delay="0">
                                              <p:tn val="28"/>
                                            </p:cond>
                                          </p:stCondLst>
                                          <p:endCondLst>
                                            <p:cond evt="onStopAudio" delay="0">
                                              <p:tgtEl>
                                                <p:sldTgt/>
                                              </p:tgtEl>
                                            </p:cond>
                                          </p:endCondLst>
                                        </p:cTn>
                                        <p:tgtEl>
                                          <p:sndTgt r:embed="rId7" name="que_que%CC%81.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subTnLst>
                                    <p:audio>
                                      <p:cMediaNode>
                                        <p:cTn display="0" masterRel="sameClick">
                                          <p:stCondLst>
                                            <p:cond evt="begin" delay="0">
                                              <p:tn val="33"/>
                                            </p:cond>
                                          </p:stCondLst>
                                          <p:endCondLst>
                                            <p:cond evt="onStopAudio" delay="0">
                                              <p:tgtEl>
                                                <p:sldTgt/>
                                              </p:tgtEl>
                                            </p:cond>
                                          </p:endCondLst>
                                        </p:cTn>
                                        <p:tgtEl>
                                          <p:sndTgt r:embed="rId8" name="que_quedar.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subTnLst>
                                    <p:audio>
                                      <p:cMediaNode>
                                        <p:cTn display="0" masterRel="sameClick">
                                          <p:stCondLst>
                                            <p:cond evt="begin" delay="0">
                                              <p:tn val="38"/>
                                            </p:cond>
                                          </p:stCondLst>
                                          <p:endCondLst>
                                            <p:cond evt="onStopAudio" delay="0">
                                              <p:tgtEl>
                                                <p:sldTgt/>
                                              </p:tgtEl>
                                            </p:cond>
                                          </p:endCondLst>
                                        </p:cTn>
                                        <p:tgtEl>
                                          <p:sndTgt r:embed="rId9" name="que_quer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9" grpId="0"/>
      <p:bldP spid="11" grpId="0"/>
      <p:bldP spid="10" grpId="0"/>
      <p:bldP spid="8" grpId="0"/>
      <p:bldP spid="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sz="11100" b="1" dirty="0">
                <a:solidFill>
                  <a:srgbClr val="115076"/>
                </a:solidFill>
                <a:latin typeface="Century Gothic" panose="020B0502020202020204" pitchFamily="34" charset="0"/>
                <a:cs typeface="Calibri" panose="020F0502020204030204" pitchFamily="34" charset="0"/>
              </a:rPr>
              <a:t>que</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4" name="Rounded Rectangle 3" descr="rectangle"/>
          <p:cNvSpPr/>
          <p:nvPr/>
        </p:nvSpPr>
        <p:spPr>
          <a:xfrm>
            <a:off x="4389120" y="1861090"/>
            <a:ext cx="3502661" cy="2844265"/>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TextBox 4"/>
          <p:cNvSpPr txBox="1"/>
          <p:nvPr/>
        </p:nvSpPr>
        <p:spPr>
          <a:xfrm>
            <a:off x="4372738" y="2648356"/>
            <a:ext cx="3591565"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por</a:t>
            </a:r>
            <a:r>
              <a:rPr lang="es-CO" sz="6000" dirty="0">
                <a:solidFill>
                  <a:srgbClr val="E87D1E"/>
                </a:solidFill>
                <a:latin typeface="Century Gothic" panose="020B0502020202020204" pitchFamily="34" charset="0"/>
                <a:cs typeface="Calibri" panose="020F0502020204030204" pitchFamily="34" charset="0"/>
              </a:rPr>
              <a:t>que</a:t>
            </a:r>
          </a:p>
        </p:txBody>
      </p:sp>
      <p:sp>
        <p:nvSpPr>
          <p:cNvPr id="9" name="TextBox 8"/>
          <p:cNvSpPr txBox="1"/>
          <p:nvPr/>
        </p:nvSpPr>
        <p:spPr>
          <a:xfrm>
            <a:off x="869327" y="178402"/>
            <a:ext cx="2929470"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par</a:t>
            </a:r>
            <a:r>
              <a:rPr lang="es-CO" sz="6000" dirty="0">
                <a:solidFill>
                  <a:srgbClr val="E87D1E"/>
                </a:solidFill>
                <a:latin typeface="Century Gothic" panose="020B0502020202020204" pitchFamily="34" charset="0"/>
                <a:cs typeface="Calibri" panose="020F0502020204030204" pitchFamily="34" charset="0"/>
              </a:rPr>
              <a:t>que</a:t>
            </a:r>
          </a:p>
        </p:txBody>
      </p:sp>
      <p:sp>
        <p:nvSpPr>
          <p:cNvPr id="11" name="TextBox 10"/>
          <p:cNvSpPr txBox="1"/>
          <p:nvPr/>
        </p:nvSpPr>
        <p:spPr>
          <a:xfrm>
            <a:off x="541285" y="3390394"/>
            <a:ext cx="2929470" cy="1015663"/>
          </a:xfrm>
          <a:prstGeom prst="rect">
            <a:avLst/>
          </a:prstGeom>
          <a:noFill/>
        </p:spPr>
        <p:txBody>
          <a:bodyPr wrap="square" rtlCol="0">
            <a:spAutoFit/>
          </a:bodyPr>
          <a:lstStyle/>
          <a:p>
            <a:pPr algn="ctr"/>
            <a:r>
              <a:rPr lang="es-CO" sz="6000" b="1" dirty="0">
                <a:solidFill>
                  <a:srgbClr val="E87D1E"/>
                </a:solidFill>
                <a:latin typeface="Century Gothic" panose="020B0502020202020204" pitchFamily="34" charset="0"/>
                <a:cs typeface="Calibri" panose="020F0502020204030204" pitchFamily="34" charset="0"/>
              </a:rPr>
              <a:t>¿</a:t>
            </a:r>
            <a:r>
              <a:rPr lang="es-CO" sz="6000" dirty="0">
                <a:solidFill>
                  <a:srgbClr val="E87D1E"/>
                </a:solidFill>
                <a:latin typeface="Century Gothic" panose="020B0502020202020204" pitchFamily="34" charset="0"/>
                <a:cs typeface="Calibri" panose="020F0502020204030204" pitchFamily="34" charset="0"/>
              </a:rPr>
              <a:t>qué</a:t>
            </a:r>
            <a:r>
              <a:rPr lang="es-CO" sz="6000" b="1" dirty="0">
                <a:solidFill>
                  <a:srgbClr val="E87D1E"/>
                </a:solidFill>
                <a:latin typeface="Century Gothic" panose="020B0502020202020204" pitchFamily="34" charset="0"/>
                <a:cs typeface="Calibri" panose="020F0502020204030204" pitchFamily="34" charset="0"/>
              </a:rPr>
              <a:t>?</a:t>
            </a:r>
          </a:p>
        </p:txBody>
      </p:sp>
      <p:sp>
        <p:nvSpPr>
          <p:cNvPr id="10" name="TextBox 9"/>
          <p:cNvSpPr txBox="1"/>
          <p:nvPr/>
        </p:nvSpPr>
        <p:spPr>
          <a:xfrm>
            <a:off x="4325745" y="4820217"/>
            <a:ext cx="3540510"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que</a:t>
            </a:r>
            <a:r>
              <a:rPr lang="es-CO" sz="6000" dirty="0">
                <a:solidFill>
                  <a:srgbClr val="115076"/>
                </a:solidFill>
                <a:latin typeface="Century Gothic" panose="020B0502020202020204" pitchFamily="34" charset="0"/>
                <a:cs typeface="Calibri" panose="020F0502020204030204" pitchFamily="34" charset="0"/>
              </a:rPr>
              <a:t>dar</a:t>
            </a:r>
          </a:p>
        </p:txBody>
      </p:sp>
      <p:sp>
        <p:nvSpPr>
          <p:cNvPr id="8" name="TextBox 7"/>
          <p:cNvSpPr txBox="1"/>
          <p:nvPr/>
        </p:nvSpPr>
        <p:spPr>
          <a:xfrm>
            <a:off x="8122354" y="189384"/>
            <a:ext cx="3911600"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pe</a:t>
            </a:r>
            <a:r>
              <a:rPr lang="es-CO" sz="6000" dirty="0">
                <a:solidFill>
                  <a:srgbClr val="E87D1E"/>
                </a:solidFill>
                <a:latin typeface="Century Gothic" panose="020B0502020202020204" pitchFamily="34" charset="0"/>
                <a:cs typeface="Calibri" panose="020F0502020204030204" pitchFamily="34" charset="0"/>
              </a:rPr>
              <a:t>que</a:t>
            </a:r>
            <a:r>
              <a:rPr lang="es-CO" sz="6000" dirty="0">
                <a:solidFill>
                  <a:srgbClr val="115076"/>
                </a:solidFill>
                <a:latin typeface="Century Gothic" panose="020B0502020202020204" pitchFamily="34" charset="0"/>
                <a:cs typeface="Calibri" panose="020F0502020204030204" pitchFamily="34" charset="0"/>
              </a:rPr>
              <a:t>ño</a:t>
            </a:r>
          </a:p>
        </p:txBody>
      </p:sp>
      <p:sp>
        <p:nvSpPr>
          <p:cNvPr id="7" name="TextBox 6"/>
          <p:cNvSpPr txBox="1"/>
          <p:nvPr/>
        </p:nvSpPr>
        <p:spPr>
          <a:xfrm>
            <a:off x="8688102" y="3388765"/>
            <a:ext cx="2929470"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que</a:t>
            </a:r>
            <a:r>
              <a:rPr lang="es-CO" sz="6000" dirty="0">
                <a:solidFill>
                  <a:srgbClr val="115076"/>
                </a:solidFill>
                <a:latin typeface="Century Gothic" panose="020B0502020202020204" pitchFamily="34" charset="0"/>
                <a:cs typeface="Calibri" panose="020F0502020204030204" pitchFamily="34" charset="0"/>
              </a:rPr>
              <a:t>rer</a:t>
            </a:r>
          </a:p>
        </p:txBody>
      </p:sp>
      <p:sp>
        <p:nvSpPr>
          <p:cNvPr id="19" name="TextBox 18"/>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1951870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9" grpId="0"/>
      <p:bldP spid="11" grpId="0"/>
      <p:bldP spid="10" grpId="0"/>
      <p:bldP spid="8" grpId="0"/>
      <p:bldP spid="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sz="11100" b="1" dirty="0">
                <a:solidFill>
                  <a:srgbClr val="115076"/>
                </a:solidFill>
                <a:latin typeface="Century Gothic" panose="020B0502020202020204" pitchFamily="34" charset="0"/>
                <a:cs typeface="Calibri" panose="020F0502020204030204" pitchFamily="34" charset="0"/>
              </a:rPr>
              <a:t>qui</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4" name="Rounded Rectangle 3" descr="rectangle"/>
          <p:cNvSpPr/>
          <p:nvPr/>
        </p:nvSpPr>
        <p:spPr>
          <a:xfrm>
            <a:off x="4309310" y="1761423"/>
            <a:ext cx="3439596" cy="2107132"/>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TextBox 4"/>
          <p:cNvSpPr txBox="1"/>
          <p:nvPr/>
        </p:nvSpPr>
        <p:spPr>
          <a:xfrm>
            <a:off x="4506591" y="1879178"/>
            <a:ext cx="3178817" cy="1200329"/>
          </a:xfrm>
          <a:prstGeom prst="rect">
            <a:avLst/>
          </a:prstGeom>
          <a:noFill/>
        </p:spPr>
        <p:txBody>
          <a:bodyPr wrap="square" rtlCol="0">
            <a:spAutoFit/>
          </a:bodyPr>
          <a:lstStyle/>
          <a:p>
            <a:r>
              <a:rPr lang="es-CO" sz="7200" dirty="0">
                <a:solidFill>
                  <a:srgbClr val="E87D1E"/>
                </a:solidFill>
                <a:latin typeface="Century Gothic" panose="020B0502020202020204" pitchFamily="34" charset="0"/>
                <a:cs typeface="Calibri" panose="020F0502020204030204" pitchFamily="34" charset="0"/>
              </a:rPr>
              <a:t>qui</a:t>
            </a:r>
            <a:r>
              <a:rPr lang="es-CO" sz="7200" dirty="0">
                <a:solidFill>
                  <a:srgbClr val="115076"/>
                </a:solidFill>
                <a:latin typeface="Century Gothic" panose="020B0502020202020204" pitchFamily="34" charset="0"/>
                <a:cs typeface="Calibri" panose="020F0502020204030204" pitchFamily="34" charset="0"/>
              </a:rPr>
              <a:t>ero</a:t>
            </a:r>
          </a:p>
        </p:txBody>
      </p:sp>
      <p:sp>
        <p:nvSpPr>
          <p:cNvPr id="15" name="TextBox 14"/>
          <p:cNvSpPr txBox="1"/>
          <p:nvPr/>
        </p:nvSpPr>
        <p:spPr>
          <a:xfrm>
            <a:off x="4868779" y="3012151"/>
            <a:ext cx="2454442" cy="646331"/>
          </a:xfrm>
          <a:prstGeom prst="rect">
            <a:avLst/>
          </a:prstGeom>
          <a:noFill/>
        </p:spPr>
        <p:txBody>
          <a:bodyPr wrap="square" rtlCol="0">
            <a:spAutoFit/>
          </a:bodyPr>
          <a:lstStyle/>
          <a:p>
            <a:pPr algn="ctr"/>
            <a:r>
              <a:rPr lang="en-GB" sz="3600" dirty="0">
                <a:solidFill>
                  <a:srgbClr val="115076"/>
                </a:solidFill>
                <a:latin typeface="Century Gothic" panose="020B0502020202020204" pitchFamily="34" charset="0"/>
                <a:cs typeface="Calibri" panose="020F0502020204030204" pitchFamily="34" charset="0"/>
              </a:rPr>
              <a:t>[I want…]</a:t>
            </a:r>
          </a:p>
        </p:txBody>
      </p:sp>
      <p:sp>
        <p:nvSpPr>
          <p:cNvPr id="10" name="TextBox 9"/>
          <p:cNvSpPr txBox="1"/>
          <p:nvPr/>
        </p:nvSpPr>
        <p:spPr>
          <a:xfrm>
            <a:off x="561188" y="237929"/>
            <a:ext cx="3615267"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iz</a:t>
            </a:r>
            <a:r>
              <a:rPr lang="es-CO" sz="6000" dirty="0">
                <a:solidFill>
                  <a:srgbClr val="E87D1E"/>
                </a:solidFill>
                <a:latin typeface="Century Gothic" panose="020B0502020202020204" pitchFamily="34" charset="0"/>
                <a:cs typeface="Calibri" panose="020F0502020204030204" pitchFamily="34" charset="0"/>
              </a:rPr>
              <a:t>qui</a:t>
            </a:r>
            <a:r>
              <a:rPr lang="es-CO" sz="6000" dirty="0">
                <a:solidFill>
                  <a:srgbClr val="115076"/>
                </a:solidFill>
                <a:latin typeface="Century Gothic" panose="020B0502020202020204" pitchFamily="34" charset="0"/>
                <a:cs typeface="Calibri" panose="020F0502020204030204" pitchFamily="34" charset="0"/>
              </a:rPr>
              <a:t>erda</a:t>
            </a:r>
          </a:p>
        </p:txBody>
      </p:sp>
      <p:pic>
        <p:nvPicPr>
          <p:cNvPr id="15364" name="Picture 4" descr="arrow pointing to the lef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97227" y="1203875"/>
            <a:ext cx="1494362" cy="125028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37627" y="3388256"/>
            <a:ext cx="2929470"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qui</a:t>
            </a:r>
            <a:r>
              <a:rPr lang="es-CO" sz="6000" dirty="0">
                <a:solidFill>
                  <a:srgbClr val="115076"/>
                </a:solidFill>
                <a:latin typeface="Century Gothic" panose="020B0502020202020204" pitchFamily="34" charset="0"/>
                <a:cs typeface="Calibri" panose="020F0502020204030204" pitchFamily="34" charset="0"/>
              </a:rPr>
              <a:t>nce</a:t>
            </a:r>
          </a:p>
        </p:txBody>
      </p:sp>
      <p:pic>
        <p:nvPicPr>
          <p:cNvPr id="15362" name="Picture 2" descr="the number 1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55181" y="4483053"/>
            <a:ext cx="1438853" cy="1366629"/>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4586303" y="3868554"/>
            <a:ext cx="3019393"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e</a:t>
            </a:r>
            <a:r>
              <a:rPr lang="es-CO" sz="6000" dirty="0">
                <a:solidFill>
                  <a:srgbClr val="E87D1E"/>
                </a:solidFill>
                <a:latin typeface="Century Gothic" panose="020B0502020202020204" pitchFamily="34" charset="0"/>
                <a:cs typeface="Calibri" panose="020F0502020204030204" pitchFamily="34" charset="0"/>
              </a:rPr>
              <a:t>qui</a:t>
            </a:r>
            <a:r>
              <a:rPr lang="es-CO" sz="6000" dirty="0">
                <a:solidFill>
                  <a:srgbClr val="115076"/>
                </a:solidFill>
                <a:latin typeface="Century Gothic" panose="020B0502020202020204" pitchFamily="34" charset="0"/>
                <a:cs typeface="Calibri" panose="020F0502020204030204" pitchFamily="34" charset="0"/>
              </a:rPr>
              <a:t>po</a:t>
            </a:r>
          </a:p>
        </p:txBody>
      </p:sp>
      <p:pic>
        <p:nvPicPr>
          <p:cNvPr id="15366" name="Picture 6" descr="two people rowi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932516" y="4884217"/>
            <a:ext cx="2028824" cy="134578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7775433" y="188212"/>
            <a:ext cx="4296211"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tran</a:t>
            </a:r>
            <a:r>
              <a:rPr lang="es-CO" sz="6000" dirty="0">
                <a:solidFill>
                  <a:srgbClr val="E87D1E"/>
                </a:solidFill>
                <a:latin typeface="Century Gothic" panose="020B0502020202020204" pitchFamily="34" charset="0"/>
                <a:cs typeface="Calibri" panose="020F0502020204030204" pitchFamily="34" charset="0"/>
              </a:rPr>
              <a:t>qui</a:t>
            </a:r>
            <a:r>
              <a:rPr lang="es-CO" sz="6000" dirty="0">
                <a:latin typeface="Century Gothic" panose="020B0502020202020204" pitchFamily="34" charset="0"/>
                <a:cs typeface="Calibri" panose="020F0502020204030204" pitchFamily="34" charset="0"/>
              </a:rPr>
              <a:t>lo</a:t>
            </a:r>
          </a:p>
        </p:txBody>
      </p:sp>
      <p:pic>
        <p:nvPicPr>
          <p:cNvPr id="15368" name="Picture 8" descr="face with a finger to their lips"/>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284934" y="1203875"/>
            <a:ext cx="1171708" cy="141462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327462" y="3388255"/>
            <a:ext cx="3344819" cy="1015663"/>
          </a:xfrm>
          <a:prstGeom prst="rect">
            <a:avLst/>
          </a:prstGeom>
          <a:noFill/>
        </p:spPr>
        <p:txBody>
          <a:bodyPr wrap="square" rtlCol="0">
            <a:spAutoFit/>
          </a:bodyPr>
          <a:lstStyle/>
          <a:p>
            <a:pPr algn="ctr"/>
            <a:r>
              <a:rPr lang="es-CO" sz="6000" b="1" dirty="0">
                <a:solidFill>
                  <a:srgbClr val="115076"/>
                </a:solidFill>
                <a:latin typeface="Century Gothic" panose="020B0502020202020204" pitchFamily="34" charset="0"/>
                <a:cs typeface="Calibri" panose="020F0502020204030204" pitchFamily="34" charset="0"/>
              </a:rPr>
              <a:t>¿</a:t>
            </a:r>
            <a:r>
              <a:rPr lang="es-CO" sz="6000" dirty="0">
                <a:solidFill>
                  <a:srgbClr val="E87D1E"/>
                </a:solidFill>
                <a:latin typeface="Century Gothic" panose="020B0502020202020204" pitchFamily="34" charset="0"/>
                <a:cs typeface="Calibri" panose="020F0502020204030204" pitchFamily="34" charset="0"/>
              </a:rPr>
              <a:t>qui</a:t>
            </a:r>
            <a:r>
              <a:rPr lang="es-CO" sz="6000" dirty="0">
                <a:solidFill>
                  <a:srgbClr val="115076"/>
                </a:solidFill>
                <a:latin typeface="Century Gothic" panose="020B0502020202020204" pitchFamily="34" charset="0"/>
                <a:cs typeface="Calibri" panose="020F0502020204030204" pitchFamily="34" charset="0"/>
              </a:rPr>
              <a:t>én</a:t>
            </a:r>
            <a:r>
              <a:rPr lang="es-CO" sz="6000" b="1" dirty="0">
                <a:solidFill>
                  <a:srgbClr val="115076"/>
                </a:solidFill>
                <a:latin typeface="Century Gothic" panose="020B0502020202020204" pitchFamily="34" charset="0"/>
                <a:cs typeface="Calibri" panose="020F0502020204030204" pitchFamily="34" charset="0"/>
              </a:rPr>
              <a:t>?</a:t>
            </a:r>
          </a:p>
        </p:txBody>
      </p:sp>
      <p:pic>
        <p:nvPicPr>
          <p:cNvPr id="15370" name="Picture 10" descr="silhouette of a man with a question mark"/>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317239" y="4527695"/>
            <a:ext cx="1365264" cy="129196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2928163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qui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qui_quiero.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subTnLst>
                                    <p:audio>
                                      <p:cMediaNode>
                                        <p:cTn display="0" masterRel="sameClick">
                                          <p:stCondLst>
                                            <p:cond evt="begin" delay="0">
                                              <p:tn val="21"/>
                                            </p:cond>
                                          </p:stCondLst>
                                          <p:endCondLst>
                                            <p:cond evt="onStopAudio" delay="0">
                                              <p:tgtEl>
                                                <p:sldTgt/>
                                              </p:tgtEl>
                                            </p:cond>
                                          </p:endCondLst>
                                        </p:cTn>
                                        <p:tgtEl>
                                          <p:sndTgt r:embed="rId5" name="qui_izquierda.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5364"/>
                                        </p:tgtEl>
                                        <p:attrNameLst>
                                          <p:attrName>style.visibility</p:attrName>
                                        </p:attrNameLst>
                                      </p:cBhvr>
                                      <p:to>
                                        <p:strVal val="visible"/>
                                      </p:to>
                                    </p:set>
                                    <p:animEffect transition="in" filter="fade">
                                      <p:cBhvr>
                                        <p:cTn id="28" dur="500"/>
                                        <p:tgtEl>
                                          <p:spTgt spid="15364"/>
                                        </p:tgtEl>
                                      </p:cBhvr>
                                    </p:animEffect>
                                  </p:childTnLst>
                                  <p:subTnLst>
                                    <p:audio>
                                      <p:cMediaNode>
                                        <p:cTn display="0" masterRel="sameClick">
                                          <p:stCondLst>
                                            <p:cond evt="begin" delay="0">
                                              <p:tn val="26"/>
                                            </p:cond>
                                          </p:stCondLst>
                                          <p:endCondLst>
                                            <p:cond evt="onStopAudio" delay="0">
                                              <p:tgtEl>
                                                <p:sldTgt/>
                                              </p:tgtEl>
                                            </p:cond>
                                          </p:endCondLst>
                                        </p:cTn>
                                        <p:tgtEl>
                                          <p:sndTgt r:embed="rId5" name="qui_izquierda.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subTnLst>
                                    <p:audio>
                                      <p:cMediaNode>
                                        <p:cTn display="0" masterRel="sameClick">
                                          <p:stCondLst>
                                            <p:cond evt="begin" delay="0">
                                              <p:tn val="31"/>
                                            </p:cond>
                                          </p:stCondLst>
                                          <p:endCondLst>
                                            <p:cond evt="onStopAudio" delay="0">
                                              <p:tgtEl>
                                                <p:sldTgt/>
                                              </p:tgtEl>
                                            </p:cond>
                                          </p:endCondLst>
                                        </p:cTn>
                                        <p:tgtEl>
                                          <p:sndTgt r:embed="rId6" name="qui_tranquilo.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5368"/>
                                        </p:tgtEl>
                                        <p:attrNameLst>
                                          <p:attrName>style.visibility</p:attrName>
                                        </p:attrNameLst>
                                      </p:cBhvr>
                                      <p:to>
                                        <p:strVal val="visible"/>
                                      </p:to>
                                    </p:set>
                                    <p:animEffect transition="in" filter="fade">
                                      <p:cBhvr>
                                        <p:cTn id="38" dur="500"/>
                                        <p:tgtEl>
                                          <p:spTgt spid="15368"/>
                                        </p:tgtEl>
                                      </p:cBhvr>
                                    </p:animEffect>
                                  </p:childTnLst>
                                  <p:subTnLst>
                                    <p:audio>
                                      <p:cMediaNode>
                                        <p:cTn display="0" masterRel="sameClick">
                                          <p:stCondLst>
                                            <p:cond evt="begin" delay="0">
                                              <p:tn val="36"/>
                                            </p:cond>
                                          </p:stCondLst>
                                          <p:endCondLst>
                                            <p:cond evt="onStopAudio" delay="0">
                                              <p:tgtEl>
                                                <p:sldTgt/>
                                              </p:tgtEl>
                                            </p:cond>
                                          </p:endCondLst>
                                        </p:cTn>
                                        <p:tgtEl>
                                          <p:sndTgt r:embed="rId6" name="qui_tranquilo.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subTnLst>
                                    <p:audio>
                                      <p:cMediaNode>
                                        <p:cTn display="0" masterRel="sameClick">
                                          <p:stCondLst>
                                            <p:cond evt="begin" delay="0">
                                              <p:tn val="41"/>
                                            </p:cond>
                                          </p:stCondLst>
                                          <p:endCondLst>
                                            <p:cond evt="onStopAudio" delay="0">
                                              <p:tgtEl>
                                                <p:sldTgt/>
                                              </p:tgtEl>
                                            </p:cond>
                                          </p:endCondLst>
                                        </p:cTn>
                                        <p:tgtEl>
                                          <p:sndTgt r:embed="rId7" name="qui_quince.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362"/>
                                        </p:tgtEl>
                                        <p:attrNameLst>
                                          <p:attrName>style.visibility</p:attrName>
                                        </p:attrNameLst>
                                      </p:cBhvr>
                                      <p:to>
                                        <p:strVal val="visible"/>
                                      </p:to>
                                    </p:set>
                                    <p:animEffect transition="in" filter="fade">
                                      <p:cBhvr>
                                        <p:cTn id="48" dur="500"/>
                                        <p:tgtEl>
                                          <p:spTgt spid="15362"/>
                                        </p:tgtEl>
                                      </p:cBhvr>
                                    </p:animEffect>
                                  </p:childTnLst>
                                  <p:subTnLst>
                                    <p:audio>
                                      <p:cMediaNode>
                                        <p:cTn display="0" masterRel="sameClick">
                                          <p:stCondLst>
                                            <p:cond evt="begin" delay="0">
                                              <p:tn val="46"/>
                                            </p:cond>
                                          </p:stCondLst>
                                          <p:endCondLst>
                                            <p:cond evt="onStopAudio" delay="0">
                                              <p:tgtEl>
                                                <p:sldTgt/>
                                              </p:tgtEl>
                                            </p:cond>
                                          </p:endCondLst>
                                        </p:cTn>
                                        <p:tgtEl>
                                          <p:sndTgt r:embed="rId7" name="qui_quince.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500"/>
                                        <p:tgtEl>
                                          <p:spTgt spid="11"/>
                                        </p:tgtEl>
                                      </p:cBhvr>
                                    </p:animEffect>
                                  </p:childTnLst>
                                  <p:subTnLst>
                                    <p:audio>
                                      <p:cMediaNode>
                                        <p:cTn display="0" masterRel="sameClick">
                                          <p:stCondLst>
                                            <p:cond evt="begin" delay="0">
                                              <p:tn val="51"/>
                                            </p:cond>
                                          </p:stCondLst>
                                          <p:endCondLst>
                                            <p:cond evt="onStopAudio" delay="0">
                                              <p:tgtEl>
                                                <p:sldTgt/>
                                              </p:tgtEl>
                                            </p:cond>
                                          </p:endCondLst>
                                        </p:cTn>
                                        <p:tgtEl>
                                          <p:sndTgt r:embed="rId8" name="qui_equipo.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5366"/>
                                        </p:tgtEl>
                                        <p:attrNameLst>
                                          <p:attrName>style.visibility</p:attrName>
                                        </p:attrNameLst>
                                      </p:cBhvr>
                                      <p:to>
                                        <p:strVal val="visible"/>
                                      </p:to>
                                    </p:set>
                                    <p:animEffect transition="in" filter="fade">
                                      <p:cBhvr>
                                        <p:cTn id="58" dur="500"/>
                                        <p:tgtEl>
                                          <p:spTgt spid="15366"/>
                                        </p:tgtEl>
                                      </p:cBhvr>
                                    </p:animEffect>
                                  </p:childTnLst>
                                  <p:subTnLst>
                                    <p:audio>
                                      <p:cMediaNode>
                                        <p:cTn display="0" masterRel="sameClick">
                                          <p:stCondLst>
                                            <p:cond evt="begin" delay="0">
                                              <p:tn val="56"/>
                                            </p:cond>
                                          </p:stCondLst>
                                          <p:endCondLst>
                                            <p:cond evt="onStopAudio" delay="0">
                                              <p:tgtEl>
                                                <p:sldTgt/>
                                              </p:tgtEl>
                                            </p:cond>
                                          </p:endCondLst>
                                        </p:cTn>
                                        <p:tgtEl>
                                          <p:sndTgt r:embed="rId8" name="qui_equipo.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fade">
                                      <p:cBhvr>
                                        <p:cTn id="63" dur="500"/>
                                        <p:tgtEl>
                                          <p:spTgt spid="6"/>
                                        </p:tgtEl>
                                      </p:cBhvr>
                                    </p:animEffect>
                                  </p:childTnLst>
                                  <p:subTnLst>
                                    <p:audio>
                                      <p:cMediaNode>
                                        <p:cTn display="0" masterRel="sameClick">
                                          <p:stCondLst>
                                            <p:cond evt="begin" delay="0">
                                              <p:tn val="61"/>
                                            </p:cond>
                                          </p:stCondLst>
                                          <p:endCondLst>
                                            <p:cond evt="onStopAudio" delay="0">
                                              <p:tgtEl>
                                                <p:sldTgt/>
                                              </p:tgtEl>
                                            </p:cond>
                                          </p:endCondLst>
                                        </p:cTn>
                                        <p:tgtEl>
                                          <p:sndTgt r:embed="rId9" name="qui_quie%CC%81n.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5370"/>
                                        </p:tgtEl>
                                        <p:attrNameLst>
                                          <p:attrName>style.visibility</p:attrName>
                                        </p:attrNameLst>
                                      </p:cBhvr>
                                      <p:to>
                                        <p:strVal val="visible"/>
                                      </p:to>
                                    </p:set>
                                    <p:animEffect transition="in" filter="fade">
                                      <p:cBhvr>
                                        <p:cTn id="68" dur="500"/>
                                        <p:tgtEl>
                                          <p:spTgt spid="15370"/>
                                        </p:tgtEl>
                                      </p:cBhvr>
                                    </p:animEffect>
                                  </p:childTnLst>
                                  <p:subTnLst>
                                    <p:audio>
                                      <p:cMediaNode>
                                        <p:cTn display="0" masterRel="sameClick">
                                          <p:stCondLst>
                                            <p:cond evt="begin" delay="0">
                                              <p:tn val="66"/>
                                            </p:cond>
                                          </p:stCondLst>
                                          <p:endCondLst>
                                            <p:cond evt="onStopAudio" delay="0">
                                              <p:tgtEl>
                                                <p:sldTgt/>
                                              </p:tgtEl>
                                            </p:cond>
                                          </p:endCondLst>
                                        </p:cTn>
                                        <p:tgtEl>
                                          <p:sndTgt r:embed="rId9" name="qui_quie%CC%81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15" grpId="0"/>
      <p:bldP spid="10" grpId="0"/>
      <p:bldP spid="7" grpId="0"/>
      <p:bldP spid="11" grpId="0"/>
      <p:bldP spid="13" grpId="0"/>
      <p:bldP spid="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sz="11100" b="1" dirty="0">
                <a:solidFill>
                  <a:srgbClr val="115076"/>
                </a:solidFill>
                <a:latin typeface="Century Gothic" panose="020B0502020202020204" pitchFamily="34" charset="0"/>
                <a:cs typeface="Calibri" panose="020F0502020204030204" pitchFamily="34" charset="0"/>
              </a:rPr>
              <a:t>qui</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4" name="Rounded Rectangle 3" descr="rectangle"/>
          <p:cNvSpPr/>
          <p:nvPr/>
        </p:nvSpPr>
        <p:spPr>
          <a:xfrm>
            <a:off x="4309310" y="1761423"/>
            <a:ext cx="3439596" cy="2107132"/>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TextBox 4"/>
          <p:cNvSpPr txBox="1"/>
          <p:nvPr/>
        </p:nvSpPr>
        <p:spPr>
          <a:xfrm>
            <a:off x="4506591" y="1879178"/>
            <a:ext cx="3178817" cy="1200329"/>
          </a:xfrm>
          <a:prstGeom prst="rect">
            <a:avLst/>
          </a:prstGeom>
          <a:noFill/>
        </p:spPr>
        <p:txBody>
          <a:bodyPr wrap="square" rtlCol="0">
            <a:spAutoFit/>
          </a:bodyPr>
          <a:lstStyle/>
          <a:p>
            <a:r>
              <a:rPr lang="es-CO" sz="7200" dirty="0">
                <a:solidFill>
                  <a:srgbClr val="E87D1E"/>
                </a:solidFill>
                <a:latin typeface="Century Gothic" panose="020B0502020202020204" pitchFamily="34" charset="0"/>
                <a:cs typeface="Calibri" panose="020F0502020204030204" pitchFamily="34" charset="0"/>
              </a:rPr>
              <a:t>qui</a:t>
            </a:r>
            <a:r>
              <a:rPr lang="es-CO" sz="7200" dirty="0">
                <a:solidFill>
                  <a:srgbClr val="115076"/>
                </a:solidFill>
                <a:latin typeface="Century Gothic" panose="020B0502020202020204" pitchFamily="34" charset="0"/>
                <a:cs typeface="Calibri" panose="020F0502020204030204" pitchFamily="34" charset="0"/>
              </a:rPr>
              <a:t>ero</a:t>
            </a:r>
          </a:p>
        </p:txBody>
      </p:sp>
      <p:sp>
        <p:nvSpPr>
          <p:cNvPr id="10" name="TextBox 9"/>
          <p:cNvSpPr txBox="1"/>
          <p:nvPr/>
        </p:nvSpPr>
        <p:spPr>
          <a:xfrm>
            <a:off x="561188" y="237929"/>
            <a:ext cx="3615267"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iz</a:t>
            </a:r>
            <a:r>
              <a:rPr lang="es-CO" sz="6000" dirty="0">
                <a:solidFill>
                  <a:srgbClr val="E87D1E"/>
                </a:solidFill>
                <a:latin typeface="Century Gothic" panose="020B0502020202020204" pitchFamily="34" charset="0"/>
                <a:cs typeface="Calibri" panose="020F0502020204030204" pitchFamily="34" charset="0"/>
              </a:rPr>
              <a:t>qui</a:t>
            </a:r>
            <a:r>
              <a:rPr lang="es-CO" sz="6000" dirty="0">
                <a:solidFill>
                  <a:srgbClr val="115076"/>
                </a:solidFill>
                <a:latin typeface="Century Gothic" panose="020B0502020202020204" pitchFamily="34" charset="0"/>
                <a:cs typeface="Calibri" panose="020F0502020204030204" pitchFamily="34" charset="0"/>
              </a:rPr>
              <a:t>erda</a:t>
            </a:r>
          </a:p>
        </p:txBody>
      </p:sp>
      <p:sp>
        <p:nvSpPr>
          <p:cNvPr id="7" name="TextBox 6"/>
          <p:cNvSpPr txBox="1"/>
          <p:nvPr/>
        </p:nvSpPr>
        <p:spPr>
          <a:xfrm>
            <a:off x="637627" y="3388256"/>
            <a:ext cx="2929470"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qui</a:t>
            </a:r>
            <a:r>
              <a:rPr lang="es-CO" sz="6000" dirty="0">
                <a:solidFill>
                  <a:srgbClr val="115076"/>
                </a:solidFill>
                <a:latin typeface="Century Gothic" panose="020B0502020202020204" pitchFamily="34" charset="0"/>
                <a:cs typeface="Calibri" panose="020F0502020204030204" pitchFamily="34" charset="0"/>
              </a:rPr>
              <a:t>nce</a:t>
            </a:r>
          </a:p>
        </p:txBody>
      </p:sp>
      <p:sp>
        <p:nvSpPr>
          <p:cNvPr id="11" name="TextBox 10"/>
          <p:cNvSpPr txBox="1"/>
          <p:nvPr/>
        </p:nvSpPr>
        <p:spPr>
          <a:xfrm>
            <a:off x="4586303" y="3868554"/>
            <a:ext cx="3019393"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e</a:t>
            </a:r>
            <a:r>
              <a:rPr lang="es-CO" sz="6000" dirty="0">
                <a:solidFill>
                  <a:srgbClr val="E87D1E"/>
                </a:solidFill>
                <a:latin typeface="Century Gothic" panose="020B0502020202020204" pitchFamily="34" charset="0"/>
                <a:cs typeface="Calibri" panose="020F0502020204030204" pitchFamily="34" charset="0"/>
              </a:rPr>
              <a:t>qui</a:t>
            </a:r>
            <a:r>
              <a:rPr lang="es-CO" sz="6000" dirty="0">
                <a:solidFill>
                  <a:srgbClr val="115076"/>
                </a:solidFill>
                <a:latin typeface="Century Gothic" panose="020B0502020202020204" pitchFamily="34" charset="0"/>
                <a:cs typeface="Calibri" panose="020F0502020204030204" pitchFamily="34" charset="0"/>
              </a:rPr>
              <a:t>po</a:t>
            </a:r>
          </a:p>
        </p:txBody>
      </p:sp>
      <p:sp>
        <p:nvSpPr>
          <p:cNvPr id="13" name="TextBox 12"/>
          <p:cNvSpPr txBox="1"/>
          <p:nvPr/>
        </p:nvSpPr>
        <p:spPr>
          <a:xfrm>
            <a:off x="7775433" y="188212"/>
            <a:ext cx="4296211"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tran</a:t>
            </a:r>
            <a:r>
              <a:rPr lang="es-CO" sz="6000" dirty="0">
                <a:solidFill>
                  <a:srgbClr val="E87D1E"/>
                </a:solidFill>
                <a:latin typeface="Century Gothic" panose="020B0502020202020204" pitchFamily="34" charset="0"/>
                <a:cs typeface="Calibri" panose="020F0502020204030204" pitchFamily="34" charset="0"/>
              </a:rPr>
              <a:t>qui</a:t>
            </a:r>
            <a:r>
              <a:rPr lang="es-CO" sz="6000" dirty="0">
                <a:latin typeface="Century Gothic" panose="020B0502020202020204" pitchFamily="34" charset="0"/>
                <a:cs typeface="Calibri" panose="020F0502020204030204" pitchFamily="34" charset="0"/>
              </a:rPr>
              <a:t>lo</a:t>
            </a:r>
          </a:p>
        </p:txBody>
      </p:sp>
      <p:sp>
        <p:nvSpPr>
          <p:cNvPr id="6" name="TextBox 5"/>
          <p:cNvSpPr txBox="1"/>
          <p:nvPr/>
        </p:nvSpPr>
        <p:spPr>
          <a:xfrm>
            <a:off x="8327462" y="3388255"/>
            <a:ext cx="3344819" cy="1015663"/>
          </a:xfrm>
          <a:prstGeom prst="rect">
            <a:avLst/>
          </a:prstGeom>
          <a:noFill/>
        </p:spPr>
        <p:txBody>
          <a:bodyPr wrap="square" rtlCol="0">
            <a:spAutoFit/>
          </a:bodyPr>
          <a:lstStyle/>
          <a:p>
            <a:pPr algn="ctr"/>
            <a:r>
              <a:rPr lang="es-CO" sz="6000" b="1" dirty="0">
                <a:solidFill>
                  <a:srgbClr val="115076"/>
                </a:solidFill>
                <a:latin typeface="Century Gothic" panose="020B0502020202020204" pitchFamily="34" charset="0"/>
                <a:cs typeface="Calibri" panose="020F0502020204030204" pitchFamily="34" charset="0"/>
              </a:rPr>
              <a:t>¿</a:t>
            </a:r>
            <a:r>
              <a:rPr lang="es-CO" sz="6000" dirty="0">
                <a:solidFill>
                  <a:srgbClr val="E87D1E"/>
                </a:solidFill>
                <a:latin typeface="Century Gothic" panose="020B0502020202020204" pitchFamily="34" charset="0"/>
                <a:cs typeface="Calibri" panose="020F0502020204030204" pitchFamily="34" charset="0"/>
              </a:rPr>
              <a:t>qui</a:t>
            </a:r>
            <a:r>
              <a:rPr lang="es-CO" sz="6000" dirty="0">
                <a:solidFill>
                  <a:srgbClr val="115076"/>
                </a:solidFill>
                <a:latin typeface="Century Gothic" panose="020B0502020202020204" pitchFamily="34" charset="0"/>
                <a:cs typeface="Calibri" panose="020F0502020204030204" pitchFamily="34" charset="0"/>
              </a:rPr>
              <a:t>én</a:t>
            </a:r>
            <a:r>
              <a:rPr lang="es-CO" sz="6000" b="1" dirty="0">
                <a:solidFill>
                  <a:srgbClr val="115076"/>
                </a:solidFill>
                <a:latin typeface="Century Gothic" panose="020B0502020202020204" pitchFamily="34" charset="0"/>
                <a:cs typeface="Calibri" panose="020F0502020204030204" pitchFamily="34" charset="0"/>
              </a:rPr>
              <a:t>?</a:t>
            </a:r>
          </a:p>
        </p:txBody>
      </p:sp>
      <p:sp>
        <p:nvSpPr>
          <p:cNvPr id="17" name="TextBox 16"/>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4043945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qui_new.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subTnLst>
                                    <p:audio>
                                      <p:cMediaNode>
                                        <p:cTn display="0" masterRel="sameClick">
                                          <p:stCondLst>
                                            <p:cond evt="begin" delay="0">
                                              <p:tn val="8"/>
                                            </p:cond>
                                          </p:stCondLst>
                                          <p:endCondLst>
                                            <p:cond evt="onStopAudio" delay="0">
                                              <p:tgtEl>
                                                <p:sldTgt/>
                                              </p:tgtEl>
                                            </p:cond>
                                          </p:endCondLst>
                                        </p:cTn>
                                        <p:tgtEl>
                                          <p:sndTgt r:embed="rId4" name="qui_quiero.wav"/>
                                        </p:tgtEl>
                                      </p:cMediaNode>
                                    </p:audio>
                                  </p:sub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subTnLst>
                                    <p:audio>
                                      <p:cMediaNode>
                                        <p:cTn display="0" masterRel="sameClick">
                                          <p:stCondLst>
                                            <p:cond evt="begin" delay="0">
                                              <p:tn val="16"/>
                                            </p:cond>
                                          </p:stCondLst>
                                          <p:endCondLst>
                                            <p:cond evt="onStopAudio" delay="0">
                                              <p:tgtEl>
                                                <p:sldTgt/>
                                              </p:tgtEl>
                                            </p:cond>
                                          </p:endCondLst>
                                        </p:cTn>
                                        <p:tgtEl>
                                          <p:sndTgt r:embed="rId5" name="qui_izquierda.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subTnLst>
                                    <p:audio>
                                      <p:cMediaNode>
                                        <p:cTn display="0" masterRel="sameClick">
                                          <p:stCondLst>
                                            <p:cond evt="begin" delay="0">
                                              <p:tn val="21"/>
                                            </p:cond>
                                          </p:stCondLst>
                                          <p:endCondLst>
                                            <p:cond evt="onStopAudio" delay="0">
                                              <p:tgtEl>
                                                <p:sldTgt/>
                                              </p:tgtEl>
                                            </p:cond>
                                          </p:endCondLst>
                                        </p:cTn>
                                        <p:tgtEl>
                                          <p:sndTgt r:embed="rId6" name="qui_tranquilo.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subTnLst>
                                    <p:audio>
                                      <p:cMediaNode>
                                        <p:cTn display="0" masterRel="sameClick">
                                          <p:stCondLst>
                                            <p:cond evt="begin" delay="0">
                                              <p:tn val="26"/>
                                            </p:cond>
                                          </p:stCondLst>
                                          <p:endCondLst>
                                            <p:cond evt="onStopAudio" delay="0">
                                              <p:tgtEl>
                                                <p:sldTgt/>
                                              </p:tgtEl>
                                            </p:cond>
                                          </p:endCondLst>
                                        </p:cTn>
                                        <p:tgtEl>
                                          <p:sndTgt r:embed="rId7" name="qui_quinc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subTnLst>
                                    <p:audio>
                                      <p:cMediaNode>
                                        <p:cTn display="0" masterRel="sameClick">
                                          <p:stCondLst>
                                            <p:cond evt="begin" delay="0">
                                              <p:tn val="31"/>
                                            </p:cond>
                                          </p:stCondLst>
                                          <p:endCondLst>
                                            <p:cond evt="onStopAudio" delay="0">
                                              <p:tgtEl>
                                                <p:sldTgt/>
                                              </p:tgtEl>
                                            </p:cond>
                                          </p:endCondLst>
                                        </p:cTn>
                                        <p:tgtEl>
                                          <p:sndTgt r:embed="rId8" name="qui_equipo.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subTnLst>
                                    <p:audio>
                                      <p:cMediaNode>
                                        <p:cTn display="0" masterRel="sameClick">
                                          <p:stCondLst>
                                            <p:cond evt="begin" delay="0">
                                              <p:tn val="36"/>
                                            </p:cond>
                                          </p:stCondLst>
                                          <p:endCondLst>
                                            <p:cond evt="onStopAudio" delay="0">
                                              <p:tgtEl>
                                                <p:sldTgt/>
                                              </p:tgtEl>
                                            </p:cond>
                                          </p:endCondLst>
                                        </p:cTn>
                                        <p:tgtEl>
                                          <p:sndTgt r:embed="rId9" name="qui_quie%CC%81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10" grpId="0"/>
      <p:bldP spid="7" grpId="0"/>
      <p:bldP spid="11" grpId="0"/>
      <p:bldP spid="13" grpId="0"/>
      <p:bldP spid="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sz="11100" b="1" dirty="0">
                <a:solidFill>
                  <a:srgbClr val="115076"/>
                </a:solidFill>
                <a:latin typeface="Century Gothic" panose="020B0502020202020204" pitchFamily="34" charset="0"/>
                <a:cs typeface="Calibri" panose="020F0502020204030204" pitchFamily="34" charset="0"/>
              </a:rPr>
              <a:t>qui</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4" name="Rounded Rectangle 3" descr="rectangle"/>
          <p:cNvSpPr/>
          <p:nvPr/>
        </p:nvSpPr>
        <p:spPr>
          <a:xfrm>
            <a:off x="4309310" y="1761423"/>
            <a:ext cx="3439596" cy="2107132"/>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TextBox 4"/>
          <p:cNvSpPr txBox="1"/>
          <p:nvPr/>
        </p:nvSpPr>
        <p:spPr>
          <a:xfrm>
            <a:off x="4506591" y="1879178"/>
            <a:ext cx="3178817" cy="1200329"/>
          </a:xfrm>
          <a:prstGeom prst="rect">
            <a:avLst/>
          </a:prstGeom>
          <a:noFill/>
        </p:spPr>
        <p:txBody>
          <a:bodyPr wrap="square" rtlCol="0">
            <a:spAutoFit/>
          </a:bodyPr>
          <a:lstStyle/>
          <a:p>
            <a:r>
              <a:rPr lang="es-CO" sz="7200" dirty="0">
                <a:solidFill>
                  <a:srgbClr val="E87D1E"/>
                </a:solidFill>
                <a:latin typeface="Century Gothic" panose="020B0502020202020204" pitchFamily="34" charset="0"/>
                <a:cs typeface="Calibri" panose="020F0502020204030204" pitchFamily="34" charset="0"/>
              </a:rPr>
              <a:t>qui</a:t>
            </a:r>
            <a:r>
              <a:rPr lang="es-CO" sz="7200" dirty="0">
                <a:solidFill>
                  <a:srgbClr val="115076"/>
                </a:solidFill>
                <a:latin typeface="Century Gothic" panose="020B0502020202020204" pitchFamily="34" charset="0"/>
                <a:cs typeface="Calibri" panose="020F0502020204030204" pitchFamily="34" charset="0"/>
              </a:rPr>
              <a:t>ero</a:t>
            </a:r>
          </a:p>
        </p:txBody>
      </p:sp>
      <p:sp>
        <p:nvSpPr>
          <p:cNvPr id="10" name="TextBox 9"/>
          <p:cNvSpPr txBox="1"/>
          <p:nvPr/>
        </p:nvSpPr>
        <p:spPr>
          <a:xfrm>
            <a:off x="561188" y="237929"/>
            <a:ext cx="3615267"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iz</a:t>
            </a:r>
            <a:r>
              <a:rPr lang="es-CO" sz="6000" dirty="0">
                <a:solidFill>
                  <a:srgbClr val="E87D1E"/>
                </a:solidFill>
                <a:latin typeface="Century Gothic" panose="020B0502020202020204" pitchFamily="34" charset="0"/>
                <a:cs typeface="Calibri" panose="020F0502020204030204" pitchFamily="34" charset="0"/>
              </a:rPr>
              <a:t>qui</a:t>
            </a:r>
            <a:r>
              <a:rPr lang="es-CO" sz="6000" dirty="0">
                <a:solidFill>
                  <a:srgbClr val="115076"/>
                </a:solidFill>
                <a:latin typeface="Century Gothic" panose="020B0502020202020204" pitchFamily="34" charset="0"/>
                <a:cs typeface="Calibri" panose="020F0502020204030204" pitchFamily="34" charset="0"/>
              </a:rPr>
              <a:t>erda</a:t>
            </a:r>
          </a:p>
        </p:txBody>
      </p:sp>
      <p:sp>
        <p:nvSpPr>
          <p:cNvPr id="7" name="TextBox 6"/>
          <p:cNvSpPr txBox="1"/>
          <p:nvPr/>
        </p:nvSpPr>
        <p:spPr>
          <a:xfrm>
            <a:off x="637627" y="3388256"/>
            <a:ext cx="2929470"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qui</a:t>
            </a:r>
            <a:r>
              <a:rPr lang="es-CO" sz="6000" dirty="0">
                <a:solidFill>
                  <a:srgbClr val="115076"/>
                </a:solidFill>
                <a:latin typeface="Century Gothic" panose="020B0502020202020204" pitchFamily="34" charset="0"/>
                <a:cs typeface="Calibri" panose="020F0502020204030204" pitchFamily="34" charset="0"/>
              </a:rPr>
              <a:t>nce</a:t>
            </a:r>
          </a:p>
        </p:txBody>
      </p:sp>
      <p:sp>
        <p:nvSpPr>
          <p:cNvPr id="11" name="TextBox 10"/>
          <p:cNvSpPr txBox="1"/>
          <p:nvPr/>
        </p:nvSpPr>
        <p:spPr>
          <a:xfrm>
            <a:off x="4586303" y="3868554"/>
            <a:ext cx="3019393"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e</a:t>
            </a:r>
            <a:r>
              <a:rPr lang="es-CO" sz="6000" dirty="0">
                <a:solidFill>
                  <a:srgbClr val="E87D1E"/>
                </a:solidFill>
                <a:latin typeface="Century Gothic" panose="020B0502020202020204" pitchFamily="34" charset="0"/>
                <a:cs typeface="Calibri" panose="020F0502020204030204" pitchFamily="34" charset="0"/>
              </a:rPr>
              <a:t>qui</a:t>
            </a:r>
            <a:r>
              <a:rPr lang="es-CO" sz="6000" dirty="0">
                <a:solidFill>
                  <a:srgbClr val="115076"/>
                </a:solidFill>
                <a:latin typeface="Century Gothic" panose="020B0502020202020204" pitchFamily="34" charset="0"/>
                <a:cs typeface="Calibri" panose="020F0502020204030204" pitchFamily="34" charset="0"/>
              </a:rPr>
              <a:t>po</a:t>
            </a:r>
          </a:p>
        </p:txBody>
      </p:sp>
      <p:sp>
        <p:nvSpPr>
          <p:cNvPr id="13" name="TextBox 12"/>
          <p:cNvSpPr txBox="1"/>
          <p:nvPr/>
        </p:nvSpPr>
        <p:spPr>
          <a:xfrm>
            <a:off x="7775433" y="188212"/>
            <a:ext cx="4296211"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tran</a:t>
            </a:r>
            <a:r>
              <a:rPr lang="es-CO" sz="6000" dirty="0">
                <a:solidFill>
                  <a:srgbClr val="E87D1E"/>
                </a:solidFill>
                <a:latin typeface="Century Gothic" panose="020B0502020202020204" pitchFamily="34" charset="0"/>
                <a:cs typeface="Calibri" panose="020F0502020204030204" pitchFamily="34" charset="0"/>
              </a:rPr>
              <a:t>qui</a:t>
            </a:r>
            <a:r>
              <a:rPr lang="es-CO" sz="6000" dirty="0">
                <a:latin typeface="Century Gothic" panose="020B0502020202020204" pitchFamily="34" charset="0"/>
                <a:cs typeface="Calibri" panose="020F0502020204030204" pitchFamily="34" charset="0"/>
              </a:rPr>
              <a:t>lo</a:t>
            </a:r>
          </a:p>
        </p:txBody>
      </p:sp>
      <p:sp>
        <p:nvSpPr>
          <p:cNvPr id="6" name="TextBox 5"/>
          <p:cNvSpPr txBox="1"/>
          <p:nvPr/>
        </p:nvSpPr>
        <p:spPr>
          <a:xfrm>
            <a:off x="8327462" y="3388255"/>
            <a:ext cx="3344819" cy="1015663"/>
          </a:xfrm>
          <a:prstGeom prst="rect">
            <a:avLst/>
          </a:prstGeom>
          <a:noFill/>
        </p:spPr>
        <p:txBody>
          <a:bodyPr wrap="square" rtlCol="0">
            <a:spAutoFit/>
          </a:bodyPr>
          <a:lstStyle/>
          <a:p>
            <a:pPr algn="ctr"/>
            <a:r>
              <a:rPr lang="es-CO" sz="6000" b="1" dirty="0">
                <a:solidFill>
                  <a:srgbClr val="115076"/>
                </a:solidFill>
                <a:latin typeface="Century Gothic" panose="020B0502020202020204" pitchFamily="34" charset="0"/>
                <a:cs typeface="Calibri" panose="020F0502020204030204" pitchFamily="34" charset="0"/>
              </a:rPr>
              <a:t>¿</a:t>
            </a:r>
            <a:r>
              <a:rPr lang="es-CO" sz="6000" dirty="0">
                <a:solidFill>
                  <a:srgbClr val="E87D1E"/>
                </a:solidFill>
                <a:latin typeface="Century Gothic" panose="020B0502020202020204" pitchFamily="34" charset="0"/>
                <a:cs typeface="Calibri" panose="020F0502020204030204" pitchFamily="34" charset="0"/>
              </a:rPr>
              <a:t>qui</a:t>
            </a:r>
            <a:r>
              <a:rPr lang="es-CO" sz="6000" dirty="0">
                <a:solidFill>
                  <a:srgbClr val="115076"/>
                </a:solidFill>
                <a:latin typeface="Century Gothic" panose="020B0502020202020204" pitchFamily="34" charset="0"/>
                <a:cs typeface="Calibri" panose="020F0502020204030204" pitchFamily="34" charset="0"/>
              </a:rPr>
              <a:t>én</a:t>
            </a:r>
            <a:r>
              <a:rPr lang="es-CO" sz="6000" b="1" dirty="0">
                <a:solidFill>
                  <a:srgbClr val="115076"/>
                </a:solidFill>
                <a:latin typeface="Century Gothic" panose="020B0502020202020204" pitchFamily="34" charset="0"/>
                <a:cs typeface="Calibri" panose="020F0502020204030204" pitchFamily="34" charset="0"/>
              </a:rPr>
              <a:t>?</a:t>
            </a:r>
          </a:p>
        </p:txBody>
      </p:sp>
      <p:sp>
        <p:nvSpPr>
          <p:cNvPr id="17" name="TextBox 16"/>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393948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10" grpId="0"/>
      <p:bldP spid="7" grpId="0"/>
      <p:bldP spid="11" grpId="0"/>
      <p:bldP spid="13" grpId="0"/>
      <p:bldP spid="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16083" y="72659"/>
            <a:ext cx="10515600" cy="1325563"/>
          </a:xfrm>
        </p:spPr>
        <p:txBody>
          <a:bodyPr>
            <a:noAutofit/>
          </a:bodyPr>
          <a:lstStyle/>
          <a:p>
            <a:pPr algn="ctr"/>
            <a:r>
              <a:rPr lang="en-GB" sz="12000" b="1" dirty="0" err="1">
                <a:solidFill>
                  <a:srgbClr val="115076"/>
                </a:solidFill>
                <a:latin typeface="Century Gothic" panose="020B0502020202020204" pitchFamily="34" charset="0"/>
                <a:cs typeface="Calibri" panose="020F0502020204030204" pitchFamily="34" charset="0"/>
              </a:rPr>
              <a:t>ga</a:t>
            </a:r>
            <a:endParaRPr lang="en-GB" sz="12000" b="1" dirty="0">
              <a:solidFill>
                <a:srgbClr val="115076"/>
              </a:solidFill>
              <a:latin typeface="Century Gothic" panose="020B0502020202020204" pitchFamily="34" charset="0"/>
              <a:cs typeface="Calibri" panose="020F0502020204030204" pitchFamily="34" charset="0"/>
            </a:endParaRPr>
          </a:p>
        </p:txBody>
      </p:sp>
      <p:sp>
        <p:nvSpPr>
          <p:cNvPr id="4" name="Rounded Rectangle 3" descr="rectangle"/>
          <p:cNvSpPr/>
          <p:nvPr/>
        </p:nvSpPr>
        <p:spPr>
          <a:xfrm>
            <a:off x="4546764" y="1817472"/>
            <a:ext cx="3056467" cy="2675823"/>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7" name="Picture 12" descr="raised fist"/>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006420" y="2037232"/>
            <a:ext cx="898679" cy="143015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checkered fla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991953" y="2141461"/>
            <a:ext cx="1181480" cy="121193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560215" y="3347625"/>
            <a:ext cx="2929470"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ga</a:t>
            </a:r>
            <a:r>
              <a:rPr lang="es-CO" sz="6000" dirty="0">
                <a:solidFill>
                  <a:srgbClr val="115076"/>
                </a:solidFill>
                <a:latin typeface="Century Gothic" panose="020B0502020202020204" pitchFamily="34" charset="0"/>
                <a:cs typeface="Calibri" panose="020F0502020204030204" pitchFamily="34" charset="0"/>
              </a:rPr>
              <a:t>nar</a:t>
            </a:r>
          </a:p>
        </p:txBody>
      </p:sp>
      <p:sp>
        <p:nvSpPr>
          <p:cNvPr id="11" name="TextBox 10"/>
          <p:cNvSpPr txBox="1"/>
          <p:nvPr/>
        </p:nvSpPr>
        <p:spPr>
          <a:xfrm>
            <a:off x="496256" y="135725"/>
            <a:ext cx="3323244"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re</a:t>
            </a:r>
            <a:r>
              <a:rPr lang="es-CO" sz="6000" dirty="0">
                <a:solidFill>
                  <a:srgbClr val="E87D1E"/>
                </a:solidFill>
                <a:latin typeface="Century Gothic" panose="020B0502020202020204" pitchFamily="34" charset="0"/>
                <a:cs typeface="Calibri" panose="020F0502020204030204" pitchFamily="34" charset="0"/>
              </a:rPr>
              <a:t>ga</a:t>
            </a:r>
            <a:r>
              <a:rPr lang="es-CO" sz="6000" dirty="0">
                <a:solidFill>
                  <a:srgbClr val="115076"/>
                </a:solidFill>
                <a:latin typeface="Century Gothic" panose="020B0502020202020204" pitchFamily="34" charset="0"/>
                <a:cs typeface="Calibri" panose="020F0502020204030204" pitchFamily="34" charset="0"/>
              </a:rPr>
              <a:t>lo</a:t>
            </a:r>
          </a:p>
        </p:txBody>
      </p:sp>
      <p:pic>
        <p:nvPicPr>
          <p:cNvPr id="16388" name="Picture 4" descr="a present "/>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75054" y="1277831"/>
            <a:ext cx="2053733" cy="151291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08533" y="3395440"/>
            <a:ext cx="2929470"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ga</a:t>
            </a:r>
            <a:r>
              <a:rPr lang="es-CO" sz="6000" dirty="0">
                <a:solidFill>
                  <a:srgbClr val="115076"/>
                </a:solidFill>
                <a:latin typeface="Century Gothic" panose="020B0502020202020204" pitchFamily="34" charset="0"/>
                <a:cs typeface="Calibri" panose="020F0502020204030204" pitchFamily="34" charset="0"/>
              </a:rPr>
              <a:t>to</a:t>
            </a:r>
          </a:p>
        </p:txBody>
      </p:sp>
      <p:pic>
        <p:nvPicPr>
          <p:cNvPr id="16386" name="Picture 2" descr="cat"/>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16083" y="4360472"/>
            <a:ext cx="2022229" cy="151667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4633618" y="4610977"/>
            <a:ext cx="2929470"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lu</a:t>
            </a:r>
            <a:r>
              <a:rPr lang="es-CO" sz="6000" dirty="0">
                <a:solidFill>
                  <a:srgbClr val="E87D1E"/>
                </a:solidFill>
                <a:latin typeface="Century Gothic" panose="020B0502020202020204" pitchFamily="34" charset="0"/>
                <a:cs typeface="Calibri" panose="020F0502020204030204" pitchFamily="34" charset="0"/>
              </a:rPr>
              <a:t>ga</a:t>
            </a:r>
            <a:r>
              <a:rPr lang="es-CO" sz="6000" dirty="0">
                <a:solidFill>
                  <a:srgbClr val="115076"/>
                </a:solidFill>
                <a:latin typeface="Century Gothic" panose="020B0502020202020204" pitchFamily="34" charset="0"/>
                <a:cs typeface="Calibri" panose="020F0502020204030204" pitchFamily="34" charset="0"/>
              </a:rPr>
              <a:t>r</a:t>
            </a:r>
          </a:p>
        </p:txBody>
      </p:sp>
      <p:sp>
        <p:nvSpPr>
          <p:cNvPr id="17" name="TextBox 16"/>
          <p:cNvSpPr txBox="1"/>
          <p:nvPr/>
        </p:nvSpPr>
        <p:spPr>
          <a:xfrm>
            <a:off x="5098914" y="5491776"/>
            <a:ext cx="1998878" cy="646331"/>
          </a:xfrm>
          <a:prstGeom prst="rect">
            <a:avLst/>
          </a:prstGeom>
          <a:noFill/>
        </p:spPr>
        <p:txBody>
          <a:bodyPr wrap="square" rtlCol="0">
            <a:spAutoFit/>
          </a:bodyPr>
          <a:lstStyle/>
          <a:p>
            <a:pPr algn="ctr"/>
            <a:r>
              <a:rPr lang="en-GB" sz="3600" dirty="0">
                <a:solidFill>
                  <a:srgbClr val="115076"/>
                </a:solidFill>
                <a:latin typeface="Century Gothic" panose="020B0502020202020204" pitchFamily="34" charset="0"/>
                <a:cs typeface="Calibri" panose="020F0502020204030204" pitchFamily="34" charset="0"/>
              </a:rPr>
              <a:t>[place]</a:t>
            </a:r>
          </a:p>
        </p:txBody>
      </p:sp>
      <p:sp>
        <p:nvSpPr>
          <p:cNvPr id="10" name="TextBox 9"/>
          <p:cNvSpPr txBox="1"/>
          <p:nvPr/>
        </p:nvSpPr>
        <p:spPr>
          <a:xfrm>
            <a:off x="8486271" y="184064"/>
            <a:ext cx="2929470"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ju</a:t>
            </a:r>
            <a:r>
              <a:rPr lang="es-CO" sz="6000" dirty="0">
                <a:solidFill>
                  <a:srgbClr val="E87D1E"/>
                </a:solidFill>
                <a:latin typeface="Century Gothic" panose="020B0502020202020204" pitchFamily="34" charset="0"/>
                <a:cs typeface="Calibri" panose="020F0502020204030204" pitchFamily="34" charset="0"/>
              </a:rPr>
              <a:t>ga</a:t>
            </a:r>
            <a:r>
              <a:rPr lang="es-CO" sz="6000" dirty="0">
                <a:solidFill>
                  <a:srgbClr val="115076"/>
                </a:solidFill>
                <a:latin typeface="Century Gothic" panose="020B0502020202020204" pitchFamily="34" charset="0"/>
                <a:cs typeface="Calibri" panose="020F0502020204030204" pitchFamily="34" charset="0"/>
              </a:rPr>
              <a:t>r</a:t>
            </a:r>
          </a:p>
        </p:txBody>
      </p:sp>
      <p:pic>
        <p:nvPicPr>
          <p:cNvPr id="16390" name="Picture 6" descr="man playing racket sports"/>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236739" y="1274350"/>
            <a:ext cx="1634714" cy="146959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8668102" y="3352012"/>
            <a:ext cx="2731339"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ami</a:t>
            </a:r>
            <a:r>
              <a:rPr lang="es-CO" sz="6000" dirty="0">
                <a:solidFill>
                  <a:srgbClr val="E87D1E"/>
                </a:solidFill>
                <a:latin typeface="Century Gothic" panose="020B0502020202020204" pitchFamily="34" charset="0"/>
                <a:cs typeface="Calibri" panose="020F0502020204030204" pitchFamily="34" charset="0"/>
              </a:rPr>
              <a:t>ga</a:t>
            </a:r>
          </a:p>
        </p:txBody>
      </p:sp>
      <p:grpSp>
        <p:nvGrpSpPr>
          <p:cNvPr id="2" name="Group 1" descr="girl in the middle of two boys with an arrow pointing towards her"/>
          <p:cNvGrpSpPr/>
          <p:nvPr/>
        </p:nvGrpSpPr>
        <p:grpSpPr>
          <a:xfrm>
            <a:off x="9272427" y="4251102"/>
            <a:ext cx="1522693" cy="1735411"/>
            <a:chOff x="8170335" y="3214515"/>
            <a:chExt cx="2017035" cy="2298812"/>
          </a:xfrm>
        </p:grpSpPr>
        <p:pic>
          <p:nvPicPr>
            <p:cNvPr id="13" name="Picture 12" descr="girl in the middle of two boys with an arrow pointing towards her"/>
            <p:cNvPicPr>
              <a:picLocks noChangeAspect="1"/>
            </p:cNvPicPr>
            <p:nvPr/>
          </p:nvPicPr>
          <p:blipFill rotWithShape="1">
            <a:blip r:embed="rId15"/>
            <a:srcRect l="29619" t="17389" r="58968" b="59483"/>
            <a:stretch/>
          </p:blipFill>
          <p:spPr>
            <a:xfrm>
              <a:off x="8170335" y="3214515"/>
              <a:ext cx="2017035" cy="2298812"/>
            </a:xfrm>
            <a:prstGeom prst="rect">
              <a:avLst/>
            </a:prstGeom>
          </p:spPr>
        </p:pic>
        <p:cxnSp>
          <p:nvCxnSpPr>
            <p:cNvPr id="14" name="Straight Arrow Connector 13"/>
            <p:cNvCxnSpPr/>
            <p:nvPr/>
          </p:nvCxnSpPr>
          <p:spPr>
            <a:xfrm flipH="1">
              <a:off x="9178851" y="3235271"/>
              <a:ext cx="26922" cy="431131"/>
            </a:xfrm>
            <a:prstGeom prst="straightConnector1">
              <a:avLst/>
            </a:prstGeom>
            <a:ln w="50800">
              <a:solidFill>
                <a:srgbClr val="E87D1E"/>
              </a:solidFill>
              <a:tailEnd type="triangle"/>
            </a:ln>
          </p:spPr>
          <p:style>
            <a:lnRef idx="1">
              <a:schemeClr val="accent1"/>
            </a:lnRef>
            <a:fillRef idx="0">
              <a:schemeClr val="accent1"/>
            </a:fillRef>
            <a:effectRef idx="0">
              <a:schemeClr val="accent1"/>
            </a:effectRef>
            <a:fontRef idx="minor">
              <a:schemeClr val="tx1"/>
            </a:fontRef>
          </p:style>
        </p:cxnSp>
      </p:grpSp>
      <p:sp>
        <p:nvSpPr>
          <p:cNvPr id="20" name="TextBox 19"/>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2758216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ga.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ga_ganar.wav"/>
                                        </p:tgtEl>
                                      </p:cMediaNode>
                                    </p:audio>
                                  </p:sub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subTnLst>
                                    <p:audio>
                                      <p:cMediaNode>
                                        <p:cTn display="0" masterRel="sameClick">
                                          <p:stCondLst>
                                            <p:cond evt="begin" delay="0">
                                              <p:tn val="24"/>
                                            </p:cond>
                                          </p:stCondLst>
                                          <p:endCondLst>
                                            <p:cond evt="onStopAudio" delay="0">
                                              <p:tgtEl>
                                                <p:sldTgt/>
                                              </p:tgtEl>
                                            </p:cond>
                                          </p:endCondLst>
                                        </p:cTn>
                                        <p:tgtEl>
                                          <p:sndTgt r:embed="rId5" name="ga_regalo.wav"/>
                                        </p:tgtEl>
                                      </p:cMediaNode>
                                    </p:audio>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6388"/>
                                        </p:tgtEl>
                                        <p:attrNameLst>
                                          <p:attrName>style.visibility</p:attrName>
                                        </p:attrNameLst>
                                      </p:cBhvr>
                                      <p:to>
                                        <p:strVal val="visible"/>
                                      </p:to>
                                    </p:set>
                                    <p:animEffect transition="in" filter="fade">
                                      <p:cBhvr>
                                        <p:cTn id="31" dur="500"/>
                                        <p:tgtEl>
                                          <p:spTgt spid="16388"/>
                                        </p:tgtEl>
                                      </p:cBhvr>
                                    </p:animEffect>
                                  </p:childTnLst>
                                  <p:subTnLst>
                                    <p:audio>
                                      <p:cMediaNode>
                                        <p:cTn display="0" masterRel="sameClick">
                                          <p:stCondLst>
                                            <p:cond evt="begin" delay="0">
                                              <p:tn val="29"/>
                                            </p:cond>
                                          </p:stCondLst>
                                          <p:endCondLst>
                                            <p:cond evt="onStopAudio" delay="0">
                                              <p:tgtEl>
                                                <p:sldTgt/>
                                              </p:tgtEl>
                                            </p:cond>
                                          </p:endCondLst>
                                        </p:cTn>
                                        <p:tgtEl>
                                          <p:sndTgt r:embed="rId5" name="ga_regalo.wav"/>
                                        </p:tgtEl>
                                      </p:cMediaNode>
                                    </p:audio>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subTnLst>
                                    <p:audio>
                                      <p:cMediaNode>
                                        <p:cTn display="0" masterRel="sameClick">
                                          <p:stCondLst>
                                            <p:cond evt="begin" delay="0">
                                              <p:tn val="34"/>
                                            </p:cond>
                                          </p:stCondLst>
                                          <p:endCondLst>
                                            <p:cond evt="onStopAudio" delay="0">
                                              <p:tgtEl>
                                                <p:sldTgt/>
                                              </p:tgtEl>
                                            </p:cond>
                                          </p:endCondLst>
                                        </p:cTn>
                                        <p:tgtEl>
                                          <p:sndTgt r:embed="rId6" name="ga_jugar.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6390"/>
                                        </p:tgtEl>
                                        <p:attrNameLst>
                                          <p:attrName>style.visibility</p:attrName>
                                        </p:attrNameLst>
                                      </p:cBhvr>
                                      <p:to>
                                        <p:strVal val="visible"/>
                                      </p:to>
                                    </p:set>
                                    <p:animEffect transition="in" filter="fade">
                                      <p:cBhvr>
                                        <p:cTn id="41" dur="500"/>
                                        <p:tgtEl>
                                          <p:spTgt spid="16390"/>
                                        </p:tgtEl>
                                      </p:cBhvr>
                                    </p:animEffect>
                                  </p:childTnLst>
                                  <p:subTnLst>
                                    <p:audio>
                                      <p:cMediaNode>
                                        <p:cTn display="0" masterRel="sameClick">
                                          <p:stCondLst>
                                            <p:cond evt="begin" delay="0">
                                              <p:tn val="39"/>
                                            </p:cond>
                                          </p:stCondLst>
                                          <p:endCondLst>
                                            <p:cond evt="onStopAudio" delay="0">
                                              <p:tgtEl>
                                                <p:sldTgt/>
                                              </p:tgtEl>
                                            </p:cond>
                                          </p:endCondLst>
                                        </p:cTn>
                                        <p:tgtEl>
                                          <p:sndTgt r:embed="rId6" name="ga_jugar.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500"/>
                                        <p:tgtEl>
                                          <p:spTgt spid="8"/>
                                        </p:tgtEl>
                                      </p:cBhvr>
                                    </p:animEffect>
                                  </p:childTnLst>
                                  <p:subTnLst>
                                    <p:audio>
                                      <p:cMediaNode>
                                        <p:cTn display="0" masterRel="sameClick">
                                          <p:stCondLst>
                                            <p:cond evt="begin" delay="0">
                                              <p:tn val="44"/>
                                            </p:cond>
                                          </p:stCondLst>
                                          <p:endCondLst>
                                            <p:cond evt="onStopAudio" delay="0">
                                              <p:tgtEl>
                                                <p:sldTgt/>
                                              </p:tgtEl>
                                            </p:cond>
                                          </p:endCondLst>
                                        </p:cTn>
                                        <p:tgtEl>
                                          <p:sndTgt r:embed="rId7" name="ga_gato.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6386"/>
                                        </p:tgtEl>
                                        <p:attrNameLst>
                                          <p:attrName>style.visibility</p:attrName>
                                        </p:attrNameLst>
                                      </p:cBhvr>
                                      <p:to>
                                        <p:strVal val="visible"/>
                                      </p:to>
                                    </p:set>
                                    <p:animEffect transition="in" filter="fade">
                                      <p:cBhvr>
                                        <p:cTn id="51" dur="500"/>
                                        <p:tgtEl>
                                          <p:spTgt spid="16386"/>
                                        </p:tgtEl>
                                      </p:cBhvr>
                                    </p:animEffect>
                                  </p:childTnLst>
                                  <p:subTnLst>
                                    <p:audio>
                                      <p:cMediaNode>
                                        <p:cTn display="0" masterRel="sameClick">
                                          <p:stCondLst>
                                            <p:cond evt="begin" delay="0">
                                              <p:tn val="49"/>
                                            </p:cond>
                                          </p:stCondLst>
                                          <p:endCondLst>
                                            <p:cond evt="onStopAudio" delay="0">
                                              <p:tgtEl>
                                                <p:sldTgt/>
                                              </p:tgtEl>
                                            </p:cond>
                                          </p:endCondLst>
                                        </p:cTn>
                                        <p:tgtEl>
                                          <p:sndTgt r:embed="rId7" name="ga_gato.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subTnLst>
                                    <p:audio>
                                      <p:cMediaNode>
                                        <p:cTn display="0" masterRel="sameClick">
                                          <p:stCondLst>
                                            <p:cond evt="begin" delay="0">
                                              <p:tn val="54"/>
                                            </p:cond>
                                          </p:stCondLst>
                                          <p:endCondLst>
                                            <p:cond evt="onStopAudio" delay="0">
                                              <p:tgtEl>
                                                <p:sldTgt/>
                                              </p:tgtEl>
                                            </p:cond>
                                          </p:endCondLst>
                                        </p:cTn>
                                        <p:tgtEl>
                                          <p:sndTgt r:embed="rId8" name="ga_lugar.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500"/>
                                        <p:tgtEl>
                                          <p:spTgt spid="17"/>
                                        </p:tgtEl>
                                      </p:cBhvr>
                                    </p:animEffect>
                                  </p:childTnLst>
                                  <p:subTnLst>
                                    <p:audio>
                                      <p:cMediaNode>
                                        <p:cTn display="0" masterRel="sameClick">
                                          <p:stCondLst>
                                            <p:cond evt="begin" delay="0">
                                              <p:tn val="59"/>
                                            </p:cond>
                                          </p:stCondLst>
                                          <p:endCondLst>
                                            <p:cond evt="onStopAudio" delay="0">
                                              <p:tgtEl>
                                                <p:sldTgt/>
                                              </p:tgtEl>
                                            </p:cond>
                                          </p:endCondLst>
                                        </p:cTn>
                                        <p:tgtEl>
                                          <p:sndTgt r:embed="rId8" name="ga_lugar.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fade">
                                      <p:cBhvr>
                                        <p:cTn id="66" dur="500"/>
                                        <p:tgtEl>
                                          <p:spTgt spid="9"/>
                                        </p:tgtEl>
                                      </p:cBhvr>
                                    </p:animEffect>
                                  </p:childTnLst>
                                  <p:subTnLst>
                                    <p:audio>
                                      <p:cMediaNode>
                                        <p:cTn display="0" masterRel="sameClick">
                                          <p:stCondLst>
                                            <p:cond evt="begin" delay="0">
                                              <p:tn val="64"/>
                                            </p:cond>
                                          </p:stCondLst>
                                          <p:endCondLst>
                                            <p:cond evt="onStopAudio" delay="0">
                                              <p:tgtEl>
                                                <p:sldTgt/>
                                              </p:tgtEl>
                                            </p:cond>
                                          </p:endCondLst>
                                        </p:cTn>
                                        <p:tgtEl>
                                          <p:sndTgt r:embed="rId9" name="ga_amiga.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2"/>
                                        </p:tgtEl>
                                        <p:attrNameLst>
                                          <p:attrName>style.visibility</p:attrName>
                                        </p:attrNameLst>
                                      </p:cBhvr>
                                      <p:to>
                                        <p:strVal val="visible"/>
                                      </p:to>
                                    </p:set>
                                    <p:animEffect transition="in" filter="fade">
                                      <p:cBhvr>
                                        <p:cTn id="71" dur="500"/>
                                        <p:tgtEl>
                                          <p:spTgt spid="2"/>
                                        </p:tgtEl>
                                      </p:cBhvr>
                                    </p:animEffect>
                                  </p:childTnLst>
                                  <p:subTnLst>
                                    <p:audio>
                                      <p:cMediaNode>
                                        <p:cTn display="0" masterRel="sameClick">
                                          <p:stCondLst>
                                            <p:cond evt="begin" delay="0">
                                              <p:tn val="69"/>
                                            </p:cond>
                                          </p:stCondLst>
                                          <p:endCondLst>
                                            <p:cond evt="onStopAudio" delay="0">
                                              <p:tgtEl>
                                                <p:sldTgt/>
                                              </p:tgtEl>
                                            </p:cond>
                                          </p:endCondLst>
                                        </p:cTn>
                                        <p:tgtEl>
                                          <p:sndTgt r:embed="rId9" name="ga_amig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11" grpId="0"/>
      <p:bldP spid="8" grpId="0"/>
      <p:bldP spid="12" grpId="0"/>
      <p:bldP spid="17" grpId="0"/>
      <p:bldP spid="10" grpId="0"/>
      <p:bldP spid="9"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16083" y="72659"/>
            <a:ext cx="10515600" cy="1325563"/>
          </a:xfrm>
        </p:spPr>
        <p:txBody>
          <a:bodyPr>
            <a:noAutofit/>
          </a:bodyPr>
          <a:lstStyle/>
          <a:p>
            <a:pPr algn="ctr"/>
            <a:r>
              <a:rPr lang="en-GB" sz="12000" b="1" dirty="0" err="1">
                <a:solidFill>
                  <a:srgbClr val="115076"/>
                </a:solidFill>
                <a:latin typeface="Century Gothic" panose="020B0502020202020204" pitchFamily="34" charset="0"/>
                <a:cs typeface="Calibri" panose="020F0502020204030204" pitchFamily="34" charset="0"/>
              </a:rPr>
              <a:t>ga</a:t>
            </a:r>
            <a:endParaRPr lang="en-GB" sz="12000" b="1" dirty="0">
              <a:solidFill>
                <a:srgbClr val="115076"/>
              </a:solidFill>
              <a:latin typeface="Century Gothic" panose="020B0502020202020204" pitchFamily="34" charset="0"/>
              <a:cs typeface="Calibri" panose="020F0502020204030204" pitchFamily="34" charset="0"/>
            </a:endParaRPr>
          </a:p>
        </p:txBody>
      </p:sp>
      <p:sp>
        <p:nvSpPr>
          <p:cNvPr id="4" name="Rounded Rectangle 3" descr="rectangle"/>
          <p:cNvSpPr/>
          <p:nvPr/>
        </p:nvSpPr>
        <p:spPr>
          <a:xfrm>
            <a:off x="4546764" y="1817472"/>
            <a:ext cx="3056467" cy="2675823"/>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TextBox 4"/>
          <p:cNvSpPr txBox="1"/>
          <p:nvPr/>
        </p:nvSpPr>
        <p:spPr>
          <a:xfrm>
            <a:off x="4560215" y="3347625"/>
            <a:ext cx="2929470"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ga</a:t>
            </a:r>
            <a:r>
              <a:rPr lang="es-CO" sz="6000" dirty="0">
                <a:solidFill>
                  <a:srgbClr val="115076"/>
                </a:solidFill>
                <a:latin typeface="Century Gothic" panose="020B0502020202020204" pitchFamily="34" charset="0"/>
                <a:cs typeface="Calibri" panose="020F0502020204030204" pitchFamily="34" charset="0"/>
              </a:rPr>
              <a:t>nar</a:t>
            </a:r>
          </a:p>
        </p:txBody>
      </p:sp>
      <p:sp>
        <p:nvSpPr>
          <p:cNvPr id="11" name="TextBox 10"/>
          <p:cNvSpPr txBox="1"/>
          <p:nvPr/>
        </p:nvSpPr>
        <p:spPr>
          <a:xfrm>
            <a:off x="496256" y="135725"/>
            <a:ext cx="3323244"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re</a:t>
            </a:r>
            <a:r>
              <a:rPr lang="es-CO" sz="6000" dirty="0">
                <a:solidFill>
                  <a:srgbClr val="E87D1E"/>
                </a:solidFill>
                <a:latin typeface="Century Gothic" panose="020B0502020202020204" pitchFamily="34" charset="0"/>
                <a:cs typeface="Calibri" panose="020F0502020204030204" pitchFamily="34" charset="0"/>
              </a:rPr>
              <a:t>ga</a:t>
            </a:r>
            <a:r>
              <a:rPr lang="es-CO" sz="6000" dirty="0">
                <a:solidFill>
                  <a:srgbClr val="115076"/>
                </a:solidFill>
                <a:latin typeface="Century Gothic" panose="020B0502020202020204" pitchFamily="34" charset="0"/>
                <a:cs typeface="Calibri" panose="020F0502020204030204" pitchFamily="34" charset="0"/>
              </a:rPr>
              <a:t>lo</a:t>
            </a:r>
          </a:p>
        </p:txBody>
      </p:sp>
      <p:sp>
        <p:nvSpPr>
          <p:cNvPr id="8" name="TextBox 7"/>
          <p:cNvSpPr txBox="1"/>
          <p:nvPr/>
        </p:nvSpPr>
        <p:spPr>
          <a:xfrm>
            <a:off x="608533" y="3395440"/>
            <a:ext cx="2929470"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ga</a:t>
            </a:r>
            <a:r>
              <a:rPr lang="es-CO" sz="6000" dirty="0">
                <a:solidFill>
                  <a:srgbClr val="115076"/>
                </a:solidFill>
                <a:latin typeface="Century Gothic" panose="020B0502020202020204" pitchFamily="34" charset="0"/>
                <a:cs typeface="Calibri" panose="020F0502020204030204" pitchFamily="34" charset="0"/>
              </a:rPr>
              <a:t>to</a:t>
            </a:r>
          </a:p>
        </p:txBody>
      </p:sp>
      <p:sp>
        <p:nvSpPr>
          <p:cNvPr id="12" name="TextBox 11"/>
          <p:cNvSpPr txBox="1"/>
          <p:nvPr/>
        </p:nvSpPr>
        <p:spPr>
          <a:xfrm>
            <a:off x="4633618" y="4610977"/>
            <a:ext cx="2929470"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lu</a:t>
            </a:r>
            <a:r>
              <a:rPr lang="es-CO" sz="6000" dirty="0">
                <a:solidFill>
                  <a:srgbClr val="E87D1E"/>
                </a:solidFill>
                <a:latin typeface="Century Gothic" panose="020B0502020202020204" pitchFamily="34" charset="0"/>
                <a:cs typeface="Calibri" panose="020F0502020204030204" pitchFamily="34" charset="0"/>
              </a:rPr>
              <a:t>ga</a:t>
            </a:r>
            <a:r>
              <a:rPr lang="es-CO" sz="6000" dirty="0">
                <a:solidFill>
                  <a:srgbClr val="115076"/>
                </a:solidFill>
                <a:latin typeface="Century Gothic" panose="020B0502020202020204" pitchFamily="34" charset="0"/>
                <a:cs typeface="Calibri" panose="020F0502020204030204" pitchFamily="34" charset="0"/>
              </a:rPr>
              <a:t>r</a:t>
            </a:r>
          </a:p>
        </p:txBody>
      </p:sp>
      <p:sp>
        <p:nvSpPr>
          <p:cNvPr id="10" name="TextBox 9"/>
          <p:cNvSpPr txBox="1"/>
          <p:nvPr/>
        </p:nvSpPr>
        <p:spPr>
          <a:xfrm>
            <a:off x="8486271" y="184064"/>
            <a:ext cx="2929470"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ju</a:t>
            </a:r>
            <a:r>
              <a:rPr lang="es-CO" sz="6000" dirty="0">
                <a:solidFill>
                  <a:srgbClr val="E87D1E"/>
                </a:solidFill>
                <a:latin typeface="Century Gothic" panose="020B0502020202020204" pitchFamily="34" charset="0"/>
                <a:cs typeface="Calibri" panose="020F0502020204030204" pitchFamily="34" charset="0"/>
              </a:rPr>
              <a:t>ga</a:t>
            </a:r>
            <a:r>
              <a:rPr lang="es-CO" sz="6000" dirty="0">
                <a:solidFill>
                  <a:srgbClr val="115076"/>
                </a:solidFill>
                <a:latin typeface="Century Gothic" panose="020B0502020202020204" pitchFamily="34" charset="0"/>
                <a:cs typeface="Calibri" panose="020F0502020204030204" pitchFamily="34" charset="0"/>
              </a:rPr>
              <a:t>r</a:t>
            </a:r>
          </a:p>
        </p:txBody>
      </p:sp>
      <p:sp>
        <p:nvSpPr>
          <p:cNvPr id="9" name="TextBox 8"/>
          <p:cNvSpPr txBox="1"/>
          <p:nvPr/>
        </p:nvSpPr>
        <p:spPr>
          <a:xfrm>
            <a:off x="8668102" y="3352012"/>
            <a:ext cx="2731339"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ami</a:t>
            </a:r>
            <a:r>
              <a:rPr lang="es-CO" sz="6000" dirty="0">
                <a:solidFill>
                  <a:srgbClr val="E87D1E"/>
                </a:solidFill>
                <a:latin typeface="Century Gothic" panose="020B0502020202020204" pitchFamily="34" charset="0"/>
                <a:cs typeface="Calibri" panose="020F0502020204030204" pitchFamily="34" charset="0"/>
              </a:rPr>
              <a:t>ga</a:t>
            </a:r>
          </a:p>
        </p:txBody>
      </p:sp>
      <p:sp>
        <p:nvSpPr>
          <p:cNvPr id="20" name="TextBox 19"/>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616871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ga.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ga_ganar.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subTnLst>
                                    <p:audio>
                                      <p:cMediaNode>
                                        <p:cTn display="0" masterRel="sameClick">
                                          <p:stCondLst>
                                            <p:cond evt="begin" delay="0">
                                              <p:tn val="18"/>
                                            </p:cond>
                                          </p:stCondLst>
                                          <p:endCondLst>
                                            <p:cond evt="onStopAudio" delay="0">
                                              <p:tgtEl>
                                                <p:sldTgt/>
                                              </p:tgtEl>
                                            </p:cond>
                                          </p:endCondLst>
                                        </p:cTn>
                                        <p:tgtEl>
                                          <p:sndTgt r:embed="rId5" name="ga_regalo.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subTnLst>
                                    <p:audio>
                                      <p:cMediaNode>
                                        <p:cTn display="0" masterRel="sameClick">
                                          <p:stCondLst>
                                            <p:cond evt="begin" delay="0">
                                              <p:tn val="23"/>
                                            </p:cond>
                                          </p:stCondLst>
                                          <p:endCondLst>
                                            <p:cond evt="onStopAudio" delay="0">
                                              <p:tgtEl>
                                                <p:sldTgt/>
                                              </p:tgtEl>
                                            </p:cond>
                                          </p:endCondLst>
                                        </p:cTn>
                                        <p:tgtEl>
                                          <p:sndTgt r:embed="rId6" name="ga_jugar.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subTnLst>
                                    <p:audio>
                                      <p:cMediaNode>
                                        <p:cTn display="0" masterRel="sameClick">
                                          <p:stCondLst>
                                            <p:cond evt="begin" delay="0">
                                              <p:tn val="28"/>
                                            </p:cond>
                                          </p:stCondLst>
                                          <p:endCondLst>
                                            <p:cond evt="onStopAudio" delay="0">
                                              <p:tgtEl>
                                                <p:sldTgt/>
                                              </p:tgtEl>
                                            </p:cond>
                                          </p:endCondLst>
                                        </p:cTn>
                                        <p:tgtEl>
                                          <p:sndTgt r:embed="rId7" name="ga_gato.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subTnLst>
                                    <p:audio>
                                      <p:cMediaNode>
                                        <p:cTn display="0" masterRel="sameClick">
                                          <p:stCondLst>
                                            <p:cond evt="begin" delay="0">
                                              <p:tn val="33"/>
                                            </p:cond>
                                          </p:stCondLst>
                                          <p:endCondLst>
                                            <p:cond evt="onStopAudio" delay="0">
                                              <p:tgtEl>
                                                <p:sldTgt/>
                                              </p:tgtEl>
                                            </p:cond>
                                          </p:endCondLst>
                                        </p:cTn>
                                        <p:tgtEl>
                                          <p:sndTgt r:embed="rId8" name="ga_lugar.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subTnLst>
                                    <p:audio>
                                      <p:cMediaNode>
                                        <p:cTn display="0" masterRel="sameClick">
                                          <p:stCondLst>
                                            <p:cond evt="begin" delay="0">
                                              <p:tn val="38"/>
                                            </p:cond>
                                          </p:stCondLst>
                                          <p:endCondLst>
                                            <p:cond evt="onStopAudio" delay="0">
                                              <p:tgtEl>
                                                <p:sldTgt/>
                                              </p:tgtEl>
                                            </p:cond>
                                          </p:endCondLst>
                                        </p:cTn>
                                        <p:tgtEl>
                                          <p:sndTgt r:embed="rId9" name="ga_amig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11" grpId="0"/>
      <p:bldP spid="8" grpId="0"/>
      <p:bldP spid="12" grpId="0"/>
      <p:bldP spid="10" grpId="0"/>
      <p:bldP spid="9"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7150" y="346331"/>
            <a:ext cx="10515600" cy="1325563"/>
          </a:xfrm>
        </p:spPr>
        <p:txBody>
          <a:bodyPr>
            <a:normAutofit fontScale="90000"/>
          </a:bodyPr>
          <a:lstStyle/>
          <a:p>
            <a:pPr algn="ctr"/>
            <a:r>
              <a:rPr lang="en-GB" sz="13300" b="1" dirty="0" err="1">
                <a:solidFill>
                  <a:srgbClr val="115076"/>
                </a:solidFill>
                <a:latin typeface="Century Gothic" panose="020B0502020202020204" pitchFamily="34" charset="0"/>
                <a:cs typeface="Calibri" panose="020F0502020204030204" pitchFamily="34" charset="0"/>
              </a:rPr>
              <a:t>ga</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4" name="Rounded Rectangle 3" descr="rectangle"/>
          <p:cNvSpPr/>
          <p:nvPr/>
        </p:nvSpPr>
        <p:spPr>
          <a:xfrm>
            <a:off x="4546764" y="1817472"/>
            <a:ext cx="3056467" cy="2675823"/>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TextBox 4"/>
          <p:cNvSpPr txBox="1"/>
          <p:nvPr/>
        </p:nvSpPr>
        <p:spPr>
          <a:xfrm>
            <a:off x="4560215" y="3347625"/>
            <a:ext cx="2929470"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ga</a:t>
            </a:r>
            <a:r>
              <a:rPr lang="es-CO" sz="6000" dirty="0">
                <a:solidFill>
                  <a:srgbClr val="115076"/>
                </a:solidFill>
                <a:latin typeface="Century Gothic" panose="020B0502020202020204" pitchFamily="34" charset="0"/>
                <a:cs typeface="Calibri" panose="020F0502020204030204" pitchFamily="34" charset="0"/>
              </a:rPr>
              <a:t>nar</a:t>
            </a:r>
          </a:p>
        </p:txBody>
      </p:sp>
      <p:sp>
        <p:nvSpPr>
          <p:cNvPr id="11" name="TextBox 10"/>
          <p:cNvSpPr txBox="1"/>
          <p:nvPr/>
        </p:nvSpPr>
        <p:spPr>
          <a:xfrm>
            <a:off x="496256" y="135725"/>
            <a:ext cx="3323244"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re</a:t>
            </a:r>
            <a:r>
              <a:rPr lang="es-CO" sz="6000" dirty="0">
                <a:solidFill>
                  <a:srgbClr val="E87D1E"/>
                </a:solidFill>
                <a:latin typeface="Century Gothic" panose="020B0502020202020204" pitchFamily="34" charset="0"/>
                <a:cs typeface="Calibri" panose="020F0502020204030204" pitchFamily="34" charset="0"/>
              </a:rPr>
              <a:t>ga</a:t>
            </a:r>
            <a:r>
              <a:rPr lang="es-CO" sz="6000" dirty="0">
                <a:solidFill>
                  <a:srgbClr val="115076"/>
                </a:solidFill>
                <a:latin typeface="Century Gothic" panose="020B0502020202020204" pitchFamily="34" charset="0"/>
                <a:cs typeface="Calibri" panose="020F0502020204030204" pitchFamily="34" charset="0"/>
              </a:rPr>
              <a:t>lo</a:t>
            </a:r>
          </a:p>
        </p:txBody>
      </p:sp>
      <p:sp>
        <p:nvSpPr>
          <p:cNvPr id="8" name="TextBox 7"/>
          <p:cNvSpPr txBox="1"/>
          <p:nvPr/>
        </p:nvSpPr>
        <p:spPr>
          <a:xfrm>
            <a:off x="608533" y="3395440"/>
            <a:ext cx="2929470"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ga</a:t>
            </a:r>
            <a:r>
              <a:rPr lang="es-CO" sz="6000" dirty="0">
                <a:solidFill>
                  <a:srgbClr val="115076"/>
                </a:solidFill>
                <a:latin typeface="Century Gothic" panose="020B0502020202020204" pitchFamily="34" charset="0"/>
                <a:cs typeface="Calibri" panose="020F0502020204030204" pitchFamily="34" charset="0"/>
              </a:rPr>
              <a:t>to</a:t>
            </a:r>
          </a:p>
        </p:txBody>
      </p:sp>
      <p:sp>
        <p:nvSpPr>
          <p:cNvPr id="12" name="TextBox 11"/>
          <p:cNvSpPr txBox="1"/>
          <p:nvPr/>
        </p:nvSpPr>
        <p:spPr>
          <a:xfrm>
            <a:off x="4633618" y="4610977"/>
            <a:ext cx="2929470"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lu</a:t>
            </a:r>
            <a:r>
              <a:rPr lang="es-CO" sz="6000" dirty="0">
                <a:solidFill>
                  <a:srgbClr val="E87D1E"/>
                </a:solidFill>
                <a:latin typeface="Century Gothic" panose="020B0502020202020204" pitchFamily="34" charset="0"/>
                <a:cs typeface="Calibri" panose="020F0502020204030204" pitchFamily="34" charset="0"/>
              </a:rPr>
              <a:t>ga</a:t>
            </a:r>
            <a:r>
              <a:rPr lang="es-CO" sz="6000" dirty="0">
                <a:solidFill>
                  <a:srgbClr val="115076"/>
                </a:solidFill>
                <a:latin typeface="Century Gothic" panose="020B0502020202020204" pitchFamily="34" charset="0"/>
                <a:cs typeface="Calibri" panose="020F0502020204030204" pitchFamily="34" charset="0"/>
              </a:rPr>
              <a:t>r</a:t>
            </a:r>
          </a:p>
        </p:txBody>
      </p:sp>
      <p:sp>
        <p:nvSpPr>
          <p:cNvPr id="10" name="TextBox 9"/>
          <p:cNvSpPr txBox="1"/>
          <p:nvPr/>
        </p:nvSpPr>
        <p:spPr>
          <a:xfrm>
            <a:off x="8486271" y="184064"/>
            <a:ext cx="2929470"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ju</a:t>
            </a:r>
            <a:r>
              <a:rPr lang="es-CO" sz="6000" dirty="0">
                <a:solidFill>
                  <a:srgbClr val="E87D1E"/>
                </a:solidFill>
                <a:latin typeface="Century Gothic" panose="020B0502020202020204" pitchFamily="34" charset="0"/>
                <a:cs typeface="Calibri" panose="020F0502020204030204" pitchFamily="34" charset="0"/>
              </a:rPr>
              <a:t>ga</a:t>
            </a:r>
            <a:r>
              <a:rPr lang="es-CO" sz="6000" dirty="0">
                <a:solidFill>
                  <a:srgbClr val="115076"/>
                </a:solidFill>
                <a:latin typeface="Century Gothic" panose="020B0502020202020204" pitchFamily="34" charset="0"/>
                <a:cs typeface="Calibri" panose="020F0502020204030204" pitchFamily="34" charset="0"/>
              </a:rPr>
              <a:t>r</a:t>
            </a:r>
          </a:p>
        </p:txBody>
      </p:sp>
      <p:sp>
        <p:nvSpPr>
          <p:cNvPr id="9" name="TextBox 8"/>
          <p:cNvSpPr txBox="1"/>
          <p:nvPr/>
        </p:nvSpPr>
        <p:spPr>
          <a:xfrm>
            <a:off x="8668102" y="3352012"/>
            <a:ext cx="2731339"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ami</a:t>
            </a:r>
            <a:r>
              <a:rPr lang="es-CO" sz="6000" dirty="0">
                <a:solidFill>
                  <a:srgbClr val="E87D1E"/>
                </a:solidFill>
                <a:latin typeface="Century Gothic" panose="020B0502020202020204" pitchFamily="34" charset="0"/>
                <a:cs typeface="Calibri" panose="020F0502020204030204" pitchFamily="34" charset="0"/>
              </a:rPr>
              <a:t>ga</a:t>
            </a:r>
          </a:p>
        </p:txBody>
      </p:sp>
      <p:sp>
        <p:nvSpPr>
          <p:cNvPr id="20" name="TextBox 19"/>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3268822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11" grpId="0"/>
      <p:bldP spid="8" grpId="0"/>
      <p:bldP spid="12" grpId="0"/>
      <p:bldP spid="10" grpId="0"/>
      <p:bldP spid="9"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algn="ctr"/>
            <a:r>
              <a:rPr lang="en-GB" sz="13300" b="1" dirty="0">
                <a:solidFill>
                  <a:srgbClr val="115076"/>
                </a:solidFill>
                <a:latin typeface="Century Gothic" panose="020B0502020202020204" pitchFamily="34" charset="0"/>
                <a:cs typeface="Calibri" panose="020F0502020204030204" pitchFamily="34" charset="0"/>
              </a:rPr>
              <a:t>go</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6" name="Rounded Rectangle 5" descr="rectangle"/>
          <p:cNvSpPr/>
          <p:nvPr/>
        </p:nvSpPr>
        <p:spPr>
          <a:xfrm>
            <a:off x="4533793" y="1905553"/>
            <a:ext cx="3058655" cy="2577219"/>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nvGrpSpPr>
          <p:cNvPr id="19" name="Group 18" descr="woman about to score a goal"/>
          <p:cNvGrpSpPr/>
          <p:nvPr/>
        </p:nvGrpSpPr>
        <p:grpSpPr>
          <a:xfrm>
            <a:off x="5164679" y="2083447"/>
            <a:ext cx="2053190" cy="1345553"/>
            <a:chOff x="1083567" y="4298684"/>
            <a:chExt cx="2741959" cy="1796936"/>
          </a:xfrm>
        </p:grpSpPr>
        <p:pic>
          <p:nvPicPr>
            <p:cNvPr id="8" name="Picture 10" descr="woman about to kick a ball"/>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83567" y="4298684"/>
              <a:ext cx="1407092" cy="179693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descr="soccer goal net"/>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962857" y="4839855"/>
              <a:ext cx="1862669" cy="853723"/>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extBox 6"/>
          <p:cNvSpPr txBox="1"/>
          <p:nvPr/>
        </p:nvSpPr>
        <p:spPr>
          <a:xfrm>
            <a:off x="4939651" y="3283020"/>
            <a:ext cx="2312697"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go</a:t>
            </a:r>
            <a:r>
              <a:rPr lang="es-CO" sz="6000" dirty="0">
                <a:solidFill>
                  <a:srgbClr val="115076"/>
                </a:solidFill>
                <a:latin typeface="Century Gothic" panose="020B0502020202020204" pitchFamily="34" charset="0"/>
                <a:cs typeface="Calibri" panose="020F0502020204030204" pitchFamily="34" charset="0"/>
              </a:rPr>
              <a:t>l</a:t>
            </a:r>
          </a:p>
        </p:txBody>
      </p:sp>
      <p:sp>
        <p:nvSpPr>
          <p:cNvPr id="12" name="TextBox 11"/>
          <p:cNvSpPr txBox="1"/>
          <p:nvPr/>
        </p:nvSpPr>
        <p:spPr>
          <a:xfrm>
            <a:off x="531294" y="182458"/>
            <a:ext cx="3696126"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domin</a:t>
            </a:r>
            <a:r>
              <a:rPr lang="es-CO" sz="6000" dirty="0">
                <a:solidFill>
                  <a:srgbClr val="E87D1E"/>
                </a:solidFill>
                <a:latin typeface="Century Gothic" panose="020B0502020202020204" pitchFamily="34" charset="0"/>
                <a:cs typeface="Calibri" panose="020F0502020204030204" pitchFamily="34" charset="0"/>
              </a:rPr>
              <a:t>go</a:t>
            </a:r>
          </a:p>
        </p:txBody>
      </p:sp>
      <p:grpSp>
        <p:nvGrpSpPr>
          <p:cNvPr id="2" name="Group 1" descr="calendar with sunday showing"/>
          <p:cNvGrpSpPr/>
          <p:nvPr/>
        </p:nvGrpSpPr>
        <p:grpSpPr>
          <a:xfrm>
            <a:off x="1497086" y="1383380"/>
            <a:ext cx="1453057" cy="1385227"/>
            <a:chOff x="2131025" y="1125755"/>
            <a:chExt cx="1367334" cy="1367334"/>
          </a:xfrm>
        </p:grpSpPr>
        <p:pic>
          <p:nvPicPr>
            <p:cNvPr id="17412" name="Picture 4" descr="calendar with sunday showi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31025" y="1125755"/>
              <a:ext cx="1367334" cy="1367334"/>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2311195" y="1125755"/>
              <a:ext cx="1006991" cy="364561"/>
            </a:xfrm>
            <a:prstGeom prst="rect">
              <a:avLst/>
            </a:prstGeom>
            <a:noFill/>
          </p:spPr>
          <p:txBody>
            <a:bodyPr wrap="square" rtlCol="0">
              <a:spAutoFit/>
            </a:bodyPr>
            <a:lstStyle/>
            <a:p>
              <a:pPr algn="ctr"/>
              <a:r>
                <a:rPr lang="en-GB" b="1" dirty="0">
                  <a:solidFill>
                    <a:schemeClr val="bg1"/>
                  </a:solidFill>
                </a:rPr>
                <a:t>SUNDAY</a:t>
              </a:r>
            </a:p>
          </p:txBody>
        </p:sp>
      </p:grpSp>
      <p:sp>
        <p:nvSpPr>
          <p:cNvPr id="10" name="TextBox 9"/>
          <p:cNvSpPr txBox="1"/>
          <p:nvPr/>
        </p:nvSpPr>
        <p:spPr>
          <a:xfrm>
            <a:off x="464209" y="3420333"/>
            <a:ext cx="3830296"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conmi</a:t>
            </a:r>
            <a:r>
              <a:rPr lang="es-CO" sz="6000" dirty="0">
                <a:solidFill>
                  <a:srgbClr val="E87D1E"/>
                </a:solidFill>
                <a:latin typeface="Century Gothic" panose="020B0502020202020204" pitchFamily="34" charset="0"/>
                <a:cs typeface="Calibri" panose="020F0502020204030204" pitchFamily="34" charset="0"/>
              </a:rPr>
              <a:t>go</a:t>
            </a:r>
          </a:p>
        </p:txBody>
      </p:sp>
      <p:sp>
        <p:nvSpPr>
          <p:cNvPr id="24" name="TextBox 23"/>
          <p:cNvSpPr txBox="1"/>
          <p:nvPr/>
        </p:nvSpPr>
        <p:spPr>
          <a:xfrm>
            <a:off x="704725" y="4326886"/>
            <a:ext cx="2961183" cy="646331"/>
          </a:xfrm>
          <a:prstGeom prst="rect">
            <a:avLst/>
          </a:prstGeom>
          <a:noFill/>
        </p:spPr>
        <p:txBody>
          <a:bodyPr wrap="square" rtlCol="0">
            <a:spAutoFit/>
          </a:bodyPr>
          <a:lstStyle/>
          <a:p>
            <a:pPr algn="ctr"/>
            <a:r>
              <a:rPr lang="en-GB" sz="3600" dirty="0">
                <a:solidFill>
                  <a:srgbClr val="115076"/>
                </a:solidFill>
                <a:latin typeface="Century Gothic" panose="020B0502020202020204" pitchFamily="34" charset="0"/>
                <a:cs typeface="Calibri" panose="020F0502020204030204" pitchFamily="34" charset="0"/>
              </a:rPr>
              <a:t>[with me]</a:t>
            </a:r>
          </a:p>
        </p:txBody>
      </p:sp>
      <p:sp>
        <p:nvSpPr>
          <p:cNvPr id="16" name="TextBox 15"/>
          <p:cNvSpPr txBox="1"/>
          <p:nvPr/>
        </p:nvSpPr>
        <p:spPr>
          <a:xfrm>
            <a:off x="4631265" y="4512779"/>
            <a:ext cx="2929470"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al</a:t>
            </a:r>
            <a:r>
              <a:rPr lang="es-CO" sz="6000" dirty="0">
                <a:solidFill>
                  <a:srgbClr val="E87D1E"/>
                </a:solidFill>
                <a:latin typeface="Century Gothic" panose="020B0502020202020204" pitchFamily="34" charset="0"/>
                <a:cs typeface="Calibri" panose="020F0502020204030204" pitchFamily="34" charset="0"/>
              </a:rPr>
              <a:t>go</a:t>
            </a:r>
          </a:p>
        </p:txBody>
      </p:sp>
      <p:sp>
        <p:nvSpPr>
          <p:cNvPr id="18" name="TextBox 17"/>
          <p:cNvSpPr txBox="1"/>
          <p:nvPr/>
        </p:nvSpPr>
        <p:spPr>
          <a:xfrm>
            <a:off x="4631265" y="5449289"/>
            <a:ext cx="2961183" cy="646331"/>
          </a:xfrm>
          <a:prstGeom prst="rect">
            <a:avLst/>
          </a:prstGeom>
          <a:noFill/>
        </p:spPr>
        <p:txBody>
          <a:bodyPr wrap="square" rtlCol="0">
            <a:spAutoFit/>
          </a:bodyPr>
          <a:lstStyle/>
          <a:p>
            <a:pPr algn="ctr"/>
            <a:r>
              <a:rPr lang="en-GB" sz="3600" dirty="0">
                <a:solidFill>
                  <a:srgbClr val="115076"/>
                </a:solidFill>
                <a:latin typeface="Century Gothic" panose="020B0502020202020204" pitchFamily="34" charset="0"/>
                <a:cs typeface="Calibri" panose="020F0502020204030204" pitchFamily="34" charset="0"/>
              </a:rPr>
              <a:t>[something]</a:t>
            </a:r>
          </a:p>
        </p:txBody>
      </p:sp>
      <p:sp>
        <p:nvSpPr>
          <p:cNvPr id="11" name="TextBox 10"/>
          <p:cNvSpPr txBox="1"/>
          <p:nvPr/>
        </p:nvSpPr>
        <p:spPr>
          <a:xfrm>
            <a:off x="8508719" y="172265"/>
            <a:ext cx="2929470"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lar</a:t>
            </a:r>
            <a:r>
              <a:rPr lang="es-CO" sz="6000" dirty="0">
                <a:solidFill>
                  <a:srgbClr val="E87D1E"/>
                </a:solidFill>
                <a:latin typeface="Century Gothic" panose="020B0502020202020204" pitchFamily="34" charset="0"/>
                <a:cs typeface="Calibri" panose="020F0502020204030204" pitchFamily="34" charset="0"/>
              </a:rPr>
              <a:t>go</a:t>
            </a:r>
          </a:p>
        </p:txBody>
      </p:sp>
      <p:grpSp>
        <p:nvGrpSpPr>
          <p:cNvPr id="3" name="Group 2" descr="girl with long hair in a ponytail"/>
          <p:cNvGrpSpPr/>
          <p:nvPr/>
        </p:nvGrpSpPr>
        <p:grpSpPr>
          <a:xfrm>
            <a:off x="8939417" y="1279156"/>
            <a:ext cx="2451395" cy="1468849"/>
            <a:chOff x="8939417" y="1279156"/>
            <a:chExt cx="2451395" cy="1468849"/>
          </a:xfrm>
        </p:grpSpPr>
        <p:pic>
          <p:nvPicPr>
            <p:cNvPr id="17410" name="Picture 2" descr="girl with long hair in a ponytail"/>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939417" y="1279156"/>
              <a:ext cx="1911735" cy="1468849"/>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Arrow Connector 13"/>
            <p:cNvCxnSpPr/>
            <p:nvPr/>
          </p:nvCxnSpPr>
          <p:spPr>
            <a:xfrm flipH="1">
              <a:off x="10851152" y="2104596"/>
              <a:ext cx="539660" cy="261756"/>
            </a:xfrm>
            <a:prstGeom prst="straightConnector1">
              <a:avLst/>
            </a:prstGeom>
            <a:ln w="50800">
              <a:solidFill>
                <a:srgbClr val="E87D1E"/>
              </a:solidFill>
              <a:tailEnd type="triangle"/>
            </a:ln>
          </p:spPr>
          <p:style>
            <a:lnRef idx="1">
              <a:schemeClr val="accent1"/>
            </a:lnRef>
            <a:fillRef idx="0">
              <a:schemeClr val="accent1"/>
            </a:fillRef>
            <a:effectRef idx="0">
              <a:schemeClr val="accent1"/>
            </a:effectRef>
            <a:fontRef idx="minor">
              <a:schemeClr val="tx1"/>
            </a:fontRef>
          </p:style>
        </p:cxnSp>
      </p:grpSp>
      <p:sp>
        <p:nvSpPr>
          <p:cNvPr id="5" name="TextBox 4"/>
          <p:cNvSpPr txBox="1"/>
          <p:nvPr/>
        </p:nvSpPr>
        <p:spPr>
          <a:xfrm>
            <a:off x="8045698" y="3334635"/>
            <a:ext cx="3855512"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jue</a:t>
            </a:r>
            <a:r>
              <a:rPr lang="es-CO" sz="6000" dirty="0">
                <a:solidFill>
                  <a:srgbClr val="E87D1E"/>
                </a:solidFill>
                <a:latin typeface="Century Gothic" panose="020B0502020202020204" pitchFamily="34" charset="0"/>
                <a:cs typeface="Calibri" panose="020F0502020204030204" pitchFamily="34" charset="0"/>
              </a:rPr>
              <a:t>go</a:t>
            </a:r>
            <a:r>
              <a:rPr lang="es-CO" sz="6000" dirty="0">
                <a:solidFill>
                  <a:srgbClr val="0070C0"/>
                </a:solidFill>
                <a:latin typeface="Century Gothic" panose="020B0502020202020204" pitchFamily="34" charset="0"/>
                <a:cs typeface="Calibri" panose="020F0502020204030204" pitchFamily="34" charset="0"/>
              </a:rPr>
              <a:t> </a:t>
            </a:r>
            <a:r>
              <a:rPr lang="es-CO" sz="6000" dirty="0">
                <a:solidFill>
                  <a:srgbClr val="115076"/>
                </a:solidFill>
                <a:latin typeface="Century Gothic" panose="020B0502020202020204" pitchFamily="34" charset="0"/>
                <a:cs typeface="Calibri" panose="020F0502020204030204" pitchFamily="34" charset="0"/>
              </a:rPr>
              <a:t>(n)</a:t>
            </a:r>
          </a:p>
        </p:txBody>
      </p:sp>
      <p:pic>
        <p:nvPicPr>
          <p:cNvPr id="17414" name="Picture 6" descr="playing cards"/>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387621" y="4430082"/>
            <a:ext cx="1661523" cy="153414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348633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go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subTnLst>
                                    <p:audio>
                                      <p:cMediaNode>
                                        <p:cTn display="0" masterRel="sameClick">
                                          <p:stCondLst>
                                            <p:cond evt="begin" delay="0">
                                              <p:tn val="13"/>
                                            </p:cond>
                                          </p:stCondLst>
                                          <p:endCondLst>
                                            <p:cond evt="onStopAudio" delay="0">
                                              <p:tgtEl>
                                                <p:sldTgt/>
                                              </p:tgtEl>
                                            </p:cond>
                                          </p:endCondLst>
                                        </p:cTn>
                                        <p:tgtEl>
                                          <p:sndTgt r:embed="rId4" name="go_gol.wav"/>
                                        </p:tgtEl>
                                      </p:cMediaNode>
                                    </p:audio>
                                  </p:sub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subTnLst>
                                    <p:audio>
                                      <p:cMediaNode>
                                        <p:cTn display="0" masterRel="sameClick">
                                          <p:stCondLst>
                                            <p:cond evt="begin" delay="0">
                                              <p:tn val="21"/>
                                            </p:cond>
                                          </p:stCondLst>
                                          <p:endCondLst>
                                            <p:cond evt="onStopAudio" delay="0">
                                              <p:tgtEl>
                                                <p:sldTgt/>
                                              </p:tgtEl>
                                            </p:cond>
                                          </p:endCondLst>
                                        </p:cTn>
                                        <p:tgtEl>
                                          <p:sndTgt r:embed="rId5" name="go_domingo.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subTnLst>
                                    <p:audio>
                                      <p:cMediaNode>
                                        <p:cTn display="0" masterRel="sameClick">
                                          <p:stCondLst>
                                            <p:cond evt="begin" delay="0">
                                              <p:tn val="26"/>
                                            </p:cond>
                                          </p:stCondLst>
                                          <p:endCondLst>
                                            <p:cond evt="onStopAudio" delay="0">
                                              <p:tgtEl>
                                                <p:sldTgt/>
                                              </p:tgtEl>
                                            </p:cond>
                                          </p:endCondLst>
                                        </p:cTn>
                                        <p:tgtEl>
                                          <p:sndTgt r:embed="rId5" name="go_domingo.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subTnLst>
                                    <p:audio>
                                      <p:cMediaNode>
                                        <p:cTn display="0" masterRel="sameClick">
                                          <p:stCondLst>
                                            <p:cond evt="begin" delay="0">
                                              <p:tn val="31"/>
                                            </p:cond>
                                          </p:stCondLst>
                                          <p:endCondLst>
                                            <p:cond evt="onStopAudio" delay="0">
                                              <p:tgtEl>
                                                <p:sldTgt/>
                                              </p:tgtEl>
                                            </p:cond>
                                          </p:endCondLst>
                                        </p:cTn>
                                        <p:tgtEl>
                                          <p:sndTgt r:embed="rId6" name="go_largo.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500"/>
                                        <p:tgtEl>
                                          <p:spTgt spid="3"/>
                                        </p:tgtEl>
                                      </p:cBhvr>
                                    </p:animEffect>
                                  </p:childTnLst>
                                  <p:subTnLst>
                                    <p:audio>
                                      <p:cMediaNode>
                                        <p:cTn display="0" masterRel="sameClick">
                                          <p:stCondLst>
                                            <p:cond evt="begin" delay="0">
                                              <p:tn val="36"/>
                                            </p:cond>
                                          </p:stCondLst>
                                          <p:endCondLst>
                                            <p:cond evt="onStopAudio" delay="0">
                                              <p:tgtEl>
                                                <p:sldTgt/>
                                              </p:tgtEl>
                                            </p:cond>
                                          </p:endCondLst>
                                        </p:cTn>
                                        <p:tgtEl>
                                          <p:sndTgt r:embed="rId6" name="go_largo.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subTnLst>
                                    <p:audio>
                                      <p:cMediaNode>
                                        <p:cTn display="0" masterRel="sameClick">
                                          <p:stCondLst>
                                            <p:cond evt="begin" delay="0">
                                              <p:tn val="41"/>
                                            </p:cond>
                                          </p:stCondLst>
                                          <p:endCondLst>
                                            <p:cond evt="onStopAudio" delay="0">
                                              <p:tgtEl>
                                                <p:sldTgt/>
                                              </p:tgtEl>
                                            </p:cond>
                                          </p:endCondLst>
                                        </p:cTn>
                                        <p:tgtEl>
                                          <p:sndTgt r:embed="rId7" name="go_conmigo.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500"/>
                                        <p:tgtEl>
                                          <p:spTgt spid="24"/>
                                        </p:tgtEl>
                                      </p:cBhvr>
                                    </p:animEffect>
                                  </p:childTnLst>
                                  <p:subTnLst>
                                    <p:audio>
                                      <p:cMediaNode>
                                        <p:cTn display="0" masterRel="sameClick">
                                          <p:stCondLst>
                                            <p:cond evt="begin" delay="0">
                                              <p:tn val="46"/>
                                            </p:cond>
                                          </p:stCondLst>
                                          <p:endCondLst>
                                            <p:cond evt="onStopAudio" delay="0">
                                              <p:tgtEl>
                                                <p:sldTgt/>
                                              </p:tgtEl>
                                            </p:cond>
                                          </p:endCondLst>
                                        </p:cTn>
                                        <p:tgtEl>
                                          <p:sndTgt r:embed="rId7" name="go_conmigo.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fade">
                                      <p:cBhvr>
                                        <p:cTn id="53" dur="500"/>
                                        <p:tgtEl>
                                          <p:spTgt spid="16"/>
                                        </p:tgtEl>
                                      </p:cBhvr>
                                    </p:animEffect>
                                  </p:childTnLst>
                                  <p:subTnLst>
                                    <p:audio>
                                      <p:cMediaNode>
                                        <p:cTn display="0" masterRel="sameClick">
                                          <p:stCondLst>
                                            <p:cond evt="begin" delay="0">
                                              <p:tn val="51"/>
                                            </p:cond>
                                          </p:stCondLst>
                                          <p:endCondLst>
                                            <p:cond evt="onStopAudio" delay="0">
                                              <p:tgtEl>
                                                <p:sldTgt/>
                                              </p:tgtEl>
                                            </p:cond>
                                          </p:endCondLst>
                                        </p:cTn>
                                        <p:tgtEl>
                                          <p:sndTgt r:embed="rId8" name="go_algo.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fade">
                                      <p:cBhvr>
                                        <p:cTn id="58" dur="500"/>
                                        <p:tgtEl>
                                          <p:spTgt spid="18"/>
                                        </p:tgtEl>
                                      </p:cBhvr>
                                    </p:animEffect>
                                  </p:childTnLst>
                                  <p:subTnLst>
                                    <p:audio>
                                      <p:cMediaNode>
                                        <p:cTn display="0" masterRel="sameClick">
                                          <p:stCondLst>
                                            <p:cond evt="begin" delay="0">
                                              <p:tn val="56"/>
                                            </p:cond>
                                          </p:stCondLst>
                                          <p:endCondLst>
                                            <p:cond evt="onStopAudio" delay="0">
                                              <p:tgtEl>
                                                <p:sldTgt/>
                                              </p:tgtEl>
                                            </p:cond>
                                          </p:endCondLst>
                                        </p:cTn>
                                        <p:tgtEl>
                                          <p:sndTgt r:embed="rId8" name="go_algo.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5"/>
                                        </p:tgtEl>
                                        <p:attrNameLst>
                                          <p:attrName>style.visibility</p:attrName>
                                        </p:attrNameLst>
                                      </p:cBhvr>
                                      <p:to>
                                        <p:strVal val="visible"/>
                                      </p:to>
                                    </p:set>
                                    <p:animEffect transition="in" filter="fade">
                                      <p:cBhvr>
                                        <p:cTn id="63" dur="500"/>
                                        <p:tgtEl>
                                          <p:spTgt spid="5"/>
                                        </p:tgtEl>
                                      </p:cBhvr>
                                    </p:animEffect>
                                  </p:childTnLst>
                                  <p:subTnLst>
                                    <p:audio>
                                      <p:cMediaNode>
                                        <p:cTn display="0" masterRel="sameClick">
                                          <p:stCondLst>
                                            <p:cond evt="begin" delay="0">
                                              <p:tn val="61"/>
                                            </p:cond>
                                          </p:stCondLst>
                                          <p:endCondLst>
                                            <p:cond evt="onStopAudio" delay="0">
                                              <p:tgtEl>
                                                <p:sldTgt/>
                                              </p:tgtEl>
                                            </p:cond>
                                          </p:endCondLst>
                                        </p:cTn>
                                        <p:tgtEl>
                                          <p:sndTgt r:embed="rId9" name="go_juego.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7414"/>
                                        </p:tgtEl>
                                        <p:attrNameLst>
                                          <p:attrName>style.visibility</p:attrName>
                                        </p:attrNameLst>
                                      </p:cBhvr>
                                      <p:to>
                                        <p:strVal val="visible"/>
                                      </p:to>
                                    </p:set>
                                    <p:animEffect transition="in" filter="fade">
                                      <p:cBhvr>
                                        <p:cTn id="68" dur="500"/>
                                        <p:tgtEl>
                                          <p:spTgt spid="17414"/>
                                        </p:tgtEl>
                                      </p:cBhvr>
                                    </p:animEffect>
                                  </p:childTnLst>
                                  <p:subTnLst>
                                    <p:audio>
                                      <p:cMediaNode>
                                        <p:cTn display="0" masterRel="sameClick">
                                          <p:stCondLst>
                                            <p:cond evt="begin" delay="0">
                                              <p:tn val="66"/>
                                            </p:cond>
                                          </p:stCondLst>
                                          <p:endCondLst>
                                            <p:cond evt="onStopAudio" delay="0">
                                              <p:tgtEl>
                                                <p:sldTgt/>
                                              </p:tgtEl>
                                            </p:cond>
                                          </p:endCondLst>
                                        </p:cTn>
                                        <p:tgtEl>
                                          <p:sndTgt r:embed="rId9" name="go_jueg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p:bldP spid="12" grpId="0"/>
      <p:bldP spid="10" grpId="0"/>
      <p:bldP spid="24" grpId="0"/>
      <p:bldP spid="16" grpId="0"/>
      <p:bldP spid="18" grpId="0"/>
      <p:bldP spid="11"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BB888CB-F153-7148-BC14-7947E9143E6F}"/>
              </a:ext>
            </a:extLst>
          </p:cNvPr>
          <p:cNvSpPr>
            <a:spLocks noGrp="1"/>
          </p:cNvSpPr>
          <p:nvPr>
            <p:ph type="title"/>
          </p:nvPr>
        </p:nvSpPr>
        <p:spPr/>
        <p:txBody>
          <a:bodyPr>
            <a:normAutofit fontScale="90000"/>
          </a:bodyPr>
          <a:lstStyle/>
          <a:p>
            <a:pPr algn="ctr"/>
            <a:r>
              <a:rPr lang="en-GB" sz="13300" b="1" dirty="0">
                <a:solidFill>
                  <a:srgbClr val="115076"/>
                </a:solidFill>
                <a:latin typeface="Century Gothic" panose="020B0502020202020204" pitchFamily="34" charset="0"/>
                <a:cs typeface="Calibri" panose="020F0502020204030204" pitchFamily="34" charset="0"/>
              </a:rPr>
              <a:t>e</a:t>
            </a:r>
            <a:br>
              <a:rPr lang="en-GB" sz="9600" b="1" dirty="0">
                <a:solidFill>
                  <a:srgbClr val="115076"/>
                </a:solidFill>
                <a:latin typeface="Century Gothic" panose="020B0502020202020204" pitchFamily="34" charset="0"/>
                <a:cs typeface="Calibri" panose="020F0502020204030204" pitchFamily="34" charset="0"/>
              </a:rPr>
            </a:br>
            <a:endParaRPr lang="en-US" dirty="0"/>
          </a:p>
        </p:txBody>
      </p:sp>
      <p:sp>
        <p:nvSpPr>
          <p:cNvPr id="4" name="Rounded Rectangle 3" descr="rectangle">
            <a:extLst>
              <a:ext uri="{C183D7F6-B498-43B3-948B-1728B52AA6E4}">
                <adec:decorative xmlns:adec="http://schemas.microsoft.com/office/drawing/2017/decorative" val="1"/>
              </a:ext>
            </a:extLst>
          </p:cNvPr>
          <p:cNvSpPr/>
          <p:nvPr/>
        </p:nvSpPr>
        <p:spPr>
          <a:xfrm>
            <a:off x="4263083" y="1885063"/>
            <a:ext cx="3631095" cy="2677302"/>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a:p>
        </p:txBody>
      </p:sp>
      <p:sp>
        <p:nvSpPr>
          <p:cNvPr id="7" name="TextBox 6"/>
          <p:cNvSpPr txBox="1"/>
          <p:nvPr/>
        </p:nvSpPr>
        <p:spPr>
          <a:xfrm>
            <a:off x="4401041" y="3538094"/>
            <a:ext cx="3615910" cy="1015663"/>
          </a:xfrm>
          <a:prstGeom prst="rect">
            <a:avLst/>
          </a:prstGeom>
          <a:noFill/>
        </p:spPr>
        <p:txBody>
          <a:bodyPr wrap="square" rtlCol="0">
            <a:spAutoFit/>
          </a:bodyPr>
          <a:lstStyle/>
          <a:p>
            <a:r>
              <a:rPr lang="en-GB" sz="6000" dirty="0">
                <a:solidFill>
                  <a:srgbClr val="E87D1E"/>
                </a:solidFill>
                <a:latin typeface="Century Gothic" panose="020B0502020202020204" pitchFamily="34" charset="0"/>
                <a:cs typeface="Calibri" panose="020F0502020204030204" pitchFamily="34" charset="0"/>
              </a:rPr>
              <a:t>e</a:t>
            </a:r>
            <a:r>
              <a:rPr lang="en-GB" sz="6000" dirty="0">
                <a:solidFill>
                  <a:srgbClr val="115076"/>
                </a:solidFill>
                <a:latin typeface="Century Gothic" panose="020B0502020202020204" pitchFamily="34" charset="0"/>
                <a:cs typeface="Calibri" panose="020F0502020204030204" pitchFamily="34" charset="0"/>
              </a:rPr>
              <a:t>l</a:t>
            </a:r>
            <a:r>
              <a:rPr lang="en-GB" sz="6000" dirty="0">
                <a:solidFill>
                  <a:srgbClr val="E87D1E"/>
                </a:solidFill>
                <a:latin typeface="Century Gothic" panose="020B0502020202020204" pitchFamily="34" charset="0"/>
                <a:cs typeface="Calibri" panose="020F0502020204030204" pitchFamily="34" charset="0"/>
              </a:rPr>
              <a:t>e</a:t>
            </a:r>
            <a:r>
              <a:rPr lang="en-GB" sz="6000" dirty="0">
                <a:solidFill>
                  <a:srgbClr val="115076"/>
                </a:solidFill>
                <a:latin typeface="Century Gothic" panose="020B0502020202020204" pitchFamily="34" charset="0"/>
                <a:cs typeface="Calibri" panose="020F0502020204030204" pitchFamily="34" charset="0"/>
              </a:rPr>
              <a:t>fant</a:t>
            </a:r>
            <a:r>
              <a:rPr lang="en-GB" sz="6000" dirty="0">
                <a:solidFill>
                  <a:srgbClr val="E87D1E"/>
                </a:solidFill>
                <a:latin typeface="Century Gothic" panose="020B0502020202020204" pitchFamily="34" charset="0"/>
                <a:cs typeface="Calibri" panose="020F0502020204030204" pitchFamily="34" charset="0"/>
              </a:rPr>
              <a:t>e</a:t>
            </a:r>
          </a:p>
        </p:txBody>
      </p:sp>
      <p:sp>
        <p:nvSpPr>
          <p:cNvPr id="11" name="TextBox 10"/>
          <p:cNvSpPr txBox="1"/>
          <p:nvPr/>
        </p:nvSpPr>
        <p:spPr>
          <a:xfrm>
            <a:off x="1043513" y="176303"/>
            <a:ext cx="2743355" cy="1015663"/>
          </a:xfrm>
          <a:prstGeom prst="rect">
            <a:avLst/>
          </a:prstGeom>
          <a:noFill/>
        </p:spPr>
        <p:txBody>
          <a:bodyPr wrap="square" rtlCol="0">
            <a:spAutoFit/>
          </a:bodyPr>
          <a:lstStyle/>
          <a:p>
            <a:r>
              <a:rPr lang="en-GB" sz="6000" dirty="0">
                <a:solidFill>
                  <a:srgbClr val="115076"/>
                </a:solidFill>
                <a:latin typeface="Century Gothic" panose="020B0502020202020204" pitchFamily="34" charset="0"/>
                <a:cs typeface="Calibri" panose="020F0502020204030204" pitchFamily="34" charset="0"/>
              </a:rPr>
              <a:t>pap</a:t>
            </a:r>
            <a:r>
              <a:rPr lang="en-GB" sz="6000" dirty="0">
                <a:solidFill>
                  <a:srgbClr val="E87D1E"/>
                </a:solidFill>
                <a:latin typeface="Century Gothic" panose="020B0502020202020204" pitchFamily="34" charset="0"/>
                <a:cs typeface="Calibri" panose="020F0502020204030204" pitchFamily="34" charset="0"/>
              </a:rPr>
              <a:t>e</a:t>
            </a:r>
            <a:r>
              <a:rPr lang="en-GB" sz="6000" dirty="0">
                <a:solidFill>
                  <a:srgbClr val="115076"/>
                </a:solidFill>
                <a:latin typeface="Century Gothic" panose="020B0502020202020204" pitchFamily="34" charset="0"/>
                <a:cs typeface="Calibri" panose="020F0502020204030204" pitchFamily="34" charset="0"/>
              </a:rPr>
              <a:t>l</a:t>
            </a:r>
          </a:p>
        </p:txBody>
      </p:sp>
      <p:sp>
        <p:nvSpPr>
          <p:cNvPr id="12" name="TextBox 11"/>
          <p:cNvSpPr txBox="1"/>
          <p:nvPr/>
        </p:nvSpPr>
        <p:spPr>
          <a:xfrm>
            <a:off x="595254" y="3358484"/>
            <a:ext cx="3639872" cy="1015663"/>
          </a:xfrm>
          <a:prstGeom prst="rect">
            <a:avLst/>
          </a:prstGeom>
          <a:noFill/>
        </p:spPr>
        <p:txBody>
          <a:bodyPr wrap="square" rtlCol="0">
            <a:spAutoFit/>
          </a:bodyPr>
          <a:lstStyle/>
          <a:p>
            <a:r>
              <a:rPr lang="en-GB" sz="6000" dirty="0">
                <a:solidFill>
                  <a:srgbClr val="E87D1E"/>
                </a:solidFill>
                <a:latin typeface="Century Gothic" panose="020B0502020202020204" pitchFamily="34" charset="0"/>
                <a:cs typeface="Calibri" panose="020F0502020204030204" pitchFamily="34" charset="0"/>
              </a:rPr>
              <a:t>e</a:t>
            </a:r>
            <a:r>
              <a:rPr lang="en-GB" sz="6000" dirty="0">
                <a:solidFill>
                  <a:srgbClr val="115076"/>
                </a:solidFill>
                <a:latin typeface="Century Gothic" panose="020B0502020202020204" pitchFamily="34" charset="0"/>
                <a:cs typeface="Calibri" panose="020F0502020204030204" pitchFamily="34" charset="0"/>
              </a:rPr>
              <a:t>spalda</a:t>
            </a:r>
          </a:p>
        </p:txBody>
      </p:sp>
      <p:sp>
        <p:nvSpPr>
          <p:cNvPr id="10" name="TextBox 9"/>
          <p:cNvSpPr txBox="1"/>
          <p:nvPr/>
        </p:nvSpPr>
        <p:spPr>
          <a:xfrm>
            <a:off x="5077307" y="4620408"/>
            <a:ext cx="2219811" cy="1015663"/>
          </a:xfrm>
          <a:prstGeom prst="rect">
            <a:avLst/>
          </a:prstGeom>
          <a:noFill/>
        </p:spPr>
        <p:txBody>
          <a:bodyPr wrap="square" rtlCol="0">
            <a:spAutoFit/>
          </a:bodyPr>
          <a:lstStyle/>
          <a:p>
            <a:r>
              <a:rPr lang="en-GB" sz="6000" dirty="0">
                <a:solidFill>
                  <a:srgbClr val="E87D1E"/>
                </a:solidFill>
                <a:latin typeface="Century Gothic" panose="020B0502020202020204" pitchFamily="34" charset="0"/>
                <a:cs typeface="Calibri" panose="020F0502020204030204" pitchFamily="34" charset="0"/>
              </a:rPr>
              <a:t>e</a:t>
            </a:r>
            <a:r>
              <a:rPr lang="en-GB" sz="6000" dirty="0">
                <a:solidFill>
                  <a:srgbClr val="115076"/>
                </a:solidFill>
                <a:latin typeface="Century Gothic" panose="020B0502020202020204" pitchFamily="34" charset="0"/>
                <a:cs typeface="Calibri" panose="020F0502020204030204" pitchFamily="34" charset="0"/>
              </a:rPr>
              <a:t>star</a:t>
            </a:r>
          </a:p>
        </p:txBody>
      </p:sp>
      <p:sp>
        <p:nvSpPr>
          <p:cNvPr id="9" name="TextBox 8"/>
          <p:cNvSpPr txBox="1"/>
          <p:nvPr/>
        </p:nvSpPr>
        <p:spPr>
          <a:xfrm>
            <a:off x="9556918" y="176302"/>
            <a:ext cx="1379859" cy="1015663"/>
          </a:xfrm>
          <a:prstGeom prst="rect">
            <a:avLst/>
          </a:prstGeom>
          <a:noFill/>
        </p:spPr>
        <p:txBody>
          <a:bodyPr wrap="square" rtlCol="0">
            <a:spAutoFit/>
          </a:bodyPr>
          <a:lstStyle/>
          <a:p>
            <a:r>
              <a:rPr lang="en-GB" sz="6000" dirty="0">
                <a:solidFill>
                  <a:srgbClr val="E87D1E"/>
                </a:solidFill>
                <a:latin typeface="Century Gothic" panose="020B0502020202020204" pitchFamily="34" charset="0"/>
                <a:cs typeface="Calibri" panose="020F0502020204030204" pitchFamily="34" charset="0"/>
              </a:rPr>
              <a:t>e</a:t>
            </a:r>
            <a:r>
              <a:rPr lang="en-GB" sz="6000" dirty="0">
                <a:solidFill>
                  <a:srgbClr val="115076"/>
                </a:solidFill>
                <a:latin typeface="Century Gothic" panose="020B0502020202020204" pitchFamily="34" charset="0"/>
                <a:cs typeface="Calibri" panose="020F0502020204030204" pitchFamily="34" charset="0"/>
              </a:rPr>
              <a:t>n</a:t>
            </a:r>
          </a:p>
        </p:txBody>
      </p:sp>
      <p:sp>
        <p:nvSpPr>
          <p:cNvPr id="8" name="TextBox 7"/>
          <p:cNvSpPr txBox="1"/>
          <p:nvPr/>
        </p:nvSpPr>
        <p:spPr>
          <a:xfrm>
            <a:off x="8758442" y="3375610"/>
            <a:ext cx="2976805" cy="1015663"/>
          </a:xfrm>
          <a:prstGeom prst="rect">
            <a:avLst/>
          </a:prstGeom>
          <a:noFill/>
        </p:spPr>
        <p:txBody>
          <a:bodyPr wrap="square" rtlCol="0">
            <a:spAutoFit/>
          </a:bodyPr>
          <a:lstStyle/>
          <a:p>
            <a:pPr algn="ctr"/>
            <a:r>
              <a:rPr lang="en-GB" sz="6000" dirty="0" err="1">
                <a:solidFill>
                  <a:srgbClr val="115076"/>
                </a:solidFill>
                <a:latin typeface="Century Gothic" panose="020B0502020202020204" pitchFamily="34" charset="0"/>
                <a:cs typeface="Calibri" panose="020F0502020204030204" pitchFamily="34" charset="0"/>
              </a:rPr>
              <a:t>t</a:t>
            </a:r>
            <a:r>
              <a:rPr lang="en-GB" sz="6000" dirty="0" err="1">
                <a:solidFill>
                  <a:srgbClr val="E87D1E"/>
                </a:solidFill>
                <a:latin typeface="Century Gothic" panose="020B0502020202020204" pitchFamily="34" charset="0"/>
                <a:cs typeface="Calibri" panose="020F0502020204030204" pitchFamily="34" charset="0"/>
              </a:rPr>
              <a:t>e</a:t>
            </a:r>
            <a:r>
              <a:rPr lang="en-GB" sz="6000" dirty="0" err="1">
                <a:solidFill>
                  <a:srgbClr val="115076"/>
                </a:solidFill>
                <a:latin typeface="Century Gothic" panose="020B0502020202020204" pitchFamily="34" charset="0"/>
                <a:cs typeface="Calibri" panose="020F0502020204030204" pitchFamily="34" charset="0"/>
              </a:rPr>
              <a:t>n</a:t>
            </a:r>
            <a:r>
              <a:rPr lang="en-GB" sz="6000" dirty="0" err="1">
                <a:solidFill>
                  <a:srgbClr val="E87D1E"/>
                </a:solidFill>
                <a:latin typeface="Century Gothic" panose="020B0502020202020204" pitchFamily="34" charset="0"/>
                <a:cs typeface="Calibri" panose="020F0502020204030204" pitchFamily="34" charset="0"/>
              </a:rPr>
              <a:t>e</a:t>
            </a:r>
            <a:r>
              <a:rPr lang="en-GB" sz="6000" dirty="0" err="1">
                <a:solidFill>
                  <a:srgbClr val="115076"/>
                </a:solidFill>
                <a:latin typeface="Century Gothic" panose="020B0502020202020204" pitchFamily="34" charset="0"/>
                <a:cs typeface="Calibri" panose="020F0502020204030204" pitchFamily="34" charset="0"/>
              </a:rPr>
              <a:t>r</a:t>
            </a:r>
            <a:endParaRPr lang="en-GB" sz="6000" dirty="0">
              <a:solidFill>
                <a:srgbClr val="115076"/>
              </a:solidFill>
              <a:latin typeface="Century Gothic" panose="020B0502020202020204" pitchFamily="34" charset="0"/>
              <a:cs typeface="Calibri" panose="020F0502020204030204" pitchFamily="34" charset="0"/>
            </a:endParaRPr>
          </a:p>
        </p:txBody>
      </p:sp>
      <p:sp>
        <p:nvSpPr>
          <p:cNvPr id="19" name="TextBox 18"/>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2021953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e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4" name="e_elefante.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subTnLst>
                                    <p:audio>
                                      <p:cMediaNode>
                                        <p:cTn display="0" masterRel="sameClick">
                                          <p:stCondLst>
                                            <p:cond evt="begin" delay="0">
                                              <p:tn val="18"/>
                                            </p:cond>
                                          </p:stCondLst>
                                          <p:endCondLst>
                                            <p:cond evt="onStopAudio" delay="0">
                                              <p:tgtEl>
                                                <p:sldTgt/>
                                              </p:tgtEl>
                                            </p:cond>
                                          </p:endCondLst>
                                        </p:cTn>
                                        <p:tgtEl>
                                          <p:sndTgt r:embed="rId5" name="e_papel.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6" name="e_en.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subTnLst>
                                    <p:audio>
                                      <p:cMediaNode>
                                        <p:cTn display="0" masterRel="sameClick">
                                          <p:stCondLst>
                                            <p:cond evt="begin" delay="0">
                                              <p:tn val="28"/>
                                            </p:cond>
                                          </p:stCondLst>
                                          <p:endCondLst>
                                            <p:cond evt="onStopAudio" delay="0">
                                              <p:tgtEl>
                                                <p:sldTgt/>
                                              </p:tgtEl>
                                            </p:cond>
                                          </p:endCondLst>
                                        </p:cTn>
                                        <p:tgtEl>
                                          <p:sndTgt r:embed="rId7" name="e_espalda.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subTnLst>
                                    <p:audio>
                                      <p:cMediaNode>
                                        <p:cTn display="0" masterRel="sameClick">
                                          <p:stCondLst>
                                            <p:cond evt="begin" delay="0">
                                              <p:tn val="33"/>
                                            </p:cond>
                                          </p:stCondLst>
                                          <p:endCondLst>
                                            <p:cond evt="onStopAudio" delay="0">
                                              <p:tgtEl>
                                                <p:sldTgt/>
                                              </p:tgtEl>
                                            </p:cond>
                                          </p:endCondLst>
                                        </p:cTn>
                                        <p:tgtEl>
                                          <p:sndTgt r:embed="rId8" name="e_estar.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subTnLst>
                                    <p:audio>
                                      <p:cMediaNode>
                                        <p:cTn display="0" masterRel="sameClick">
                                          <p:stCondLst>
                                            <p:cond evt="begin" delay="0">
                                              <p:tn val="38"/>
                                            </p:cond>
                                          </p:stCondLst>
                                          <p:endCondLst>
                                            <p:cond evt="onStopAudio" delay="0">
                                              <p:tgtEl>
                                                <p:sldTgt/>
                                              </p:tgtEl>
                                            </p:cond>
                                          </p:endCondLst>
                                        </p:cTn>
                                        <p:tgtEl>
                                          <p:sndTgt r:embed="rId9" name="e_ten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animBg="1"/>
      <p:bldP spid="7" grpId="0"/>
      <p:bldP spid="11" grpId="0"/>
      <p:bldP spid="12" grpId="0"/>
      <p:bldP spid="10" grpId="0"/>
      <p:bldP spid="9" grpId="0"/>
      <p:bldP spid="8"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algn="ctr"/>
            <a:r>
              <a:rPr lang="en-GB" sz="13300" b="1" dirty="0">
                <a:solidFill>
                  <a:srgbClr val="115076"/>
                </a:solidFill>
                <a:latin typeface="Century Gothic" panose="020B0502020202020204" pitchFamily="34" charset="0"/>
                <a:cs typeface="Calibri" panose="020F0502020204030204" pitchFamily="34" charset="0"/>
              </a:rPr>
              <a:t>go</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6" name="Rounded Rectangle 5" descr="rectangle"/>
          <p:cNvSpPr/>
          <p:nvPr/>
        </p:nvSpPr>
        <p:spPr>
          <a:xfrm>
            <a:off x="4533793" y="1905553"/>
            <a:ext cx="3058655" cy="2577219"/>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 name="TextBox 6"/>
          <p:cNvSpPr txBox="1"/>
          <p:nvPr/>
        </p:nvSpPr>
        <p:spPr>
          <a:xfrm>
            <a:off x="4939651" y="3283020"/>
            <a:ext cx="2312697"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go</a:t>
            </a:r>
            <a:r>
              <a:rPr lang="es-CO" sz="6000" dirty="0">
                <a:solidFill>
                  <a:srgbClr val="115076"/>
                </a:solidFill>
                <a:latin typeface="Century Gothic" panose="020B0502020202020204" pitchFamily="34" charset="0"/>
                <a:cs typeface="Calibri" panose="020F0502020204030204" pitchFamily="34" charset="0"/>
              </a:rPr>
              <a:t>l</a:t>
            </a:r>
          </a:p>
        </p:txBody>
      </p:sp>
      <p:sp>
        <p:nvSpPr>
          <p:cNvPr id="12" name="TextBox 11"/>
          <p:cNvSpPr txBox="1"/>
          <p:nvPr/>
        </p:nvSpPr>
        <p:spPr>
          <a:xfrm>
            <a:off x="531294" y="182458"/>
            <a:ext cx="3696126"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domin</a:t>
            </a:r>
            <a:r>
              <a:rPr lang="es-CO" sz="6000" dirty="0">
                <a:solidFill>
                  <a:srgbClr val="E87D1E"/>
                </a:solidFill>
                <a:latin typeface="Century Gothic" panose="020B0502020202020204" pitchFamily="34" charset="0"/>
                <a:cs typeface="Calibri" panose="020F0502020204030204" pitchFamily="34" charset="0"/>
              </a:rPr>
              <a:t>go</a:t>
            </a:r>
          </a:p>
        </p:txBody>
      </p:sp>
      <p:sp>
        <p:nvSpPr>
          <p:cNvPr id="10" name="TextBox 9"/>
          <p:cNvSpPr txBox="1"/>
          <p:nvPr/>
        </p:nvSpPr>
        <p:spPr>
          <a:xfrm>
            <a:off x="464209" y="3420333"/>
            <a:ext cx="3830296"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conmi</a:t>
            </a:r>
            <a:r>
              <a:rPr lang="es-CO" sz="6000" dirty="0">
                <a:solidFill>
                  <a:srgbClr val="E87D1E"/>
                </a:solidFill>
                <a:latin typeface="Century Gothic" panose="020B0502020202020204" pitchFamily="34" charset="0"/>
                <a:cs typeface="Calibri" panose="020F0502020204030204" pitchFamily="34" charset="0"/>
              </a:rPr>
              <a:t>go</a:t>
            </a:r>
          </a:p>
        </p:txBody>
      </p:sp>
      <p:sp>
        <p:nvSpPr>
          <p:cNvPr id="16" name="TextBox 15"/>
          <p:cNvSpPr txBox="1"/>
          <p:nvPr/>
        </p:nvSpPr>
        <p:spPr>
          <a:xfrm>
            <a:off x="4631265" y="4512779"/>
            <a:ext cx="2929470"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al</a:t>
            </a:r>
            <a:r>
              <a:rPr lang="es-CO" sz="6000" dirty="0">
                <a:solidFill>
                  <a:srgbClr val="E87D1E"/>
                </a:solidFill>
                <a:latin typeface="Century Gothic" panose="020B0502020202020204" pitchFamily="34" charset="0"/>
                <a:cs typeface="Calibri" panose="020F0502020204030204" pitchFamily="34" charset="0"/>
              </a:rPr>
              <a:t>go</a:t>
            </a:r>
          </a:p>
        </p:txBody>
      </p:sp>
      <p:sp>
        <p:nvSpPr>
          <p:cNvPr id="11" name="TextBox 10"/>
          <p:cNvSpPr txBox="1"/>
          <p:nvPr/>
        </p:nvSpPr>
        <p:spPr>
          <a:xfrm>
            <a:off x="8508719" y="172265"/>
            <a:ext cx="2929470"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lar</a:t>
            </a:r>
            <a:r>
              <a:rPr lang="es-CO" sz="6000" dirty="0">
                <a:solidFill>
                  <a:srgbClr val="E87D1E"/>
                </a:solidFill>
                <a:latin typeface="Century Gothic" panose="020B0502020202020204" pitchFamily="34" charset="0"/>
                <a:cs typeface="Calibri" panose="020F0502020204030204" pitchFamily="34" charset="0"/>
              </a:rPr>
              <a:t>go</a:t>
            </a:r>
          </a:p>
        </p:txBody>
      </p:sp>
      <p:sp>
        <p:nvSpPr>
          <p:cNvPr id="5" name="TextBox 4"/>
          <p:cNvSpPr txBox="1"/>
          <p:nvPr/>
        </p:nvSpPr>
        <p:spPr>
          <a:xfrm>
            <a:off x="8045698" y="3334635"/>
            <a:ext cx="3855512"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jue</a:t>
            </a:r>
            <a:r>
              <a:rPr lang="es-CO" sz="6000" dirty="0">
                <a:solidFill>
                  <a:srgbClr val="E87D1E"/>
                </a:solidFill>
                <a:latin typeface="Century Gothic" panose="020B0502020202020204" pitchFamily="34" charset="0"/>
                <a:cs typeface="Calibri" panose="020F0502020204030204" pitchFamily="34" charset="0"/>
              </a:rPr>
              <a:t>go</a:t>
            </a:r>
            <a:r>
              <a:rPr lang="es-CO" sz="6000" dirty="0">
                <a:solidFill>
                  <a:srgbClr val="0070C0"/>
                </a:solidFill>
                <a:latin typeface="Century Gothic" panose="020B0502020202020204" pitchFamily="34" charset="0"/>
                <a:cs typeface="Calibri" panose="020F0502020204030204" pitchFamily="34" charset="0"/>
              </a:rPr>
              <a:t> </a:t>
            </a:r>
            <a:r>
              <a:rPr lang="es-CO" sz="6000" dirty="0">
                <a:solidFill>
                  <a:srgbClr val="115076"/>
                </a:solidFill>
                <a:latin typeface="Century Gothic" panose="020B0502020202020204" pitchFamily="34" charset="0"/>
                <a:cs typeface="Calibri" panose="020F0502020204030204" pitchFamily="34" charset="0"/>
              </a:rPr>
              <a:t>(n)</a:t>
            </a:r>
          </a:p>
        </p:txBody>
      </p:sp>
      <p:sp>
        <p:nvSpPr>
          <p:cNvPr id="21" name="TextBox 20"/>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2109382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go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subTnLst>
                                    <p:audio>
                                      <p:cMediaNode>
                                        <p:cTn display="0" masterRel="sameClick">
                                          <p:stCondLst>
                                            <p:cond evt="begin" delay="0">
                                              <p:tn val="13"/>
                                            </p:cond>
                                          </p:stCondLst>
                                          <p:endCondLst>
                                            <p:cond evt="onStopAudio" delay="0">
                                              <p:tgtEl>
                                                <p:sldTgt/>
                                              </p:tgtEl>
                                            </p:cond>
                                          </p:endCondLst>
                                        </p:cTn>
                                        <p:tgtEl>
                                          <p:sndTgt r:embed="rId4" name="go_gol.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subTnLst>
                                    <p:audio>
                                      <p:cMediaNode>
                                        <p:cTn display="0" masterRel="sameClick">
                                          <p:stCondLst>
                                            <p:cond evt="begin" delay="0">
                                              <p:tn val="18"/>
                                            </p:cond>
                                          </p:stCondLst>
                                          <p:endCondLst>
                                            <p:cond evt="onStopAudio" delay="0">
                                              <p:tgtEl>
                                                <p:sldTgt/>
                                              </p:tgtEl>
                                            </p:cond>
                                          </p:endCondLst>
                                        </p:cTn>
                                        <p:tgtEl>
                                          <p:sndTgt r:embed="rId5" name="go_domingo.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subTnLst>
                                    <p:audio>
                                      <p:cMediaNode>
                                        <p:cTn display="0" masterRel="sameClick">
                                          <p:stCondLst>
                                            <p:cond evt="begin" delay="0">
                                              <p:tn val="23"/>
                                            </p:cond>
                                          </p:stCondLst>
                                          <p:endCondLst>
                                            <p:cond evt="onStopAudio" delay="0">
                                              <p:tgtEl>
                                                <p:sldTgt/>
                                              </p:tgtEl>
                                            </p:cond>
                                          </p:endCondLst>
                                        </p:cTn>
                                        <p:tgtEl>
                                          <p:sndTgt r:embed="rId6" name="go_largo.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subTnLst>
                                    <p:audio>
                                      <p:cMediaNode>
                                        <p:cTn display="0" masterRel="sameClick">
                                          <p:stCondLst>
                                            <p:cond evt="begin" delay="0">
                                              <p:tn val="28"/>
                                            </p:cond>
                                          </p:stCondLst>
                                          <p:endCondLst>
                                            <p:cond evt="onStopAudio" delay="0">
                                              <p:tgtEl>
                                                <p:sldTgt/>
                                              </p:tgtEl>
                                            </p:cond>
                                          </p:endCondLst>
                                        </p:cTn>
                                        <p:tgtEl>
                                          <p:sndTgt r:embed="rId7" name="go_conmigo.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subTnLst>
                                    <p:audio>
                                      <p:cMediaNode>
                                        <p:cTn display="0" masterRel="sameClick">
                                          <p:stCondLst>
                                            <p:cond evt="begin" delay="0">
                                              <p:tn val="33"/>
                                            </p:cond>
                                          </p:stCondLst>
                                          <p:endCondLst>
                                            <p:cond evt="onStopAudio" delay="0">
                                              <p:tgtEl>
                                                <p:sldTgt/>
                                              </p:tgtEl>
                                            </p:cond>
                                          </p:endCondLst>
                                        </p:cTn>
                                        <p:tgtEl>
                                          <p:sndTgt r:embed="rId8" name="go_algo.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500"/>
                                        <p:tgtEl>
                                          <p:spTgt spid="5"/>
                                        </p:tgtEl>
                                      </p:cBhvr>
                                    </p:animEffect>
                                  </p:childTnLst>
                                  <p:subTnLst>
                                    <p:audio>
                                      <p:cMediaNode>
                                        <p:cTn display="0" masterRel="sameClick">
                                          <p:stCondLst>
                                            <p:cond evt="begin" delay="0">
                                              <p:tn val="38"/>
                                            </p:cond>
                                          </p:stCondLst>
                                          <p:endCondLst>
                                            <p:cond evt="onStopAudio" delay="0">
                                              <p:tgtEl>
                                                <p:sldTgt/>
                                              </p:tgtEl>
                                            </p:cond>
                                          </p:endCondLst>
                                        </p:cTn>
                                        <p:tgtEl>
                                          <p:sndTgt r:embed="rId9" name="go_jueg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p:bldP spid="12" grpId="0"/>
      <p:bldP spid="10" grpId="0"/>
      <p:bldP spid="16" grpId="0"/>
      <p:bldP spid="11" grpId="0"/>
      <p:bldP spid="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sz="13300" b="1" dirty="0">
                <a:solidFill>
                  <a:srgbClr val="115076"/>
                </a:solidFill>
                <a:latin typeface="Century Gothic" panose="020B0502020202020204" pitchFamily="34" charset="0"/>
                <a:cs typeface="Calibri" panose="020F0502020204030204" pitchFamily="34" charset="0"/>
              </a:rPr>
              <a:t>go</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6" name="Rounded Rectangle 5" descr="rectangle"/>
          <p:cNvSpPr/>
          <p:nvPr/>
        </p:nvSpPr>
        <p:spPr>
          <a:xfrm>
            <a:off x="4554859" y="1852863"/>
            <a:ext cx="3058655" cy="2577219"/>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 name="TextBox 6"/>
          <p:cNvSpPr txBox="1"/>
          <p:nvPr/>
        </p:nvSpPr>
        <p:spPr>
          <a:xfrm>
            <a:off x="4939651" y="3283020"/>
            <a:ext cx="2312697"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go</a:t>
            </a:r>
            <a:r>
              <a:rPr lang="es-CO" sz="6000" dirty="0">
                <a:solidFill>
                  <a:srgbClr val="115076"/>
                </a:solidFill>
                <a:latin typeface="Century Gothic" panose="020B0502020202020204" pitchFamily="34" charset="0"/>
                <a:cs typeface="Calibri" panose="020F0502020204030204" pitchFamily="34" charset="0"/>
              </a:rPr>
              <a:t>l</a:t>
            </a:r>
          </a:p>
        </p:txBody>
      </p:sp>
      <p:sp>
        <p:nvSpPr>
          <p:cNvPr id="12" name="TextBox 11"/>
          <p:cNvSpPr txBox="1"/>
          <p:nvPr/>
        </p:nvSpPr>
        <p:spPr>
          <a:xfrm>
            <a:off x="531294" y="182458"/>
            <a:ext cx="3696126"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domin</a:t>
            </a:r>
            <a:r>
              <a:rPr lang="es-CO" sz="6000" dirty="0">
                <a:solidFill>
                  <a:srgbClr val="E87D1E"/>
                </a:solidFill>
                <a:latin typeface="Century Gothic" panose="020B0502020202020204" pitchFamily="34" charset="0"/>
                <a:cs typeface="Calibri" panose="020F0502020204030204" pitchFamily="34" charset="0"/>
              </a:rPr>
              <a:t>go</a:t>
            </a:r>
          </a:p>
        </p:txBody>
      </p:sp>
      <p:sp>
        <p:nvSpPr>
          <p:cNvPr id="10" name="TextBox 9"/>
          <p:cNvSpPr txBox="1"/>
          <p:nvPr/>
        </p:nvSpPr>
        <p:spPr>
          <a:xfrm>
            <a:off x="464209" y="3420333"/>
            <a:ext cx="3830296"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conmi</a:t>
            </a:r>
            <a:r>
              <a:rPr lang="es-CO" sz="6000" dirty="0">
                <a:solidFill>
                  <a:srgbClr val="E87D1E"/>
                </a:solidFill>
                <a:latin typeface="Century Gothic" panose="020B0502020202020204" pitchFamily="34" charset="0"/>
                <a:cs typeface="Calibri" panose="020F0502020204030204" pitchFamily="34" charset="0"/>
              </a:rPr>
              <a:t>go</a:t>
            </a:r>
          </a:p>
        </p:txBody>
      </p:sp>
      <p:sp>
        <p:nvSpPr>
          <p:cNvPr id="16" name="TextBox 15"/>
          <p:cNvSpPr txBox="1"/>
          <p:nvPr/>
        </p:nvSpPr>
        <p:spPr>
          <a:xfrm>
            <a:off x="4631265" y="4512779"/>
            <a:ext cx="2929470"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al</a:t>
            </a:r>
            <a:r>
              <a:rPr lang="es-CO" sz="6000" dirty="0">
                <a:solidFill>
                  <a:srgbClr val="E87D1E"/>
                </a:solidFill>
                <a:latin typeface="Century Gothic" panose="020B0502020202020204" pitchFamily="34" charset="0"/>
                <a:cs typeface="Calibri" panose="020F0502020204030204" pitchFamily="34" charset="0"/>
              </a:rPr>
              <a:t>go</a:t>
            </a:r>
          </a:p>
        </p:txBody>
      </p:sp>
      <p:sp>
        <p:nvSpPr>
          <p:cNvPr id="11" name="TextBox 10"/>
          <p:cNvSpPr txBox="1"/>
          <p:nvPr/>
        </p:nvSpPr>
        <p:spPr>
          <a:xfrm>
            <a:off x="8508719" y="172265"/>
            <a:ext cx="2929470"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lar</a:t>
            </a:r>
            <a:r>
              <a:rPr lang="es-CO" sz="6000" dirty="0">
                <a:solidFill>
                  <a:srgbClr val="E87D1E"/>
                </a:solidFill>
                <a:latin typeface="Century Gothic" panose="020B0502020202020204" pitchFamily="34" charset="0"/>
                <a:cs typeface="Calibri" panose="020F0502020204030204" pitchFamily="34" charset="0"/>
              </a:rPr>
              <a:t>go</a:t>
            </a:r>
          </a:p>
        </p:txBody>
      </p:sp>
      <p:sp>
        <p:nvSpPr>
          <p:cNvPr id="5" name="TextBox 4"/>
          <p:cNvSpPr txBox="1"/>
          <p:nvPr/>
        </p:nvSpPr>
        <p:spPr>
          <a:xfrm>
            <a:off x="8045698" y="3334635"/>
            <a:ext cx="3855512"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jue</a:t>
            </a:r>
            <a:r>
              <a:rPr lang="es-CO" sz="6000" dirty="0">
                <a:solidFill>
                  <a:srgbClr val="E87D1E"/>
                </a:solidFill>
                <a:latin typeface="Century Gothic" panose="020B0502020202020204" pitchFamily="34" charset="0"/>
                <a:cs typeface="Calibri" panose="020F0502020204030204" pitchFamily="34" charset="0"/>
              </a:rPr>
              <a:t>go</a:t>
            </a:r>
            <a:r>
              <a:rPr lang="es-CO" sz="6000" dirty="0">
                <a:solidFill>
                  <a:srgbClr val="0070C0"/>
                </a:solidFill>
                <a:latin typeface="Century Gothic" panose="020B0502020202020204" pitchFamily="34" charset="0"/>
                <a:cs typeface="Calibri" panose="020F0502020204030204" pitchFamily="34" charset="0"/>
              </a:rPr>
              <a:t> </a:t>
            </a:r>
            <a:r>
              <a:rPr lang="es-CO" sz="6000" dirty="0">
                <a:solidFill>
                  <a:srgbClr val="115076"/>
                </a:solidFill>
                <a:latin typeface="Century Gothic" panose="020B0502020202020204" pitchFamily="34" charset="0"/>
                <a:cs typeface="Calibri" panose="020F0502020204030204" pitchFamily="34" charset="0"/>
              </a:rPr>
              <a:t>(n)</a:t>
            </a:r>
          </a:p>
        </p:txBody>
      </p:sp>
      <p:sp>
        <p:nvSpPr>
          <p:cNvPr id="21" name="TextBox 20"/>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3074114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7" grpId="0"/>
      <p:bldP spid="12" grpId="0"/>
      <p:bldP spid="10" grpId="0"/>
      <p:bldP spid="16" grpId="0"/>
      <p:bldP spid="11" grpId="0"/>
      <p:bldP spid="5"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5307" y="264787"/>
            <a:ext cx="10515600" cy="1325563"/>
          </a:xfrm>
        </p:spPr>
        <p:txBody>
          <a:bodyPr>
            <a:normAutofit fontScale="90000"/>
          </a:bodyPr>
          <a:lstStyle/>
          <a:p>
            <a:pPr algn="ctr"/>
            <a:r>
              <a:rPr lang="en-GB" sz="13300" b="1" dirty="0" err="1">
                <a:solidFill>
                  <a:srgbClr val="115076"/>
                </a:solidFill>
                <a:latin typeface="Century Gothic" panose="020B0502020202020204" pitchFamily="34" charset="0"/>
                <a:cs typeface="Calibri" panose="020F0502020204030204" pitchFamily="34" charset="0"/>
              </a:rPr>
              <a:t>gu</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4" name="Rounded Rectangle 3" descr="rectangle"/>
          <p:cNvSpPr/>
          <p:nvPr/>
        </p:nvSpPr>
        <p:spPr>
          <a:xfrm>
            <a:off x="3810001" y="1696954"/>
            <a:ext cx="4639733" cy="4168303"/>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6" name="Picture 5" descr="small boy with a question asking a man"/>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69579" y="1903820"/>
            <a:ext cx="2652837" cy="2652837"/>
          </a:xfrm>
          <a:prstGeom prst="rect">
            <a:avLst/>
          </a:prstGeom>
        </p:spPr>
      </p:pic>
      <p:sp>
        <p:nvSpPr>
          <p:cNvPr id="5" name="TextBox 4"/>
          <p:cNvSpPr txBox="1"/>
          <p:nvPr/>
        </p:nvSpPr>
        <p:spPr>
          <a:xfrm>
            <a:off x="3981238" y="4556657"/>
            <a:ext cx="4229523"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pre</a:t>
            </a:r>
            <a:r>
              <a:rPr lang="es-CO" sz="6000" dirty="0">
                <a:solidFill>
                  <a:srgbClr val="E87D1E"/>
                </a:solidFill>
                <a:latin typeface="Century Gothic" panose="020B0502020202020204" pitchFamily="34" charset="0"/>
                <a:cs typeface="Calibri" panose="020F0502020204030204" pitchFamily="34" charset="0"/>
              </a:rPr>
              <a:t>gu</a:t>
            </a:r>
            <a:r>
              <a:rPr lang="es-CO" sz="6000" dirty="0">
                <a:solidFill>
                  <a:srgbClr val="115076"/>
                </a:solidFill>
                <a:latin typeface="Century Gothic" panose="020B0502020202020204" pitchFamily="34" charset="0"/>
                <a:cs typeface="Calibri" panose="020F0502020204030204" pitchFamily="34" charset="0"/>
              </a:rPr>
              <a:t>ntar</a:t>
            </a:r>
          </a:p>
        </p:txBody>
      </p:sp>
      <p:sp>
        <p:nvSpPr>
          <p:cNvPr id="7" name="TextBox 6"/>
          <p:cNvSpPr txBox="1"/>
          <p:nvPr/>
        </p:nvSpPr>
        <p:spPr>
          <a:xfrm>
            <a:off x="0" y="1903820"/>
            <a:ext cx="3810001"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se</a:t>
            </a:r>
            <a:r>
              <a:rPr lang="es-CO" sz="6000" dirty="0">
                <a:solidFill>
                  <a:srgbClr val="E87D1E"/>
                </a:solidFill>
                <a:latin typeface="Century Gothic" panose="020B0502020202020204" pitchFamily="34" charset="0"/>
                <a:cs typeface="Calibri" panose="020F0502020204030204" pitchFamily="34" charset="0"/>
              </a:rPr>
              <a:t>gu</a:t>
            </a:r>
            <a:r>
              <a:rPr lang="es-CO" sz="6000" dirty="0">
                <a:solidFill>
                  <a:srgbClr val="115076"/>
                </a:solidFill>
                <a:latin typeface="Century Gothic" panose="020B0502020202020204" pitchFamily="34" charset="0"/>
                <a:cs typeface="Calibri" panose="020F0502020204030204" pitchFamily="34" charset="0"/>
              </a:rPr>
              <a:t>ndo</a:t>
            </a:r>
          </a:p>
        </p:txBody>
      </p:sp>
      <p:pic>
        <p:nvPicPr>
          <p:cNvPr id="18434" name="Picture 2" descr="a podium"/>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3260" y="3635946"/>
            <a:ext cx="2178579" cy="1241791"/>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Arrow Connector 9" descr="podium with an arrow pointing to the second spot"/>
          <p:cNvCxnSpPr/>
          <p:nvPr/>
        </p:nvCxnSpPr>
        <p:spPr>
          <a:xfrm>
            <a:off x="813391" y="3058070"/>
            <a:ext cx="303028" cy="879007"/>
          </a:xfrm>
          <a:prstGeom prst="straightConnector1">
            <a:avLst/>
          </a:prstGeom>
          <a:ln w="47625">
            <a:solidFill>
              <a:srgbClr val="E87D1E"/>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625662" y="1696954"/>
            <a:ext cx="3310829" cy="1938992"/>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¡mucho </a:t>
            </a:r>
            <a:r>
              <a:rPr lang="es-CO" sz="6000" dirty="0">
                <a:solidFill>
                  <a:srgbClr val="E87D1E"/>
                </a:solidFill>
                <a:latin typeface="Century Gothic" panose="020B0502020202020204" pitchFamily="34" charset="0"/>
                <a:cs typeface="Calibri" panose="020F0502020204030204" pitchFamily="34" charset="0"/>
              </a:rPr>
              <a:t>gu</a:t>
            </a:r>
            <a:r>
              <a:rPr lang="es-CO" sz="6000" dirty="0">
                <a:solidFill>
                  <a:srgbClr val="115076"/>
                </a:solidFill>
                <a:latin typeface="Century Gothic" panose="020B0502020202020204" pitchFamily="34" charset="0"/>
                <a:cs typeface="Calibri" panose="020F0502020204030204" pitchFamily="34" charset="0"/>
              </a:rPr>
              <a:t>sto!</a:t>
            </a:r>
          </a:p>
        </p:txBody>
      </p:sp>
      <p:pic>
        <p:nvPicPr>
          <p:cNvPr id="18436" name="Picture 4" descr="handshak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406783" y="3635946"/>
            <a:ext cx="1869552" cy="131180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3094247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gu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gu_preguntar.wav"/>
                                        </p:tgtEl>
                                      </p:cMediaNode>
                                    </p:audio>
                                  </p:sub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5" name="gu_segundo.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8434"/>
                                        </p:tgtEl>
                                        <p:attrNameLst>
                                          <p:attrName>style.visibility</p:attrName>
                                        </p:attrNameLst>
                                      </p:cBhvr>
                                      <p:to>
                                        <p:strVal val="visible"/>
                                      </p:to>
                                    </p:set>
                                    <p:animEffect transition="in" filter="fade">
                                      <p:cBhvr>
                                        <p:cTn id="28" dur="500"/>
                                        <p:tgtEl>
                                          <p:spTgt spid="18434"/>
                                        </p:tgtEl>
                                      </p:cBhvr>
                                    </p:animEffect>
                                  </p:childTnLst>
                                  <p:subTnLst>
                                    <p:audio>
                                      <p:cMediaNode>
                                        <p:cTn display="0" masterRel="sameClick">
                                          <p:stCondLst>
                                            <p:cond evt="begin" delay="0">
                                              <p:tn val="26"/>
                                            </p:cond>
                                          </p:stCondLst>
                                          <p:endCondLst>
                                            <p:cond evt="onStopAudio" delay="0">
                                              <p:tgtEl>
                                                <p:sldTgt/>
                                              </p:tgtEl>
                                            </p:cond>
                                          </p:endCondLst>
                                        </p:cTn>
                                        <p:tgtEl>
                                          <p:sndTgt r:embed="rId5" name="gu_segundo.wav"/>
                                        </p:tgtEl>
                                      </p:cMediaNode>
                                    </p:audio>
                                  </p:subTnLst>
                                </p:cTn>
                              </p:par>
                              <p:par>
                                <p:cTn id="29" presetID="10"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subTnLst>
                                    <p:audio>
                                      <p:cMediaNode>
                                        <p:cTn display="0" masterRel="sameClick">
                                          <p:stCondLst>
                                            <p:cond evt="begin" delay="0">
                                              <p:tn val="34"/>
                                            </p:cond>
                                          </p:stCondLst>
                                          <p:endCondLst>
                                            <p:cond evt="onStopAudio" delay="0">
                                              <p:tgtEl>
                                                <p:sldTgt/>
                                              </p:tgtEl>
                                            </p:cond>
                                          </p:endCondLst>
                                        </p:cTn>
                                        <p:tgtEl>
                                          <p:sndTgt r:embed="rId6" name="gu_%C2%A1mucho gusto!.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8436"/>
                                        </p:tgtEl>
                                        <p:attrNameLst>
                                          <p:attrName>style.visibility</p:attrName>
                                        </p:attrNameLst>
                                      </p:cBhvr>
                                      <p:to>
                                        <p:strVal val="visible"/>
                                      </p:to>
                                    </p:set>
                                    <p:animEffect transition="in" filter="fade">
                                      <p:cBhvr>
                                        <p:cTn id="41" dur="500"/>
                                        <p:tgtEl>
                                          <p:spTgt spid="18436"/>
                                        </p:tgtEl>
                                      </p:cBhvr>
                                    </p:animEffect>
                                  </p:childTnLst>
                                  <p:subTnLst>
                                    <p:audio>
                                      <p:cMediaNode>
                                        <p:cTn display="0" masterRel="sameClick">
                                          <p:stCondLst>
                                            <p:cond evt="begin" delay="0">
                                              <p:tn val="39"/>
                                            </p:cond>
                                          </p:stCondLst>
                                          <p:endCondLst>
                                            <p:cond evt="onStopAudio" delay="0">
                                              <p:tgtEl>
                                                <p:sldTgt/>
                                              </p:tgtEl>
                                            </p:cond>
                                          </p:endCondLst>
                                        </p:cTn>
                                        <p:tgtEl>
                                          <p:sndTgt r:embed="rId6" name="gu_%C2%A1mucho gust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7" grpId="0"/>
      <p:bldP spid="8"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5307" y="264787"/>
            <a:ext cx="10515600" cy="1325563"/>
          </a:xfrm>
        </p:spPr>
        <p:txBody>
          <a:bodyPr>
            <a:normAutofit fontScale="90000"/>
          </a:bodyPr>
          <a:lstStyle/>
          <a:p>
            <a:pPr algn="ctr"/>
            <a:r>
              <a:rPr lang="en-GB" sz="13300" b="1" dirty="0" err="1">
                <a:solidFill>
                  <a:srgbClr val="115076"/>
                </a:solidFill>
                <a:latin typeface="Century Gothic" panose="020B0502020202020204" pitchFamily="34" charset="0"/>
                <a:cs typeface="Calibri" panose="020F0502020204030204" pitchFamily="34" charset="0"/>
              </a:rPr>
              <a:t>gu</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4" name="Rounded Rectangle 3" descr="rectangle"/>
          <p:cNvSpPr/>
          <p:nvPr/>
        </p:nvSpPr>
        <p:spPr>
          <a:xfrm>
            <a:off x="3810001" y="1696954"/>
            <a:ext cx="4639733" cy="4168303"/>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TextBox 4"/>
          <p:cNvSpPr txBox="1"/>
          <p:nvPr/>
        </p:nvSpPr>
        <p:spPr>
          <a:xfrm>
            <a:off x="3981238" y="4556657"/>
            <a:ext cx="4229523"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pre</a:t>
            </a:r>
            <a:r>
              <a:rPr lang="es-CO" sz="6000" dirty="0">
                <a:solidFill>
                  <a:srgbClr val="E87D1E"/>
                </a:solidFill>
                <a:latin typeface="Century Gothic" panose="020B0502020202020204" pitchFamily="34" charset="0"/>
                <a:cs typeface="Calibri" panose="020F0502020204030204" pitchFamily="34" charset="0"/>
              </a:rPr>
              <a:t>gu</a:t>
            </a:r>
            <a:r>
              <a:rPr lang="es-CO" sz="6000" dirty="0">
                <a:solidFill>
                  <a:srgbClr val="115076"/>
                </a:solidFill>
                <a:latin typeface="Century Gothic" panose="020B0502020202020204" pitchFamily="34" charset="0"/>
                <a:cs typeface="Calibri" panose="020F0502020204030204" pitchFamily="34" charset="0"/>
              </a:rPr>
              <a:t>ntar</a:t>
            </a:r>
          </a:p>
        </p:txBody>
      </p:sp>
      <p:sp>
        <p:nvSpPr>
          <p:cNvPr id="7" name="TextBox 6"/>
          <p:cNvSpPr txBox="1"/>
          <p:nvPr/>
        </p:nvSpPr>
        <p:spPr>
          <a:xfrm>
            <a:off x="0" y="1903820"/>
            <a:ext cx="3810001"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se</a:t>
            </a:r>
            <a:r>
              <a:rPr lang="es-CO" sz="6000" dirty="0">
                <a:solidFill>
                  <a:srgbClr val="E87D1E"/>
                </a:solidFill>
                <a:latin typeface="Century Gothic" panose="020B0502020202020204" pitchFamily="34" charset="0"/>
                <a:cs typeface="Calibri" panose="020F0502020204030204" pitchFamily="34" charset="0"/>
              </a:rPr>
              <a:t>gu</a:t>
            </a:r>
            <a:r>
              <a:rPr lang="es-CO" sz="6000" dirty="0">
                <a:solidFill>
                  <a:srgbClr val="115076"/>
                </a:solidFill>
                <a:latin typeface="Century Gothic" panose="020B0502020202020204" pitchFamily="34" charset="0"/>
                <a:cs typeface="Calibri" panose="020F0502020204030204" pitchFamily="34" charset="0"/>
              </a:rPr>
              <a:t>ndo</a:t>
            </a:r>
          </a:p>
        </p:txBody>
      </p:sp>
      <p:sp>
        <p:nvSpPr>
          <p:cNvPr id="8" name="TextBox 7"/>
          <p:cNvSpPr txBox="1"/>
          <p:nvPr/>
        </p:nvSpPr>
        <p:spPr>
          <a:xfrm>
            <a:off x="8625662" y="1696954"/>
            <a:ext cx="3310829" cy="1938992"/>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¡mucho </a:t>
            </a:r>
            <a:r>
              <a:rPr lang="es-CO" sz="6000" dirty="0">
                <a:solidFill>
                  <a:srgbClr val="E87D1E"/>
                </a:solidFill>
                <a:latin typeface="Century Gothic" panose="020B0502020202020204" pitchFamily="34" charset="0"/>
                <a:cs typeface="Calibri" panose="020F0502020204030204" pitchFamily="34" charset="0"/>
              </a:rPr>
              <a:t>gu</a:t>
            </a:r>
            <a:r>
              <a:rPr lang="es-CO" sz="6000" dirty="0">
                <a:solidFill>
                  <a:srgbClr val="115076"/>
                </a:solidFill>
                <a:latin typeface="Century Gothic" panose="020B0502020202020204" pitchFamily="34" charset="0"/>
                <a:cs typeface="Calibri" panose="020F0502020204030204" pitchFamily="34" charset="0"/>
              </a:rPr>
              <a:t>sto!</a:t>
            </a:r>
          </a:p>
        </p:txBody>
      </p:sp>
      <p:sp>
        <p:nvSpPr>
          <p:cNvPr id="12" name="TextBox 11"/>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2898140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gu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gu_preguntar.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subTnLst>
                                    <p:audio>
                                      <p:cMediaNode>
                                        <p:cTn display="0" masterRel="sameClick">
                                          <p:stCondLst>
                                            <p:cond evt="begin" delay="0">
                                              <p:tn val="18"/>
                                            </p:cond>
                                          </p:stCondLst>
                                          <p:endCondLst>
                                            <p:cond evt="onStopAudio" delay="0">
                                              <p:tgtEl>
                                                <p:sldTgt/>
                                              </p:tgtEl>
                                            </p:cond>
                                          </p:endCondLst>
                                        </p:cTn>
                                        <p:tgtEl>
                                          <p:sndTgt r:embed="rId5" name="gu_segundo.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subTnLst>
                                    <p:audio>
                                      <p:cMediaNode>
                                        <p:cTn display="0" masterRel="sameClick">
                                          <p:stCondLst>
                                            <p:cond evt="begin" delay="0">
                                              <p:tn val="23"/>
                                            </p:cond>
                                          </p:stCondLst>
                                          <p:endCondLst>
                                            <p:cond evt="onStopAudio" delay="0">
                                              <p:tgtEl>
                                                <p:sldTgt/>
                                              </p:tgtEl>
                                            </p:cond>
                                          </p:endCondLst>
                                        </p:cTn>
                                        <p:tgtEl>
                                          <p:sndTgt r:embed="rId6" name="gu_%C2%A1mucho gust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7" grpId="0"/>
      <p:bldP spid="8"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5307" y="285320"/>
            <a:ext cx="10515600" cy="1325563"/>
          </a:xfrm>
        </p:spPr>
        <p:txBody>
          <a:bodyPr>
            <a:normAutofit fontScale="90000"/>
          </a:bodyPr>
          <a:lstStyle/>
          <a:p>
            <a:pPr algn="ctr"/>
            <a:r>
              <a:rPr lang="en-GB" sz="13300" b="1" dirty="0" err="1">
                <a:solidFill>
                  <a:srgbClr val="115076"/>
                </a:solidFill>
                <a:latin typeface="Century Gothic" panose="020B0502020202020204" pitchFamily="34" charset="0"/>
                <a:cs typeface="Calibri" panose="020F0502020204030204" pitchFamily="34" charset="0"/>
              </a:rPr>
              <a:t>gu</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4" name="Rounded Rectangle 3" descr="rectangle"/>
          <p:cNvSpPr/>
          <p:nvPr/>
        </p:nvSpPr>
        <p:spPr>
          <a:xfrm>
            <a:off x="3776132" y="1696954"/>
            <a:ext cx="4639733" cy="4168303"/>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TextBox 4"/>
          <p:cNvSpPr txBox="1"/>
          <p:nvPr/>
        </p:nvSpPr>
        <p:spPr>
          <a:xfrm>
            <a:off x="3981238" y="4556657"/>
            <a:ext cx="4229523"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pre</a:t>
            </a:r>
            <a:r>
              <a:rPr lang="es-CO" sz="6000" dirty="0">
                <a:solidFill>
                  <a:srgbClr val="E87D1E"/>
                </a:solidFill>
                <a:latin typeface="Century Gothic" panose="020B0502020202020204" pitchFamily="34" charset="0"/>
                <a:cs typeface="Calibri" panose="020F0502020204030204" pitchFamily="34" charset="0"/>
              </a:rPr>
              <a:t>gu</a:t>
            </a:r>
            <a:r>
              <a:rPr lang="es-CO" sz="6000" dirty="0">
                <a:solidFill>
                  <a:srgbClr val="115076"/>
                </a:solidFill>
                <a:latin typeface="Century Gothic" panose="020B0502020202020204" pitchFamily="34" charset="0"/>
                <a:cs typeface="Calibri" panose="020F0502020204030204" pitchFamily="34" charset="0"/>
              </a:rPr>
              <a:t>ntar</a:t>
            </a:r>
          </a:p>
        </p:txBody>
      </p:sp>
      <p:sp>
        <p:nvSpPr>
          <p:cNvPr id="7" name="TextBox 6"/>
          <p:cNvSpPr txBox="1"/>
          <p:nvPr/>
        </p:nvSpPr>
        <p:spPr>
          <a:xfrm>
            <a:off x="0" y="1903820"/>
            <a:ext cx="3810001"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se</a:t>
            </a:r>
            <a:r>
              <a:rPr lang="es-CO" sz="6000" dirty="0">
                <a:solidFill>
                  <a:srgbClr val="E87D1E"/>
                </a:solidFill>
                <a:latin typeface="Century Gothic" panose="020B0502020202020204" pitchFamily="34" charset="0"/>
                <a:cs typeface="Calibri" panose="020F0502020204030204" pitchFamily="34" charset="0"/>
              </a:rPr>
              <a:t>gu</a:t>
            </a:r>
            <a:r>
              <a:rPr lang="es-CO" sz="6000" dirty="0">
                <a:solidFill>
                  <a:srgbClr val="115076"/>
                </a:solidFill>
                <a:latin typeface="Century Gothic" panose="020B0502020202020204" pitchFamily="34" charset="0"/>
                <a:cs typeface="Calibri" panose="020F0502020204030204" pitchFamily="34" charset="0"/>
              </a:rPr>
              <a:t>ndo</a:t>
            </a:r>
          </a:p>
        </p:txBody>
      </p:sp>
      <p:sp>
        <p:nvSpPr>
          <p:cNvPr id="8" name="TextBox 7"/>
          <p:cNvSpPr txBox="1"/>
          <p:nvPr/>
        </p:nvSpPr>
        <p:spPr>
          <a:xfrm>
            <a:off x="8625662" y="1696954"/>
            <a:ext cx="3310829" cy="1938992"/>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¡mucho </a:t>
            </a:r>
            <a:r>
              <a:rPr lang="es-CO" sz="6000" dirty="0">
                <a:solidFill>
                  <a:srgbClr val="E87D1E"/>
                </a:solidFill>
                <a:latin typeface="Century Gothic" panose="020B0502020202020204" pitchFamily="34" charset="0"/>
                <a:cs typeface="Calibri" panose="020F0502020204030204" pitchFamily="34" charset="0"/>
              </a:rPr>
              <a:t>gu</a:t>
            </a:r>
            <a:r>
              <a:rPr lang="es-CO" sz="6000" dirty="0">
                <a:solidFill>
                  <a:srgbClr val="115076"/>
                </a:solidFill>
                <a:latin typeface="Century Gothic" panose="020B0502020202020204" pitchFamily="34" charset="0"/>
                <a:cs typeface="Calibri" panose="020F0502020204030204" pitchFamily="34" charset="0"/>
              </a:rPr>
              <a:t>sto!</a:t>
            </a:r>
          </a:p>
        </p:txBody>
      </p:sp>
      <p:sp>
        <p:nvSpPr>
          <p:cNvPr id="12" name="TextBox 11"/>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3435569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7" grpId="0"/>
      <p:bldP spid="8"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algn="ctr"/>
            <a:r>
              <a:rPr lang="en-GB" sz="11100" b="1" dirty="0">
                <a:solidFill>
                  <a:srgbClr val="115076"/>
                </a:solidFill>
                <a:latin typeface="Century Gothic" panose="020B0502020202020204" pitchFamily="34" charset="0"/>
                <a:cs typeface="Calibri" panose="020F0502020204030204" pitchFamily="34" charset="0"/>
              </a:rPr>
              <a:t>j</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4" name="Rounded Rectangle 3" descr="rectangle"/>
          <p:cNvSpPr/>
          <p:nvPr/>
        </p:nvSpPr>
        <p:spPr>
          <a:xfrm>
            <a:off x="4479444" y="1860017"/>
            <a:ext cx="3230691" cy="2744130"/>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6" name="Picture 2" descr="green eye"/>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47414" y="2113443"/>
            <a:ext cx="1497385" cy="142251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826365" y="3455249"/>
            <a:ext cx="2539269"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o</a:t>
            </a:r>
            <a:r>
              <a:rPr lang="es-CO" sz="6000" dirty="0">
                <a:solidFill>
                  <a:srgbClr val="E87D1E"/>
                </a:solidFill>
                <a:latin typeface="Century Gothic" panose="020B0502020202020204" pitchFamily="34" charset="0"/>
                <a:cs typeface="Calibri" panose="020F0502020204030204" pitchFamily="34" charset="0"/>
              </a:rPr>
              <a:t>j</a:t>
            </a:r>
            <a:r>
              <a:rPr lang="es-CO" sz="6000" dirty="0">
                <a:solidFill>
                  <a:srgbClr val="115076"/>
                </a:solidFill>
                <a:latin typeface="Century Gothic" panose="020B0502020202020204" pitchFamily="34" charset="0"/>
                <a:cs typeface="Calibri" panose="020F0502020204030204" pitchFamily="34" charset="0"/>
              </a:rPr>
              <a:t>o</a:t>
            </a:r>
          </a:p>
        </p:txBody>
      </p:sp>
      <p:sp>
        <p:nvSpPr>
          <p:cNvPr id="12" name="TextBox 11"/>
          <p:cNvSpPr txBox="1"/>
          <p:nvPr/>
        </p:nvSpPr>
        <p:spPr>
          <a:xfrm>
            <a:off x="859363" y="169566"/>
            <a:ext cx="2570056"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j</a:t>
            </a:r>
            <a:r>
              <a:rPr lang="es-CO" sz="6000" dirty="0">
                <a:solidFill>
                  <a:srgbClr val="115076"/>
                </a:solidFill>
                <a:latin typeface="Century Gothic" panose="020B0502020202020204" pitchFamily="34" charset="0"/>
                <a:cs typeface="Calibri" panose="020F0502020204030204" pitchFamily="34" charset="0"/>
              </a:rPr>
              <a:t>ulio</a:t>
            </a:r>
          </a:p>
        </p:txBody>
      </p:sp>
      <p:pic>
        <p:nvPicPr>
          <p:cNvPr id="19460" name="Picture 4" descr="1st of July "/>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18680" y="1369427"/>
            <a:ext cx="1430023" cy="154401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171566" y="3348998"/>
            <a:ext cx="1945650"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ro</a:t>
            </a:r>
            <a:r>
              <a:rPr lang="es-CO" sz="6000" dirty="0">
                <a:solidFill>
                  <a:srgbClr val="E87D1E"/>
                </a:solidFill>
                <a:latin typeface="Century Gothic" panose="020B0502020202020204" pitchFamily="34" charset="0"/>
                <a:cs typeface="Calibri" panose="020F0502020204030204" pitchFamily="34" charset="0"/>
              </a:rPr>
              <a:t>j</a:t>
            </a:r>
            <a:r>
              <a:rPr lang="es-CO" sz="6000" dirty="0">
                <a:solidFill>
                  <a:srgbClr val="115076"/>
                </a:solidFill>
                <a:latin typeface="Century Gothic" panose="020B0502020202020204" pitchFamily="34" charset="0"/>
                <a:cs typeface="Calibri" panose="020F0502020204030204" pitchFamily="34" charset="0"/>
              </a:rPr>
              <a:t>o</a:t>
            </a:r>
          </a:p>
        </p:txBody>
      </p:sp>
      <p:pic>
        <p:nvPicPr>
          <p:cNvPr id="13" name="Picture 4" descr="red crayon"/>
          <p:cNvPicPr>
            <a:picLocks noChangeAspect="1" noChangeArrowheads="1"/>
          </p:cNvPicPr>
          <p:nvPr/>
        </p:nvPicPr>
        <p:blipFill rotWithShape="1">
          <a:blip r:embed="rId12">
            <a:extLst>
              <a:ext uri="{28A0092B-C50C-407E-A947-70E740481C1C}">
                <a14:useLocalDpi xmlns:a14="http://schemas.microsoft.com/office/drawing/2010/main" val="0"/>
              </a:ext>
            </a:extLst>
          </a:blip>
          <a:srcRect l="66608" t="-2541" r="25148"/>
          <a:stretch/>
        </p:blipFill>
        <p:spPr bwMode="auto">
          <a:xfrm rot="3975017">
            <a:off x="2155428" y="3979038"/>
            <a:ext cx="571214" cy="252250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4826365" y="4563792"/>
            <a:ext cx="2570056"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de</a:t>
            </a:r>
            <a:r>
              <a:rPr lang="es-CO" sz="6000" dirty="0">
                <a:solidFill>
                  <a:srgbClr val="E87D1E"/>
                </a:solidFill>
                <a:latin typeface="Century Gothic" panose="020B0502020202020204" pitchFamily="34" charset="0"/>
                <a:cs typeface="Calibri" panose="020F0502020204030204" pitchFamily="34" charset="0"/>
              </a:rPr>
              <a:t>j</a:t>
            </a:r>
            <a:r>
              <a:rPr lang="es-CO" sz="6000" dirty="0">
                <a:solidFill>
                  <a:srgbClr val="115076"/>
                </a:solidFill>
                <a:latin typeface="Century Gothic" panose="020B0502020202020204" pitchFamily="34" charset="0"/>
                <a:cs typeface="Calibri" panose="020F0502020204030204" pitchFamily="34" charset="0"/>
              </a:rPr>
              <a:t>ar</a:t>
            </a:r>
          </a:p>
        </p:txBody>
      </p:sp>
      <p:sp>
        <p:nvSpPr>
          <p:cNvPr id="16" name="TextBox 15"/>
          <p:cNvSpPr txBox="1"/>
          <p:nvPr/>
        </p:nvSpPr>
        <p:spPr>
          <a:xfrm>
            <a:off x="4720595" y="5349169"/>
            <a:ext cx="2781596" cy="646331"/>
          </a:xfrm>
          <a:prstGeom prst="rect">
            <a:avLst/>
          </a:prstGeom>
          <a:noFill/>
        </p:spPr>
        <p:txBody>
          <a:bodyPr wrap="square" rtlCol="0">
            <a:spAutoFit/>
          </a:bodyPr>
          <a:lstStyle/>
          <a:p>
            <a:pPr algn="ctr"/>
            <a:r>
              <a:rPr lang="en-GB" sz="3600" dirty="0">
                <a:solidFill>
                  <a:srgbClr val="115076"/>
                </a:solidFill>
                <a:latin typeface="Century Gothic" panose="020B0502020202020204" pitchFamily="34" charset="0"/>
                <a:cs typeface="Calibri" panose="020F0502020204030204" pitchFamily="34" charset="0"/>
              </a:rPr>
              <a:t>[to leave]</a:t>
            </a:r>
          </a:p>
        </p:txBody>
      </p:sp>
      <p:sp>
        <p:nvSpPr>
          <p:cNvPr id="7" name="TextBox 6"/>
          <p:cNvSpPr txBox="1"/>
          <p:nvPr/>
        </p:nvSpPr>
        <p:spPr>
          <a:xfrm>
            <a:off x="8305042" y="124340"/>
            <a:ext cx="3583896"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me</a:t>
            </a:r>
            <a:r>
              <a:rPr lang="es-CO" sz="6000" dirty="0">
                <a:solidFill>
                  <a:srgbClr val="E87D1E"/>
                </a:solidFill>
                <a:latin typeface="Century Gothic" panose="020B0502020202020204" pitchFamily="34" charset="0"/>
                <a:cs typeface="Calibri" panose="020F0502020204030204" pitchFamily="34" charset="0"/>
              </a:rPr>
              <a:t>j</a:t>
            </a:r>
            <a:r>
              <a:rPr lang="es-CO" sz="6000" dirty="0">
                <a:solidFill>
                  <a:srgbClr val="115076"/>
                </a:solidFill>
                <a:latin typeface="Century Gothic" panose="020B0502020202020204" pitchFamily="34" charset="0"/>
                <a:cs typeface="Calibri" panose="020F0502020204030204" pitchFamily="34" charset="0"/>
              </a:rPr>
              <a:t>or</a:t>
            </a:r>
          </a:p>
        </p:txBody>
      </p:sp>
      <p:grpSp>
        <p:nvGrpSpPr>
          <p:cNvPr id="2" name="Group 1" descr="chart with increasing green line"/>
          <p:cNvGrpSpPr/>
          <p:nvPr/>
        </p:nvGrpSpPr>
        <p:grpSpPr>
          <a:xfrm>
            <a:off x="9572285" y="1352374"/>
            <a:ext cx="1562229" cy="1437251"/>
            <a:chOff x="7169086" y="1074072"/>
            <a:chExt cx="1562229" cy="1437251"/>
          </a:xfrm>
        </p:grpSpPr>
        <p:pic>
          <p:nvPicPr>
            <p:cNvPr id="1026" name="Picture 2" descr="graph"/>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169086" y="1074072"/>
              <a:ext cx="1562229" cy="1437251"/>
            </a:xfrm>
            <a:prstGeom prst="rect">
              <a:avLst/>
            </a:prstGeom>
            <a:noFill/>
            <a:extLst>
              <a:ext uri="{909E8E84-426E-40DD-AFC4-6F175D3DCCD1}">
                <a14:hiddenFill xmlns:a14="http://schemas.microsoft.com/office/drawing/2010/main">
                  <a:solidFill>
                    <a:srgbClr val="FFFFFF"/>
                  </a:solidFill>
                </a14:hiddenFill>
              </a:ext>
            </a:extLst>
          </p:spPr>
        </p:pic>
        <p:sp>
          <p:nvSpPr>
            <p:cNvPr id="17" name="Freeform 16"/>
            <p:cNvSpPr/>
            <p:nvPr/>
          </p:nvSpPr>
          <p:spPr>
            <a:xfrm>
              <a:off x="7357533" y="1143001"/>
              <a:ext cx="1151467" cy="1270000"/>
            </a:xfrm>
            <a:custGeom>
              <a:avLst/>
              <a:gdLst>
                <a:gd name="connsiteX0" fmla="*/ 0 w 1109134"/>
                <a:gd name="connsiteY0" fmla="*/ 1227667 h 1227667"/>
                <a:gd name="connsiteX1" fmla="*/ 16934 w 1109134"/>
                <a:gd name="connsiteY1" fmla="*/ 1109134 h 1227667"/>
                <a:gd name="connsiteX2" fmla="*/ 25400 w 1109134"/>
                <a:gd name="connsiteY2" fmla="*/ 1075267 h 1227667"/>
                <a:gd name="connsiteX3" fmla="*/ 33867 w 1109134"/>
                <a:gd name="connsiteY3" fmla="*/ 1024467 h 1227667"/>
                <a:gd name="connsiteX4" fmla="*/ 50800 w 1109134"/>
                <a:gd name="connsiteY4" fmla="*/ 990600 h 1227667"/>
                <a:gd name="connsiteX5" fmla="*/ 76200 w 1109134"/>
                <a:gd name="connsiteY5" fmla="*/ 939800 h 1227667"/>
                <a:gd name="connsiteX6" fmla="*/ 127000 w 1109134"/>
                <a:gd name="connsiteY6" fmla="*/ 922867 h 1227667"/>
                <a:gd name="connsiteX7" fmla="*/ 152400 w 1109134"/>
                <a:gd name="connsiteY7" fmla="*/ 914400 h 1227667"/>
                <a:gd name="connsiteX8" fmla="*/ 287867 w 1109134"/>
                <a:gd name="connsiteY8" fmla="*/ 897467 h 1227667"/>
                <a:gd name="connsiteX9" fmla="*/ 372534 w 1109134"/>
                <a:gd name="connsiteY9" fmla="*/ 872067 h 1227667"/>
                <a:gd name="connsiteX10" fmla="*/ 397934 w 1109134"/>
                <a:gd name="connsiteY10" fmla="*/ 863600 h 1227667"/>
                <a:gd name="connsiteX11" fmla="*/ 431800 w 1109134"/>
                <a:gd name="connsiteY11" fmla="*/ 838200 h 1227667"/>
                <a:gd name="connsiteX12" fmla="*/ 474134 w 1109134"/>
                <a:gd name="connsiteY12" fmla="*/ 795867 h 1227667"/>
                <a:gd name="connsiteX13" fmla="*/ 482600 w 1109134"/>
                <a:gd name="connsiteY13" fmla="*/ 770467 h 1227667"/>
                <a:gd name="connsiteX14" fmla="*/ 499534 w 1109134"/>
                <a:gd name="connsiteY14" fmla="*/ 753534 h 1227667"/>
                <a:gd name="connsiteX15" fmla="*/ 524934 w 1109134"/>
                <a:gd name="connsiteY15" fmla="*/ 702734 h 1227667"/>
                <a:gd name="connsiteX16" fmla="*/ 533400 w 1109134"/>
                <a:gd name="connsiteY16" fmla="*/ 651934 h 1227667"/>
                <a:gd name="connsiteX17" fmla="*/ 541867 w 1109134"/>
                <a:gd name="connsiteY17" fmla="*/ 626534 h 1227667"/>
                <a:gd name="connsiteX18" fmla="*/ 550334 w 1109134"/>
                <a:gd name="connsiteY18" fmla="*/ 592667 h 1227667"/>
                <a:gd name="connsiteX19" fmla="*/ 567267 w 1109134"/>
                <a:gd name="connsiteY19" fmla="*/ 541867 h 1227667"/>
                <a:gd name="connsiteX20" fmla="*/ 618067 w 1109134"/>
                <a:gd name="connsiteY20" fmla="*/ 491067 h 1227667"/>
                <a:gd name="connsiteX21" fmla="*/ 677334 w 1109134"/>
                <a:gd name="connsiteY21" fmla="*/ 440267 h 1227667"/>
                <a:gd name="connsiteX22" fmla="*/ 702734 w 1109134"/>
                <a:gd name="connsiteY22" fmla="*/ 414867 h 1227667"/>
                <a:gd name="connsiteX23" fmla="*/ 728134 w 1109134"/>
                <a:gd name="connsiteY23" fmla="*/ 389467 h 1227667"/>
                <a:gd name="connsiteX24" fmla="*/ 778934 w 1109134"/>
                <a:gd name="connsiteY24" fmla="*/ 313267 h 1227667"/>
                <a:gd name="connsiteX25" fmla="*/ 795867 w 1109134"/>
                <a:gd name="connsiteY25" fmla="*/ 287867 h 1227667"/>
                <a:gd name="connsiteX26" fmla="*/ 821267 w 1109134"/>
                <a:gd name="connsiteY26" fmla="*/ 262467 h 1227667"/>
                <a:gd name="connsiteX27" fmla="*/ 838200 w 1109134"/>
                <a:gd name="connsiteY27" fmla="*/ 237067 h 1227667"/>
                <a:gd name="connsiteX28" fmla="*/ 863600 w 1109134"/>
                <a:gd name="connsiteY28" fmla="*/ 220134 h 1227667"/>
                <a:gd name="connsiteX29" fmla="*/ 880534 w 1109134"/>
                <a:gd name="connsiteY29" fmla="*/ 203200 h 1227667"/>
                <a:gd name="connsiteX30" fmla="*/ 931334 w 1109134"/>
                <a:gd name="connsiteY30" fmla="*/ 169334 h 1227667"/>
                <a:gd name="connsiteX31" fmla="*/ 948267 w 1109134"/>
                <a:gd name="connsiteY31" fmla="*/ 152400 h 1227667"/>
                <a:gd name="connsiteX32" fmla="*/ 1007534 w 1109134"/>
                <a:gd name="connsiteY32" fmla="*/ 84667 h 1227667"/>
                <a:gd name="connsiteX33" fmla="*/ 1049867 w 1109134"/>
                <a:gd name="connsiteY33" fmla="*/ 50800 h 1227667"/>
                <a:gd name="connsiteX34" fmla="*/ 1075267 w 1109134"/>
                <a:gd name="connsiteY34" fmla="*/ 33867 h 1227667"/>
                <a:gd name="connsiteX35" fmla="*/ 1109134 w 1109134"/>
                <a:gd name="connsiteY35" fmla="*/ 0 h 1227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09134" h="1227667">
                  <a:moveTo>
                    <a:pt x="0" y="1227667"/>
                  </a:moveTo>
                  <a:cubicBezTo>
                    <a:pt x="5204" y="1186037"/>
                    <a:pt x="8795" y="1149832"/>
                    <a:pt x="16934" y="1109134"/>
                  </a:cubicBezTo>
                  <a:cubicBezTo>
                    <a:pt x="19216" y="1097724"/>
                    <a:pt x="23118" y="1086677"/>
                    <a:pt x="25400" y="1075267"/>
                  </a:cubicBezTo>
                  <a:cubicBezTo>
                    <a:pt x="28767" y="1058433"/>
                    <a:pt x="28934" y="1040910"/>
                    <a:pt x="33867" y="1024467"/>
                  </a:cubicBezTo>
                  <a:cubicBezTo>
                    <a:pt x="37494" y="1012378"/>
                    <a:pt x="45828" y="1002201"/>
                    <a:pt x="50800" y="990600"/>
                  </a:cubicBezTo>
                  <a:cubicBezTo>
                    <a:pt x="57213" y="975636"/>
                    <a:pt x="60327" y="949720"/>
                    <a:pt x="76200" y="939800"/>
                  </a:cubicBezTo>
                  <a:cubicBezTo>
                    <a:pt x="91336" y="930340"/>
                    <a:pt x="110067" y="928511"/>
                    <a:pt x="127000" y="922867"/>
                  </a:cubicBezTo>
                  <a:lnTo>
                    <a:pt x="152400" y="914400"/>
                  </a:lnTo>
                  <a:cubicBezTo>
                    <a:pt x="212705" y="894299"/>
                    <a:pt x="168921" y="906617"/>
                    <a:pt x="287867" y="897467"/>
                  </a:cubicBezTo>
                  <a:cubicBezTo>
                    <a:pt x="339047" y="884672"/>
                    <a:pt x="310700" y="892678"/>
                    <a:pt x="372534" y="872067"/>
                  </a:cubicBezTo>
                  <a:lnTo>
                    <a:pt x="397934" y="863600"/>
                  </a:lnTo>
                  <a:cubicBezTo>
                    <a:pt x="409223" y="855133"/>
                    <a:pt x="421253" y="847575"/>
                    <a:pt x="431800" y="838200"/>
                  </a:cubicBezTo>
                  <a:cubicBezTo>
                    <a:pt x="446715" y="824942"/>
                    <a:pt x="474134" y="795867"/>
                    <a:pt x="474134" y="795867"/>
                  </a:cubicBezTo>
                  <a:cubicBezTo>
                    <a:pt x="476956" y="787400"/>
                    <a:pt x="478008" y="778120"/>
                    <a:pt x="482600" y="770467"/>
                  </a:cubicBezTo>
                  <a:cubicBezTo>
                    <a:pt x="486707" y="763622"/>
                    <a:pt x="495964" y="760674"/>
                    <a:pt x="499534" y="753534"/>
                  </a:cubicBezTo>
                  <a:cubicBezTo>
                    <a:pt x="530742" y="691118"/>
                    <a:pt x="485499" y="742167"/>
                    <a:pt x="524934" y="702734"/>
                  </a:cubicBezTo>
                  <a:cubicBezTo>
                    <a:pt x="527756" y="685801"/>
                    <a:pt x="529676" y="668692"/>
                    <a:pt x="533400" y="651934"/>
                  </a:cubicBezTo>
                  <a:cubicBezTo>
                    <a:pt x="535336" y="643222"/>
                    <a:pt x="539415" y="635115"/>
                    <a:pt x="541867" y="626534"/>
                  </a:cubicBezTo>
                  <a:cubicBezTo>
                    <a:pt x="545064" y="615345"/>
                    <a:pt x="546990" y="603813"/>
                    <a:pt x="550334" y="592667"/>
                  </a:cubicBezTo>
                  <a:cubicBezTo>
                    <a:pt x="555463" y="575570"/>
                    <a:pt x="554646" y="554488"/>
                    <a:pt x="567267" y="541867"/>
                  </a:cubicBezTo>
                  <a:cubicBezTo>
                    <a:pt x="584200" y="524934"/>
                    <a:pt x="598141" y="504350"/>
                    <a:pt x="618067" y="491067"/>
                  </a:cubicBezTo>
                  <a:cubicBezTo>
                    <a:pt x="656751" y="465278"/>
                    <a:pt x="636272" y="481329"/>
                    <a:pt x="677334" y="440267"/>
                  </a:cubicBezTo>
                  <a:lnTo>
                    <a:pt x="702734" y="414867"/>
                  </a:lnTo>
                  <a:cubicBezTo>
                    <a:pt x="711201" y="406400"/>
                    <a:pt x="721492" y="399430"/>
                    <a:pt x="728134" y="389467"/>
                  </a:cubicBezTo>
                  <a:lnTo>
                    <a:pt x="778934" y="313267"/>
                  </a:lnTo>
                  <a:cubicBezTo>
                    <a:pt x="784578" y="304800"/>
                    <a:pt x="788672" y="295062"/>
                    <a:pt x="795867" y="287867"/>
                  </a:cubicBezTo>
                  <a:cubicBezTo>
                    <a:pt x="804334" y="279400"/>
                    <a:pt x="813602" y="271665"/>
                    <a:pt x="821267" y="262467"/>
                  </a:cubicBezTo>
                  <a:cubicBezTo>
                    <a:pt x="827781" y="254650"/>
                    <a:pt x="831005" y="244262"/>
                    <a:pt x="838200" y="237067"/>
                  </a:cubicBezTo>
                  <a:cubicBezTo>
                    <a:pt x="845395" y="229872"/>
                    <a:pt x="855654" y="226491"/>
                    <a:pt x="863600" y="220134"/>
                  </a:cubicBezTo>
                  <a:cubicBezTo>
                    <a:pt x="869834" y="215147"/>
                    <a:pt x="874148" y="207990"/>
                    <a:pt x="880534" y="203200"/>
                  </a:cubicBezTo>
                  <a:cubicBezTo>
                    <a:pt x="896815" y="190989"/>
                    <a:pt x="916944" y="183725"/>
                    <a:pt x="931334" y="169334"/>
                  </a:cubicBezTo>
                  <a:cubicBezTo>
                    <a:pt x="936978" y="163689"/>
                    <a:pt x="943280" y="158633"/>
                    <a:pt x="948267" y="152400"/>
                  </a:cubicBezTo>
                  <a:cubicBezTo>
                    <a:pt x="973839" y="120433"/>
                    <a:pt x="962771" y="114509"/>
                    <a:pt x="1007534" y="84667"/>
                  </a:cubicBezTo>
                  <a:cubicBezTo>
                    <a:pt x="1085712" y="32549"/>
                    <a:pt x="989546" y="99057"/>
                    <a:pt x="1049867" y="50800"/>
                  </a:cubicBezTo>
                  <a:cubicBezTo>
                    <a:pt x="1057813" y="44443"/>
                    <a:pt x="1067450" y="40381"/>
                    <a:pt x="1075267" y="33867"/>
                  </a:cubicBezTo>
                  <a:lnTo>
                    <a:pt x="1109134" y="0"/>
                  </a:ln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8381037" y="3411616"/>
            <a:ext cx="3426637"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mu</a:t>
            </a:r>
            <a:r>
              <a:rPr lang="es-CO" sz="6000" dirty="0">
                <a:solidFill>
                  <a:srgbClr val="E87D1E"/>
                </a:solidFill>
                <a:latin typeface="Century Gothic" panose="020B0502020202020204" pitchFamily="34" charset="0"/>
                <a:cs typeface="Calibri" panose="020F0502020204030204" pitchFamily="34" charset="0"/>
              </a:rPr>
              <a:t>j</a:t>
            </a:r>
            <a:r>
              <a:rPr lang="es-CO" sz="6000" dirty="0">
                <a:solidFill>
                  <a:srgbClr val="115076"/>
                </a:solidFill>
                <a:latin typeface="Century Gothic" panose="020B0502020202020204" pitchFamily="34" charset="0"/>
                <a:cs typeface="Calibri" panose="020F0502020204030204" pitchFamily="34" charset="0"/>
              </a:rPr>
              <a:t>er</a:t>
            </a:r>
          </a:p>
        </p:txBody>
      </p:sp>
      <p:pic>
        <p:nvPicPr>
          <p:cNvPr id="19458" name="Picture 2" descr="woman readi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487129" y="4427279"/>
            <a:ext cx="1113677" cy="1405019"/>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89953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j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j_ojo.wav"/>
                                        </p:tgtEl>
                                      </p:cMediaNode>
                                    </p:audio>
                                  </p:sub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subTnLst>
                                    <p:audio>
                                      <p:cMediaNode>
                                        <p:cTn display="0" masterRel="sameClick">
                                          <p:stCondLst>
                                            <p:cond evt="begin" delay="0">
                                              <p:tn val="21"/>
                                            </p:cond>
                                          </p:stCondLst>
                                          <p:endCondLst>
                                            <p:cond evt="onStopAudio" delay="0">
                                              <p:tgtEl>
                                                <p:sldTgt/>
                                              </p:tgtEl>
                                            </p:cond>
                                          </p:endCondLst>
                                        </p:cTn>
                                        <p:tgtEl>
                                          <p:sndTgt r:embed="rId5" name="j_julio.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9460"/>
                                        </p:tgtEl>
                                        <p:attrNameLst>
                                          <p:attrName>style.visibility</p:attrName>
                                        </p:attrNameLst>
                                      </p:cBhvr>
                                      <p:to>
                                        <p:strVal val="visible"/>
                                      </p:to>
                                    </p:set>
                                    <p:animEffect transition="in" filter="fade">
                                      <p:cBhvr>
                                        <p:cTn id="28" dur="500"/>
                                        <p:tgtEl>
                                          <p:spTgt spid="19460"/>
                                        </p:tgtEl>
                                      </p:cBhvr>
                                    </p:animEffect>
                                  </p:childTnLst>
                                  <p:subTnLst>
                                    <p:audio>
                                      <p:cMediaNode>
                                        <p:cTn display="0" masterRel="sameClick">
                                          <p:stCondLst>
                                            <p:cond evt="begin" delay="0">
                                              <p:tn val="26"/>
                                            </p:cond>
                                          </p:stCondLst>
                                          <p:endCondLst>
                                            <p:cond evt="onStopAudio" delay="0">
                                              <p:tgtEl>
                                                <p:sldTgt/>
                                              </p:tgtEl>
                                            </p:cond>
                                          </p:endCondLst>
                                        </p:cTn>
                                        <p:tgtEl>
                                          <p:sndTgt r:embed="rId5" name="j_julio.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subTnLst>
                                    <p:audio>
                                      <p:cMediaNode>
                                        <p:cTn display="0" masterRel="sameClick">
                                          <p:stCondLst>
                                            <p:cond evt="begin" delay="0">
                                              <p:tn val="31"/>
                                            </p:cond>
                                          </p:stCondLst>
                                          <p:endCondLst>
                                            <p:cond evt="onStopAudio" delay="0">
                                              <p:tgtEl>
                                                <p:sldTgt/>
                                              </p:tgtEl>
                                            </p:cond>
                                          </p:endCondLst>
                                        </p:cTn>
                                        <p:tgtEl>
                                          <p:sndTgt r:embed="rId6" name="j_mejor.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500"/>
                                        <p:tgtEl>
                                          <p:spTgt spid="2"/>
                                        </p:tgtEl>
                                      </p:cBhvr>
                                    </p:animEffect>
                                  </p:childTnLst>
                                  <p:subTnLst>
                                    <p:audio>
                                      <p:cMediaNode>
                                        <p:cTn display="0" masterRel="sameClick">
                                          <p:stCondLst>
                                            <p:cond evt="begin" delay="0">
                                              <p:tn val="36"/>
                                            </p:cond>
                                          </p:stCondLst>
                                          <p:endCondLst>
                                            <p:cond evt="onStopAudio" delay="0">
                                              <p:tgtEl>
                                                <p:sldTgt/>
                                              </p:tgtEl>
                                            </p:cond>
                                          </p:endCondLst>
                                        </p:cTn>
                                        <p:tgtEl>
                                          <p:sndTgt r:embed="rId6" name="j_mejor.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subTnLst>
                                    <p:audio>
                                      <p:cMediaNode>
                                        <p:cTn display="0" masterRel="sameClick">
                                          <p:stCondLst>
                                            <p:cond evt="begin" delay="0">
                                              <p:tn val="41"/>
                                            </p:cond>
                                          </p:stCondLst>
                                          <p:endCondLst>
                                            <p:cond evt="onStopAudio" delay="0">
                                              <p:tgtEl>
                                                <p:sldTgt/>
                                              </p:tgtEl>
                                            </p:cond>
                                          </p:endCondLst>
                                        </p:cTn>
                                        <p:tgtEl>
                                          <p:sndTgt r:embed="rId7" name="j_rojo.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500"/>
                                        <p:tgtEl>
                                          <p:spTgt spid="13"/>
                                        </p:tgtEl>
                                      </p:cBhvr>
                                    </p:animEffect>
                                  </p:childTnLst>
                                  <p:subTnLst>
                                    <p:audio>
                                      <p:cMediaNode>
                                        <p:cTn display="0" masterRel="sameClick">
                                          <p:stCondLst>
                                            <p:cond evt="begin" delay="0">
                                              <p:tn val="46"/>
                                            </p:cond>
                                          </p:stCondLst>
                                          <p:endCondLst>
                                            <p:cond evt="onStopAudio" delay="0">
                                              <p:tgtEl>
                                                <p:sldTgt/>
                                              </p:tgtEl>
                                            </p:cond>
                                          </p:endCondLst>
                                        </p:cTn>
                                        <p:tgtEl>
                                          <p:sndTgt r:embed="rId7" name="j_rojo.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500"/>
                                        <p:tgtEl>
                                          <p:spTgt spid="10"/>
                                        </p:tgtEl>
                                      </p:cBhvr>
                                    </p:animEffect>
                                  </p:childTnLst>
                                  <p:subTnLst>
                                    <p:audio>
                                      <p:cMediaNode>
                                        <p:cTn display="0" masterRel="sameClick">
                                          <p:stCondLst>
                                            <p:cond evt="begin" delay="0">
                                              <p:tn val="51"/>
                                            </p:cond>
                                          </p:stCondLst>
                                          <p:endCondLst>
                                            <p:cond evt="onStopAudio" delay="0">
                                              <p:tgtEl>
                                                <p:sldTgt/>
                                              </p:tgtEl>
                                            </p:cond>
                                          </p:endCondLst>
                                        </p:cTn>
                                        <p:tgtEl>
                                          <p:sndTgt r:embed="rId8" name="j_dejar.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500"/>
                                        <p:tgtEl>
                                          <p:spTgt spid="16"/>
                                        </p:tgtEl>
                                      </p:cBhvr>
                                    </p:animEffect>
                                  </p:childTnLst>
                                  <p:subTnLst>
                                    <p:audio>
                                      <p:cMediaNode>
                                        <p:cTn display="0" masterRel="sameClick">
                                          <p:stCondLst>
                                            <p:cond evt="begin" delay="0">
                                              <p:tn val="56"/>
                                            </p:cond>
                                          </p:stCondLst>
                                          <p:endCondLst>
                                            <p:cond evt="onStopAudio" delay="0">
                                              <p:tgtEl>
                                                <p:sldTgt/>
                                              </p:tgtEl>
                                            </p:cond>
                                          </p:endCondLst>
                                        </p:cTn>
                                        <p:tgtEl>
                                          <p:sndTgt r:embed="rId8" name="j_dejar.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fade">
                                      <p:cBhvr>
                                        <p:cTn id="63" dur="500"/>
                                        <p:tgtEl>
                                          <p:spTgt spid="8"/>
                                        </p:tgtEl>
                                      </p:cBhvr>
                                    </p:animEffect>
                                  </p:childTnLst>
                                  <p:subTnLst>
                                    <p:audio>
                                      <p:cMediaNode>
                                        <p:cTn display="0" masterRel="sameClick">
                                          <p:stCondLst>
                                            <p:cond evt="begin" delay="0">
                                              <p:tn val="61"/>
                                            </p:cond>
                                          </p:stCondLst>
                                          <p:endCondLst>
                                            <p:cond evt="onStopAudio" delay="0">
                                              <p:tgtEl>
                                                <p:sldTgt/>
                                              </p:tgtEl>
                                            </p:cond>
                                          </p:endCondLst>
                                        </p:cTn>
                                        <p:tgtEl>
                                          <p:sndTgt r:embed="rId9" name="j_mujer.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9458"/>
                                        </p:tgtEl>
                                        <p:attrNameLst>
                                          <p:attrName>style.visibility</p:attrName>
                                        </p:attrNameLst>
                                      </p:cBhvr>
                                      <p:to>
                                        <p:strVal val="visible"/>
                                      </p:to>
                                    </p:set>
                                    <p:animEffect transition="in" filter="fade">
                                      <p:cBhvr>
                                        <p:cTn id="68" dur="500"/>
                                        <p:tgtEl>
                                          <p:spTgt spid="19458"/>
                                        </p:tgtEl>
                                      </p:cBhvr>
                                    </p:animEffect>
                                  </p:childTnLst>
                                  <p:subTnLst>
                                    <p:audio>
                                      <p:cMediaNode>
                                        <p:cTn display="0" masterRel="sameClick">
                                          <p:stCondLst>
                                            <p:cond evt="begin" delay="0">
                                              <p:tn val="66"/>
                                            </p:cond>
                                          </p:stCondLst>
                                          <p:endCondLst>
                                            <p:cond evt="onStopAudio" delay="0">
                                              <p:tgtEl>
                                                <p:sldTgt/>
                                              </p:tgtEl>
                                            </p:cond>
                                          </p:endCondLst>
                                        </p:cTn>
                                        <p:tgtEl>
                                          <p:sndTgt r:embed="rId9" name="j_muj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12" grpId="0"/>
      <p:bldP spid="11" grpId="0"/>
      <p:bldP spid="10" grpId="0"/>
      <p:bldP spid="16" grpId="0"/>
      <p:bldP spid="7" grpId="0"/>
      <p:bldP spid="8"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algn="ctr"/>
            <a:r>
              <a:rPr lang="en-GB" sz="11100" b="1" dirty="0">
                <a:solidFill>
                  <a:srgbClr val="115076"/>
                </a:solidFill>
                <a:latin typeface="Century Gothic" panose="020B0502020202020204" pitchFamily="34" charset="0"/>
                <a:cs typeface="Calibri" panose="020F0502020204030204" pitchFamily="34" charset="0"/>
              </a:rPr>
              <a:t>j</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4" name="Rounded Rectangle 3" descr="rectangle"/>
          <p:cNvSpPr/>
          <p:nvPr/>
        </p:nvSpPr>
        <p:spPr>
          <a:xfrm>
            <a:off x="4479444" y="1860017"/>
            <a:ext cx="3230691" cy="2744130"/>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TextBox 4"/>
          <p:cNvSpPr txBox="1"/>
          <p:nvPr/>
        </p:nvSpPr>
        <p:spPr>
          <a:xfrm>
            <a:off x="4826365" y="3455249"/>
            <a:ext cx="2539269"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o</a:t>
            </a:r>
            <a:r>
              <a:rPr lang="es-CO" sz="6000" dirty="0">
                <a:solidFill>
                  <a:srgbClr val="E87D1E"/>
                </a:solidFill>
                <a:latin typeface="Century Gothic" panose="020B0502020202020204" pitchFamily="34" charset="0"/>
                <a:cs typeface="Calibri" panose="020F0502020204030204" pitchFamily="34" charset="0"/>
              </a:rPr>
              <a:t>j</a:t>
            </a:r>
            <a:r>
              <a:rPr lang="es-CO" sz="6000" dirty="0">
                <a:solidFill>
                  <a:srgbClr val="115076"/>
                </a:solidFill>
                <a:latin typeface="Century Gothic" panose="020B0502020202020204" pitchFamily="34" charset="0"/>
                <a:cs typeface="Calibri" panose="020F0502020204030204" pitchFamily="34" charset="0"/>
              </a:rPr>
              <a:t>o</a:t>
            </a:r>
          </a:p>
        </p:txBody>
      </p:sp>
      <p:sp>
        <p:nvSpPr>
          <p:cNvPr id="12" name="TextBox 11"/>
          <p:cNvSpPr txBox="1"/>
          <p:nvPr/>
        </p:nvSpPr>
        <p:spPr>
          <a:xfrm>
            <a:off x="859363" y="169566"/>
            <a:ext cx="2570056"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j</a:t>
            </a:r>
            <a:r>
              <a:rPr lang="es-CO" sz="6000" dirty="0">
                <a:solidFill>
                  <a:srgbClr val="115076"/>
                </a:solidFill>
                <a:latin typeface="Century Gothic" panose="020B0502020202020204" pitchFamily="34" charset="0"/>
                <a:cs typeface="Calibri" panose="020F0502020204030204" pitchFamily="34" charset="0"/>
              </a:rPr>
              <a:t>ulio</a:t>
            </a:r>
          </a:p>
        </p:txBody>
      </p:sp>
      <p:sp>
        <p:nvSpPr>
          <p:cNvPr id="11" name="TextBox 10"/>
          <p:cNvSpPr txBox="1"/>
          <p:nvPr/>
        </p:nvSpPr>
        <p:spPr>
          <a:xfrm>
            <a:off x="1171566" y="3348998"/>
            <a:ext cx="1945650"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ro</a:t>
            </a:r>
            <a:r>
              <a:rPr lang="es-CO" sz="6000" dirty="0">
                <a:solidFill>
                  <a:srgbClr val="E87D1E"/>
                </a:solidFill>
                <a:latin typeface="Century Gothic" panose="020B0502020202020204" pitchFamily="34" charset="0"/>
                <a:cs typeface="Calibri" panose="020F0502020204030204" pitchFamily="34" charset="0"/>
              </a:rPr>
              <a:t>j</a:t>
            </a:r>
            <a:r>
              <a:rPr lang="es-CO" sz="6000" dirty="0">
                <a:solidFill>
                  <a:srgbClr val="115076"/>
                </a:solidFill>
                <a:latin typeface="Century Gothic" panose="020B0502020202020204" pitchFamily="34" charset="0"/>
                <a:cs typeface="Calibri" panose="020F0502020204030204" pitchFamily="34" charset="0"/>
              </a:rPr>
              <a:t>o</a:t>
            </a:r>
          </a:p>
        </p:txBody>
      </p:sp>
      <p:sp>
        <p:nvSpPr>
          <p:cNvPr id="10" name="TextBox 9"/>
          <p:cNvSpPr txBox="1"/>
          <p:nvPr/>
        </p:nvSpPr>
        <p:spPr>
          <a:xfrm>
            <a:off x="4826365" y="4563792"/>
            <a:ext cx="2570056"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de</a:t>
            </a:r>
            <a:r>
              <a:rPr lang="es-CO" sz="6000" dirty="0">
                <a:solidFill>
                  <a:srgbClr val="E87D1E"/>
                </a:solidFill>
                <a:latin typeface="Century Gothic" panose="020B0502020202020204" pitchFamily="34" charset="0"/>
                <a:cs typeface="Calibri" panose="020F0502020204030204" pitchFamily="34" charset="0"/>
              </a:rPr>
              <a:t>j</a:t>
            </a:r>
            <a:r>
              <a:rPr lang="es-CO" sz="6000" dirty="0">
                <a:solidFill>
                  <a:srgbClr val="115076"/>
                </a:solidFill>
                <a:latin typeface="Century Gothic" panose="020B0502020202020204" pitchFamily="34" charset="0"/>
                <a:cs typeface="Calibri" panose="020F0502020204030204" pitchFamily="34" charset="0"/>
              </a:rPr>
              <a:t>ar</a:t>
            </a:r>
          </a:p>
        </p:txBody>
      </p:sp>
      <p:sp>
        <p:nvSpPr>
          <p:cNvPr id="7" name="TextBox 6"/>
          <p:cNvSpPr txBox="1"/>
          <p:nvPr/>
        </p:nvSpPr>
        <p:spPr>
          <a:xfrm>
            <a:off x="8305042" y="124340"/>
            <a:ext cx="3583896"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me</a:t>
            </a:r>
            <a:r>
              <a:rPr lang="es-CO" sz="6000" dirty="0">
                <a:solidFill>
                  <a:srgbClr val="E87D1E"/>
                </a:solidFill>
                <a:latin typeface="Century Gothic" panose="020B0502020202020204" pitchFamily="34" charset="0"/>
                <a:cs typeface="Calibri" panose="020F0502020204030204" pitchFamily="34" charset="0"/>
              </a:rPr>
              <a:t>j</a:t>
            </a:r>
            <a:r>
              <a:rPr lang="es-CO" sz="6000" dirty="0">
                <a:solidFill>
                  <a:srgbClr val="115076"/>
                </a:solidFill>
                <a:latin typeface="Century Gothic" panose="020B0502020202020204" pitchFamily="34" charset="0"/>
                <a:cs typeface="Calibri" panose="020F0502020204030204" pitchFamily="34" charset="0"/>
              </a:rPr>
              <a:t>or</a:t>
            </a:r>
          </a:p>
        </p:txBody>
      </p:sp>
      <p:sp>
        <p:nvSpPr>
          <p:cNvPr id="8" name="TextBox 7"/>
          <p:cNvSpPr txBox="1"/>
          <p:nvPr/>
        </p:nvSpPr>
        <p:spPr>
          <a:xfrm>
            <a:off x="8381037" y="3411616"/>
            <a:ext cx="3426637"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mu</a:t>
            </a:r>
            <a:r>
              <a:rPr lang="es-CO" sz="6000" dirty="0">
                <a:solidFill>
                  <a:srgbClr val="E87D1E"/>
                </a:solidFill>
                <a:latin typeface="Century Gothic" panose="020B0502020202020204" pitchFamily="34" charset="0"/>
                <a:cs typeface="Calibri" panose="020F0502020204030204" pitchFamily="34" charset="0"/>
              </a:rPr>
              <a:t>j</a:t>
            </a:r>
            <a:r>
              <a:rPr lang="es-CO" sz="6000" dirty="0">
                <a:solidFill>
                  <a:srgbClr val="115076"/>
                </a:solidFill>
                <a:latin typeface="Century Gothic" panose="020B0502020202020204" pitchFamily="34" charset="0"/>
                <a:cs typeface="Calibri" panose="020F0502020204030204" pitchFamily="34" charset="0"/>
              </a:rPr>
              <a:t>er</a:t>
            </a:r>
          </a:p>
        </p:txBody>
      </p:sp>
      <p:sp>
        <p:nvSpPr>
          <p:cNvPr id="19" name="TextBox 18"/>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501437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j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j_ojo.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subTnLst>
                                    <p:audio>
                                      <p:cMediaNode>
                                        <p:cTn display="0" masterRel="sameClick">
                                          <p:stCondLst>
                                            <p:cond evt="begin" delay="0">
                                              <p:tn val="18"/>
                                            </p:cond>
                                          </p:stCondLst>
                                          <p:endCondLst>
                                            <p:cond evt="onStopAudio" delay="0">
                                              <p:tgtEl>
                                                <p:sldTgt/>
                                              </p:tgtEl>
                                            </p:cond>
                                          </p:endCondLst>
                                        </p:cTn>
                                        <p:tgtEl>
                                          <p:sndTgt r:embed="rId5" name="j_julio.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subTnLst>
                                    <p:audio>
                                      <p:cMediaNode>
                                        <p:cTn display="0" masterRel="sameClick">
                                          <p:stCondLst>
                                            <p:cond evt="begin" delay="0">
                                              <p:tn val="23"/>
                                            </p:cond>
                                          </p:stCondLst>
                                          <p:endCondLst>
                                            <p:cond evt="onStopAudio" delay="0">
                                              <p:tgtEl>
                                                <p:sldTgt/>
                                              </p:tgtEl>
                                            </p:cond>
                                          </p:endCondLst>
                                        </p:cTn>
                                        <p:tgtEl>
                                          <p:sndTgt r:embed="rId6" name="j_mejor.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subTnLst>
                                    <p:audio>
                                      <p:cMediaNode>
                                        <p:cTn display="0" masterRel="sameClick">
                                          <p:stCondLst>
                                            <p:cond evt="begin" delay="0">
                                              <p:tn val="28"/>
                                            </p:cond>
                                          </p:stCondLst>
                                          <p:endCondLst>
                                            <p:cond evt="onStopAudio" delay="0">
                                              <p:tgtEl>
                                                <p:sldTgt/>
                                              </p:tgtEl>
                                            </p:cond>
                                          </p:endCondLst>
                                        </p:cTn>
                                        <p:tgtEl>
                                          <p:sndTgt r:embed="rId7" name="j_rojo.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subTnLst>
                                    <p:audio>
                                      <p:cMediaNode>
                                        <p:cTn display="0" masterRel="sameClick">
                                          <p:stCondLst>
                                            <p:cond evt="begin" delay="0">
                                              <p:tn val="33"/>
                                            </p:cond>
                                          </p:stCondLst>
                                          <p:endCondLst>
                                            <p:cond evt="onStopAudio" delay="0">
                                              <p:tgtEl>
                                                <p:sldTgt/>
                                              </p:tgtEl>
                                            </p:cond>
                                          </p:endCondLst>
                                        </p:cTn>
                                        <p:tgtEl>
                                          <p:sndTgt r:embed="rId8" name="j_dejar.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subTnLst>
                                    <p:audio>
                                      <p:cMediaNode>
                                        <p:cTn display="0" masterRel="sameClick">
                                          <p:stCondLst>
                                            <p:cond evt="begin" delay="0">
                                              <p:tn val="38"/>
                                            </p:cond>
                                          </p:stCondLst>
                                          <p:endCondLst>
                                            <p:cond evt="onStopAudio" delay="0">
                                              <p:tgtEl>
                                                <p:sldTgt/>
                                              </p:tgtEl>
                                            </p:cond>
                                          </p:endCondLst>
                                        </p:cTn>
                                        <p:tgtEl>
                                          <p:sndTgt r:embed="rId9" name="j_muj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12" grpId="0"/>
      <p:bldP spid="11" grpId="0"/>
      <p:bldP spid="10" grpId="0"/>
      <p:bldP spid="7" grpId="0"/>
      <p:bldP spid="8"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7573" y="522447"/>
            <a:ext cx="10515600" cy="1325563"/>
          </a:xfrm>
        </p:spPr>
        <p:txBody>
          <a:bodyPr>
            <a:normAutofit fontScale="90000"/>
          </a:bodyPr>
          <a:lstStyle/>
          <a:p>
            <a:pPr algn="ctr"/>
            <a:r>
              <a:rPr lang="en-GB" sz="11100" b="1" dirty="0">
                <a:solidFill>
                  <a:srgbClr val="115076"/>
                </a:solidFill>
                <a:latin typeface="Century Gothic" panose="020B0502020202020204" pitchFamily="34" charset="0"/>
                <a:cs typeface="Calibri" panose="020F0502020204030204" pitchFamily="34" charset="0"/>
              </a:rPr>
              <a:t>j</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4" name="Rounded Rectangle 3" descr="rectangle"/>
          <p:cNvSpPr/>
          <p:nvPr/>
        </p:nvSpPr>
        <p:spPr>
          <a:xfrm>
            <a:off x="4479444" y="1860017"/>
            <a:ext cx="3230691" cy="2744130"/>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TextBox 4"/>
          <p:cNvSpPr txBox="1"/>
          <p:nvPr/>
        </p:nvSpPr>
        <p:spPr>
          <a:xfrm>
            <a:off x="4826365" y="3455249"/>
            <a:ext cx="2539269"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o</a:t>
            </a:r>
            <a:r>
              <a:rPr lang="es-CO" sz="6000" dirty="0">
                <a:solidFill>
                  <a:srgbClr val="E87D1E"/>
                </a:solidFill>
                <a:latin typeface="Century Gothic" panose="020B0502020202020204" pitchFamily="34" charset="0"/>
                <a:cs typeface="Calibri" panose="020F0502020204030204" pitchFamily="34" charset="0"/>
              </a:rPr>
              <a:t>j</a:t>
            </a:r>
            <a:r>
              <a:rPr lang="es-CO" sz="6000" dirty="0">
                <a:solidFill>
                  <a:srgbClr val="115076"/>
                </a:solidFill>
                <a:latin typeface="Century Gothic" panose="020B0502020202020204" pitchFamily="34" charset="0"/>
                <a:cs typeface="Calibri" panose="020F0502020204030204" pitchFamily="34" charset="0"/>
              </a:rPr>
              <a:t>o</a:t>
            </a:r>
          </a:p>
        </p:txBody>
      </p:sp>
      <p:sp>
        <p:nvSpPr>
          <p:cNvPr id="12" name="TextBox 11"/>
          <p:cNvSpPr txBox="1"/>
          <p:nvPr/>
        </p:nvSpPr>
        <p:spPr>
          <a:xfrm>
            <a:off x="859363" y="169566"/>
            <a:ext cx="2570056"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j</a:t>
            </a:r>
            <a:r>
              <a:rPr lang="es-CO" sz="6000" dirty="0">
                <a:solidFill>
                  <a:srgbClr val="115076"/>
                </a:solidFill>
                <a:latin typeface="Century Gothic" panose="020B0502020202020204" pitchFamily="34" charset="0"/>
                <a:cs typeface="Calibri" panose="020F0502020204030204" pitchFamily="34" charset="0"/>
              </a:rPr>
              <a:t>ulio</a:t>
            </a:r>
          </a:p>
        </p:txBody>
      </p:sp>
      <p:sp>
        <p:nvSpPr>
          <p:cNvPr id="11" name="TextBox 10"/>
          <p:cNvSpPr txBox="1"/>
          <p:nvPr/>
        </p:nvSpPr>
        <p:spPr>
          <a:xfrm>
            <a:off x="1171566" y="3348998"/>
            <a:ext cx="1945650"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ro</a:t>
            </a:r>
            <a:r>
              <a:rPr lang="es-CO" sz="6000" dirty="0">
                <a:solidFill>
                  <a:srgbClr val="E87D1E"/>
                </a:solidFill>
                <a:latin typeface="Century Gothic" panose="020B0502020202020204" pitchFamily="34" charset="0"/>
                <a:cs typeface="Calibri" panose="020F0502020204030204" pitchFamily="34" charset="0"/>
              </a:rPr>
              <a:t>j</a:t>
            </a:r>
            <a:r>
              <a:rPr lang="es-CO" sz="6000" dirty="0">
                <a:solidFill>
                  <a:srgbClr val="115076"/>
                </a:solidFill>
                <a:latin typeface="Century Gothic" panose="020B0502020202020204" pitchFamily="34" charset="0"/>
                <a:cs typeface="Calibri" panose="020F0502020204030204" pitchFamily="34" charset="0"/>
              </a:rPr>
              <a:t>o</a:t>
            </a:r>
          </a:p>
        </p:txBody>
      </p:sp>
      <p:sp>
        <p:nvSpPr>
          <p:cNvPr id="10" name="TextBox 9"/>
          <p:cNvSpPr txBox="1"/>
          <p:nvPr/>
        </p:nvSpPr>
        <p:spPr>
          <a:xfrm>
            <a:off x="4826365" y="4563792"/>
            <a:ext cx="2570056"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de</a:t>
            </a:r>
            <a:r>
              <a:rPr lang="es-CO" sz="6000" dirty="0">
                <a:solidFill>
                  <a:srgbClr val="E87D1E"/>
                </a:solidFill>
                <a:latin typeface="Century Gothic" panose="020B0502020202020204" pitchFamily="34" charset="0"/>
                <a:cs typeface="Calibri" panose="020F0502020204030204" pitchFamily="34" charset="0"/>
              </a:rPr>
              <a:t>j</a:t>
            </a:r>
            <a:r>
              <a:rPr lang="es-CO" sz="6000" dirty="0">
                <a:solidFill>
                  <a:srgbClr val="115076"/>
                </a:solidFill>
                <a:latin typeface="Century Gothic" panose="020B0502020202020204" pitchFamily="34" charset="0"/>
                <a:cs typeface="Calibri" panose="020F0502020204030204" pitchFamily="34" charset="0"/>
              </a:rPr>
              <a:t>ar</a:t>
            </a:r>
          </a:p>
        </p:txBody>
      </p:sp>
      <p:sp>
        <p:nvSpPr>
          <p:cNvPr id="7" name="TextBox 6"/>
          <p:cNvSpPr txBox="1"/>
          <p:nvPr/>
        </p:nvSpPr>
        <p:spPr>
          <a:xfrm>
            <a:off x="8305042" y="124340"/>
            <a:ext cx="3583896"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me</a:t>
            </a:r>
            <a:r>
              <a:rPr lang="es-CO" sz="6000" dirty="0">
                <a:solidFill>
                  <a:srgbClr val="E87D1E"/>
                </a:solidFill>
                <a:latin typeface="Century Gothic" panose="020B0502020202020204" pitchFamily="34" charset="0"/>
                <a:cs typeface="Calibri" panose="020F0502020204030204" pitchFamily="34" charset="0"/>
              </a:rPr>
              <a:t>j</a:t>
            </a:r>
            <a:r>
              <a:rPr lang="es-CO" sz="6000" dirty="0">
                <a:solidFill>
                  <a:srgbClr val="115076"/>
                </a:solidFill>
                <a:latin typeface="Century Gothic" panose="020B0502020202020204" pitchFamily="34" charset="0"/>
                <a:cs typeface="Calibri" panose="020F0502020204030204" pitchFamily="34" charset="0"/>
              </a:rPr>
              <a:t>or</a:t>
            </a:r>
          </a:p>
        </p:txBody>
      </p:sp>
      <p:sp>
        <p:nvSpPr>
          <p:cNvPr id="8" name="TextBox 7"/>
          <p:cNvSpPr txBox="1"/>
          <p:nvPr/>
        </p:nvSpPr>
        <p:spPr>
          <a:xfrm>
            <a:off x="8381037" y="3411616"/>
            <a:ext cx="3426637"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mu</a:t>
            </a:r>
            <a:r>
              <a:rPr lang="es-CO" sz="6000" dirty="0">
                <a:solidFill>
                  <a:srgbClr val="E87D1E"/>
                </a:solidFill>
                <a:latin typeface="Century Gothic" panose="020B0502020202020204" pitchFamily="34" charset="0"/>
                <a:cs typeface="Calibri" panose="020F0502020204030204" pitchFamily="34" charset="0"/>
              </a:rPr>
              <a:t>j</a:t>
            </a:r>
            <a:r>
              <a:rPr lang="es-CO" sz="6000" dirty="0">
                <a:solidFill>
                  <a:srgbClr val="115076"/>
                </a:solidFill>
                <a:latin typeface="Century Gothic" panose="020B0502020202020204" pitchFamily="34" charset="0"/>
                <a:cs typeface="Calibri" panose="020F0502020204030204" pitchFamily="34" charset="0"/>
              </a:rPr>
              <a:t>er</a:t>
            </a:r>
          </a:p>
        </p:txBody>
      </p:sp>
      <p:sp>
        <p:nvSpPr>
          <p:cNvPr id="19" name="TextBox 18"/>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2718187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12" grpId="0"/>
      <p:bldP spid="11" grpId="0"/>
      <p:bldP spid="10" grpId="0"/>
      <p:bldP spid="7" grpId="0"/>
      <p:bldP spid="8"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372" y="333026"/>
            <a:ext cx="10515600" cy="1325563"/>
          </a:xfrm>
        </p:spPr>
        <p:txBody>
          <a:bodyPr>
            <a:normAutofit fontScale="90000"/>
          </a:bodyPr>
          <a:lstStyle/>
          <a:p>
            <a:pPr algn="ctr"/>
            <a:r>
              <a:rPr lang="en-GB" sz="13300" b="1" dirty="0" err="1">
                <a:solidFill>
                  <a:srgbClr val="115076"/>
                </a:solidFill>
                <a:latin typeface="Century Gothic" panose="020B0502020202020204" pitchFamily="34" charset="0"/>
                <a:cs typeface="Calibri" panose="020F0502020204030204" pitchFamily="34" charset="0"/>
              </a:rPr>
              <a:t>ge</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4" name="Rounded Rectangle 3" descr="rectangle"/>
          <p:cNvSpPr/>
          <p:nvPr/>
        </p:nvSpPr>
        <p:spPr>
          <a:xfrm>
            <a:off x="4198701" y="1839433"/>
            <a:ext cx="3758609" cy="2717744"/>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6" name="Picture 6" descr="silhouettes of five peopl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89433" y="2224030"/>
            <a:ext cx="2813133" cy="131748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784998" y="3476498"/>
            <a:ext cx="2622004"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ge</a:t>
            </a:r>
            <a:r>
              <a:rPr lang="es-CO" sz="6000" dirty="0">
                <a:solidFill>
                  <a:srgbClr val="115076"/>
                </a:solidFill>
                <a:latin typeface="Century Gothic" panose="020B0502020202020204" pitchFamily="34" charset="0"/>
                <a:cs typeface="Calibri" panose="020F0502020204030204" pitchFamily="34" charset="0"/>
              </a:rPr>
              <a:t>nte</a:t>
            </a:r>
          </a:p>
        </p:txBody>
      </p:sp>
      <p:sp>
        <p:nvSpPr>
          <p:cNvPr id="7" name="TextBox 6"/>
          <p:cNvSpPr txBox="1"/>
          <p:nvPr/>
        </p:nvSpPr>
        <p:spPr>
          <a:xfrm>
            <a:off x="799986" y="202749"/>
            <a:ext cx="3555999"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ima</a:t>
            </a:r>
            <a:r>
              <a:rPr lang="es-CO" sz="6000" dirty="0">
                <a:solidFill>
                  <a:srgbClr val="E87D1E"/>
                </a:solidFill>
                <a:latin typeface="Century Gothic" panose="020B0502020202020204" pitchFamily="34" charset="0"/>
                <a:cs typeface="Calibri" panose="020F0502020204030204" pitchFamily="34" charset="0"/>
              </a:rPr>
              <a:t>ge</a:t>
            </a:r>
            <a:r>
              <a:rPr lang="es-CO" sz="6000" dirty="0">
                <a:solidFill>
                  <a:srgbClr val="115076"/>
                </a:solidFill>
                <a:latin typeface="Century Gothic" panose="020B0502020202020204" pitchFamily="34" charset="0"/>
                <a:cs typeface="Calibri" panose="020F0502020204030204" pitchFamily="34" charset="0"/>
              </a:rPr>
              <a:t>n</a:t>
            </a:r>
          </a:p>
        </p:txBody>
      </p:sp>
      <p:pic>
        <p:nvPicPr>
          <p:cNvPr id="20486" name="Picture 6" descr="polaroid pictures"/>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60302" y="1309484"/>
            <a:ext cx="1780934" cy="145223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65838" y="3357667"/>
            <a:ext cx="2660304"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ge</a:t>
            </a:r>
            <a:r>
              <a:rPr lang="es-CO" sz="6000" dirty="0">
                <a:solidFill>
                  <a:srgbClr val="115076"/>
                </a:solidFill>
                <a:latin typeface="Century Gothic" panose="020B0502020202020204" pitchFamily="34" charset="0"/>
                <a:cs typeface="Calibri" panose="020F0502020204030204" pitchFamily="34" charset="0"/>
              </a:rPr>
              <a:t>sto</a:t>
            </a:r>
          </a:p>
        </p:txBody>
      </p:sp>
      <p:pic>
        <p:nvPicPr>
          <p:cNvPr id="20484" name="Picture 4" descr="hand making 'ok' sign"/>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62981" y="4404593"/>
            <a:ext cx="1163991" cy="161756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2898771" y="4699842"/>
            <a:ext cx="6358467" cy="923330"/>
          </a:xfrm>
          <a:prstGeom prst="rect">
            <a:avLst/>
          </a:prstGeom>
          <a:noFill/>
        </p:spPr>
        <p:txBody>
          <a:bodyPr wrap="square" rtlCol="0">
            <a:spAutoFit/>
          </a:bodyPr>
          <a:lstStyle/>
          <a:p>
            <a:pPr algn="ctr"/>
            <a:r>
              <a:rPr lang="es-CO" sz="5400" dirty="0">
                <a:solidFill>
                  <a:srgbClr val="E87D1E"/>
                </a:solidFill>
                <a:latin typeface="Century Gothic" panose="020B0502020202020204" pitchFamily="34" charset="0"/>
                <a:cs typeface="Calibri" panose="020F0502020204030204" pitchFamily="34" charset="0"/>
              </a:rPr>
              <a:t>ge</a:t>
            </a:r>
            <a:r>
              <a:rPr lang="es-CO" sz="5400" dirty="0">
                <a:solidFill>
                  <a:srgbClr val="115076"/>
                </a:solidFill>
                <a:latin typeface="Century Gothic" panose="020B0502020202020204" pitchFamily="34" charset="0"/>
                <a:cs typeface="Calibri" panose="020F0502020204030204" pitchFamily="34" charset="0"/>
              </a:rPr>
              <a:t>neralmente</a:t>
            </a:r>
          </a:p>
        </p:txBody>
      </p:sp>
      <p:sp>
        <p:nvSpPr>
          <p:cNvPr id="15" name="TextBox 14"/>
          <p:cNvSpPr txBox="1"/>
          <p:nvPr/>
        </p:nvSpPr>
        <p:spPr>
          <a:xfrm>
            <a:off x="4755388" y="5486479"/>
            <a:ext cx="2600216" cy="646331"/>
          </a:xfrm>
          <a:prstGeom prst="rect">
            <a:avLst/>
          </a:prstGeom>
          <a:noFill/>
        </p:spPr>
        <p:txBody>
          <a:bodyPr wrap="square" rtlCol="0">
            <a:spAutoFit/>
          </a:bodyPr>
          <a:lstStyle/>
          <a:p>
            <a:pPr algn="ctr"/>
            <a:r>
              <a:rPr lang="en-GB" sz="3600" dirty="0">
                <a:solidFill>
                  <a:srgbClr val="115076"/>
                </a:solidFill>
                <a:latin typeface="Century Gothic" panose="020B0502020202020204" pitchFamily="34" charset="0"/>
                <a:cs typeface="Calibri" panose="020F0502020204030204" pitchFamily="34" charset="0"/>
              </a:rPr>
              <a:t>[generally]</a:t>
            </a:r>
          </a:p>
        </p:txBody>
      </p:sp>
      <p:sp>
        <p:nvSpPr>
          <p:cNvPr id="8" name="TextBox 7"/>
          <p:cNvSpPr txBox="1"/>
          <p:nvPr/>
        </p:nvSpPr>
        <p:spPr>
          <a:xfrm>
            <a:off x="8282661" y="202748"/>
            <a:ext cx="3681798"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reco</a:t>
            </a:r>
            <a:r>
              <a:rPr lang="es-CO" sz="6000" dirty="0">
                <a:solidFill>
                  <a:srgbClr val="E87D1E"/>
                </a:solidFill>
                <a:latin typeface="Century Gothic" panose="020B0502020202020204" pitchFamily="34" charset="0"/>
                <a:cs typeface="Calibri" panose="020F0502020204030204" pitchFamily="34" charset="0"/>
              </a:rPr>
              <a:t>ge</a:t>
            </a:r>
            <a:r>
              <a:rPr lang="es-CO" sz="6000" dirty="0">
                <a:solidFill>
                  <a:srgbClr val="115076"/>
                </a:solidFill>
                <a:latin typeface="Century Gothic" panose="020B0502020202020204" pitchFamily="34" charset="0"/>
                <a:cs typeface="Calibri" panose="020F0502020204030204" pitchFamily="34" charset="0"/>
              </a:rPr>
              <a:t>r</a:t>
            </a:r>
          </a:p>
        </p:txBody>
      </p:sp>
      <p:pic>
        <p:nvPicPr>
          <p:cNvPr id="20488" name="Picture 8" descr="Man picking up a suitcas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076909" y="1452484"/>
            <a:ext cx="1938421" cy="164119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7598131" y="3388930"/>
            <a:ext cx="5050858"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ar</a:t>
            </a:r>
            <a:r>
              <a:rPr lang="es-CO" sz="6000" dirty="0">
                <a:solidFill>
                  <a:srgbClr val="E87D1E"/>
                </a:solidFill>
                <a:latin typeface="Century Gothic" panose="020B0502020202020204" pitchFamily="34" charset="0"/>
                <a:cs typeface="Calibri" panose="020F0502020204030204" pitchFamily="34" charset="0"/>
              </a:rPr>
              <a:t>ge</a:t>
            </a:r>
            <a:r>
              <a:rPr lang="es-CO" sz="6000" dirty="0">
                <a:solidFill>
                  <a:srgbClr val="115076"/>
                </a:solidFill>
                <a:latin typeface="Century Gothic" panose="020B0502020202020204" pitchFamily="34" charset="0"/>
                <a:cs typeface="Calibri" panose="020F0502020204030204" pitchFamily="34" charset="0"/>
              </a:rPr>
              <a:t>ntino</a:t>
            </a:r>
          </a:p>
        </p:txBody>
      </p:sp>
      <p:pic>
        <p:nvPicPr>
          <p:cNvPr id="20482" name="Picture 2" descr="Flag of Argentin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212220" y="4571853"/>
            <a:ext cx="1893134" cy="946567"/>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2841241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ge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ge_gente.wav"/>
                                        </p:tgtEl>
                                      </p:cMediaNode>
                                    </p:audio>
                                  </p:sub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5" name="ge_imagen.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0486"/>
                                        </p:tgtEl>
                                        <p:attrNameLst>
                                          <p:attrName>style.visibility</p:attrName>
                                        </p:attrNameLst>
                                      </p:cBhvr>
                                      <p:to>
                                        <p:strVal val="visible"/>
                                      </p:to>
                                    </p:set>
                                    <p:animEffect transition="in" filter="fade">
                                      <p:cBhvr>
                                        <p:cTn id="28" dur="500"/>
                                        <p:tgtEl>
                                          <p:spTgt spid="20486"/>
                                        </p:tgtEl>
                                      </p:cBhvr>
                                    </p:animEffect>
                                  </p:childTnLst>
                                  <p:subTnLst>
                                    <p:audio>
                                      <p:cMediaNode>
                                        <p:cTn display="0" masterRel="sameClick">
                                          <p:stCondLst>
                                            <p:cond evt="begin" delay="0">
                                              <p:tn val="26"/>
                                            </p:cond>
                                          </p:stCondLst>
                                          <p:endCondLst>
                                            <p:cond evt="onStopAudio" delay="0">
                                              <p:tgtEl>
                                                <p:sldTgt/>
                                              </p:tgtEl>
                                            </p:cond>
                                          </p:endCondLst>
                                        </p:cTn>
                                        <p:tgtEl>
                                          <p:sndTgt r:embed="rId5" name="ge_imagen.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6" name="ge_recoger.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0488"/>
                                        </p:tgtEl>
                                        <p:attrNameLst>
                                          <p:attrName>style.visibility</p:attrName>
                                        </p:attrNameLst>
                                      </p:cBhvr>
                                      <p:to>
                                        <p:strVal val="visible"/>
                                      </p:to>
                                    </p:set>
                                    <p:animEffect transition="in" filter="fade">
                                      <p:cBhvr>
                                        <p:cTn id="38" dur="500"/>
                                        <p:tgtEl>
                                          <p:spTgt spid="20488"/>
                                        </p:tgtEl>
                                      </p:cBhvr>
                                    </p:animEffect>
                                  </p:childTnLst>
                                  <p:subTnLst>
                                    <p:audio>
                                      <p:cMediaNode>
                                        <p:cTn display="0" masterRel="sameClick">
                                          <p:stCondLst>
                                            <p:cond evt="begin" delay="0">
                                              <p:tn val="36"/>
                                            </p:cond>
                                          </p:stCondLst>
                                          <p:endCondLst>
                                            <p:cond evt="onStopAudio" delay="0">
                                              <p:tgtEl>
                                                <p:sldTgt/>
                                              </p:tgtEl>
                                            </p:cond>
                                          </p:endCondLst>
                                        </p:cTn>
                                        <p:tgtEl>
                                          <p:sndTgt r:embed="rId6" name="ge_recoger.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subTnLst>
                                    <p:audio>
                                      <p:cMediaNode>
                                        <p:cTn display="0" masterRel="sameClick">
                                          <p:stCondLst>
                                            <p:cond evt="begin" delay="0">
                                              <p:tn val="41"/>
                                            </p:cond>
                                          </p:stCondLst>
                                          <p:endCondLst>
                                            <p:cond evt="onStopAudio" delay="0">
                                              <p:tgtEl>
                                                <p:sldTgt/>
                                              </p:tgtEl>
                                            </p:cond>
                                          </p:endCondLst>
                                        </p:cTn>
                                        <p:tgtEl>
                                          <p:sndTgt r:embed="rId7" name="ge_gesto.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0484"/>
                                        </p:tgtEl>
                                        <p:attrNameLst>
                                          <p:attrName>style.visibility</p:attrName>
                                        </p:attrNameLst>
                                      </p:cBhvr>
                                      <p:to>
                                        <p:strVal val="visible"/>
                                      </p:to>
                                    </p:set>
                                    <p:animEffect transition="in" filter="fade">
                                      <p:cBhvr>
                                        <p:cTn id="48" dur="500"/>
                                        <p:tgtEl>
                                          <p:spTgt spid="20484"/>
                                        </p:tgtEl>
                                      </p:cBhvr>
                                    </p:animEffect>
                                  </p:childTnLst>
                                  <p:subTnLst>
                                    <p:audio>
                                      <p:cMediaNode>
                                        <p:cTn display="0" masterRel="sameClick">
                                          <p:stCondLst>
                                            <p:cond evt="begin" delay="0">
                                              <p:tn val="46"/>
                                            </p:cond>
                                          </p:stCondLst>
                                          <p:endCondLst>
                                            <p:cond evt="onStopAudio" delay="0">
                                              <p:tgtEl>
                                                <p:sldTgt/>
                                              </p:tgtEl>
                                            </p:cond>
                                          </p:endCondLst>
                                        </p:cTn>
                                        <p:tgtEl>
                                          <p:sndTgt r:embed="rId7" name="ge_gesto.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500"/>
                                        <p:tgtEl>
                                          <p:spTgt spid="11"/>
                                        </p:tgtEl>
                                      </p:cBhvr>
                                    </p:animEffect>
                                  </p:childTnLst>
                                  <p:subTnLst>
                                    <p:audio>
                                      <p:cMediaNode>
                                        <p:cTn display="0" masterRel="sameClick">
                                          <p:stCondLst>
                                            <p:cond evt="begin" delay="0">
                                              <p:tn val="51"/>
                                            </p:cond>
                                          </p:stCondLst>
                                          <p:endCondLst>
                                            <p:cond evt="onStopAudio" delay="0">
                                              <p:tgtEl>
                                                <p:sldTgt/>
                                              </p:tgtEl>
                                            </p:cond>
                                          </p:endCondLst>
                                        </p:cTn>
                                        <p:tgtEl>
                                          <p:sndTgt r:embed="rId8" name="ge_generalmente.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fade">
                                      <p:cBhvr>
                                        <p:cTn id="58" dur="500"/>
                                        <p:tgtEl>
                                          <p:spTgt spid="15"/>
                                        </p:tgtEl>
                                      </p:cBhvr>
                                    </p:animEffect>
                                  </p:childTnLst>
                                  <p:subTnLst>
                                    <p:audio>
                                      <p:cMediaNode>
                                        <p:cTn display="0" masterRel="sameClick">
                                          <p:stCondLst>
                                            <p:cond evt="begin" delay="0">
                                              <p:tn val="56"/>
                                            </p:cond>
                                          </p:stCondLst>
                                          <p:endCondLst>
                                            <p:cond evt="onStopAudio" delay="0">
                                              <p:tgtEl>
                                                <p:sldTgt/>
                                              </p:tgtEl>
                                            </p:cond>
                                          </p:endCondLst>
                                        </p:cTn>
                                        <p:tgtEl>
                                          <p:sndTgt r:embed="rId8" name="ge_generalmente.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subTnLst>
                                    <p:audio>
                                      <p:cMediaNode>
                                        <p:cTn display="0" masterRel="sameClick">
                                          <p:stCondLst>
                                            <p:cond evt="begin" delay="0">
                                              <p:tn val="61"/>
                                            </p:cond>
                                          </p:stCondLst>
                                          <p:endCondLst>
                                            <p:cond evt="onStopAudio" delay="0">
                                              <p:tgtEl>
                                                <p:sldTgt/>
                                              </p:tgtEl>
                                            </p:cond>
                                          </p:endCondLst>
                                        </p:cTn>
                                        <p:tgtEl>
                                          <p:sndTgt r:embed="rId9" name="ge_argentino.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0482"/>
                                        </p:tgtEl>
                                        <p:attrNameLst>
                                          <p:attrName>style.visibility</p:attrName>
                                        </p:attrNameLst>
                                      </p:cBhvr>
                                      <p:to>
                                        <p:strVal val="visible"/>
                                      </p:to>
                                    </p:set>
                                    <p:animEffect transition="in" filter="fade">
                                      <p:cBhvr>
                                        <p:cTn id="68" dur="500"/>
                                        <p:tgtEl>
                                          <p:spTgt spid="20482"/>
                                        </p:tgtEl>
                                      </p:cBhvr>
                                    </p:animEffect>
                                  </p:childTnLst>
                                  <p:subTnLst>
                                    <p:audio>
                                      <p:cMediaNode>
                                        <p:cTn display="0" masterRel="sameClick">
                                          <p:stCondLst>
                                            <p:cond evt="begin" delay="0">
                                              <p:tn val="66"/>
                                            </p:cond>
                                          </p:stCondLst>
                                          <p:endCondLst>
                                            <p:cond evt="onStopAudio" delay="0">
                                              <p:tgtEl>
                                                <p:sldTgt/>
                                              </p:tgtEl>
                                            </p:cond>
                                          </p:endCondLst>
                                        </p:cTn>
                                        <p:tgtEl>
                                          <p:sndTgt r:embed="rId9" name="ge_argentin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7" grpId="0"/>
      <p:bldP spid="9" grpId="0"/>
      <p:bldP spid="11" grpId="0"/>
      <p:bldP spid="15" grpId="0"/>
      <p:bldP spid="8" grpId="0"/>
      <p:bldP spid="10"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372" y="333026"/>
            <a:ext cx="10515600" cy="1325563"/>
          </a:xfrm>
        </p:spPr>
        <p:txBody>
          <a:bodyPr>
            <a:normAutofit fontScale="90000"/>
          </a:bodyPr>
          <a:lstStyle/>
          <a:p>
            <a:pPr algn="ctr"/>
            <a:r>
              <a:rPr lang="en-GB" sz="13300" b="1" dirty="0" err="1">
                <a:solidFill>
                  <a:srgbClr val="115076"/>
                </a:solidFill>
                <a:latin typeface="Century Gothic" panose="020B0502020202020204" pitchFamily="34" charset="0"/>
                <a:cs typeface="Calibri" panose="020F0502020204030204" pitchFamily="34" charset="0"/>
              </a:rPr>
              <a:t>ge</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4" name="Rounded Rectangle 3" descr="rectangle"/>
          <p:cNvSpPr/>
          <p:nvPr/>
        </p:nvSpPr>
        <p:spPr>
          <a:xfrm>
            <a:off x="4198701" y="1839433"/>
            <a:ext cx="3758609" cy="2717744"/>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TextBox 4"/>
          <p:cNvSpPr txBox="1"/>
          <p:nvPr/>
        </p:nvSpPr>
        <p:spPr>
          <a:xfrm>
            <a:off x="4784998" y="3476498"/>
            <a:ext cx="2622004"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ge</a:t>
            </a:r>
            <a:r>
              <a:rPr lang="es-CO" sz="6000" dirty="0">
                <a:solidFill>
                  <a:srgbClr val="115076"/>
                </a:solidFill>
                <a:latin typeface="Century Gothic" panose="020B0502020202020204" pitchFamily="34" charset="0"/>
                <a:cs typeface="Calibri" panose="020F0502020204030204" pitchFamily="34" charset="0"/>
              </a:rPr>
              <a:t>nte</a:t>
            </a:r>
          </a:p>
        </p:txBody>
      </p:sp>
      <p:sp>
        <p:nvSpPr>
          <p:cNvPr id="7" name="TextBox 6"/>
          <p:cNvSpPr txBox="1"/>
          <p:nvPr/>
        </p:nvSpPr>
        <p:spPr>
          <a:xfrm>
            <a:off x="799986" y="202749"/>
            <a:ext cx="3555999"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ima</a:t>
            </a:r>
            <a:r>
              <a:rPr lang="es-CO" sz="6000" dirty="0">
                <a:solidFill>
                  <a:srgbClr val="E87D1E"/>
                </a:solidFill>
                <a:latin typeface="Century Gothic" panose="020B0502020202020204" pitchFamily="34" charset="0"/>
                <a:cs typeface="Calibri" panose="020F0502020204030204" pitchFamily="34" charset="0"/>
              </a:rPr>
              <a:t>ge</a:t>
            </a:r>
            <a:r>
              <a:rPr lang="es-CO" sz="6000" dirty="0">
                <a:solidFill>
                  <a:srgbClr val="115076"/>
                </a:solidFill>
                <a:latin typeface="Century Gothic" panose="020B0502020202020204" pitchFamily="34" charset="0"/>
                <a:cs typeface="Calibri" panose="020F0502020204030204" pitchFamily="34" charset="0"/>
              </a:rPr>
              <a:t>n</a:t>
            </a:r>
          </a:p>
        </p:txBody>
      </p:sp>
      <p:sp>
        <p:nvSpPr>
          <p:cNvPr id="9" name="TextBox 8"/>
          <p:cNvSpPr txBox="1"/>
          <p:nvPr/>
        </p:nvSpPr>
        <p:spPr>
          <a:xfrm>
            <a:off x="665838" y="3357667"/>
            <a:ext cx="2660304"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ge</a:t>
            </a:r>
            <a:r>
              <a:rPr lang="es-CO" sz="6000" dirty="0">
                <a:solidFill>
                  <a:srgbClr val="115076"/>
                </a:solidFill>
                <a:latin typeface="Century Gothic" panose="020B0502020202020204" pitchFamily="34" charset="0"/>
                <a:cs typeface="Calibri" panose="020F0502020204030204" pitchFamily="34" charset="0"/>
              </a:rPr>
              <a:t>sto</a:t>
            </a:r>
          </a:p>
        </p:txBody>
      </p:sp>
      <p:sp>
        <p:nvSpPr>
          <p:cNvPr id="11" name="TextBox 10"/>
          <p:cNvSpPr txBox="1"/>
          <p:nvPr/>
        </p:nvSpPr>
        <p:spPr>
          <a:xfrm>
            <a:off x="2898771" y="4699842"/>
            <a:ext cx="6358467" cy="923330"/>
          </a:xfrm>
          <a:prstGeom prst="rect">
            <a:avLst/>
          </a:prstGeom>
          <a:noFill/>
        </p:spPr>
        <p:txBody>
          <a:bodyPr wrap="square" rtlCol="0">
            <a:spAutoFit/>
          </a:bodyPr>
          <a:lstStyle/>
          <a:p>
            <a:pPr algn="ctr"/>
            <a:r>
              <a:rPr lang="es-CO" sz="5400" dirty="0">
                <a:solidFill>
                  <a:srgbClr val="E87D1E"/>
                </a:solidFill>
                <a:latin typeface="Century Gothic" panose="020B0502020202020204" pitchFamily="34" charset="0"/>
                <a:cs typeface="Calibri" panose="020F0502020204030204" pitchFamily="34" charset="0"/>
              </a:rPr>
              <a:t>ge</a:t>
            </a:r>
            <a:r>
              <a:rPr lang="es-CO" sz="5400" dirty="0">
                <a:solidFill>
                  <a:srgbClr val="115076"/>
                </a:solidFill>
                <a:latin typeface="Century Gothic" panose="020B0502020202020204" pitchFamily="34" charset="0"/>
                <a:cs typeface="Calibri" panose="020F0502020204030204" pitchFamily="34" charset="0"/>
              </a:rPr>
              <a:t>neralmente</a:t>
            </a:r>
          </a:p>
        </p:txBody>
      </p:sp>
      <p:sp>
        <p:nvSpPr>
          <p:cNvPr id="8" name="TextBox 7"/>
          <p:cNvSpPr txBox="1"/>
          <p:nvPr/>
        </p:nvSpPr>
        <p:spPr>
          <a:xfrm>
            <a:off x="8282661" y="202748"/>
            <a:ext cx="3681798"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reco</a:t>
            </a:r>
            <a:r>
              <a:rPr lang="es-CO" sz="6000" dirty="0">
                <a:solidFill>
                  <a:srgbClr val="E87D1E"/>
                </a:solidFill>
                <a:latin typeface="Century Gothic" panose="020B0502020202020204" pitchFamily="34" charset="0"/>
                <a:cs typeface="Calibri" panose="020F0502020204030204" pitchFamily="34" charset="0"/>
              </a:rPr>
              <a:t>ge</a:t>
            </a:r>
            <a:r>
              <a:rPr lang="es-CO" sz="6000" dirty="0">
                <a:solidFill>
                  <a:srgbClr val="115076"/>
                </a:solidFill>
                <a:latin typeface="Century Gothic" panose="020B0502020202020204" pitchFamily="34" charset="0"/>
                <a:cs typeface="Calibri" panose="020F0502020204030204" pitchFamily="34" charset="0"/>
              </a:rPr>
              <a:t>r</a:t>
            </a:r>
          </a:p>
        </p:txBody>
      </p:sp>
      <p:sp>
        <p:nvSpPr>
          <p:cNvPr id="10" name="TextBox 9"/>
          <p:cNvSpPr txBox="1"/>
          <p:nvPr/>
        </p:nvSpPr>
        <p:spPr>
          <a:xfrm>
            <a:off x="7598131" y="3388930"/>
            <a:ext cx="5050858"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ar</a:t>
            </a:r>
            <a:r>
              <a:rPr lang="es-CO" sz="6000" dirty="0">
                <a:solidFill>
                  <a:srgbClr val="E87D1E"/>
                </a:solidFill>
                <a:latin typeface="Century Gothic" panose="020B0502020202020204" pitchFamily="34" charset="0"/>
                <a:cs typeface="Calibri" panose="020F0502020204030204" pitchFamily="34" charset="0"/>
              </a:rPr>
              <a:t>ge</a:t>
            </a:r>
            <a:r>
              <a:rPr lang="es-CO" sz="6000" dirty="0">
                <a:solidFill>
                  <a:srgbClr val="115076"/>
                </a:solidFill>
                <a:latin typeface="Century Gothic" panose="020B0502020202020204" pitchFamily="34" charset="0"/>
                <a:cs typeface="Calibri" panose="020F0502020204030204" pitchFamily="34" charset="0"/>
              </a:rPr>
              <a:t>ntino</a:t>
            </a:r>
          </a:p>
        </p:txBody>
      </p:sp>
      <p:sp>
        <p:nvSpPr>
          <p:cNvPr id="17" name="TextBox 16"/>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3617911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ge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ge_gente.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subTnLst>
                                    <p:audio>
                                      <p:cMediaNode>
                                        <p:cTn display="0" masterRel="sameClick">
                                          <p:stCondLst>
                                            <p:cond evt="begin" delay="0">
                                              <p:tn val="18"/>
                                            </p:cond>
                                          </p:stCondLst>
                                          <p:endCondLst>
                                            <p:cond evt="onStopAudio" delay="0">
                                              <p:tgtEl>
                                                <p:sldTgt/>
                                              </p:tgtEl>
                                            </p:cond>
                                          </p:endCondLst>
                                        </p:cTn>
                                        <p:tgtEl>
                                          <p:sndTgt r:embed="rId5" name="ge_imagen.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subTnLst>
                                    <p:audio>
                                      <p:cMediaNode>
                                        <p:cTn display="0" masterRel="sameClick">
                                          <p:stCondLst>
                                            <p:cond evt="begin" delay="0">
                                              <p:tn val="23"/>
                                            </p:cond>
                                          </p:stCondLst>
                                          <p:endCondLst>
                                            <p:cond evt="onStopAudio" delay="0">
                                              <p:tgtEl>
                                                <p:sldTgt/>
                                              </p:tgtEl>
                                            </p:cond>
                                          </p:endCondLst>
                                        </p:cTn>
                                        <p:tgtEl>
                                          <p:sndTgt r:embed="rId6" name="ge_recoger.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7" name="ge_gesto.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subTnLst>
                                    <p:audio>
                                      <p:cMediaNode>
                                        <p:cTn display="0" masterRel="sameClick">
                                          <p:stCondLst>
                                            <p:cond evt="begin" delay="0">
                                              <p:tn val="33"/>
                                            </p:cond>
                                          </p:stCondLst>
                                          <p:endCondLst>
                                            <p:cond evt="onStopAudio" delay="0">
                                              <p:tgtEl>
                                                <p:sldTgt/>
                                              </p:tgtEl>
                                            </p:cond>
                                          </p:endCondLst>
                                        </p:cTn>
                                        <p:tgtEl>
                                          <p:sndTgt r:embed="rId8" name="ge_generalmente.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subTnLst>
                                    <p:audio>
                                      <p:cMediaNode>
                                        <p:cTn display="0" masterRel="sameClick">
                                          <p:stCondLst>
                                            <p:cond evt="begin" delay="0">
                                              <p:tn val="38"/>
                                            </p:cond>
                                          </p:stCondLst>
                                          <p:endCondLst>
                                            <p:cond evt="onStopAudio" delay="0">
                                              <p:tgtEl>
                                                <p:sldTgt/>
                                              </p:tgtEl>
                                            </p:cond>
                                          </p:endCondLst>
                                        </p:cTn>
                                        <p:tgtEl>
                                          <p:sndTgt r:embed="rId9" name="ge_argentin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7" grpId="0"/>
      <p:bldP spid="9" grpId="0"/>
      <p:bldP spid="11" grpId="0"/>
      <p:bldP spid="8"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A9AC2-7569-024C-B650-CCF062FBFA94}"/>
              </a:ext>
            </a:extLst>
          </p:cNvPr>
          <p:cNvSpPr>
            <a:spLocks noGrp="1"/>
          </p:cNvSpPr>
          <p:nvPr>
            <p:ph type="title"/>
          </p:nvPr>
        </p:nvSpPr>
        <p:spPr/>
        <p:txBody>
          <a:bodyPr>
            <a:normAutofit fontScale="90000"/>
          </a:bodyPr>
          <a:lstStyle/>
          <a:p>
            <a:pPr algn="ctr"/>
            <a:r>
              <a:rPr lang="en-GB" sz="13300" b="1" dirty="0">
                <a:solidFill>
                  <a:srgbClr val="115076"/>
                </a:solidFill>
                <a:latin typeface="Century Gothic" panose="020B0502020202020204" pitchFamily="34" charset="0"/>
                <a:cs typeface="Calibri" panose="020F0502020204030204" pitchFamily="34" charset="0"/>
              </a:rPr>
              <a:t>e</a:t>
            </a:r>
            <a:br>
              <a:rPr lang="en-GB" sz="9600" b="1" dirty="0">
                <a:solidFill>
                  <a:srgbClr val="115076"/>
                </a:solidFill>
                <a:latin typeface="Century Gothic" panose="020B0502020202020204" pitchFamily="34" charset="0"/>
                <a:cs typeface="Calibri" panose="020F0502020204030204" pitchFamily="34" charset="0"/>
              </a:rPr>
            </a:br>
            <a:endParaRPr lang="en-US" dirty="0"/>
          </a:p>
        </p:txBody>
      </p:sp>
      <p:sp>
        <p:nvSpPr>
          <p:cNvPr id="4" name="Rounded Rectangle 3" descr="rectangle">
            <a:extLst>
              <a:ext uri="{C183D7F6-B498-43B3-948B-1728B52AA6E4}">
                <adec:decorative xmlns:adec="http://schemas.microsoft.com/office/drawing/2017/decorative" val="1"/>
              </a:ext>
            </a:extLst>
          </p:cNvPr>
          <p:cNvSpPr/>
          <p:nvPr/>
        </p:nvSpPr>
        <p:spPr>
          <a:xfrm>
            <a:off x="4263083" y="1885063"/>
            <a:ext cx="3631095" cy="2677302"/>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a:p>
        </p:txBody>
      </p:sp>
      <p:sp>
        <p:nvSpPr>
          <p:cNvPr id="7" name="TextBox 6"/>
          <p:cNvSpPr txBox="1"/>
          <p:nvPr/>
        </p:nvSpPr>
        <p:spPr>
          <a:xfrm>
            <a:off x="4401041" y="3538094"/>
            <a:ext cx="3615910" cy="1015663"/>
          </a:xfrm>
          <a:prstGeom prst="rect">
            <a:avLst/>
          </a:prstGeom>
          <a:noFill/>
        </p:spPr>
        <p:txBody>
          <a:bodyPr wrap="square" rtlCol="0">
            <a:spAutoFit/>
          </a:bodyPr>
          <a:lstStyle/>
          <a:p>
            <a:r>
              <a:rPr lang="en-GB" sz="6000" dirty="0">
                <a:solidFill>
                  <a:srgbClr val="E87D1E"/>
                </a:solidFill>
                <a:latin typeface="Century Gothic" panose="020B0502020202020204" pitchFamily="34" charset="0"/>
                <a:cs typeface="Calibri" panose="020F0502020204030204" pitchFamily="34" charset="0"/>
              </a:rPr>
              <a:t>e</a:t>
            </a:r>
            <a:r>
              <a:rPr lang="en-GB" sz="6000" dirty="0">
                <a:solidFill>
                  <a:srgbClr val="115076"/>
                </a:solidFill>
                <a:latin typeface="Century Gothic" panose="020B0502020202020204" pitchFamily="34" charset="0"/>
                <a:cs typeface="Calibri" panose="020F0502020204030204" pitchFamily="34" charset="0"/>
              </a:rPr>
              <a:t>l</a:t>
            </a:r>
            <a:r>
              <a:rPr lang="en-GB" sz="6000" dirty="0">
                <a:solidFill>
                  <a:srgbClr val="E87D1E"/>
                </a:solidFill>
                <a:latin typeface="Century Gothic" panose="020B0502020202020204" pitchFamily="34" charset="0"/>
                <a:cs typeface="Calibri" panose="020F0502020204030204" pitchFamily="34" charset="0"/>
              </a:rPr>
              <a:t>e</a:t>
            </a:r>
            <a:r>
              <a:rPr lang="en-GB" sz="6000" dirty="0">
                <a:solidFill>
                  <a:srgbClr val="115076"/>
                </a:solidFill>
                <a:latin typeface="Century Gothic" panose="020B0502020202020204" pitchFamily="34" charset="0"/>
                <a:cs typeface="Calibri" panose="020F0502020204030204" pitchFamily="34" charset="0"/>
              </a:rPr>
              <a:t>fant</a:t>
            </a:r>
            <a:r>
              <a:rPr lang="en-GB" sz="6000" dirty="0">
                <a:solidFill>
                  <a:srgbClr val="E87D1E"/>
                </a:solidFill>
                <a:latin typeface="Century Gothic" panose="020B0502020202020204" pitchFamily="34" charset="0"/>
                <a:cs typeface="Calibri" panose="020F0502020204030204" pitchFamily="34" charset="0"/>
              </a:rPr>
              <a:t>e</a:t>
            </a:r>
          </a:p>
        </p:txBody>
      </p:sp>
      <p:sp>
        <p:nvSpPr>
          <p:cNvPr id="11" name="TextBox 10"/>
          <p:cNvSpPr txBox="1"/>
          <p:nvPr/>
        </p:nvSpPr>
        <p:spPr>
          <a:xfrm>
            <a:off x="1043513" y="176303"/>
            <a:ext cx="2743355" cy="1015663"/>
          </a:xfrm>
          <a:prstGeom prst="rect">
            <a:avLst/>
          </a:prstGeom>
          <a:noFill/>
        </p:spPr>
        <p:txBody>
          <a:bodyPr wrap="square" rtlCol="0">
            <a:spAutoFit/>
          </a:bodyPr>
          <a:lstStyle/>
          <a:p>
            <a:r>
              <a:rPr lang="en-GB" sz="6000" dirty="0">
                <a:solidFill>
                  <a:srgbClr val="115076"/>
                </a:solidFill>
                <a:latin typeface="Century Gothic" panose="020B0502020202020204" pitchFamily="34" charset="0"/>
                <a:cs typeface="Calibri" panose="020F0502020204030204" pitchFamily="34" charset="0"/>
              </a:rPr>
              <a:t>pap</a:t>
            </a:r>
            <a:r>
              <a:rPr lang="en-GB" sz="6000" dirty="0">
                <a:solidFill>
                  <a:srgbClr val="E87D1E"/>
                </a:solidFill>
                <a:latin typeface="Century Gothic" panose="020B0502020202020204" pitchFamily="34" charset="0"/>
                <a:cs typeface="Calibri" panose="020F0502020204030204" pitchFamily="34" charset="0"/>
              </a:rPr>
              <a:t>e</a:t>
            </a:r>
            <a:r>
              <a:rPr lang="en-GB" sz="6000" dirty="0">
                <a:solidFill>
                  <a:srgbClr val="115076"/>
                </a:solidFill>
                <a:latin typeface="Century Gothic" panose="020B0502020202020204" pitchFamily="34" charset="0"/>
                <a:cs typeface="Calibri" panose="020F0502020204030204" pitchFamily="34" charset="0"/>
              </a:rPr>
              <a:t>l</a:t>
            </a:r>
          </a:p>
        </p:txBody>
      </p:sp>
      <p:sp>
        <p:nvSpPr>
          <p:cNvPr id="12" name="TextBox 11"/>
          <p:cNvSpPr txBox="1"/>
          <p:nvPr/>
        </p:nvSpPr>
        <p:spPr>
          <a:xfrm>
            <a:off x="586029" y="3424966"/>
            <a:ext cx="3639872" cy="1015663"/>
          </a:xfrm>
          <a:prstGeom prst="rect">
            <a:avLst/>
          </a:prstGeom>
          <a:noFill/>
        </p:spPr>
        <p:txBody>
          <a:bodyPr wrap="square" rtlCol="0">
            <a:spAutoFit/>
          </a:bodyPr>
          <a:lstStyle/>
          <a:p>
            <a:r>
              <a:rPr lang="en-GB" sz="6000" dirty="0">
                <a:solidFill>
                  <a:srgbClr val="E87D1E"/>
                </a:solidFill>
                <a:latin typeface="Century Gothic" panose="020B0502020202020204" pitchFamily="34" charset="0"/>
                <a:cs typeface="Calibri" panose="020F0502020204030204" pitchFamily="34" charset="0"/>
              </a:rPr>
              <a:t>e</a:t>
            </a:r>
            <a:r>
              <a:rPr lang="en-GB" sz="6000" dirty="0">
                <a:solidFill>
                  <a:srgbClr val="115076"/>
                </a:solidFill>
                <a:latin typeface="Century Gothic" panose="020B0502020202020204" pitchFamily="34" charset="0"/>
                <a:cs typeface="Calibri" panose="020F0502020204030204" pitchFamily="34" charset="0"/>
              </a:rPr>
              <a:t>spalda</a:t>
            </a:r>
          </a:p>
        </p:txBody>
      </p:sp>
      <p:sp>
        <p:nvSpPr>
          <p:cNvPr id="10" name="TextBox 9"/>
          <p:cNvSpPr txBox="1"/>
          <p:nvPr/>
        </p:nvSpPr>
        <p:spPr>
          <a:xfrm>
            <a:off x="5077307" y="4620408"/>
            <a:ext cx="2219811" cy="1015663"/>
          </a:xfrm>
          <a:prstGeom prst="rect">
            <a:avLst/>
          </a:prstGeom>
          <a:noFill/>
        </p:spPr>
        <p:txBody>
          <a:bodyPr wrap="square" rtlCol="0">
            <a:spAutoFit/>
          </a:bodyPr>
          <a:lstStyle/>
          <a:p>
            <a:r>
              <a:rPr lang="en-GB" sz="6000" dirty="0">
                <a:solidFill>
                  <a:srgbClr val="E87D1E"/>
                </a:solidFill>
                <a:latin typeface="Century Gothic" panose="020B0502020202020204" pitchFamily="34" charset="0"/>
                <a:cs typeface="Calibri" panose="020F0502020204030204" pitchFamily="34" charset="0"/>
              </a:rPr>
              <a:t>e</a:t>
            </a:r>
            <a:r>
              <a:rPr lang="en-GB" sz="6000" dirty="0">
                <a:solidFill>
                  <a:srgbClr val="115076"/>
                </a:solidFill>
                <a:latin typeface="Century Gothic" panose="020B0502020202020204" pitchFamily="34" charset="0"/>
                <a:cs typeface="Calibri" panose="020F0502020204030204" pitchFamily="34" charset="0"/>
              </a:rPr>
              <a:t>star</a:t>
            </a:r>
          </a:p>
        </p:txBody>
      </p:sp>
      <p:sp>
        <p:nvSpPr>
          <p:cNvPr id="9" name="TextBox 8"/>
          <p:cNvSpPr txBox="1"/>
          <p:nvPr/>
        </p:nvSpPr>
        <p:spPr>
          <a:xfrm>
            <a:off x="9556918" y="176302"/>
            <a:ext cx="1379859" cy="1015663"/>
          </a:xfrm>
          <a:prstGeom prst="rect">
            <a:avLst/>
          </a:prstGeom>
          <a:noFill/>
        </p:spPr>
        <p:txBody>
          <a:bodyPr wrap="square" rtlCol="0">
            <a:spAutoFit/>
          </a:bodyPr>
          <a:lstStyle/>
          <a:p>
            <a:r>
              <a:rPr lang="en-GB" sz="6000" dirty="0">
                <a:solidFill>
                  <a:srgbClr val="E87D1E"/>
                </a:solidFill>
                <a:latin typeface="Century Gothic" panose="020B0502020202020204" pitchFamily="34" charset="0"/>
                <a:cs typeface="Calibri" panose="020F0502020204030204" pitchFamily="34" charset="0"/>
              </a:rPr>
              <a:t>e</a:t>
            </a:r>
            <a:r>
              <a:rPr lang="en-GB" sz="6000" dirty="0">
                <a:solidFill>
                  <a:srgbClr val="115076"/>
                </a:solidFill>
                <a:latin typeface="Century Gothic" panose="020B0502020202020204" pitchFamily="34" charset="0"/>
                <a:cs typeface="Calibri" panose="020F0502020204030204" pitchFamily="34" charset="0"/>
              </a:rPr>
              <a:t>n</a:t>
            </a:r>
          </a:p>
        </p:txBody>
      </p:sp>
      <p:sp>
        <p:nvSpPr>
          <p:cNvPr id="8" name="TextBox 7"/>
          <p:cNvSpPr txBox="1"/>
          <p:nvPr/>
        </p:nvSpPr>
        <p:spPr>
          <a:xfrm>
            <a:off x="8758444" y="3907745"/>
            <a:ext cx="2976805" cy="1015663"/>
          </a:xfrm>
          <a:prstGeom prst="rect">
            <a:avLst/>
          </a:prstGeom>
          <a:noFill/>
        </p:spPr>
        <p:txBody>
          <a:bodyPr wrap="square" rtlCol="0">
            <a:spAutoFit/>
          </a:bodyPr>
          <a:lstStyle/>
          <a:p>
            <a:pPr algn="ctr"/>
            <a:r>
              <a:rPr lang="en-GB" sz="6000" dirty="0" err="1">
                <a:solidFill>
                  <a:srgbClr val="115076"/>
                </a:solidFill>
                <a:latin typeface="Century Gothic" panose="020B0502020202020204" pitchFamily="34" charset="0"/>
                <a:cs typeface="Calibri" panose="020F0502020204030204" pitchFamily="34" charset="0"/>
              </a:rPr>
              <a:t>t</a:t>
            </a:r>
            <a:r>
              <a:rPr lang="en-GB" sz="6000" dirty="0" err="1">
                <a:solidFill>
                  <a:srgbClr val="E87D1E"/>
                </a:solidFill>
                <a:latin typeface="Century Gothic" panose="020B0502020202020204" pitchFamily="34" charset="0"/>
                <a:cs typeface="Calibri" panose="020F0502020204030204" pitchFamily="34" charset="0"/>
              </a:rPr>
              <a:t>e</a:t>
            </a:r>
            <a:r>
              <a:rPr lang="en-GB" sz="6000" dirty="0" err="1">
                <a:solidFill>
                  <a:srgbClr val="115076"/>
                </a:solidFill>
                <a:latin typeface="Century Gothic" panose="020B0502020202020204" pitchFamily="34" charset="0"/>
                <a:cs typeface="Calibri" panose="020F0502020204030204" pitchFamily="34" charset="0"/>
              </a:rPr>
              <a:t>n</a:t>
            </a:r>
            <a:r>
              <a:rPr lang="en-GB" sz="6000" dirty="0" err="1">
                <a:solidFill>
                  <a:srgbClr val="E87D1E"/>
                </a:solidFill>
                <a:latin typeface="Century Gothic" panose="020B0502020202020204" pitchFamily="34" charset="0"/>
                <a:cs typeface="Calibri" panose="020F0502020204030204" pitchFamily="34" charset="0"/>
              </a:rPr>
              <a:t>e</a:t>
            </a:r>
            <a:r>
              <a:rPr lang="en-GB" sz="6000" dirty="0" err="1">
                <a:solidFill>
                  <a:srgbClr val="115076"/>
                </a:solidFill>
                <a:latin typeface="Century Gothic" panose="020B0502020202020204" pitchFamily="34" charset="0"/>
                <a:cs typeface="Calibri" panose="020F0502020204030204" pitchFamily="34" charset="0"/>
              </a:rPr>
              <a:t>r</a:t>
            </a:r>
            <a:endParaRPr lang="en-GB" sz="6000" dirty="0">
              <a:solidFill>
                <a:srgbClr val="115076"/>
              </a:solidFill>
              <a:latin typeface="Century Gothic" panose="020B0502020202020204" pitchFamily="34" charset="0"/>
              <a:cs typeface="Calibri" panose="020F0502020204030204" pitchFamily="34" charset="0"/>
            </a:endParaRPr>
          </a:p>
        </p:txBody>
      </p:sp>
      <p:sp>
        <p:nvSpPr>
          <p:cNvPr id="19" name="TextBox 18"/>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600082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7" grpId="0"/>
      <p:bldP spid="11" grpId="0"/>
      <p:bldP spid="12" grpId="0"/>
      <p:bldP spid="10" grpId="0"/>
      <p:bldP spid="9" grpId="0"/>
      <p:bldP spid="8"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5307" y="296827"/>
            <a:ext cx="10515600" cy="1325563"/>
          </a:xfrm>
        </p:spPr>
        <p:txBody>
          <a:bodyPr>
            <a:normAutofit fontScale="90000"/>
          </a:bodyPr>
          <a:lstStyle/>
          <a:p>
            <a:pPr algn="ctr"/>
            <a:r>
              <a:rPr lang="en-GB" sz="13300" b="1" dirty="0" err="1">
                <a:solidFill>
                  <a:srgbClr val="115076"/>
                </a:solidFill>
                <a:latin typeface="Century Gothic" panose="020B0502020202020204" pitchFamily="34" charset="0"/>
                <a:cs typeface="Calibri" panose="020F0502020204030204" pitchFamily="34" charset="0"/>
              </a:rPr>
              <a:t>ge</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4" name="Rounded Rectangle 3" descr="rectangle"/>
          <p:cNvSpPr/>
          <p:nvPr/>
        </p:nvSpPr>
        <p:spPr>
          <a:xfrm>
            <a:off x="4198701" y="1839433"/>
            <a:ext cx="3758609" cy="2717744"/>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TextBox 4"/>
          <p:cNvSpPr txBox="1"/>
          <p:nvPr/>
        </p:nvSpPr>
        <p:spPr>
          <a:xfrm>
            <a:off x="4784998" y="3476498"/>
            <a:ext cx="2622004"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ge</a:t>
            </a:r>
            <a:r>
              <a:rPr lang="es-CO" sz="6000" dirty="0">
                <a:solidFill>
                  <a:srgbClr val="115076"/>
                </a:solidFill>
                <a:latin typeface="Century Gothic" panose="020B0502020202020204" pitchFamily="34" charset="0"/>
                <a:cs typeface="Calibri" panose="020F0502020204030204" pitchFamily="34" charset="0"/>
              </a:rPr>
              <a:t>nte</a:t>
            </a:r>
          </a:p>
        </p:txBody>
      </p:sp>
      <p:sp>
        <p:nvSpPr>
          <p:cNvPr id="7" name="TextBox 6"/>
          <p:cNvSpPr txBox="1"/>
          <p:nvPr/>
        </p:nvSpPr>
        <p:spPr>
          <a:xfrm>
            <a:off x="799986" y="202749"/>
            <a:ext cx="3555999"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ima</a:t>
            </a:r>
            <a:r>
              <a:rPr lang="es-CO" sz="6000" dirty="0">
                <a:solidFill>
                  <a:srgbClr val="E87D1E"/>
                </a:solidFill>
                <a:latin typeface="Century Gothic" panose="020B0502020202020204" pitchFamily="34" charset="0"/>
                <a:cs typeface="Calibri" panose="020F0502020204030204" pitchFamily="34" charset="0"/>
              </a:rPr>
              <a:t>ge</a:t>
            </a:r>
            <a:r>
              <a:rPr lang="es-CO" sz="6000" dirty="0">
                <a:solidFill>
                  <a:srgbClr val="115076"/>
                </a:solidFill>
                <a:latin typeface="Century Gothic" panose="020B0502020202020204" pitchFamily="34" charset="0"/>
                <a:cs typeface="Calibri" panose="020F0502020204030204" pitchFamily="34" charset="0"/>
              </a:rPr>
              <a:t>n</a:t>
            </a:r>
          </a:p>
        </p:txBody>
      </p:sp>
      <p:sp>
        <p:nvSpPr>
          <p:cNvPr id="9" name="TextBox 8"/>
          <p:cNvSpPr txBox="1"/>
          <p:nvPr/>
        </p:nvSpPr>
        <p:spPr>
          <a:xfrm>
            <a:off x="665838" y="3357667"/>
            <a:ext cx="2660304"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ge</a:t>
            </a:r>
            <a:r>
              <a:rPr lang="es-CO" sz="6000" dirty="0">
                <a:solidFill>
                  <a:srgbClr val="115076"/>
                </a:solidFill>
                <a:latin typeface="Century Gothic" panose="020B0502020202020204" pitchFamily="34" charset="0"/>
                <a:cs typeface="Calibri" panose="020F0502020204030204" pitchFamily="34" charset="0"/>
              </a:rPr>
              <a:t>sto</a:t>
            </a:r>
          </a:p>
        </p:txBody>
      </p:sp>
      <p:sp>
        <p:nvSpPr>
          <p:cNvPr id="11" name="TextBox 10"/>
          <p:cNvSpPr txBox="1"/>
          <p:nvPr/>
        </p:nvSpPr>
        <p:spPr>
          <a:xfrm>
            <a:off x="2898771" y="4699842"/>
            <a:ext cx="6358467" cy="923330"/>
          </a:xfrm>
          <a:prstGeom prst="rect">
            <a:avLst/>
          </a:prstGeom>
          <a:noFill/>
        </p:spPr>
        <p:txBody>
          <a:bodyPr wrap="square" rtlCol="0">
            <a:spAutoFit/>
          </a:bodyPr>
          <a:lstStyle/>
          <a:p>
            <a:pPr algn="ctr"/>
            <a:r>
              <a:rPr lang="es-CO" sz="5400" dirty="0">
                <a:solidFill>
                  <a:srgbClr val="E87D1E"/>
                </a:solidFill>
                <a:latin typeface="Century Gothic" panose="020B0502020202020204" pitchFamily="34" charset="0"/>
                <a:cs typeface="Calibri" panose="020F0502020204030204" pitchFamily="34" charset="0"/>
              </a:rPr>
              <a:t>ge</a:t>
            </a:r>
            <a:r>
              <a:rPr lang="es-CO" sz="5400" dirty="0">
                <a:solidFill>
                  <a:srgbClr val="115076"/>
                </a:solidFill>
                <a:latin typeface="Century Gothic" panose="020B0502020202020204" pitchFamily="34" charset="0"/>
                <a:cs typeface="Calibri" panose="020F0502020204030204" pitchFamily="34" charset="0"/>
              </a:rPr>
              <a:t>neralmente</a:t>
            </a:r>
          </a:p>
        </p:txBody>
      </p:sp>
      <p:sp>
        <p:nvSpPr>
          <p:cNvPr id="8" name="TextBox 7"/>
          <p:cNvSpPr txBox="1"/>
          <p:nvPr/>
        </p:nvSpPr>
        <p:spPr>
          <a:xfrm>
            <a:off x="8282661" y="202748"/>
            <a:ext cx="3681798"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reco</a:t>
            </a:r>
            <a:r>
              <a:rPr lang="es-CO" sz="6000" dirty="0">
                <a:solidFill>
                  <a:srgbClr val="E87D1E"/>
                </a:solidFill>
                <a:latin typeface="Century Gothic" panose="020B0502020202020204" pitchFamily="34" charset="0"/>
                <a:cs typeface="Calibri" panose="020F0502020204030204" pitchFamily="34" charset="0"/>
              </a:rPr>
              <a:t>ge</a:t>
            </a:r>
            <a:r>
              <a:rPr lang="es-CO" sz="6000" dirty="0">
                <a:solidFill>
                  <a:srgbClr val="115076"/>
                </a:solidFill>
                <a:latin typeface="Century Gothic" panose="020B0502020202020204" pitchFamily="34" charset="0"/>
                <a:cs typeface="Calibri" panose="020F0502020204030204" pitchFamily="34" charset="0"/>
              </a:rPr>
              <a:t>r</a:t>
            </a:r>
          </a:p>
        </p:txBody>
      </p:sp>
      <p:sp>
        <p:nvSpPr>
          <p:cNvPr id="10" name="TextBox 9"/>
          <p:cNvSpPr txBox="1"/>
          <p:nvPr/>
        </p:nvSpPr>
        <p:spPr>
          <a:xfrm>
            <a:off x="7598131" y="3388930"/>
            <a:ext cx="5050858"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ar</a:t>
            </a:r>
            <a:r>
              <a:rPr lang="es-CO" sz="6000" dirty="0">
                <a:solidFill>
                  <a:srgbClr val="E87D1E"/>
                </a:solidFill>
                <a:latin typeface="Century Gothic" panose="020B0502020202020204" pitchFamily="34" charset="0"/>
                <a:cs typeface="Calibri" panose="020F0502020204030204" pitchFamily="34" charset="0"/>
              </a:rPr>
              <a:t>ge</a:t>
            </a:r>
            <a:r>
              <a:rPr lang="es-CO" sz="6000" dirty="0">
                <a:solidFill>
                  <a:srgbClr val="115076"/>
                </a:solidFill>
                <a:latin typeface="Century Gothic" panose="020B0502020202020204" pitchFamily="34" charset="0"/>
                <a:cs typeface="Calibri" panose="020F0502020204030204" pitchFamily="34" charset="0"/>
              </a:rPr>
              <a:t>ntino</a:t>
            </a:r>
          </a:p>
        </p:txBody>
      </p:sp>
      <p:sp>
        <p:nvSpPr>
          <p:cNvPr id="17" name="TextBox 16"/>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2375598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7" grpId="0"/>
      <p:bldP spid="9" grpId="0"/>
      <p:bldP spid="11" grpId="0"/>
      <p:bldP spid="8" grpId="0"/>
      <p:bldP spid="10"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pPr algn="ctr"/>
            <a:r>
              <a:rPr lang="en-GB" sz="13300" b="1" dirty="0" err="1">
                <a:solidFill>
                  <a:srgbClr val="115076"/>
                </a:solidFill>
                <a:latin typeface="Century Gothic" panose="020B0502020202020204" pitchFamily="34" charset="0"/>
                <a:cs typeface="Calibri" panose="020F0502020204030204" pitchFamily="34" charset="0"/>
              </a:rPr>
              <a:t>gi</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7" name="Rounded Rectangle 6" descr="rectangle"/>
          <p:cNvSpPr/>
          <p:nvPr/>
        </p:nvSpPr>
        <p:spPr>
          <a:xfrm>
            <a:off x="4105008" y="1956391"/>
            <a:ext cx="3949281" cy="2346066"/>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loud Callout 16" descr="thought bubble"/>
          <p:cNvSpPr/>
          <p:nvPr/>
        </p:nvSpPr>
        <p:spPr>
          <a:xfrm>
            <a:off x="5336483" y="2246000"/>
            <a:ext cx="1519033" cy="951456"/>
          </a:xfrm>
          <a:prstGeom prst="cloudCallout">
            <a:avLst>
              <a:gd name="adj1" fmla="val -5923"/>
              <a:gd name="adj2" fmla="val 77941"/>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4105008" y="3265162"/>
            <a:ext cx="3949280"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ima</a:t>
            </a:r>
            <a:r>
              <a:rPr lang="es-CO" sz="6000" dirty="0">
                <a:solidFill>
                  <a:srgbClr val="E87D1E"/>
                </a:solidFill>
                <a:latin typeface="Century Gothic" panose="020B0502020202020204" pitchFamily="34" charset="0"/>
                <a:cs typeface="Calibri" panose="020F0502020204030204" pitchFamily="34" charset="0"/>
              </a:rPr>
              <a:t>gi</a:t>
            </a:r>
            <a:r>
              <a:rPr lang="es-CO" sz="6000" dirty="0">
                <a:solidFill>
                  <a:srgbClr val="115076"/>
                </a:solidFill>
                <a:latin typeface="Century Gothic" panose="020B0502020202020204" pitchFamily="34" charset="0"/>
                <a:cs typeface="Calibri" panose="020F0502020204030204" pitchFamily="34" charset="0"/>
              </a:rPr>
              <a:t>nar</a:t>
            </a:r>
          </a:p>
        </p:txBody>
      </p:sp>
      <p:sp>
        <p:nvSpPr>
          <p:cNvPr id="8" name="TextBox 7"/>
          <p:cNvSpPr txBox="1"/>
          <p:nvPr/>
        </p:nvSpPr>
        <p:spPr>
          <a:xfrm>
            <a:off x="261473" y="150769"/>
            <a:ext cx="3356614"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ele</a:t>
            </a:r>
            <a:r>
              <a:rPr lang="es-CO" sz="6000" dirty="0">
                <a:solidFill>
                  <a:srgbClr val="E87D1E"/>
                </a:solidFill>
                <a:latin typeface="Century Gothic" panose="020B0502020202020204" pitchFamily="34" charset="0"/>
                <a:cs typeface="Calibri" panose="020F0502020204030204" pitchFamily="34" charset="0"/>
              </a:rPr>
              <a:t>gi</a:t>
            </a:r>
            <a:r>
              <a:rPr lang="es-CO" sz="6000" dirty="0">
                <a:solidFill>
                  <a:srgbClr val="115076"/>
                </a:solidFill>
                <a:latin typeface="Century Gothic" panose="020B0502020202020204" pitchFamily="34" charset="0"/>
                <a:cs typeface="Calibri" panose="020F0502020204030204" pitchFamily="34" charset="0"/>
              </a:rPr>
              <a:t>r</a:t>
            </a:r>
          </a:p>
        </p:txBody>
      </p:sp>
      <p:grpSp>
        <p:nvGrpSpPr>
          <p:cNvPr id="3" name="Group 2" descr="signpost with multiple option signs"/>
          <p:cNvGrpSpPr/>
          <p:nvPr/>
        </p:nvGrpSpPr>
        <p:grpSpPr>
          <a:xfrm>
            <a:off x="1493939" y="1031291"/>
            <a:ext cx="845720" cy="2341391"/>
            <a:chOff x="1819268" y="972928"/>
            <a:chExt cx="1126447" cy="3118590"/>
          </a:xfrm>
        </p:grpSpPr>
        <p:pic>
          <p:nvPicPr>
            <p:cNvPr id="23564" name="Picture 12" descr="sign pos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19268" y="972928"/>
              <a:ext cx="1126447" cy="311859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rot="215508">
              <a:off x="2153826" y="1950328"/>
              <a:ext cx="530079" cy="175591"/>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TextBox 8"/>
          <p:cNvSpPr txBox="1"/>
          <p:nvPr/>
        </p:nvSpPr>
        <p:spPr>
          <a:xfrm>
            <a:off x="389222" y="3372682"/>
            <a:ext cx="3356614"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reli</a:t>
            </a:r>
            <a:r>
              <a:rPr lang="es-CO" sz="6000" dirty="0">
                <a:solidFill>
                  <a:srgbClr val="E87D1E"/>
                </a:solidFill>
                <a:latin typeface="Century Gothic" panose="020B0502020202020204" pitchFamily="34" charset="0"/>
                <a:cs typeface="Calibri" panose="020F0502020204030204" pitchFamily="34" charset="0"/>
              </a:rPr>
              <a:t>gi</a:t>
            </a:r>
            <a:r>
              <a:rPr lang="es-CO" sz="6000" dirty="0">
                <a:solidFill>
                  <a:srgbClr val="115076"/>
                </a:solidFill>
                <a:latin typeface="Century Gothic" panose="020B0502020202020204" pitchFamily="34" charset="0"/>
                <a:cs typeface="Calibri" panose="020F0502020204030204" pitchFamily="34" charset="0"/>
              </a:rPr>
              <a:t>ón</a:t>
            </a:r>
          </a:p>
        </p:txBody>
      </p:sp>
      <p:pic>
        <p:nvPicPr>
          <p:cNvPr id="23556" name="Picture 4" descr="praying hands"/>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81011" y="4419562"/>
            <a:ext cx="853734" cy="132062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417693" y="4316428"/>
            <a:ext cx="3356614"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pá</a:t>
            </a:r>
            <a:r>
              <a:rPr lang="es-CO" sz="6000" dirty="0">
                <a:solidFill>
                  <a:srgbClr val="E87D1E"/>
                </a:solidFill>
                <a:latin typeface="Century Gothic" panose="020B0502020202020204" pitchFamily="34" charset="0"/>
                <a:cs typeface="Calibri" panose="020F0502020204030204" pitchFamily="34" charset="0"/>
              </a:rPr>
              <a:t>gi</a:t>
            </a:r>
            <a:r>
              <a:rPr lang="es-CO" sz="6000" dirty="0">
                <a:solidFill>
                  <a:srgbClr val="115076"/>
                </a:solidFill>
                <a:latin typeface="Century Gothic" panose="020B0502020202020204" pitchFamily="34" charset="0"/>
                <a:cs typeface="Calibri" panose="020F0502020204030204" pitchFamily="34" charset="0"/>
              </a:rPr>
              <a:t>na</a:t>
            </a:r>
          </a:p>
        </p:txBody>
      </p:sp>
      <p:grpSp>
        <p:nvGrpSpPr>
          <p:cNvPr id="2" name="Group 1" descr="open book with page numbers"/>
          <p:cNvGrpSpPr/>
          <p:nvPr/>
        </p:nvGrpSpPr>
        <p:grpSpPr>
          <a:xfrm>
            <a:off x="5258863" y="5302792"/>
            <a:ext cx="1674274" cy="980824"/>
            <a:chOff x="8059587" y="2038123"/>
            <a:chExt cx="2554482" cy="1345361"/>
          </a:xfrm>
        </p:grpSpPr>
        <p:pic>
          <p:nvPicPr>
            <p:cNvPr id="14" name="Picture 4" descr="open book with page numbers"/>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059587" y="2038123"/>
              <a:ext cx="2554482" cy="134536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rot="19892374">
              <a:off x="8204109" y="2258418"/>
              <a:ext cx="557363" cy="276999"/>
            </a:xfrm>
            <a:prstGeom prst="rect">
              <a:avLst/>
            </a:prstGeom>
            <a:noFill/>
          </p:spPr>
          <p:txBody>
            <a:bodyPr wrap="square" rtlCol="0">
              <a:spAutoFit/>
            </a:bodyPr>
            <a:lstStyle/>
            <a:p>
              <a:r>
                <a:rPr lang="en-GB" sz="1200" dirty="0"/>
                <a:t>47</a:t>
              </a:r>
              <a:endParaRPr lang="en-GB" dirty="0"/>
            </a:p>
          </p:txBody>
        </p:sp>
        <p:sp>
          <p:nvSpPr>
            <p:cNvPr id="16" name="TextBox 15"/>
            <p:cNvSpPr txBox="1"/>
            <p:nvPr/>
          </p:nvSpPr>
          <p:spPr>
            <a:xfrm rot="247829">
              <a:off x="9347201" y="2047037"/>
              <a:ext cx="557363" cy="276999"/>
            </a:xfrm>
            <a:prstGeom prst="rect">
              <a:avLst/>
            </a:prstGeom>
            <a:noFill/>
          </p:spPr>
          <p:txBody>
            <a:bodyPr wrap="square" rtlCol="0">
              <a:spAutoFit/>
            </a:bodyPr>
            <a:lstStyle/>
            <a:p>
              <a:r>
                <a:rPr lang="en-GB" sz="1200" dirty="0"/>
                <a:t>48</a:t>
              </a:r>
              <a:endParaRPr lang="en-GB" dirty="0"/>
            </a:p>
          </p:txBody>
        </p:sp>
      </p:grpSp>
      <p:sp>
        <p:nvSpPr>
          <p:cNvPr id="10" name="TextBox 9"/>
          <p:cNvSpPr txBox="1"/>
          <p:nvPr/>
        </p:nvSpPr>
        <p:spPr>
          <a:xfrm>
            <a:off x="8344566" y="173947"/>
            <a:ext cx="3356614"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ori</a:t>
            </a:r>
            <a:r>
              <a:rPr lang="es-CO" sz="6000" dirty="0">
                <a:solidFill>
                  <a:srgbClr val="E87D1E"/>
                </a:solidFill>
                <a:latin typeface="Century Gothic" panose="020B0502020202020204" pitchFamily="34" charset="0"/>
                <a:cs typeface="Calibri" panose="020F0502020204030204" pitchFamily="34" charset="0"/>
              </a:rPr>
              <a:t>gi</a:t>
            </a:r>
            <a:r>
              <a:rPr lang="es-CO" sz="6000" dirty="0">
                <a:solidFill>
                  <a:srgbClr val="115076"/>
                </a:solidFill>
                <a:latin typeface="Century Gothic" panose="020B0502020202020204" pitchFamily="34" charset="0"/>
                <a:cs typeface="Calibri" panose="020F0502020204030204" pitchFamily="34" charset="0"/>
              </a:rPr>
              <a:t>nal</a:t>
            </a:r>
          </a:p>
        </p:txBody>
      </p:sp>
      <p:sp>
        <p:nvSpPr>
          <p:cNvPr id="12" name="TextBox 11"/>
          <p:cNvSpPr txBox="1"/>
          <p:nvPr/>
        </p:nvSpPr>
        <p:spPr>
          <a:xfrm>
            <a:off x="9745134" y="2201987"/>
            <a:ext cx="567267" cy="369332"/>
          </a:xfrm>
          <a:prstGeom prst="rect">
            <a:avLst/>
          </a:prstGeom>
          <a:noFill/>
        </p:spPr>
        <p:txBody>
          <a:bodyPr wrap="square" rtlCol="0">
            <a:spAutoFit/>
          </a:bodyPr>
          <a:lstStyle/>
          <a:p>
            <a:r>
              <a:rPr lang="en-GB" dirty="0">
                <a:solidFill>
                  <a:schemeClr val="bg1"/>
                </a:solidFill>
              </a:rPr>
              <a:t>P57</a:t>
            </a:r>
          </a:p>
        </p:txBody>
      </p:sp>
      <p:pic>
        <p:nvPicPr>
          <p:cNvPr id="23566" name="Picture 14" descr="clapper board for film"/>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190575" y="1370075"/>
            <a:ext cx="1676384" cy="1464042"/>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9392831" y="1986235"/>
            <a:ext cx="1215448" cy="646331"/>
          </a:xfrm>
          <a:prstGeom prst="rect">
            <a:avLst/>
          </a:prstGeom>
          <a:noFill/>
        </p:spPr>
        <p:txBody>
          <a:bodyPr wrap="square" rtlCol="0">
            <a:spAutoFit/>
          </a:bodyPr>
          <a:lstStyle/>
          <a:p>
            <a:r>
              <a:rPr lang="en-GB" b="1" dirty="0">
                <a:solidFill>
                  <a:schemeClr val="bg1"/>
                </a:solidFill>
              </a:rPr>
              <a:t>Versión original</a:t>
            </a:r>
          </a:p>
        </p:txBody>
      </p:sp>
      <p:sp>
        <p:nvSpPr>
          <p:cNvPr id="11" name="TextBox 10"/>
          <p:cNvSpPr txBox="1"/>
          <p:nvPr/>
        </p:nvSpPr>
        <p:spPr>
          <a:xfrm>
            <a:off x="8772634" y="3372682"/>
            <a:ext cx="3356614"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cole</a:t>
            </a:r>
            <a:r>
              <a:rPr lang="es-CO" sz="6000" dirty="0">
                <a:solidFill>
                  <a:srgbClr val="E87D1E"/>
                </a:solidFill>
                <a:latin typeface="Century Gothic" panose="020B0502020202020204" pitchFamily="34" charset="0"/>
                <a:cs typeface="Calibri" panose="020F0502020204030204" pitchFamily="34" charset="0"/>
              </a:rPr>
              <a:t>gi</a:t>
            </a:r>
            <a:r>
              <a:rPr lang="es-CO" sz="6000" dirty="0">
                <a:solidFill>
                  <a:srgbClr val="115076"/>
                </a:solidFill>
                <a:latin typeface="Century Gothic" panose="020B0502020202020204" pitchFamily="34" charset="0"/>
                <a:cs typeface="Calibri" panose="020F0502020204030204" pitchFamily="34" charset="0"/>
              </a:rPr>
              <a:t>o</a:t>
            </a:r>
          </a:p>
        </p:txBody>
      </p:sp>
      <p:pic>
        <p:nvPicPr>
          <p:cNvPr id="23562" name="Picture 10" descr="stack of books"/>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342952" y="4634179"/>
            <a:ext cx="1636290" cy="1238127"/>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1219025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gi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gi_imaginar.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subTnLst>
                                    <p:audio>
                                      <p:cMediaNode>
                                        <p:cTn display="0" masterRel="sameClick">
                                          <p:stCondLst>
                                            <p:cond evt="begin" delay="0">
                                              <p:tn val="21"/>
                                            </p:cond>
                                          </p:stCondLst>
                                          <p:endCondLst>
                                            <p:cond evt="onStopAudio" delay="0">
                                              <p:tgtEl>
                                                <p:sldTgt/>
                                              </p:tgtEl>
                                            </p:cond>
                                          </p:endCondLst>
                                        </p:cTn>
                                        <p:tgtEl>
                                          <p:sndTgt r:embed="rId5" name="gi_elegir.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subTnLst>
                                    <p:audio>
                                      <p:cMediaNode>
                                        <p:cTn display="0" masterRel="sameClick">
                                          <p:stCondLst>
                                            <p:cond evt="begin" delay="0">
                                              <p:tn val="26"/>
                                            </p:cond>
                                          </p:stCondLst>
                                          <p:endCondLst>
                                            <p:cond evt="onStopAudio" delay="0">
                                              <p:tgtEl>
                                                <p:sldTgt/>
                                              </p:tgtEl>
                                            </p:cond>
                                          </p:endCondLst>
                                        </p:cTn>
                                        <p:tgtEl>
                                          <p:sndTgt r:embed="rId5" name="gi_elegir.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subTnLst>
                                    <p:audio>
                                      <p:cMediaNode>
                                        <p:cTn display="0" masterRel="sameClick">
                                          <p:stCondLst>
                                            <p:cond evt="begin" delay="0">
                                              <p:tn val="31"/>
                                            </p:cond>
                                          </p:stCondLst>
                                          <p:endCondLst>
                                            <p:cond evt="onStopAudio" delay="0">
                                              <p:tgtEl>
                                                <p:sldTgt/>
                                              </p:tgtEl>
                                            </p:cond>
                                          </p:endCondLst>
                                        </p:cTn>
                                        <p:tgtEl>
                                          <p:sndTgt r:embed="rId6" name="gi_original.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3566"/>
                                        </p:tgtEl>
                                        <p:attrNameLst>
                                          <p:attrName>style.visibility</p:attrName>
                                        </p:attrNameLst>
                                      </p:cBhvr>
                                      <p:to>
                                        <p:strVal val="visible"/>
                                      </p:to>
                                    </p:set>
                                    <p:animEffect transition="in" filter="fade">
                                      <p:cBhvr>
                                        <p:cTn id="38" dur="500"/>
                                        <p:tgtEl>
                                          <p:spTgt spid="23566"/>
                                        </p:tgtEl>
                                      </p:cBhvr>
                                    </p:animEffect>
                                  </p:childTnLst>
                                  <p:subTnLst>
                                    <p:audio>
                                      <p:cMediaNode>
                                        <p:cTn display="0" masterRel="sameClick">
                                          <p:stCondLst>
                                            <p:cond evt="begin" delay="0">
                                              <p:tn val="36"/>
                                            </p:cond>
                                          </p:stCondLst>
                                          <p:endCondLst>
                                            <p:cond evt="onStopAudio" delay="0">
                                              <p:tgtEl>
                                                <p:sldTgt/>
                                              </p:tgtEl>
                                            </p:cond>
                                          </p:endCondLst>
                                        </p:cTn>
                                        <p:tgtEl>
                                          <p:sndTgt r:embed="rId6" name="gi_original.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subTnLst>
                                    <p:audio>
                                      <p:cMediaNode>
                                        <p:cTn display="0" masterRel="sameClick">
                                          <p:stCondLst>
                                            <p:cond evt="begin" delay="0">
                                              <p:tn val="41"/>
                                            </p:cond>
                                          </p:stCondLst>
                                          <p:endCondLst>
                                            <p:cond evt="onStopAudio" delay="0">
                                              <p:tgtEl>
                                                <p:sldTgt/>
                                              </p:tgtEl>
                                            </p:cond>
                                          </p:endCondLst>
                                        </p:cTn>
                                        <p:tgtEl>
                                          <p:sndTgt r:embed="rId7" name="gi_religio%CC%81n.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3556"/>
                                        </p:tgtEl>
                                        <p:attrNameLst>
                                          <p:attrName>style.visibility</p:attrName>
                                        </p:attrNameLst>
                                      </p:cBhvr>
                                      <p:to>
                                        <p:strVal val="visible"/>
                                      </p:to>
                                    </p:set>
                                    <p:animEffect transition="in" filter="fade">
                                      <p:cBhvr>
                                        <p:cTn id="48" dur="500"/>
                                        <p:tgtEl>
                                          <p:spTgt spid="23556"/>
                                        </p:tgtEl>
                                      </p:cBhvr>
                                    </p:animEffect>
                                  </p:childTnLst>
                                  <p:subTnLst>
                                    <p:audio>
                                      <p:cMediaNode>
                                        <p:cTn display="0" masterRel="sameClick">
                                          <p:stCondLst>
                                            <p:cond evt="begin" delay="0">
                                              <p:tn val="46"/>
                                            </p:cond>
                                          </p:stCondLst>
                                          <p:endCondLst>
                                            <p:cond evt="onStopAudio" delay="0">
                                              <p:tgtEl>
                                                <p:sldTgt/>
                                              </p:tgtEl>
                                            </p:cond>
                                          </p:endCondLst>
                                        </p:cTn>
                                        <p:tgtEl>
                                          <p:sndTgt r:embed="rId7" name="gi_religio%CC%81n.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fade">
                                      <p:cBhvr>
                                        <p:cTn id="53" dur="500"/>
                                        <p:tgtEl>
                                          <p:spTgt spid="4"/>
                                        </p:tgtEl>
                                      </p:cBhvr>
                                    </p:animEffect>
                                  </p:childTnLst>
                                  <p:subTnLst>
                                    <p:audio>
                                      <p:cMediaNode>
                                        <p:cTn display="0" masterRel="sameClick">
                                          <p:stCondLst>
                                            <p:cond evt="begin" delay="0">
                                              <p:tn val="51"/>
                                            </p:cond>
                                          </p:stCondLst>
                                          <p:endCondLst>
                                            <p:cond evt="onStopAudio" delay="0">
                                              <p:tgtEl>
                                                <p:sldTgt/>
                                              </p:tgtEl>
                                            </p:cond>
                                          </p:endCondLst>
                                        </p:cTn>
                                        <p:tgtEl>
                                          <p:sndTgt r:embed="rId8" name="gi_pa%CC%81gina.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fade">
                                      <p:cBhvr>
                                        <p:cTn id="58" dur="500"/>
                                        <p:tgtEl>
                                          <p:spTgt spid="2"/>
                                        </p:tgtEl>
                                      </p:cBhvr>
                                    </p:animEffect>
                                  </p:childTnLst>
                                  <p:subTnLst>
                                    <p:audio>
                                      <p:cMediaNode>
                                        <p:cTn display="0" masterRel="sameClick">
                                          <p:stCondLst>
                                            <p:cond evt="begin" delay="0">
                                              <p:tn val="56"/>
                                            </p:cond>
                                          </p:stCondLst>
                                          <p:endCondLst>
                                            <p:cond evt="onStopAudio" delay="0">
                                              <p:tgtEl>
                                                <p:sldTgt/>
                                              </p:tgtEl>
                                            </p:cond>
                                          </p:endCondLst>
                                        </p:cTn>
                                        <p:tgtEl>
                                          <p:sndTgt r:embed="rId8" name="gi_pa%CC%81gina.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500"/>
                                        <p:tgtEl>
                                          <p:spTgt spid="11"/>
                                        </p:tgtEl>
                                      </p:cBhvr>
                                    </p:animEffect>
                                  </p:childTnLst>
                                  <p:subTnLst>
                                    <p:audio>
                                      <p:cMediaNode>
                                        <p:cTn display="0" masterRel="sameClick">
                                          <p:stCondLst>
                                            <p:cond evt="begin" delay="0">
                                              <p:tn val="61"/>
                                            </p:cond>
                                          </p:stCondLst>
                                          <p:endCondLst>
                                            <p:cond evt="onStopAudio" delay="0">
                                              <p:tgtEl>
                                                <p:sldTgt/>
                                              </p:tgtEl>
                                            </p:cond>
                                          </p:endCondLst>
                                        </p:cTn>
                                        <p:tgtEl>
                                          <p:sndTgt r:embed="rId9" name="gi_colegio.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3562"/>
                                        </p:tgtEl>
                                        <p:attrNameLst>
                                          <p:attrName>style.visibility</p:attrName>
                                        </p:attrNameLst>
                                      </p:cBhvr>
                                      <p:to>
                                        <p:strVal val="visible"/>
                                      </p:to>
                                    </p:set>
                                    <p:animEffect transition="in" filter="fade">
                                      <p:cBhvr>
                                        <p:cTn id="68" dur="500"/>
                                        <p:tgtEl>
                                          <p:spTgt spid="23562"/>
                                        </p:tgtEl>
                                      </p:cBhvr>
                                    </p:animEffect>
                                  </p:childTnLst>
                                  <p:subTnLst>
                                    <p:audio>
                                      <p:cMediaNode>
                                        <p:cTn display="0" masterRel="sameClick">
                                          <p:stCondLst>
                                            <p:cond evt="begin" delay="0">
                                              <p:tn val="66"/>
                                            </p:cond>
                                          </p:stCondLst>
                                          <p:endCondLst>
                                            <p:cond evt="onStopAudio" delay="0">
                                              <p:tgtEl>
                                                <p:sldTgt/>
                                              </p:tgtEl>
                                            </p:cond>
                                          </p:endCondLst>
                                        </p:cTn>
                                        <p:tgtEl>
                                          <p:sndTgt r:embed="rId9" name="gi_colegi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17" grpId="0" animBg="1"/>
      <p:bldP spid="5" grpId="0"/>
      <p:bldP spid="8" grpId="0"/>
      <p:bldP spid="9" grpId="0"/>
      <p:bldP spid="4" grpId="0"/>
      <p:bldP spid="10" grpId="0"/>
      <p:bldP spid="11"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pPr algn="ctr"/>
            <a:r>
              <a:rPr lang="en-GB" sz="13300" b="1" dirty="0" err="1">
                <a:solidFill>
                  <a:srgbClr val="115076"/>
                </a:solidFill>
                <a:latin typeface="Century Gothic" panose="020B0502020202020204" pitchFamily="34" charset="0"/>
                <a:cs typeface="Calibri" panose="020F0502020204030204" pitchFamily="34" charset="0"/>
              </a:rPr>
              <a:t>gi</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7" name="Rounded Rectangle 6" descr="rectangle"/>
          <p:cNvSpPr/>
          <p:nvPr/>
        </p:nvSpPr>
        <p:spPr>
          <a:xfrm>
            <a:off x="4105008" y="1956391"/>
            <a:ext cx="3949281" cy="2346066"/>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TextBox 4"/>
          <p:cNvSpPr txBox="1"/>
          <p:nvPr/>
        </p:nvSpPr>
        <p:spPr>
          <a:xfrm>
            <a:off x="4105008" y="3265162"/>
            <a:ext cx="3949280"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ima</a:t>
            </a:r>
            <a:r>
              <a:rPr lang="es-CO" sz="6000" dirty="0">
                <a:solidFill>
                  <a:srgbClr val="E87D1E"/>
                </a:solidFill>
                <a:latin typeface="Century Gothic" panose="020B0502020202020204" pitchFamily="34" charset="0"/>
                <a:cs typeface="Calibri" panose="020F0502020204030204" pitchFamily="34" charset="0"/>
              </a:rPr>
              <a:t>gi</a:t>
            </a:r>
            <a:r>
              <a:rPr lang="es-CO" sz="6000" dirty="0">
                <a:solidFill>
                  <a:srgbClr val="115076"/>
                </a:solidFill>
                <a:latin typeface="Century Gothic" panose="020B0502020202020204" pitchFamily="34" charset="0"/>
                <a:cs typeface="Calibri" panose="020F0502020204030204" pitchFamily="34" charset="0"/>
              </a:rPr>
              <a:t>nar</a:t>
            </a:r>
          </a:p>
        </p:txBody>
      </p:sp>
      <p:sp>
        <p:nvSpPr>
          <p:cNvPr id="8" name="TextBox 7"/>
          <p:cNvSpPr txBox="1"/>
          <p:nvPr/>
        </p:nvSpPr>
        <p:spPr>
          <a:xfrm>
            <a:off x="261473" y="150769"/>
            <a:ext cx="3356614"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ele</a:t>
            </a:r>
            <a:r>
              <a:rPr lang="es-CO" sz="6000" dirty="0">
                <a:solidFill>
                  <a:srgbClr val="E87D1E"/>
                </a:solidFill>
                <a:latin typeface="Century Gothic" panose="020B0502020202020204" pitchFamily="34" charset="0"/>
                <a:cs typeface="Calibri" panose="020F0502020204030204" pitchFamily="34" charset="0"/>
              </a:rPr>
              <a:t>gi</a:t>
            </a:r>
            <a:r>
              <a:rPr lang="es-CO" sz="6000" dirty="0">
                <a:solidFill>
                  <a:srgbClr val="115076"/>
                </a:solidFill>
                <a:latin typeface="Century Gothic" panose="020B0502020202020204" pitchFamily="34" charset="0"/>
                <a:cs typeface="Calibri" panose="020F0502020204030204" pitchFamily="34" charset="0"/>
              </a:rPr>
              <a:t>r</a:t>
            </a:r>
          </a:p>
        </p:txBody>
      </p:sp>
      <p:sp>
        <p:nvSpPr>
          <p:cNvPr id="9" name="TextBox 8"/>
          <p:cNvSpPr txBox="1"/>
          <p:nvPr/>
        </p:nvSpPr>
        <p:spPr>
          <a:xfrm>
            <a:off x="389222" y="3372682"/>
            <a:ext cx="3356614"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reli</a:t>
            </a:r>
            <a:r>
              <a:rPr lang="es-CO" sz="6000" dirty="0">
                <a:solidFill>
                  <a:srgbClr val="E87D1E"/>
                </a:solidFill>
                <a:latin typeface="Century Gothic" panose="020B0502020202020204" pitchFamily="34" charset="0"/>
                <a:cs typeface="Calibri" panose="020F0502020204030204" pitchFamily="34" charset="0"/>
              </a:rPr>
              <a:t>gi</a:t>
            </a:r>
            <a:r>
              <a:rPr lang="es-CO" sz="6000" dirty="0">
                <a:solidFill>
                  <a:srgbClr val="115076"/>
                </a:solidFill>
                <a:latin typeface="Century Gothic" panose="020B0502020202020204" pitchFamily="34" charset="0"/>
                <a:cs typeface="Calibri" panose="020F0502020204030204" pitchFamily="34" charset="0"/>
              </a:rPr>
              <a:t>ón</a:t>
            </a:r>
          </a:p>
        </p:txBody>
      </p:sp>
      <p:sp>
        <p:nvSpPr>
          <p:cNvPr id="4" name="TextBox 3"/>
          <p:cNvSpPr txBox="1"/>
          <p:nvPr/>
        </p:nvSpPr>
        <p:spPr>
          <a:xfrm>
            <a:off x="4417693" y="4316428"/>
            <a:ext cx="3356614"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pá</a:t>
            </a:r>
            <a:r>
              <a:rPr lang="es-CO" sz="6000" dirty="0">
                <a:solidFill>
                  <a:srgbClr val="E87D1E"/>
                </a:solidFill>
                <a:latin typeface="Century Gothic" panose="020B0502020202020204" pitchFamily="34" charset="0"/>
                <a:cs typeface="Calibri" panose="020F0502020204030204" pitchFamily="34" charset="0"/>
              </a:rPr>
              <a:t>gi</a:t>
            </a:r>
            <a:r>
              <a:rPr lang="es-CO" sz="6000" dirty="0">
                <a:solidFill>
                  <a:srgbClr val="115076"/>
                </a:solidFill>
                <a:latin typeface="Century Gothic" panose="020B0502020202020204" pitchFamily="34" charset="0"/>
                <a:cs typeface="Calibri" panose="020F0502020204030204" pitchFamily="34" charset="0"/>
              </a:rPr>
              <a:t>na</a:t>
            </a:r>
          </a:p>
        </p:txBody>
      </p:sp>
      <p:sp>
        <p:nvSpPr>
          <p:cNvPr id="10" name="TextBox 9"/>
          <p:cNvSpPr txBox="1"/>
          <p:nvPr/>
        </p:nvSpPr>
        <p:spPr>
          <a:xfrm>
            <a:off x="8344566" y="173947"/>
            <a:ext cx="3356614"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ori</a:t>
            </a:r>
            <a:r>
              <a:rPr lang="es-CO" sz="6000" dirty="0">
                <a:solidFill>
                  <a:srgbClr val="E87D1E"/>
                </a:solidFill>
                <a:latin typeface="Century Gothic" panose="020B0502020202020204" pitchFamily="34" charset="0"/>
                <a:cs typeface="Calibri" panose="020F0502020204030204" pitchFamily="34" charset="0"/>
              </a:rPr>
              <a:t>gi</a:t>
            </a:r>
            <a:r>
              <a:rPr lang="es-CO" sz="6000" dirty="0">
                <a:solidFill>
                  <a:srgbClr val="115076"/>
                </a:solidFill>
                <a:latin typeface="Century Gothic" panose="020B0502020202020204" pitchFamily="34" charset="0"/>
                <a:cs typeface="Calibri" panose="020F0502020204030204" pitchFamily="34" charset="0"/>
              </a:rPr>
              <a:t>nal</a:t>
            </a:r>
          </a:p>
        </p:txBody>
      </p:sp>
      <p:sp>
        <p:nvSpPr>
          <p:cNvPr id="12" name="TextBox 11"/>
          <p:cNvSpPr txBox="1"/>
          <p:nvPr/>
        </p:nvSpPr>
        <p:spPr>
          <a:xfrm>
            <a:off x="9745134" y="2201987"/>
            <a:ext cx="567267" cy="369332"/>
          </a:xfrm>
          <a:prstGeom prst="rect">
            <a:avLst/>
          </a:prstGeom>
          <a:noFill/>
        </p:spPr>
        <p:txBody>
          <a:bodyPr wrap="square" rtlCol="0">
            <a:spAutoFit/>
          </a:bodyPr>
          <a:lstStyle/>
          <a:p>
            <a:r>
              <a:rPr lang="en-GB" dirty="0">
                <a:solidFill>
                  <a:schemeClr val="bg1"/>
                </a:solidFill>
              </a:rPr>
              <a:t>P57</a:t>
            </a:r>
          </a:p>
        </p:txBody>
      </p:sp>
      <p:pic>
        <p:nvPicPr>
          <p:cNvPr id="23566" name="Picture 14" descr="clapper board for film"/>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190575" y="1370075"/>
            <a:ext cx="1676384" cy="146404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8772634" y="3372682"/>
            <a:ext cx="3356614"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cole</a:t>
            </a:r>
            <a:r>
              <a:rPr lang="es-CO" sz="6000" dirty="0">
                <a:solidFill>
                  <a:srgbClr val="E87D1E"/>
                </a:solidFill>
                <a:latin typeface="Century Gothic" panose="020B0502020202020204" pitchFamily="34" charset="0"/>
                <a:cs typeface="Calibri" panose="020F0502020204030204" pitchFamily="34" charset="0"/>
              </a:rPr>
              <a:t>gi</a:t>
            </a:r>
            <a:r>
              <a:rPr lang="es-CO" sz="6000" dirty="0">
                <a:solidFill>
                  <a:srgbClr val="115076"/>
                </a:solidFill>
                <a:latin typeface="Century Gothic" panose="020B0502020202020204" pitchFamily="34" charset="0"/>
                <a:cs typeface="Calibri" panose="020F0502020204030204" pitchFamily="34" charset="0"/>
              </a:rPr>
              <a:t>o</a:t>
            </a:r>
          </a:p>
        </p:txBody>
      </p:sp>
      <p:sp>
        <p:nvSpPr>
          <p:cNvPr id="24" name="TextBox 23"/>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2558578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gi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gi_imaginar.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5" name="gi_elegir.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subTnLst>
                                    <p:audio>
                                      <p:cMediaNode>
                                        <p:cTn display="0" masterRel="sameClick">
                                          <p:stCondLst>
                                            <p:cond evt="begin" delay="0">
                                              <p:tn val="23"/>
                                            </p:cond>
                                          </p:stCondLst>
                                          <p:endCondLst>
                                            <p:cond evt="onStopAudio" delay="0">
                                              <p:tgtEl>
                                                <p:sldTgt/>
                                              </p:tgtEl>
                                            </p:cond>
                                          </p:endCondLst>
                                        </p:cTn>
                                        <p:tgtEl>
                                          <p:sndTgt r:embed="rId6" name="gi_original.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3566"/>
                                        </p:tgtEl>
                                        <p:attrNameLst>
                                          <p:attrName>style.visibility</p:attrName>
                                        </p:attrNameLst>
                                      </p:cBhvr>
                                      <p:to>
                                        <p:strVal val="visible"/>
                                      </p:to>
                                    </p:set>
                                    <p:animEffect transition="in" filter="fade">
                                      <p:cBhvr>
                                        <p:cTn id="30" dur="500"/>
                                        <p:tgtEl>
                                          <p:spTgt spid="23566"/>
                                        </p:tgtEl>
                                      </p:cBhvr>
                                    </p:animEffect>
                                  </p:childTnLst>
                                  <p:subTnLst>
                                    <p:audio>
                                      <p:cMediaNode>
                                        <p:cTn display="0" masterRel="sameClick">
                                          <p:stCondLst>
                                            <p:cond evt="begin" delay="0">
                                              <p:tn val="28"/>
                                            </p:cond>
                                          </p:stCondLst>
                                          <p:endCondLst>
                                            <p:cond evt="onStopAudio" delay="0">
                                              <p:tgtEl>
                                                <p:sldTgt/>
                                              </p:tgtEl>
                                            </p:cond>
                                          </p:endCondLst>
                                        </p:cTn>
                                        <p:tgtEl>
                                          <p:sndTgt r:embed="rId6" name="gi_original.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subTnLst>
                                    <p:audio>
                                      <p:cMediaNode>
                                        <p:cTn display="0" masterRel="sameClick">
                                          <p:stCondLst>
                                            <p:cond evt="begin" delay="0">
                                              <p:tn val="33"/>
                                            </p:cond>
                                          </p:stCondLst>
                                          <p:endCondLst>
                                            <p:cond evt="onStopAudio" delay="0">
                                              <p:tgtEl>
                                                <p:sldTgt/>
                                              </p:tgtEl>
                                            </p:cond>
                                          </p:endCondLst>
                                        </p:cTn>
                                        <p:tgtEl>
                                          <p:sndTgt r:embed="rId7" name="gi_religio%CC%81n.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500"/>
                                        <p:tgtEl>
                                          <p:spTgt spid="4"/>
                                        </p:tgtEl>
                                      </p:cBhvr>
                                    </p:animEffect>
                                  </p:childTnLst>
                                  <p:subTnLst>
                                    <p:audio>
                                      <p:cMediaNode>
                                        <p:cTn display="0" masterRel="sameClick">
                                          <p:stCondLst>
                                            <p:cond evt="begin" delay="0">
                                              <p:tn val="38"/>
                                            </p:cond>
                                          </p:stCondLst>
                                          <p:endCondLst>
                                            <p:cond evt="onStopAudio" delay="0">
                                              <p:tgtEl>
                                                <p:sldTgt/>
                                              </p:tgtEl>
                                            </p:cond>
                                          </p:endCondLst>
                                        </p:cTn>
                                        <p:tgtEl>
                                          <p:sndTgt r:embed="rId8" name="gi_pa%CC%81gina.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subTnLst>
                                    <p:audio>
                                      <p:cMediaNode>
                                        <p:cTn display="0" masterRel="sameClick">
                                          <p:stCondLst>
                                            <p:cond evt="begin" delay="0">
                                              <p:tn val="43"/>
                                            </p:cond>
                                          </p:stCondLst>
                                          <p:endCondLst>
                                            <p:cond evt="onStopAudio" delay="0">
                                              <p:tgtEl>
                                                <p:sldTgt/>
                                              </p:tgtEl>
                                            </p:cond>
                                          </p:endCondLst>
                                        </p:cTn>
                                        <p:tgtEl>
                                          <p:sndTgt r:embed="rId9" name="gi_colegi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5" grpId="0"/>
      <p:bldP spid="8" grpId="0"/>
      <p:bldP spid="9" grpId="0"/>
      <p:bldP spid="4" grpId="0"/>
      <p:bldP spid="10" grpId="0"/>
      <p:bldP spid="11"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txBox="1">
            <a:spLocks noGrp="1"/>
          </p:cNvSpPr>
          <p:nvPr>
            <p:ph type="title"/>
          </p:nvPr>
        </p:nvSpPr>
        <p:spPr>
          <a:xfrm>
            <a:off x="821848" y="10026"/>
            <a:ext cx="10515600" cy="1754326"/>
          </a:xfrm>
          <a:prstGeom prst="rect">
            <a:avLst/>
          </a:prstGeom>
          <a:noFill/>
        </p:spPr>
        <p:txBody>
          <a:bodyPr wrap="square" rtlCol="0">
            <a:spAutoFit/>
          </a:bodyPr>
          <a:lstStyle/>
          <a:p>
            <a:pPr algn="ctr"/>
            <a:r>
              <a:rPr lang="en-GB" sz="12000" b="1" dirty="0" err="1">
                <a:solidFill>
                  <a:srgbClr val="115076"/>
                </a:solidFill>
                <a:latin typeface="Century Gothic" panose="020B0502020202020204" pitchFamily="34" charset="0"/>
                <a:cs typeface="Calibri" panose="020F0502020204030204" pitchFamily="34" charset="0"/>
              </a:rPr>
              <a:t>gi</a:t>
            </a:r>
            <a:endParaRPr lang="en-GB" sz="12000" b="1" dirty="0">
              <a:solidFill>
                <a:srgbClr val="115076"/>
              </a:solidFill>
              <a:latin typeface="Century Gothic" panose="020B0502020202020204" pitchFamily="34" charset="0"/>
              <a:cs typeface="Calibri" panose="020F0502020204030204" pitchFamily="34" charset="0"/>
            </a:endParaRPr>
          </a:p>
        </p:txBody>
      </p:sp>
      <p:sp>
        <p:nvSpPr>
          <p:cNvPr id="7" name="Rounded Rectangle 6" descr="rectangle"/>
          <p:cNvSpPr/>
          <p:nvPr/>
        </p:nvSpPr>
        <p:spPr>
          <a:xfrm>
            <a:off x="4105008" y="1956391"/>
            <a:ext cx="3949281" cy="2346066"/>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TextBox 4"/>
          <p:cNvSpPr txBox="1"/>
          <p:nvPr/>
        </p:nvSpPr>
        <p:spPr>
          <a:xfrm>
            <a:off x="4105008" y="3265162"/>
            <a:ext cx="3949280"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ima</a:t>
            </a:r>
            <a:r>
              <a:rPr lang="es-CO" sz="6000" dirty="0">
                <a:solidFill>
                  <a:srgbClr val="E87D1E"/>
                </a:solidFill>
                <a:latin typeface="Century Gothic" panose="020B0502020202020204" pitchFamily="34" charset="0"/>
                <a:cs typeface="Calibri" panose="020F0502020204030204" pitchFamily="34" charset="0"/>
              </a:rPr>
              <a:t>gi</a:t>
            </a:r>
            <a:r>
              <a:rPr lang="es-CO" sz="6000" dirty="0">
                <a:solidFill>
                  <a:srgbClr val="115076"/>
                </a:solidFill>
                <a:latin typeface="Century Gothic" panose="020B0502020202020204" pitchFamily="34" charset="0"/>
                <a:cs typeface="Calibri" panose="020F0502020204030204" pitchFamily="34" charset="0"/>
              </a:rPr>
              <a:t>nar</a:t>
            </a:r>
          </a:p>
        </p:txBody>
      </p:sp>
      <p:sp>
        <p:nvSpPr>
          <p:cNvPr id="8" name="TextBox 7"/>
          <p:cNvSpPr txBox="1"/>
          <p:nvPr/>
        </p:nvSpPr>
        <p:spPr>
          <a:xfrm>
            <a:off x="261473" y="150769"/>
            <a:ext cx="3356614"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ele</a:t>
            </a:r>
            <a:r>
              <a:rPr lang="es-CO" sz="6000" dirty="0">
                <a:solidFill>
                  <a:srgbClr val="E87D1E"/>
                </a:solidFill>
                <a:latin typeface="Century Gothic" panose="020B0502020202020204" pitchFamily="34" charset="0"/>
                <a:cs typeface="Calibri" panose="020F0502020204030204" pitchFamily="34" charset="0"/>
              </a:rPr>
              <a:t>gi</a:t>
            </a:r>
            <a:r>
              <a:rPr lang="es-CO" sz="6000" dirty="0">
                <a:solidFill>
                  <a:srgbClr val="115076"/>
                </a:solidFill>
                <a:latin typeface="Century Gothic" panose="020B0502020202020204" pitchFamily="34" charset="0"/>
                <a:cs typeface="Calibri" panose="020F0502020204030204" pitchFamily="34" charset="0"/>
              </a:rPr>
              <a:t>r</a:t>
            </a:r>
          </a:p>
        </p:txBody>
      </p:sp>
      <p:sp>
        <p:nvSpPr>
          <p:cNvPr id="9" name="TextBox 8"/>
          <p:cNvSpPr txBox="1"/>
          <p:nvPr/>
        </p:nvSpPr>
        <p:spPr>
          <a:xfrm>
            <a:off x="389222" y="3372682"/>
            <a:ext cx="3356614"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reli</a:t>
            </a:r>
            <a:r>
              <a:rPr lang="es-CO" sz="6000" dirty="0">
                <a:solidFill>
                  <a:srgbClr val="E87D1E"/>
                </a:solidFill>
                <a:latin typeface="Century Gothic" panose="020B0502020202020204" pitchFamily="34" charset="0"/>
                <a:cs typeface="Calibri" panose="020F0502020204030204" pitchFamily="34" charset="0"/>
              </a:rPr>
              <a:t>gi</a:t>
            </a:r>
            <a:r>
              <a:rPr lang="es-CO" sz="6000" dirty="0">
                <a:solidFill>
                  <a:srgbClr val="115076"/>
                </a:solidFill>
                <a:latin typeface="Century Gothic" panose="020B0502020202020204" pitchFamily="34" charset="0"/>
                <a:cs typeface="Calibri" panose="020F0502020204030204" pitchFamily="34" charset="0"/>
              </a:rPr>
              <a:t>ón</a:t>
            </a:r>
          </a:p>
        </p:txBody>
      </p:sp>
      <p:sp>
        <p:nvSpPr>
          <p:cNvPr id="4" name="TextBox 3"/>
          <p:cNvSpPr txBox="1"/>
          <p:nvPr/>
        </p:nvSpPr>
        <p:spPr>
          <a:xfrm>
            <a:off x="4417693" y="4316428"/>
            <a:ext cx="3356614"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pá</a:t>
            </a:r>
            <a:r>
              <a:rPr lang="es-CO" sz="6000" dirty="0">
                <a:solidFill>
                  <a:srgbClr val="E87D1E"/>
                </a:solidFill>
                <a:latin typeface="Century Gothic" panose="020B0502020202020204" pitchFamily="34" charset="0"/>
                <a:cs typeface="Calibri" panose="020F0502020204030204" pitchFamily="34" charset="0"/>
              </a:rPr>
              <a:t>gi</a:t>
            </a:r>
            <a:r>
              <a:rPr lang="es-CO" sz="6000" dirty="0">
                <a:solidFill>
                  <a:srgbClr val="115076"/>
                </a:solidFill>
                <a:latin typeface="Century Gothic" panose="020B0502020202020204" pitchFamily="34" charset="0"/>
                <a:cs typeface="Calibri" panose="020F0502020204030204" pitchFamily="34" charset="0"/>
              </a:rPr>
              <a:t>na</a:t>
            </a:r>
          </a:p>
        </p:txBody>
      </p:sp>
      <p:sp>
        <p:nvSpPr>
          <p:cNvPr id="10" name="TextBox 9"/>
          <p:cNvSpPr txBox="1"/>
          <p:nvPr/>
        </p:nvSpPr>
        <p:spPr>
          <a:xfrm>
            <a:off x="8344566" y="173947"/>
            <a:ext cx="3356614"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ori</a:t>
            </a:r>
            <a:r>
              <a:rPr lang="es-CO" sz="6000" dirty="0">
                <a:solidFill>
                  <a:srgbClr val="E87D1E"/>
                </a:solidFill>
                <a:latin typeface="Century Gothic" panose="020B0502020202020204" pitchFamily="34" charset="0"/>
                <a:cs typeface="Calibri" panose="020F0502020204030204" pitchFamily="34" charset="0"/>
              </a:rPr>
              <a:t>gi</a:t>
            </a:r>
            <a:r>
              <a:rPr lang="es-CO" sz="6000" dirty="0">
                <a:solidFill>
                  <a:srgbClr val="115076"/>
                </a:solidFill>
                <a:latin typeface="Century Gothic" panose="020B0502020202020204" pitchFamily="34" charset="0"/>
                <a:cs typeface="Calibri" panose="020F0502020204030204" pitchFamily="34" charset="0"/>
              </a:rPr>
              <a:t>nal</a:t>
            </a:r>
          </a:p>
        </p:txBody>
      </p:sp>
      <p:sp>
        <p:nvSpPr>
          <p:cNvPr id="11" name="TextBox 10"/>
          <p:cNvSpPr txBox="1"/>
          <p:nvPr/>
        </p:nvSpPr>
        <p:spPr>
          <a:xfrm>
            <a:off x="8772634" y="3372682"/>
            <a:ext cx="3356614"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cole</a:t>
            </a:r>
            <a:r>
              <a:rPr lang="es-CO" sz="6000" dirty="0">
                <a:solidFill>
                  <a:srgbClr val="E87D1E"/>
                </a:solidFill>
                <a:latin typeface="Century Gothic" panose="020B0502020202020204" pitchFamily="34" charset="0"/>
                <a:cs typeface="Calibri" panose="020F0502020204030204" pitchFamily="34" charset="0"/>
              </a:rPr>
              <a:t>gi</a:t>
            </a:r>
            <a:r>
              <a:rPr lang="es-CO" sz="6000" dirty="0">
                <a:solidFill>
                  <a:srgbClr val="115076"/>
                </a:solidFill>
                <a:latin typeface="Century Gothic" panose="020B0502020202020204" pitchFamily="34" charset="0"/>
                <a:cs typeface="Calibri" panose="020F0502020204030204" pitchFamily="34" charset="0"/>
              </a:rPr>
              <a:t>o</a:t>
            </a:r>
          </a:p>
        </p:txBody>
      </p:sp>
      <p:sp>
        <p:nvSpPr>
          <p:cNvPr id="13" name="TextBox 12"/>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1969108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7" grpId="0" animBg="1"/>
      <p:bldP spid="5" grpId="0"/>
      <p:bldP spid="8" grpId="0"/>
      <p:bldP spid="9" grpId="0"/>
      <p:bldP spid="4" grpId="0"/>
      <p:bldP spid="10" grpId="0"/>
      <p:bldP spid="11"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sz="13300" b="1" dirty="0" err="1">
                <a:solidFill>
                  <a:srgbClr val="115076"/>
                </a:solidFill>
                <a:latin typeface="Century Gothic" panose="020B0502020202020204" pitchFamily="34" charset="0"/>
                <a:cs typeface="Calibri" panose="020F0502020204030204" pitchFamily="34" charset="0"/>
              </a:rPr>
              <a:t>gue</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4" name="Rounded Rectangle 3" descr="rectangle"/>
          <p:cNvSpPr/>
          <p:nvPr/>
        </p:nvSpPr>
        <p:spPr>
          <a:xfrm>
            <a:off x="1771207" y="2014870"/>
            <a:ext cx="8649586" cy="4017538"/>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7" name="Picture 6" descr="army helicopt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43528" y="2530549"/>
            <a:ext cx="4014334" cy="196702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silhouette of fighter airplan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54062" y="2701788"/>
            <a:ext cx="2840490" cy="184632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417693" y="4548108"/>
            <a:ext cx="3356614" cy="1200329"/>
          </a:xfrm>
          <a:prstGeom prst="rect">
            <a:avLst/>
          </a:prstGeom>
          <a:noFill/>
        </p:spPr>
        <p:txBody>
          <a:bodyPr wrap="square" rtlCol="0">
            <a:spAutoFit/>
          </a:bodyPr>
          <a:lstStyle/>
          <a:p>
            <a:pPr algn="ctr"/>
            <a:r>
              <a:rPr lang="es-CO" sz="7200" dirty="0">
                <a:solidFill>
                  <a:srgbClr val="E87D1E"/>
                </a:solidFill>
                <a:latin typeface="Century Gothic" panose="020B0502020202020204" pitchFamily="34" charset="0"/>
                <a:cs typeface="Calibri" panose="020F0502020204030204" pitchFamily="34" charset="0"/>
              </a:rPr>
              <a:t>gue</a:t>
            </a:r>
            <a:r>
              <a:rPr lang="es-CO" sz="7200" dirty="0">
                <a:solidFill>
                  <a:srgbClr val="115076"/>
                </a:solidFill>
                <a:latin typeface="Century Gothic" panose="020B0502020202020204" pitchFamily="34" charset="0"/>
                <a:cs typeface="Calibri" panose="020F0502020204030204" pitchFamily="34" charset="0"/>
              </a:rPr>
              <a:t>rra</a:t>
            </a:r>
          </a:p>
        </p:txBody>
      </p:sp>
      <p:sp>
        <p:nvSpPr>
          <p:cNvPr id="8" name="TextBox 7"/>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3641758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gu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gue_guerra.wav"/>
                                        </p:tgtEl>
                                      </p:cMediaNode>
                                    </p:audio>
                                  </p:sub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28156"/>
            <a:ext cx="10515600" cy="1325563"/>
          </a:xfrm>
        </p:spPr>
        <p:txBody>
          <a:bodyPr>
            <a:normAutofit fontScale="90000"/>
          </a:bodyPr>
          <a:lstStyle/>
          <a:p>
            <a:pPr algn="ctr"/>
            <a:r>
              <a:rPr lang="en-GB" sz="13300" b="1" dirty="0" err="1">
                <a:solidFill>
                  <a:srgbClr val="115076"/>
                </a:solidFill>
                <a:latin typeface="Century Gothic" panose="020B0502020202020204" pitchFamily="34" charset="0"/>
                <a:cs typeface="Calibri" panose="020F0502020204030204" pitchFamily="34" charset="0"/>
              </a:rPr>
              <a:t>gue</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4" name="Rounded Rectangle 3" descr="rectangle"/>
          <p:cNvSpPr/>
          <p:nvPr/>
        </p:nvSpPr>
        <p:spPr>
          <a:xfrm>
            <a:off x="1771207" y="2014870"/>
            <a:ext cx="8649586" cy="4017538"/>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TextBox 4"/>
          <p:cNvSpPr txBox="1"/>
          <p:nvPr/>
        </p:nvSpPr>
        <p:spPr>
          <a:xfrm>
            <a:off x="4417693" y="4548108"/>
            <a:ext cx="3356614" cy="1200329"/>
          </a:xfrm>
          <a:prstGeom prst="rect">
            <a:avLst/>
          </a:prstGeom>
          <a:noFill/>
        </p:spPr>
        <p:txBody>
          <a:bodyPr wrap="square" rtlCol="0">
            <a:spAutoFit/>
          </a:bodyPr>
          <a:lstStyle/>
          <a:p>
            <a:pPr algn="ctr"/>
            <a:r>
              <a:rPr lang="es-CO" sz="7200" dirty="0">
                <a:solidFill>
                  <a:srgbClr val="E87D1E"/>
                </a:solidFill>
                <a:latin typeface="Century Gothic" panose="020B0502020202020204" pitchFamily="34" charset="0"/>
                <a:cs typeface="Calibri" panose="020F0502020204030204" pitchFamily="34" charset="0"/>
              </a:rPr>
              <a:t>gue</a:t>
            </a:r>
            <a:r>
              <a:rPr lang="es-CO" sz="7200" dirty="0">
                <a:solidFill>
                  <a:srgbClr val="115076"/>
                </a:solidFill>
                <a:latin typeface="Century Gothic" panose="020B0502020202020204" pitchFamily="34" charset="0"/>
                <a:cs typeface="Calibri" panose="020F0502020204030204" pitchFamily="34" charset="0"/>
              </a:rPr>
              <a:t>rra</a:t>
            </a:r>
          </a:p>
        </p:txBody>
      </p:sp>
      <p:sp>
        <p:nvSpPr>
          <p:cNvPr id="8" name="TextBox 7"/>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839210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gu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gue_guer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28156"/>
            <a:ext cx="10515600" cy="1325563"/>
          </a:xfrm>
        </p:spPr>
        <p:txBody>
          <a:bodyPr>
            <a:normAutofit fontScale="90000"/>
          </a:bodyPr>
          <a:lstStyle/>
          <a:p>
            <a:pPr algn="ctr"/>
            <a:r>
              <a:rPr lang="en-GB" sz="13300" b="1" dirty="0" err="1">
                <a:solidFill>
                  <a:srgbClr val="115076"/>
                </a:solidFill>
                <a:latin typeface="Century Gothic" panose="020B0502020202020204" pitchFamily="34" charset="0"/>
                <a:cs typeface="Calibri" panose="020F0502020204030204" pitchFamily="34" charset="0"/>
              </a:rPr>
              <a:t>gue</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4" name="Rounded Rectangle 3" descr="rectangle"/>
          <p:cNvSpPr/>
          <p:nvPr/>
        </p:nvSpPr>
        <p:spPr>
          <a:xfrm>
            <a:off x="1771207" y="2014870"/>
            <a:ext cx="8649586" cy="4017538"/>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TextBox 4"/>
          <p:cNvSpPr txBox="1"/>
          <p:nvPr/>
        </p:nvSpPr>
        <p:spPr>
          <a:xfrm>
            <a:off x="4417693" y="4548108"/>
            <a:ext cx="3356614" cy="1200329"/>
          </a:xfrm>
          <a:prstGeom prst="rect">
            <a:avLst/>
          </a:prstGeom>
          <a:noFill/>
        </p:spPr>
        <p:txBody>
          <a:bodyPr wrap="square" rtlCol="0">
            <a:spAutoFit/>
          </a:bodyPr>
          <a:lstStyle/>
          <a:p>
            <a:pPr algn="ctr"/>
            <a:r>
              <a:rPr lang="es-CO" sz="7200" dirty="0">
                <a:solidFill>
                  <a:srgbClr val="E87D1E"/>
                </a:solidFill>
                <a:latin typeface="Century Gothic" panose="020B0502020202020204" pitchFamily="34" charset="0"/>
                <a:cs typeface="Calibri" panose="020F0502020204030204" pitchFamily="34" charset="0"/>
              </a:rPr>
              <a:t>gue</a:t>
            </a:r>
            <a:r>
              <a:rPr lang="es-CO" sz="7200" dirty="0">
                <a:solidFill>
                  <a:srgbClr val="115076"/>
                </a:solidFill>
                <a:latin typeface="Century Gothic" panose="020B0502020202020204" pitchFamily="34" charset="0"/>
                <a:cs typeface="Calibri" panose="020F0502020204030204" pitchFamily="34" charset="0"/>
              </a:rPr>
              <a:t>rra</a:t>
            </a:r>
          </a:p>
        </p:txBody>
      </p:sp>
      <p:sp>
        <p:nvSpPr>
          <p:cNvPr id="8" name="TextBox 7"/>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3969682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sz="13300" b="1" dirty="0" err="1">
                <a:solidFill>
                  <a:srgbClr val="115076"/>
                </a:solidFill>
                <a:latin typeface="Century Gothic" panose="020B0502020202020204" pitchFamily="34" charset="0"/>
                <a:cs typeface="Calibri" panose="020F0502020204030204" pitchFamily="34" charset="0"/>
              </a:rPr>
              <a:t>gui</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5" name="Rounded Rectangle 4" descr="rectangle"/>
          <p:cNvSpPr/>
          <p:nvPr/>
        </p:nvSpPr>
        <p:spPr>
          <a:xfrm>
            <a:off x="1771207" y="2078663"/>
            <a:ext cx="8649586" cy="3911213"/>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9" name="Picture 4" descr="eletric red guita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91041">
            <a:off x="4785506" y="2259945"/>
            <a:ext cx="2620986" cy="2593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776096" y="4585766"/>
            <a:ext cx="4639807" cy="1200329"/>
          </a:xfrm>
          <a:prstGeom prst="rect">
            <a:avLst/>
          </a:prstGeom>
          <a:noFill/>
        </p:spPr>
        <p:txBody>
          <a:bodyPr wrap="square" rtlCol="0">
            <a:spAutoFit/>
          </a:bodyPr>
          <a:lstStyle/>
          <a:p>
            <a:pPr algn="ctr"/>
            <a:r>
              <a:rPr lang="es-CO" sz="7200" dirty="0">
                <a:solidFill>
                  <a:srgbClr val="E87D1E"/>
                </a:solidFill>
                <a:latin typeface="Century Gothic" panose="020B0502020202020204" pitchFamily="34" charset="0"/>
                <a:cs typeface="Calibri" panose="020F0502020204030204" pitchFamily="34" charset="0"/>
              </a:rPr>
              <a:t>gui</a:t>
            </a:r>
            <a:r>
              <a:rPr lang="es-CO" sz="7200" dirty="0">
                <a:solidFill>
                  <a:srgbClr val="115076"/>
                </a:solidFill>
                <a:latin typeface="Century Gothic" panose="020B0502020202020204" pitchFamily="34" charset="0"/>
                <a:cs typeface="Calibri" panose="020F0502020204030204" pitchFamily="34" charset="0"/>
              </a:rPr>
              <a:t>tarra</a:t>
            </a:r>
          </a:p>
        </p:txBody>
      </p:sp>
      <p:sp>
        <p:nvSpPr>
          <p:cNvPr id="7" name="TextBox 6"/>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1446383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gu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4" name="gui_guitarra.wav"/>
                                        </p:tgtEl>
                                      </p:cMediaNode>
                                    </p:audio>
                                  </p:sub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4"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sz="13300" b="1" dirty="0" err="1">
                <a:solidFill>
                  <a:srgbClr val="115076"/>
                </a:solidFill>
                <a:latin typeface="Century Gothic" panose="020B0502020202020204" pitchFamily="34" charset="0"/>
                <a:cs typeface="Calibri" panose="020F0502020204030204" pitchFamily="34" charset="0"/>
              </a:rPr>
              <a:t>gui</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5" name="Rounded Rectangle 4" descr="rectangle"/>
          <p:cNvSpPr/>
          <p:nvPr/>
        </p:nvSpPr>
        <p:spPr>
          <a:xfrm>
            <a:off x="1771207" y="2078663"/>
            <a:ext cx="8649586" cy="3911213"/>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TextBox 3"/>
          <p:cNvSpPr txBox="1"/>
          <p:nvPr/>
        </p:nvSpPr>
        <p:spPr>
          <a:xfrm>
            <a:off x="3776096" y="4585766"/>
            <a:ext cx="4639807" cy="1200329"/>
          </a:xfrm>
          <a:prstGeom prst="rect">
            <a:avLst/>
          </a:prstGeom>
          <a:noFill/>
        </p:spPr>
        <p:txBody>
          <a:bodyPr wrap="square" rtlCol="0">
            <a:spAutoFit/>
          </a:bodyPr>
          <a:lstStyle/>
          <a:p>
            <a:pPr algn="ctr"/>
            <a:r>
              <a:rPr lang="es-CO" sz="7200" dirty="0">
                <a:solidFill>
                  <a:srgbClr val="E87D1E"/>
                </a:solidFill>
                <a:latin typeface="Century Gothic" panose="020B0502020202020204" pitchFamily="34" charset="0"/>
                <a:cs typeface="Calibri" panose="020F0502020204030204" pitchFamily="34" charset="0"/>
              </a:rPr>
              <a:t>gui</a:t>
            </a:r>
            <a:r>
              <a:rPr lang="es-CO" sz="7200" dirty="0">
                <a:solidFill>
                  <a:srgbClr val="115076"/>
                </a:solidFill>
                <a:latin typeface="Century Gothic" panose="020B0502020202020204" pitchFamily="34" charset="0"/>
                <a:cs typeface="Calibri" panose="020F0502020204030204" pitchFamily="34" charset="0"/>
              </a:rPr>
              <a:t>tarra</a:t>
            </a:r>
          </a:p>
        </p:txBody>
      </p:sp>
      <p:sp>
        <p:nvSpPr>
          <p:cNvPr id="7" name="TextBox 6"/>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2236184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gu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4" name="gui_guitar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4"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sz="13300" b="1" dirty="0" err="1">
                <a:solidFill>
                  <a:srgbClr val="115076"/>
                </a:solidFill>
                <a:latin typeface="Century Gothic" panose="020B0502020202020204" pitchFamily="34" charset="0"/>
                <a:cs typeface="Calibri" panose="020F0502020204030204" pitchFamily="34" charset="0"/>
              </a:rPr>
              <a:t>gui</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5" name="Rounded Rectangle 4" descr="rectangle"/>
          <p:cNvSpPr/>
          <p:nvPr/>
        </p:nvSpPr>
        <p:spPr>
          <a:xfrm>
            <a:off x="1771207" y="2078663"/>
            <a:ext cx="8649586" cy="3911213"/>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TextBox 3"/>
          <p:cNvSpPr txBox="1"/>
          <p:nvPr/>
        </p:nvSpPr>
        <p:spPr>
          <a:xfrm>
            <a:off x="3776096" y="4585766"/>
            <a:ext cx="4639807" cy="1200329"/>
          </a:xfrm>
          <a:prstGeom prst="rect">
            <a:avLst/>
          </a:prstGeom>
          <a:noFill/>
        </p:spPr>
        <p:txBody>
          <a:bodyPr wrap="square" rtlCol="0">
            <a:spAutoFit/>
          </a:bodyPr>
          <a:lstStyle/>
          <a:p>
            <a:pPr algn="ctr"/>
            <a:r>
              <a:rPr lang="es-CO" sz="7200" dirty="0">
                <a:solidFill>
                  <a:srgbClr val="E87D1E"/>
                </a:solidFill>
                <a:latin typeface="Century Gothic" panose="020B0502020202020204" pitchFamily="34" charset="0"/>
                <a:cs typeface="Calibri" panose="020F0502020204030204" pitchFamily="34" charset="0"/>
              </a:rPr>
              <a:t>gui</a:t>
            </a:r>
            <a:r>
              <a:rPr lang="es-CO" sz="7200" dirty="0">
                <a:solidFill>
                  <a:srgbClr val="115076"/>
                </a:solidFill>
                <a:latin typeface="Century Gothic" panose="020B0502020202020204" pitchFamily="34" charset="0"/>
                <a:cs typeface="Calibri" panose="020F0502020204030204" pitchFamily="34" charset="0"/>
              </a:rPr>
              <a:t>tarra</a:t>
            </a:r>
          </a:p>
        </p:txBody>
      </p:sp>
      <p:sp>
        <p:nvSpPr>
          <p:cNvPr id="7" name="TextBox 6"/>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3387853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81F01C52-E006-EA48-8608-808E14652381}"/>
              </a:ext>
            </a:extLst>
          </p:cNvPr>
          <p:cNvSpPr>
            <a:spLocks noGrp="1"/>
          </p:cNvSpPr>
          <p:nvPr>
            <p:ph type="title"/>
          </p:nvPr>
        </p:nvSpPr>
        <p:spPr/>
        <p:txBody>
          <a:bodyPr>
            <a:normAutofit fontScale="90000"/>
          </a:bodyPr>
          <a:lstStyle/>
          <a:p>
            <a:pPr algn="ctr"/>
            <a:r>
              <a:rPr lang="en-GB" sz="13300" b="1" dirty="0" err="1">
                <a:solidFill>
                  <a:srgbClr val="115076"/>
                </a:solidFill>
                <a:latin typeface="Century Gothic" panose="020B0502020202020204" pitchFamily="34" charset="0"/>
                <a:cs typeface="Calibri" panose="020F0502020204030204" pitchFamily="34" charset="0"/>
              </a:rPr>
              <a:t>i</a:t>
            </a:r>
            <a:br>
              <a:rPr lang="en-GB" sz="9600" b="1" dirty="0">
                <a:solidFill>
                  <a:srgbClr val="115076"/>
                </a:solidFill>
                <a:latin typeface="Century Gothic" panose="020B0502020202020204" pitchFamily="34" charset="0"/>
                <a:cs typeface="Calibri" panose="020F0502020204030204" pitchFamily="34" charset="0"/>
              </a:rPr>
            </a:br>
            <a:endParaRPr lang="en-US" dirty="0"/>
          </a:p>
        </p:txBody>
      </p:sp>
      <p:sp>
        <p:nvSpPr>
          <p:cNvPr id="4" name="Rounded Rectangle 3" descr="man with an idea (signalled by a lightbulb in a thought bubble)"/>
          <p:cNvSpPr/>
          <p:nvPr/>
        </p:nvSpPr>
        <p:spPr>
          <a:xfrm>
            <a:off x="4720719" y="1610592"/>
            <a:ext cx="2750562" cy="2504293"/>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 name="Picture 9" descr="man with an idea"/>
          <p:cNvPicPr>
            <a:picLocks noChangeAspect="1" noChangeArrowheads="1"/>
          </p:cNvPicPr>
          <p:nvPr/>
        </p:nvPicPr>
        <p:blipFill>
          <a:blip r:embed="rId10" cstate="print">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5369973" y="1682664"/>
            <a:ext cx="1396061" cy="1546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4869621" y="3099222"/>
            <a:ext cx="2396764" cy="1015663"/>
          </a:xfrm>
          <a:prstGeom prst="rect">
            <a:avLst/>
          </a:prstGeom>
          <a:noFill/>
        </p:spPr>
        <p:txBody>
          <a:bodyPr wrap="square" rtlCol="0">
            <a:spAutoFit/>
          </a:bodyPr>
          <a:lstStyle/>
          <a:p>
            <a:pPr algn="ctr"/>
            <a:r>
              <a:rPr lang="en-GB" sz="6000" dirty="0">
                <a:solidFill>
                  <a:srgbClr val="E87D1E"/>
                </a:solidFill>
                <a:latin typeface="Century Gothic" panose="020B0502020202020204" pitchFamily="34" charset="0"/>
                <a:cs typeface="Calibri" panose="020F0502020204030204" pitchFamily="34" charset="0"/>
              </a:rPr>
              <a:t>i</a:t>
            </a:r>
            <a:r>
              <a:rPr lang="en-GB" sz="6000" dirty="0">
                <a:solidFill>
                  <a:srgbClr val="115076"/>
                </a:solidFill>
                <a:latin typeface="Century Gothic" panose="020B0502020202020204" pitchFamily="34" charset="0"/>
                <a:cs typeface="Calibri" panose="020F0502020204030204" pitchFamily="34" charset="0"/>
              </a:rPr>
              <a:t>dea</a:t>
            </a:r>
          </a:p>
        </p:txBody>
      </p:sp>
      <p:sp>
        <p:nvSpPr>
          <p:cNvPr id="9" name="TextBox 8"/>
          <p:cNvSpPr txBox="1"/>
          <p:nvPr/>
        </p:nvSpPr>
        <p:spPr>
          <a:xfrm>
            <a:off x="1171966" y="226705"/>
            <a:ext cx="2116936"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l</a:t>
            </a:r>
            <a:r>
              <a:rPr lang="en-GB" sz="6000" dirty="0">
                <a:solidFill>
                  <a:srgbClr val="E87D1E"/>
                </a:solidFill>
                <a:latin typeface="Century Gothic" panose="020B0502020202020204" pitchFamily="34" charset="0"/>
                <a:cs typeface="Calibri" panose="020F0502020204030204" pitchFamily="34" charset="0"/>
              </a:rPr>
              <a:t>i</a:t>
            </a:r>
            <a:r>
              <a:rPr lang="en-GB" sz="6000" dirty="0">
                <a:solidFill>
                  <a:srgbClr val="115076"/>
                </a:solidFill>
                <a:latin typeface="Century Gothic" panose="020B0502020202020204" pitchFamily="34" charset="0"/>
                <a:cs typeface="Calibri" panose="020F0502020204030204" pitchFamily="34" charset="0"/>
              </a:rPr>
              <a:t>sta</a:t>
            </a:r>
          </a:p>
        </p:txBody>
      </p:sp>
      <p:pic>
        <p:nvPicPr>
          <p:cNvPr id="4102" name="Picture 6" descr="list with a checkmark "/>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465192" y="1242368"/>
            <a:ext cx="1408358" cy="172712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78321" y="3429000"/>
            <a:ext cx="5276351" cy="923330"/>
          </a:xfrm>
          <a:prstGeom prst="rect">
            <a:avLst/>
          </a:prstGeom>
          <a:noFill/>
        </p:spPr>
        <p:txBody>
          <a:bodyPr wrap="square" rtlCol="0">
            <a:spAutoFit/>
          </a:bodyPr>
          <a:lstStyle/>
          <a:p>
            <a:pPr algn="ctr"/>
            <a:r>
              <a:rPr lang="en-GB" sz="5400" dirty="0">
                <a:solidFill>
                  <a:srgbClr val="E87D1E"/>
                </a:solidFill>
                <a:latin typeface="Century Gothic" panose="020B0502020202020204" pitchFamily="34" charset="0"/>
                <a:cs typeface="Calibri" panose="020F0502020204030204" pitchFamily="34" charset="0"/>
              </a:rPr>
              <a:t>i</a:t>
            </a:r>
            <a:r>
              <a:rPr lang="en-GB" sz="5400" dirty="0">
                <a:solidFill>
                  <a:srgbClr val="115076"/>
                </a:solidFill>
                <a:latin typeface="Century Gothic" panose="020B0502020202020204" pitchFamily="34" charset="0"/>
                <a:cs typeface="Calibri" panose="020F0502020204030204" pitchFamily="34" charset="0"/>
              </a:rPr>
              <a:t>nteresante</a:t>
            </a:r>
          </a:p>
        </p:txBody>
      </p:sp>
      <p:pic>
        <p:nvPicPr>
          <p:cNvPr id="1026" name="Picture 2" descr="boy reading a book"/>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71966" y="4209858"/>
            <a:ext cx="1994810" cy="183965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4612346" y="4213000"/>
            <a:ext cx="3039723" cy="1015663"/>
          </a:xfrm>
          <a:prstGeom prst="rect">
            <a:avLst/>
          </a:prstGeom>
          <a:noFill/>
        </p:spPr>
        <p:txBody>
          <a:bodyPr wrap="square" rtlCol="0">
            <a:spAutoFit/>
          </a:bodyPr>
          <a:lstStyle/>
          <a:p>
            <a:r>
              <a:rPr lang="en-GB" sz="6000" dirty="0">
                <a:solidFill>
                  <a:srgbClr val="115076"/>
                </a:solidFill>
                <a:latin typeface="Century Gothic" panose="020B0502020202020204" pitchFamily="34" charset="0"/>
                <a:cs typeface="Calibri" panose="020F0502020204030204" pitchFamily="34" charset="0"/>
              </a:rPr>
              <a:t>pr</a:t>
            </a:r>
            <a:r>
              <a:rPr lang="en-GB" sz="6000" dirty="0">
                <a:solidFill>
                  <a:srgbClr val="E87D1E"/>
                </a:solidFill>
                <a:latin typeface="Century Gothic" panose="020B0502020202020204" pitchFamily="34" charset="0"/>
                <a:cs typeface="Calibri" panose="020F0502020204030204" pitchFamily="34" charset="0"/>
              </a:rPr>
              <a:t>i</a:t>
            </a:r>
            <a:r>
              <a:rPr lang="en-GB" sz="6000" dirty="0">
                <a:solidFill>
                  <a:srgbClr val="115076"/>
                </a:solidFill>
                <a:latin typeface="Century Gothic" panose="020B0502020202020204" pitchFamily="34" charset="0"/>
                <a:cs typeface="Calibri" panose="020F0502020204030204" pitchFamily="34" charset="0"/>
              </a:rPr>
              <a:t>mero</a:t>
            </a:r>
          </a:p>
        </p:txBody>
      </p:sp>
      <p:grpSp>
        <p:nvGrpSpPr>
          <p:cNvPr id="2" name="Group 1" descr="calendar with the first of January circled. "/>
          <p:cNvGrpSpPr/>
          <p:nvPr/>
        </p:nvGrpSpPr>
        <p:grpSpPr>
          <a:xfrm>
            <a:off x="5305763" y="5184459"/>
            <a:ext cx="1580473" cy="934274"/>
            <a:chOff x="2540000" y="5401735"/>
            <a:chExt cx="2277669" cy="1346411"/>
          </a:xfrm>
        </p:grpSpPr>
        <p:pic>
          <p:nvPicPr>
            <p:cNvPr id="4098" name="Picture 2" descr="calendar with the first of January highlighted"/>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4346" t="-677" r="5821" b="42429"/>
            <a:stretch/>
          </p:blipFill>
          <p:spPr bwMode="auto">
            <a:xfrm>
              <a:off x="2540000" y="5401735"/>
              <a:ext cx="2277669" cy="1346411"/>
            </a:xfrm>
            <a:prstGeom prst="rect">
              <a:avLst/>
            </a:prstGeom>
            <a:noFill/>
            <a:extLst>
              <a:ext uri="{909E8E84-426E-40DD-AFC4-6F175D3DCCD1}">
                <a14:hiddenFill xmlns:a14="http://schemas.microsoft.com/office/drawing/2010/main">
                  <a:solidFill>
                    <a:srgbClr val="FFFFFF"/>
                  </a:solidFill>
                </a14:hiddenFill>
              </a:ext>
            </a:extLst>
          </p:spPr>
        </p:pic>
        <p:sp>
          <p:nvSpPr>
            <p:cNvPr id="16" name="Oval 15"/>
            <p:cNvSpPr/>
            <p:nvPr/>
          </p:nvSpPr>
          <p:spPr>
            <a:xfrm>
              <a:off x="3860801" y="6011316"/>
              <a:ext cx="381000" cy="397933"/>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 name="TextBox 5"/>
          <p:cNvSpPr txBox="1"/>
          <p:nvPr/>
        </p:nvSpPr>
        <p:spPr>
          <a:xfrm>
            <a:off x="9355939" y="226704"/>
            <a:ext cx="872606" cy="1015663"/>
          </a:xfrm>
          <a:prstGeom prst="rect">
            <a:avLst/>
          </a:prstGeom>
          <a:noFill/>
        </p:spPr>
        <p:txBody>
          <a:bodyPr wrap="square" rtlCol="0">
            <a:spAutoFit/>
          </a:bodyPr>
          <a:lstStyle/>
          <a:p>
            <a:pPr algn="ctr"/>
            <a:r>
              <a:rPr lang="en-GB" sz="6000" dirty="0" err="1">
                <a:solidFill>
                  <a:srgbClr val="E87D1E"/>
                </a:solidFill>
                <a:latin typeface="Century Gothic" panose="020B0502020202020204" pitchFamily="34" charset="0"/>
                <a:cs typeface="Calibri" panose="020F0502020204030204" pitchFamily="34" charset="0"/>
              </a:rPr>
              <a:t>i</a:t>
            </a:r>
            <a:r>
              <a:rPr lang="en-GB" sz="6000" dirty="0" err="1">
                <a:solidFill>
                  <a:srgbClr val="115076"/>
                </a:solidFill>
                <a:latin typeface="Century Gothic" panose="020B0502020202020204" pitchFamily="34" charset="0"/>
                <a:cs typeface="Calibri" panose="020F0502020204030204" pitchFamily="34" charset="0"/>
              </a:rPr>
              <a:t>r</a:t>
            </a:r>
            <a:endParaRPr lang="en-GB" sz="6000" dirty="0">
              <a:solidFill>
                <a:srgbClr val="115076"/>
              </a:solidFill>
              <a:latin typeface="Century Gothic" panose="020B0502020202020204" pitchFamily="34" charset="0"/>
              <a:cs typeface="Calibri" panose="020F0502020204030204" pitchFamily="34" charset="0"/>
            </a:endParaRPr>
          </a:p>
        </p:txBody>
      </p:sp>
      <p:pic>
        <p:nvPicPr>
          <p:cNvPr id="4104" name="Picture 8" descr="green traffic light"/>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149846" y="1396837"/>
            <a:ext cx="1386055" cy="163065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7" name="TextBox 6"/>
          <p:cNvSpPr txBox="1"/>
          <p:nvPr/>
        </p:nvSpPr>
        <p:spPr>
          <a:xfrm>
            <a:off x="8898570" y="3382833"/>
            <a:ext cx="1888605"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s</a:t>
            </a:r>
            <a:r>
              <a:rPr lang="en-GB" sz="6000" dirty="0">
                <a:solidFill>
                  <a:srgbClr val="E87D1E"/>
                </a:solidFill>
                <a:latin typeface="Century Gothic" panose="020B0502020202020204" pitchFamily="34" charset="0"/>
                <a:cs typeface="Calibri" panose="020F0502020204030204" pitchFamily="34" charset="0"/>
              </a:rPr>
              <a:t>i</a:t>
            </a:r>
            <a:r>
              <a:rPr lang="en-GB" sz="6000" dirty="0">
                <a:solidFill>
                  <a:srgbClr val="115076"/>
                </a:solidFill>
                <a:latin typeface="Century Gothic" panose="020B0502020202020204" pitchFamily="34" charset="0"/>
                <a:cs typeface="Calibri" panose="020F0502020204030204" pitchFamily="34" charset="0"/>
              </a:rPr>
              <a:t>n</a:t>
            </a:r>
          </a:p>
        </p:txBody>
      </p:sp>
      <p:grpSp>
        <p:nvGrpSpPr>
          <p:cNvPr id="11" name="Group 10" descr="fries with ketchip and an x next to it, and fries without ketchip and a checkmark next to it, "/>
          <p:cNvGrpSpPr/>
          <p:nvPr/>
        </p:nvGrpSpPr>
        <p:grpSpPr>
          <a:xfrm>
            <a:off x="9077619" y="4343659"/>
            <a:ext cx="1530505" cy="1705858"/>
            <a:chOff x="9120176" y="4433606"/>
            <a:chExt cx="1530505" cy="1705858"/>
          </a:xfrm>
        </p:grpSpPr>
        <p:pic>
          <p:nvPicPr>
            <p:cNvPr id="4108" name="Picture 12" descr="fries"/>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9248548" y="4876272"/>
              <a:ext cx="447206" cy="586468"/>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ketchup"/>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695754" y="4793365"/>
              <a:ext cx="379351" cy="73142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2" descr="fries"/>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9293181" y="5552996"/>
              <a:ext cx="447206" cy="586468"/>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9120176" y="4433606"/>
              <a:ext cx="1530505" cy="369332"/>
            </a:xfrm>
            <a:prstGeom prst="rect">
              <a:avLst/>
            </a:prstGeom>
            <a:noFill/>
          </p:spPr>
          <p:txBody>
            <a:bodyPr wrap="square" rtlCol="0">
              <a:spAutoFit/>
            </a:bodyPr>
            <a:lstStyle/>
            <a:p>
              <a:pPr algn="ctr"/>
              <a:r>
                <a:rPr lang="en-GB" dirty="0">
                  <a:solidFill>
                    <a:srgbClr val="115076"/>
                  </a:solidFill>
                </a:rPr>
                <a:t>Sin ketchup</a:t>
              </a:r>
            </a:p>
          </p:txBody>
        </p:sp>
        <p:pic>
          <p:nvPicPr>
            <p:cNvPr id="4112" name="Picture 16" descr="green checkmark"/>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9943141" y="5671463"/>
              <a:ext cx="540313" cy="414240"/>
            </a:xfrm>
            <a:prstGeom prst="rect">
              <a:avLst/>
            </a:prstGeom>
            <a:noFill/>
            <a:extLst>
              <a:ext uri="{909E8E84-426E-40DD-AFC4-6F175D3DCCD1}">
                <a14:hiddenFill xmlns:a14="http://schemas.microsoft.com/office/drawing/2010/main">
                  <a:solidFill>
                    <a:srgbClr val="FFFFFF"/>
                  </a:solidFill>
                </a14:hiddenFill>
              </a:ext>
            </a:extLst>
          </p:spPr>
        </p:pic>
        <p:pic>
          <p:nvPicPr>
            <p:cNvPr id="4114" name="Picture 18" descr="red cross"/>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0058750" y="5041563"/>
              <a:ext cx="424705" cy="371973"/>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TextBox 25"/>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2456441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3" name="i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i_idea.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subTnLst>
                                    <p:audio>
                                      <p:cMediaNode>
                                        <p:cTn display="0" masterRel="sameClick">
                                          <p:stCondLst>
                                            <p:cond evt="begin" delay="0">
                                              <p:tn val="21"/>
                                            </p:cond>
                                          </p:stCondLst>
                                          <p:endCondLst>
                                            <p:cond evt="onStopAudio" delay="0">
                                              <p:tgtEl>
                                                <p:sldTgt/>
                                              </p:tgtEl>
                                            </p:cond>
                                          </p:endCondLst>
                                        </p:cTn>
                                        <p:tgtEl>
                                          <p:sndTgt r:embed="rId5" name="i_lista.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102"/>
                                        </p:tgtEl>
                                        <p:attrNameLst>
                                          <p:attrName>style.visibility</p:attrName>
                                        </p:attrNameLst>
                                      </p:cBhvr>
                                      <p:to>
                                        <p:strVal val="visible"/>
                                      </p:to>
                                    </p:set>
                                    <p:animEffect transition="in" filter="fade">
                                      <p:cBhvr>
                                        <p:cTn id="28" dur="500"/>
                                        <p:tgtEl>
                                          <p:spTgt spid="4102"/>
                                        </p:tgtEl>
                                      </p:cBhvr>
                                    </p:animEffect>
                                  </p:childTnLst>
                                  <p:subTnLst>
                                    <p:audio>
                                      <p:cMediaNode>
                                        <p:cTn display="0" masterRel="sameClick">
                                          <p:stCondLst>
                                            <p:cond evt="begin" delay="0">
                                              <p:tn val="26"/>
                                            </p:cond>
                                          </p:stCondLst>
                                          <p:endCondLst>
                                            <p:cond evt="onStopAudio" delay="0">
                                              <p:tgtEl>
                                                <p:sldTgt/>
                                              </p:tgtEl>
                                            </p:cond>
                                          </p:endCondLst>
                                        </p:cTn>
                                        <p:tgtEl>
                                          <p:sndTgt r:embed="rId5" name="i_lista.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subTnLst>
                                    <p:audio>
                                      <p:cMediaNode>
                                        <p:cTn display="0" masterRel="sameClick">
                                          <p:stCondLst>
                                            <p:cond evt="begin" delay="0">
                                              <p:tn val="31"/>
                                            </p:cond>
                                          </p:stCondLst>
                                          <p:endCondLst>
                                            <p:cond evt="onStopAudio" delay="0">
                                              <p:tgtEl>
                                                <p:sldTgt/>
                                              </p:tgtEl>
                                            </p:cond>
                                          </p:endCondLst>
                                        </p:cTn>
                                        <p:tgtEl>
                                          <p:sndTgt r:embed="rId6" name="i_ir.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4104"/>
                                        </p:tgtEl>
                                        <p:attrNameLst>
                                          <p:attrName>style.visibility</p:attrName>
                                        </p:attrNameLst>
                                      </p:cBhvr>
                                      <p:to>
                                        <p:strVal val="visible"/>
                                      </p:to>
                                    </p:set>
                                    <p:animEffect transition="in" filter="fade">
                                      <p:cBhvr>
                                        <p:cTn id="38" dur="500"/>
                                        <p:tgtEl>
                                          <p:spTgt spid="4104"/>
                                        </p:tgtEl>
                                      </p:cBhvr>
                                    </p:animEffect>
                                  </p:childTnLst>
                                  <p:subTnLst>
                                    <p:audio>
                                      <p:cMediaNode>
                                        <p:cTn display="0" masterRel="sameClick">
                                          <p:stCondLst>
                                            <p:cond evt="begin" delay="0">
                                              <p:tn val="36"/>
                                            </p:cond>
                                          </p:stCondLst>
                                          <p:endCondLst>
                                            <p:cond evt="onStopAudio" delay="0">
                                              <p:tgtEl>
                                                <p:sldTgt/>
                                              </p:tgtEl>
                                            </p:cond>
                                          </p:endCondLst>
                                        </p:cTn>
                                        <p:tgtEl>
                                          <p:sndTgt r:embed="rId6" name="i_ir.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subTnLst>
                                    <p:audio>
                                      <p:cMediaNode>
                                        <p:cTn display="0" masterRel="sameClick">
                                          <p:stCondLst>
                                            <p:cond evt="begin" delay="0">
                                              <p:tn val="41"/>
                                            </p:cond>
                                          </p:stCondLst>
                                          <p:endCondLst>
                                            <p:cond evt="onStopAudio" delay="0">
                                              <p:tgtEl>
                                                <p:sldTgt/>
                                              </p:tgtEl>
                                            </p:cond>
                                          </p:endCondLst>
                                        </p:cTn>
                                        <p:tgtEl>
                                          <p:sndTgt r:embed="rId7" name="i_interesante.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026"/>
                                        </p:tgtEl>
                                        <p:attrNameLst>
                                          <p:attrName>style.visibility</p:attrName>
                                        </p:attrNameLst>
                                      </p:cBhvr>
                                      <p:to>
                                        <p:strVal val="visible"/>
                                      </p:to>
                                    </p:set>
                                    <p:animEffect transition="in" filter="fade">
                                      <p:cBhvr>
                                        <p:cTn id="48" dur="500"/>
                                        <p:tgtEl>
                                          <p:spTgt spid="1026"/>
                                        </p:tgtEl>
                                      </p:cBhvr>
                                    </p:animEffect>
                                  </p:childTnLst>
                                  <p:subTnLst>
                                    <p:audio>
                                      <p:cMediaNode>
                                        <p:cTn display="0" masterRel="sameClick">
                                          <p:stCondLst>
                                            <p:cond evt="begin" delay="0">
                                              <p:tn val="46"/>
                                            </p:cond>
                                          </p:stCondLst>
                                          <p:endCondLst>
                                            <p:cond evt="onStopAudio" delay="0">
                                              <p:tgtEl>
                                                <p:sldTgt/>
                                              </p:tgtEl>
                                            </p:cond>
                                          </p:endCondLst>
                                        </p:cTn>
                                        <p:tgtEl>
                                          <p:sndTgt r:embed="rId7" name="i_interesante.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500"/>
                                        <p:tgtEl>
                                          <p:spTgt spid="10"/>
                                        </p:tgtEl>
                                      </p:cBhvr>
                                    </p:animEffect>
                                  </p:childTnLst>
                                  <p:subTnLst>
                                    <p:audio>
                                      <p:cMediaNode>
                                        <p:cTn display="0" masterRel="sameClick">
                                          <p:stCondLst>
                                            <p:cond evt="begin" delay="0">
                                              <p:tn val="51"/>
                                            </p:cond>
                                          </p:stCondLst>
                                          <p:endCondLst>
                                            <p:cond evt="onStopAudio" delay="0">
                                              <p:tgtEl>
                                                <p:sldTgt/>
                                              </p:tgtEl>
                                            </p:cond>
                                          </p:endCondLst>
                                        </p:cTn>
                                        <p:tgtEl>
                                          <p:sndTgt r:embed="rId8" name="i_primero.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fade">
                                      <p:cBhvr>
                                        <p:cTn id="58" dur="500"/>
                                        <p:tgtEl>
                                          <p:spTgt spid="2"/>
                                        </p:tgtEl>
                                      </p:cBhvr>
                                    </p:animEffect>
                                  </p:childTnLst>
                                  <p:subTnLst>
                                    <p:audio>
                                      <p:cMediaNode>
                                        <p:cTn display="0" masterRel="sameClick">
                                          <p:stCondLst>
                                            <p:cond evt="begin" delay="0">
                                              <p:tn val="56"/>
                                            </p:cond>
                                          </p:stCondLst>
                                          <p:endCondLst>
                                            <p:cond evt="onStopAudio" delay="0">
                                              <p:tgtEl>
                                                <p:sldTgt/>
                                              </p:tgtEl>
                                            </p:cond>
                                          </p:endCondLst>
                                        </p:cTn>
                                        <p:tgtEl>
                                          <p:sndTgt r:embed="rId8" name="i_primero.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fade">
                                      <p:cBhvr>
                                        <p:cTn id="63" dur="500"/>
                                        <p:tgtEl>
                                          <p:spTgt spid="7"/>
                                        </p:tgtEl>
                                      </p:cBhvr>
                                    </p:animEffect>
                                  </p:childTnLst>
                                  <p:subTnLst>
                                    <p:audio>
                                      <p:cMediaNode>
                                        <p:cTn display="0" masterRel="sameClick">
                                          <p:stCondLst>
                                            <p:cond evt="begin" delay="0">
                                              <p:tn val="61"/>
                                            </p:cond>
                                          </p:stCondLst>
                                          <p:endCondLst>
                                            <p:cond evt="onStopAudio" delay="0">
                                              <p:tgtEl>
                                                <p:sldTgt/>
                                              </p:tgtEl>
                                            </p:cond>
                                          </p:endCondLst>
                                        </p:cTn>
                                        <p:tgtEl>
                                          <p:sndTgt r:embed="rId9" name="i_sin.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1"/>
                                        </p:tgtEl>
                                        <p:attrNameLst>
                                          <p:attrName>style.visibility</p:attrName>
                                        </p:attrNameLst>
                                      </p:cBhvr>
                                      <p:to>
                                        <p:strVal val="visible"/>
                                      </p:to>
                                    </p:set>
                                    <p:animEffect transition="in" filter="fade">
                                      <p:cBhvr>
                                        <p:cTn id="68" dur="500"/>
                                        <p:tgtEl>
                                          <p:spTgt spid="11"/>
                                        </p:tgtEl>
                                      </p:cBhvr>
                                    </p:animEffect>
                                  </p:childTnLst>
                                  <p:subTnLst>
                                    <p:audio>
                                      <p:cMediaNode>
                                        <p:cTn display="0" masterRel="sameClick">
                                          <p:stCondLst>
                                            <p:cond evt="begin" delay="0">
                                              <p:tn val="66"/>
                                            </p:cond>
                                          </p:stCondLst>
                                          <p:endCondLst>
                                            <p:cond evt="onStopAudio" delay="0">
                                              <p:tgtEl>
                                                <p:sldTgt/>
                                              </p:tgtEl>
                                            </p:cond>
                                          </p:endCondLst>
                                        </p:cTn>
                                        <p:tgtEl>
                                          <p:sndTgt r:embed="rId9" name="i_s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 grpId="0" animBg="1"/>
      <p:bldP spid="5" grpId="0"/>
      <p:bldP spid="9" grpId="0"/>
      <p:bldP spid="8" grpId="0"/>
      <p:bldP spid="10" grpId="0"/>
      <p:bldP spid="6" grpId="0"/>
      <p:bldP spid="7"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s-CO" sz="13300" b="1" dirty="0">
                <a:solidFill>
                  <a:srgbClr val="115076"/>
                </a:solidFill>
                <a:latin typeface="Century Gothic" panose="020B0502020202020204" pitchFamily="34" charset="0"/>
                <a:cs typeface="Calibri" panose="020F0502020204030204" pitchFamily="34" charset="0"/>
              </a:rPr>
              <a:t>ñ</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6" name="Rounded Rectangle 5" descr="rectangle"/>
          <p:cNvSpPr/>
          <p:nvPr/>
        </p:nvSpPr>
        <p:spPr>
          <a:xfrm>
            <a:off x="3821536" y="1770322"/>
            <a:ext cx="4583501" cy="2943846"/>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Picture 14" descr="Spanish fla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880649" y="2059344"/>
            <a:ext cx="2388618" cy="1601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4417693" y="3564251"/>
            <a:ext cx="3356614"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espa</a:t>
            </a:r>
            <a:r>
              <a:rPr lang="es-CO" sz="6000" dirty="0">
                <a:solidFill>
                  <a:srgbClr val="E87D1E"/>
                </a:solidFill>
                <a:latin typeface="Century Gothic" panose="020B0502020202020204" pitchFamily="34" charset="0"/>
                <a:cs typeface="Calibri" panose="020F0502020204030204" pitchFamily="34" charset="0"/>
              </a:rPr>
              <a:t>ñ</a:t>
            </a:r>
            <a:r>
              <a:rPr lang="es-CO" sz="6000" dirty="0">
                <a:solidFill>
                  <a:srgbClr val="115076"/>
                </a:solidFill>
                <a:latin typeface="Century Gothic" panose="020B0502020202020204" pitchFamily="34" charset="0"/>
                <a:cs typeface="Calibri" panose="020F0502020204030204" pitchFamily="34" charset="0"/>
              </a:rPr>
              <a:t>ol</a:t>
            </a:r>
          </a:p>
        </p:txBody>
      </p:sp>
      <p:sp>
        <p:nvSpPr>
          <p:cNvPr id="7" name="TextBox 6"/>
          <p:cNvSpPr txBox="1"/>
          <p:nvPr/>
        </p:nvSpPr>
        <p:spPr>
          <a:xfrm>
            <a:off x="661870" y="147457"/>
            <a:ext cx="2929470"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a</a:t>
            </a:r>
            <a:r>
              <a:rPr lang="es-CO" sz="6000" dirty="0">
                <a:solidFill>
                  <a:srgbClr val="E87D1E"/>
                </a:solidFill>
                <a:latin typeface="Century Gothic" panose="020B0502020202020204" pitchFamily="34" charset="0"/>
                <a:cs typeface="Calibri" panose="020F0502020204030204" pitchFamily="34" charset="0"/>
              </a:rPr>
              <a:t>ñ</a:t>
            </a:r>
            <a:r>
              <a:rPr lang="es-CO" sz="6000" dirty="0">
                <a:solidFill>
                  <a:srgbClr val="115076"/>
                </a:solidFill>
                <a:latin typeface="Century Gothic" panose="020B0502020202020204" pitchFamily="34" charset="0"/>
                <a:cs typeface="Calibri" panose="020F0502020204030204" pitchFamily="34" charset="0"/>
              </a:rPr>
              <a:t>o</a:t>
            </a:r>
          </a:p>
        </p:txBody>
      </p:sp>
      <p:sp>
        <p:nvSpPr>
          <p:cNvPr id="12" name="TextBox 11"/>
          <p:cNvSpPr txBox="1"/>
          <p:nvPr/>
        </p:nvSpPr>
        <p:spPr>
          <a:xfrm>
            <a:off x="1075055" y="1163120"/>
            <a:ext cx="2086783" cy="1015663"/>
          </a:xfrm>
          <a:prstGeom prst="rect">
            <a:avLst/>
          </a:prstGeom>
          <a:noFill/>
        </p:spPr>
        <p:txBody>
          <a:bodyPr wrap="square" rtlCol="0">
            <a:spAutoFit/>
          </a:bodyPr>
          <a:lstStyle/>
          <a:p>
            <a:r>
              <a:rPr lang="en-GB" sz="6000" b="1" i="1" dirty="0">
                <a:solidFill>
                  <a:srgbClr val="115076"/>
                </a:solidFill>
              </a:rPr>
              <a:t>2019</a:t>
            </a:r>
          </a:p>
        </p:txBody>
      </p:sp>
      <p:sp>
        <p:nvSpPr>
          <p:cNvPr id="10" name="TextBox 9"/>
          <p:cNvSpPr txBox="1"/>
          <p:nvPr/>
        </p:nvSpPr>
        <p:spPr>
          <a:xfrm>
            <a:off x="661870" y="3400812"/>
            <a:ext cx="2929470"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se</a:t>
            </a:r>
            <a:r>
              <a:rPr lang="es-CO" sz="6000" dirty="0">
                <a:solidFill>
                  <a:srgbClr val="E87D1E"/>
                </a:solidFill>
                <a:latin typeface="Century Gothic" panose="020B0502020202020204" pitchFamily="34" charset="0"/>
                <a:cs typeface="Calibri" panose="020F0502020204030204" pitchFamily="34" charset="0"/>
              </a:rPr>
              <a:t>ñ</a:t>
            </a:r>
            <a:r>
              <a:rPr lang="es-CO" sz="6000" dirty="0">
                <a:solidFill>
                  <a:srgbClr val="115076"/>
                </a:solidFill>
                <a:latin typeface="Century Gothic" panose="020B0502020202020204" pitchFamily="34" charset="0"/>
                <a:cs typeface="Calibri" panose="020F0502020204030204" pitchFamily="34" charset="0"/>
              </a:rPr>
              <a:t>ora</a:t>
            </a:r>
          </a:p>
        </p:txBody>
      </p:sp>
      <p:pic>
        <p:nvPicPr>
          <p:cNvPr id="25606" name="Picture 6" descr="older woman"/>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00388" y="4478147"/>
            <a:ext cx="1052435" cy="164825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955455" y="4834307"/>
            <a:ext cx="4315662"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ma</a:t>
            </a:r>
            <a:r>
              <a:rPr lang="es-CO" sz="6000" dirty="0">
                <a:solidFill>
                  <a:srgbClr val="E87D1E"/>
                </a:solidFill>
                <a:latin typeface="Century Gothic" panose="020B0502020202020204" pitchFamily="34" charset="0"/>
                <a:cs typeface="Calibri" panose="020F0502020204030204" pitchFamily="34" charset="0"/>
              </a:rPr>
              <a:t>ñ</a:t>
            </a:r>
            <a:r>
              <a:rPr lang="es-CO" sz="6000" dirty="0">
                <a:solidFill>
                  <a:srgbClr val="115076"/>
                </a:solidFill>
                <a:latin typeface="Century Gothic" panose="020B0502020202020204" pitchFamily="34" charset="0"/>
                <a:cs typeface="Calibri" panose="020F0502020204030204" pitchFamily="34" charset="0"/>
              </a:rPr>
              <a:t>ana</a:t>
            </a:r>
          </a:p>
        </p:txBody>
      </p:sp>
      <p:sp>
        <p:nvSpPr>
          <p:cNvPr id="16" name="TextBox 15"/>
          <p:cNvSpPr txBox="1"/>
          <p:nvPr/>
        </p:nvSpPr>
        <p:spPr>
          <a:xfrm>
            <a:off x="4245983" y="5619137"/>
            <a:ext cx="3700034" cy="461665"/>
          </a:xfrm>
          <a:prstGeom prst="rect">
            <a:avLst/>
          </a:prstGeom>
          <a:noFill/>
        </p:spPr>
        <p:txBody>
          <a:bodyPr wrap="square" rtlCol="0">
            <a:spAutoFit/>
          </a:bodyPr>
          <a:lstStyle/>
          <a:p>
            <a:pPr algn="ctr"/>
            <a:r>
              <a:rPr lang="en-GB" sz="2400" dirty="0">
                <a:solidFill>
                  <a:srgbClr val="115076"/>
                </a:solidFill>
                <a:latin typeface="Century Gothic" panose="020B0502020202020204" pitchFamily="34" charset="0"/>
                <a:cs typeface="Calibri" panose="020F0502020204030204" pitchFamily="34" charset="0"/>
              </a:rPr>
              <a:t>[morning; tomorrow]</a:t>
            </a:r>
          </a:p>
        </p:txBody>
      </p:sp>
      <p:sp>
        <p:nvSpPr>
          <p:cNvPr id="11" name="TextBox 10"/>
          <p:cNvSpPr txBox="1"/>
          <p:nvPr/>
        </p:nvSpPr>
        <p:spPr>
          <a:xfrm>
            <a:off x="8364751" y="157827"/>
            <a:ext cx="3704590"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monta</a:t>
            </a:r>
            <a:r>
              <a:rPr lang="es-CO" sz="6000" dirty="0">
                <a:solidFill>
                  <a:srgbClr val="E87D1E"/>
                </a:solidFill>
                <a:latin typeface="Century Gothic" panose="020B0502020202020204" pitchFamily="34" charset="0"/>
                <a:cs typeface="Calibri" panose="020F0502020204030204" pitchFamily="34" charset="0"/>
              </a:rPr>
              <a:t>ñ</a:t>
            </a:r>
            <a:r>
              <a:rPr lang="es-CO" sz="6000" dirty="0">
                <a:solidFill>
                  <a:srgbClr val="115076"/>
                </a:solidFill>
                <a:latin typeface="Century Gothic" panose="020B0502020202020204" pitchFamily="34" charset="0"/>
                <a:cs typeface="Calibri" panose="020F0502020204030204" pitchFamily="34" charset="0"/>
              </a:rPr>
              <a:t>a</a:t>
            </a:r>
          </a:p>
        </p:txBody>
      </p:sp>
      <p:pic>
        <p:nvPicPr>
          <p:cNvPr id="25602" name="Picture 2" descr="Mountain in the clouds"/>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233376" y="1281573"/>
            <a:ext cx="1967340" cy="127221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8752311" y="3394456"/>
            <a:ext cx="2929470"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ni</a:t>
            </a:r>
            <a:r>
              <a:rPr lang="es-CO" sz="6000" dirty="0">
                <a:solidFill>
                  <a:srgbClr val="E87D1E"/>
                </a:solidFill>
                <a:latin typeface="Century Gothic" panose="020B0502020202020204" pitchFamily="34" charset="0"/>
                <a:cs typeface="Calibri" panose="020F0502020204030204" pitchFamily="34" charset="0"/>
              </a:rPr>
              <a:t>ñ</a:t>
            </a:r>
            <a:r>
              <a:rPr lang="es-CO" sz="6000" dirty="0">
                <a:solidFill>
                  <a:srgbClr val="115076"/>
                </a:solidFill>
                <a:latin typeface="Century Gothic" panose="020B0502020202020204" pitchFamily="34" charset="0"/>
                <a:cs typeface="Calibri" panose="020F0502020204030204" pitchFamily="34" charset="0"/>
              </a:rPr>
              <a:t>a</a:t>
            </a:r>
          </a:p>
        </p:txBody>
      </p:sp>
      <p:pic>
        <p:nvPicPr>
          <p:cNvPr id="13" name="Picture 12" descr="girl with frizzy red hair"/>
          <p:cNvPicPr>
            <a:picLocks noChangeAspect="1"/>
          </p:cNvPicPr>
          <p:nvPr/>
        </p:nvPicPr>
        <p:blipFill rotWithShape="1">
          <a:blip r:embed="rId13"/>
          <a:srcRect l="37113" t="45327" r="52296" b="34346"/>
          <a:stretch/>
        </p:blipFill>
        <p:spPr>
          <a:xfrm>
            <a:off x="9573749" y="4193406"/>
            <a:ext cx="1534357" cy="1656563"/>
          </a:xfrm>
          <a:prstGeom prst="rect">
            <a:avLst/>
          </a:prstGeom>
        </p:spPr>
      </p:pic>
      <p:sp>
        <p:nvSpPr>
          <p:cNvPr id="18" name="TextBox 17"/>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2108781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n%CC%83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n%CC%83_espan%CC%83ol.wav"/>
                                        </p:tgtEl>
                                      </p:cMediaNode>
                                    </p:audio>
                                  </p:sub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5" name="n%CC%83_an%CC%83o.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subTnLst>
                                    <p:audio>
                                      <p:cMediaNode>
                                        <p:cTn display="0" masterRel="sameClick">
                                          <p:stCondLst>
                                            <p:cond evt="begin" delay="0">
                                              <p:tn val="26"/>
                                            </p:cond>
                                          </p:stCondLst>
                                          <p:endCondLst>
                                            <p:cond evt="onStopAudio" delay="0">
                                              <p:tgtEl>
                                                <p:sldTgt/>
                                              </p:tgtEl>
                                            </p:cond>
                                          </p:endCondLst>
                                        </p:cTn>
                                        <p:tgtEl>
                                          <p:sndTgt r:embed="rId5" name="n%CC%83_an%CC%83o.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subTnLst>
                                    <p:audio>
                                      <p:cMediaNode>
                                        <p:cTn display="0" masterRel="sameClick">
                                          <p:stCondLst>
                                            <p:cond evt="begin" delay="0">
                                              <p:tn val="31"/>
                                            </p:cond>
                                          </p:stCondLst>
                                          <p:endCondLst>
                                            <p:cond evt="onStopAudio" delay="0">
                                              <p:tgtEl>
                                                <p:sldTgt/>
                                              </p:tgtEl>
                                            </p:cond>
                                          </p:endCondLst>
                                        </p:cTn>
                                        <p:tgtEl>
                                          <p:sndTgt r:embed="rId6" name="n%CC%83_montan%CC%83a.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5602"/>
                                        </p:tgtEl>
                                        <p:attrNameLst>
                                          <p:attrName>style.visibility</p:attrName>
                                        </p:attrNameLst>
                                      </p:cBhvr>
                                      <p:to>
                                        <p:strVal val="visible"/>
                                      </p:to>
                                    </p:set>
                                    <p:animEffect transition="in" filter="fade">
                                      <p:cBhvr>
                                        <p:cTn id="38" dur="500"/>
                                        <p:tgtEl>
                                          <p:spTgt spid="25602"/>
                                        </p:tgtEl>
                                      </p:cBhvr>
                                    </p:animEffect>
                                  </p:childTnLst>
                                  <p:subTnLst>
                                    <p:audio>
                                      <p:cMediaNode>
                                        <p:cTn display="0" masterRel="sameClick">
                                          <p:stCondLst>
                                            <p:cond evt="begin" delay="0">
                                              <p:tn val="36"/>
                                            </p:cond>
                                          </p:stCondLst>
                                          <p:endCondLst>
                                            <p:cond evt="onStopAudio" delay="0">
                                              <p:tgtEl>
                                                <p:sldTgt/>
                                              </p:tgtEl>
                                            </p:cond>
                                          </p:endCondLst>
                                        </p:cTn>
                                        <p:tgtEl>
                                          <p:sndTgt r:embed="rId6" name="n%CC%83_montan%CC%83a.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subTnLst>
                                    <p:audio>
                                      <p:cMediaNode>
                                        <p:cTn display="0" masterRel="sameClick">
                                          <p:stCondLst>
                                            <p:cond evt="begin" delay="0">
                                              <p:tn val="41"/>
                                            </p:cond>
                                          </p:stCondLst>
                                          <p:endCondLst>
                                            <p:cond evt="onStopAudio" delay="0">
                                              <p:tgtEl>
                                                <p:sldTgt/>
                                              </p:tgtEl>
                                            </p:cond>
                                          </p:endCondLst>
                                        </p:cTn>
                                        <p:tgtEl>
                                          <p:sndTgt r:embed="rId7" name="n%CC%83_sen%CC%83ora.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5606"/>
                                        </p:tgtEl>
                                        <p:attrNameLst>
                                          <p:attrName>style.visibility</p:attrName>
                                        </p:attrNameLst>
                                      </p:cBhvr>
                                      <p:to>
                                        <p:strVal val="visible"/>
                                      </p:to>
                                    </p:set>
                                    <p:animEffect transition="in" filter="fade">
                                      <p:cBhvr>
                                        <p:cTn id="48" dur="500"/>
                                        <p:tgtEl>
                                          <p:spTgt spid="25606"/>
                                        </p:tgtEl>
                                      </p:cBhvr>
                                    </p:animEffect>
                                  </p:childTnLst>
                                  <p:subTnLst>
                                    <p:audio>
                                      <p:cMediaNode>
                                        <p:cTn display="0" masterRel="sameClick">
                                          <p:stCondLst>
                                            <p:cond evt="begin" delay="0">
                                              <p:tn val="46"/>
                                            </p:cond>
                                          </p:stCondLst>
                                          <p:endCondLst>
                                            <p:cond evt="onStopAudio" delay="0">
                                              <p:tgtEl>
                                                <p:sldTgt/>
                                              </p:tgtEl>
                                            </p:cond>
                                          </p:endCondLst>
                                        </p:cTn>
                                        <p:tgtEl>
                                          <p:sndTgt r:embed="rId7" name="n%CC%83_sen%CC%83ora.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500"/>
                                        <p:tgtEl>
                                          <p:spTgt spid="8"/>
                                        </p:tgtEl>
                                      </p:cBhvr>
                                    </p:animEffect>
                                  </p:childTnLst>
                                  <p:subTnLst>
                                    <p:audio>
                                      <p:cMediaNode>
                                        <p:cTn display="0" masterRel="sameClick">
                                          <p:stCondLst>
                                            <p:cond evt="begin" delay="0">
                                              <p:tn val="51"/>
                                            </p:cond>
                                          </p:stCondLst>
                                          <p:endCondLst>
                                            <p:cond evt="onStopAudio" delay="0">
                                              <p:tgtEl>
                                                <p:sldTgt/>
                                              </p:tgtEl>
                                            </p:cond>
                                          </p:endCondLst>
                                        </p:cTn>
                                        <p:tgtEl>
                                          <p:sndTgt r:embed="rId8" name="n%CC%83_man%CC%83ana.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500"/>
                                        <p:tgtEl>
                                          <p:spTgt spid="16"/>
                                        </p:tgtEl>
                                      </p:cBhvr>
                                    </p:animEffect>
                                  </p:childTnLst>
                                  <p:subTnLst>
                                    <p:audio>
                                      <p:cMediaNode>
                                        <p:cTn display="0" masterRel="sameClick">
                                          <p:stCondLst>
                                            <p:cond evt="begin" delay="0">
                                              <p:tn val="56"/>
                                            </p:cond>
                                          </p:stCondLst>
                                          <p:endCondLst>
                                            <p:cond evt="onStopAudio" delay="0">
                                              <p:tgtEl>
                                                <p:sldTgt/>
                                              </p:tgtEl>
                                            </p:cond>
                                          </p:endCondLst>
                                        </p:cTn>
                                        <p:tgtEl>
                                          <p:sndTgt r:embed="rId8" name="n%CC%83_man%CC%83ana.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fade">
                                      <p:cBhvr>
                                        <p:cTn id="63" dur="500"/>
                                        <p:tgtEl>
                                          <p:spTgt spid="9"/>
                                        </p:tgtEl>
                                      </p:cBhvr>
                                    </p:animEffect>
                                  </p:childTnLst>
                                  <p:subTnLst>
                                    <p:audio>
                                      <p:cMediaNode>
                                        <p:cTn display="0" masterRel="sameClick">
                                          <p:stCondLst>
                                            <p:cond evt="begin" delay="0">
                                              <p:tn val="61"/>
                                            </p:cond>
                                          </p:stCondLst>
                                          <p:endCondLst>
                                            <p:cond evt="onStopAudio" delay="0">
                                              <p:tgtEl>
                                                <p:sldTgt/>
                                              </p:tgtEl>
                                            </p:cond>
                                          </p:endCondLst>
                                        </p:cTn>
                                        <p:tgtEl>
                                          <p:sndTgt r:embed="rId9" name="n%CC%83_nin%CC%83a.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fade">
                                      <p:cBhvr>
                                        <p:cTn id="68" dur="500"/>
                                        <p:tgtEl>
                                          <p:spTgt spid="13"/>
                                        </p:tgtEl>
                                      </p:cBhvr>
                                    </p:animEffect>
                                  </p:childTnLst>
                                  <p:subTnLst>
                                    <p:audio>
                                      <p:cMediaNode>
                                        <p:cTn display="0" masterRel="sameClick">
                                          <p:stCondLst>
                                            <p:cond evt="begin" delay="0">
                                              <p:tn val="66"/>
                                            </p:cond>
                                          </p:stCondLst>
                                          <p:endCondLst>
                                            <p:cond evt="onStopAudio" delay="0">
                                              <p:tgtEl>
                                                <p:sldTgt/>
                                              </p:tgtEl>
                                            </p:cond>
                                          </p:endCondLst>
                                        </p:cTn>
                                        <p:tgtEl>
                                          <p:sndTgt r:embed="rId9" name="n%CC%83_nin%CC%83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5" grpId="0"/>
      <p:bldP spid="7" grpId="0"/>
      <p:bldP spid="12" grpId="0"/>
      <p:bldP spid="10" grpId="0"/>
      <p:bldP spid="8" grpId="0"/>
      <p:bldP spid="16" grpId="0"/>
      <p:bldP spid="11" grpId="0"/>
      <p:bldP spid="9"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s-CO" sz="13300" b="1" dirty="0">
                <a:solidFill>
                  <a:srgbClr val="115076"/>
                </a:solidFill>
                <a:latin typeface="Century Gothic" panose="020B0502020202020204" pitchFamily="34" charset="0"/>
                <a:cs typeface="Calibri" panose="020F0502020204030204" pitchFamily="34" charset="0"/>
              </a:rPr>
              <a:t>ñ</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6" name="Rounded Rectangle 5" descr="rectangle"/>
          <p:cNvSpPr/>
          <p:nvPr/>
        </p:nvSpPr>
        <p:spPr>
          <a:xfrm>
            <a:off x="3821536" y="1770322"/>
            <a:ext cx="4583501" cy="2943846"/>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TextBox 4"/>
          <p:cNvSpPr txBox="1"/>
          <p:nvPr/>
        </p:nvSpPr>
        <p:spPr>
          <a:xfrm>
            <a:off x="4417693" y="3564251"/>
            <a:ext cx="3356614"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espa</a:t>
            </a:r>
            <a:r>
              <a:rPr lang="es-CO" sz="6000" dirty="0">
                <a:solidFill>
                  <a:srgbClr val="E87D1E"/>
                </a:solidFill>
                <a:latin typeface="Century Gothic" panose="020B0502020202020204" pitchFamily="34" charset="0"/>
                <a:cs typeface="Calibri" panose="020F0502020204030204" pitchFamily="34" charset="0"/>
              </a:rPr>
              <a:t>ñ</a:t>
            </a:r>
            <a:r>
              <a:rPr lang="es-CO" sz="6000" dirty="0">
                <a:solidFill>
                  <a:srgbClr val="115076"/>
                </a:solidFill>
                <a:latin typeface="Century Gothic" panose="020B0502020202020204" pitchFamily="34" charset="0"/>
                <a:cs typeface="Calibri" panose="020F0502020204030204" pitchFamily="34" charset="0"/>
              </a:rPr>
              <a:t>ol</a:t>
            </a:r>
          </a:p>
        </p:txBody>
      </p:sp>
      <p:sp>
        <p:nvSpPr>
          <p:cNvPr id="7" name="TextBox 6"/>
          <p:cNvSpPr txBox="1"/>
          <p:nvPr/>
        </p:nvSpPr>
        <p:spPr>
          <a:xfrm>
            <a:off x="661870" y="147457"/>
            <a:ext cx="2929470"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a</a:t>
            </a:r>
            <a:r>
              <a:rPr lang="es-CO" sz="6000" dirty="0">
                <a:solidFill>
                  <a:srgbClr val="E87D1E"/>
                </a:solidFill>
                <a:latin typeface="Century Gothic" panose="020B0502020202020204" pitchFamily="34" charset="0"/>
                <a:cs typeface="Calibri" panose="020F0502020204030204" pitchFamily="34" charset="0"/>
              </a:rPr>
              <a:t>ñ</a:t>
            </a:r>
            <a:r>
              <a:rPr lang="es-CO" sz="6000" dirty="0">
                <a:solidFill>
                  <a:srgbClr val="115076"/>
                </a:solidFill>
                <a:latin typeface="Century Gothic" panose="020B0502020202020204" pitchFamily="34" charset="0"/>
                <a:cs typeface="Calibri" panose="020F0502020204030204" pitchFamily="34" charset="0"/>
              </a:rPr>
              <a:t>o</a:t>
            </a:r>
          </a:p>
        </p:txBody>
      </p:sp>
      <p:sp>
        <p:nvSpPr>
          <p:cNvPr id="10" name="TextBox 9"/>
          <p:cNvSpPr txBox="1"/>
          <p:nvPr/>
        </p:nvSpPr>
        <p:spPr>
          <a:xfrm>
            <a:off x="661870" y="3400812"/>
            <a:ext cx="2929470"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se</a:t>
            </a:r>
            <a:r>
              <a:rPr lang="es-CO" sz="6000" dirty="0">
                <a:solidFill>
                  <a:srgbClr val="E87D1E"/>
                </a:solidFill>
                <a:latin typeface="Century Gothic" panose="020B0502020202020204" pitchFamily="34" charset="0"/>
                <a:cs typeface="Calibri" panose="020F0502020204030204" pitchFamily="34" charset="0"/>
              </a:rPr>
              <a:t>ñ</a:t>
            </a:r>
            <a:r>
              <a:rPr lang="es-CO" sz="6000" dirty="0">
                <a:solidFill>
                  <a:srgbClr val="115076"/>
                </a:solidFill>
                <a:latin typeface="Century Gothic" panose="020B0502020202020204" pitchFamily="34" charset="0"/>
                <a:cs typeface="Calibri" panose="020F0502020204030204" pitchFamily="34" charset="0"/>
              </a:rPr>
              <a:t>ora</a:t>
            </a:r>
          </a:p>
        </p:txBody>
      </p:sp>
      <p:sp>
        <p:nvSpPr>
          <p:cNvPr id="8" name="TextBox 7"/>
          <p:cNvSpPr txBox="1"/>
          <p:nvPr/>
        </p:nvSpPr>
        <p:spPr>
          <a:xfrm>
            <a:off x="3955455" y="4834307"/>
            <a:ext cx="4315662"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ma</a:t>
            </a:r>
            <a:r>
              <a:rPr lang="es-CO" sz="6000" dirty="0">
                <a:solidFill>
                  <a:srgbClr val="E87D1E"/>
                </a:solidFill>
                <a:latin typeface="Century Gothic" panose="020B0502020202020204" pitchFamily="34" charset="0"/>
                <a:cs typeface="Calibri" panose="020F0502020204030204" pitchFamily="34" charset="0"/>
              </a:rPr>
              <a:t>ñ</a:t>
            </a:r>
            <a:r>
              <a:rPr lang="es-CO" sz="6000" dirty="0">
                <a:solidFill>
                  <a:srgbClr val="115076"/>
                </a:solidFill>
                <a:latin typeface="Century Gothic" panose="020B0502020202020204" pitchFamily="34" charset="0"/>
                <a:cs typeface="Calibri" panose="020F0502020204030204" pitchFamily="34" charset="0"/>
              </a:rPr>
              <a:t>ana</a:t>
            </a:r>
          </a:p>
        </p:txBody>
      </p:sp>
      <p:sp>
        <p:nvSpPr>
          <p:cNvPr id="11" name="TextBox 10"/>
          <p:cNvSpPr txBox="1"/>
          <p:nvPr/>
        </p:nvSpPr>
        <p:spPr>
          <a:xfrm>
            <a:off x="8364751" y="157827"/>
            <a:ext cx="3704590"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monta</a:t>
            </a:r>
            <a:r>
              <a:rPr lang="es-CO" sz="6000" dirty="0">
                <a:solidFill>
                  <a:srgbClr val="E87D1E"/>
                </a:solidFill>
                <a:latin typeface="Century Gothic" panose="020B0502020202020204" pitchFamily="34" charset="0"/>
                <a:cs typeface="Calibri" panose="020F0502020204030204" pitchFamily="34" charset="0"/>
              </a:rPr>
              <a:t>ñ</a:t>
            </a:r>
            <a:r>
              <a:rPr lang="es-CO" sz="6000" dirty="0">
                <a:solidFill>
                  <a:srgbClr val="115076"/>
                </a:solidFill>
                <a:latin typeface="Century Gothic" panose="020B0502020202020204" pitchFamily="34" charset="0"/>
                <a:cs typeface="Calibri" panose="020F0502020204030204" pitchFamily="34" charset="0"/>
              </a:rPr>
              <a:t>a</a:t>
            </a:r>
          </a:p>
        </p:txBody>
      </p:sp>
      <p:sp>
        <p:nvSpPr>
          <p:cNvPr id="9" name="TextBox 8"/>
          <p:cNvSpPr txBox="1"/>
          <p:nvPr/>
        </p:nvSpPr>
        <p:spPr>
          <a:xfrm>
            <a:off x="8752311" y="3394456"/>
            <a:ext cx="2929470"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ni</a:t>
            </a:r>
            <a:r>
              <a:rPr lang="es-CO" sz="6000" dirty="0">
                <a:solidFill>
                  <a:srgbClr val="E87D1E"/>
                </a:solidFill>
                <a:latin typeface="Century Gothic" panose="020B0502020202020204" pitchFamily="34" charset="0"/>
                <a:cs typeface="Calibri" panose="020F0502020204030204" pitchFamily="34" charset="0"/>
              </a:rPr>
              <a:t>ñ</a:t>
            </a:r>
            <a:r>
              <a:rPr lang="es-CO" sz="6000" dirty="0">
                <a:solidFill>
                  <a:srgbClr val="115076"/>
                </a:solidFill>
                <a:latin typeface="Century Gothic" panose="020B0502020202020204" pitchFamily="34" charset="0"/>
                <a:cs typeface="Calibri" panose="020F0502020204030204" pitchFamily="34" charset="0"/>
              </a:rPr>
              <a:t>a</a:t>
            </a:r>
          </a:p>
        </p:txBody>
      </p:sp>
      <p:sp>
        <p:nvSpPr>
          <p:cNvPr id="18" name="TextBox 17"/>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3233928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n%CC%83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n%CC%83_espan%CC%83ol.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subTnLst>
                                    <p:audio>
                                      <p:cMediaNode>
                                        <p:cTn display="0" masterRel="sameClick">
                                          <p:stCondLst>
                                            <p:cond evt="begin" delay="0">
                                              <p:tn val="18"/>
                                            </p:cond>
                                          </p:stCondLst>
                                          <p:endCondLst>
                                            <p:cond evt="onStopAudio" delay="0">
                                              <p:tgtEl>
                                                <p:sldTgt/>
                                              </p:tgtEl>
                                            </p:cond>
                                          </p:endCondLst>
                                        </p:cTn>
                                        <p:tgtEl>
                                          <p:sndTgt r:embed="rId5" name="n%CC%83_an%CC%83o.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subTnLst>
                                    <p:audio>
                                      <p:cMediaNode>
                                        <p:cTn display="0" masterRel="sameClick">
                                          <p:stCondLst>
                                            <p:cond evt="begin" delay="0">
                                              <p:tn val="23"/>
                                            </p:cond>
                                          </p:stCondLst>
                                          <p:endCondLst>
                                            <p:cond evt="onStopAudio" delay="0">
                                              <p:tgtEl>
                                                <p:sldTgt/>
                                              </p:tgtEl>
                                            </p:cond>
                                          </p:endCondLst>
                                        </p:cTn>
                                        <p:tgtEl>
                                          <p:sndTgt r:embed="rId6" name="n%CC%83_montan%CC%83a.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subTnLst>
                                    <p:audio>
                                      <p:cMediaNode>
                                        <p:cTn display="0" masterRel="sameClick">
                                          <p:stCondLst>
                                            <p:cond evt="begin" delay="0">
                                              <p:tn val="28"/>
                                            </p:cond>
                                          </p:stCondLst>
                                          <p:endCondLst>
                                            <p:cond evt="onStopAudio" delay="0">
                                              <p:tgtEl>
                                                <p:sldTgt/>
                                              </p:tgtEl>
                                            </p:cond>
                                          </p:endCondLst>
                                        </p:cTn>
                                        <p:tgtEl>
                                          <p:sndTgt r:embed="rId7" name="n%CC%83_sen%CC%83ora.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subTnLst>
                                    <p:audio>
                                      <p:cMediaNode>
                                        <p:cTn display="0" masterRel="sameClick">
                                          <p:stCondLst>
                                            <p:cond evt="begin" delay="0">
                                              <p:tn val="33"/>
                                            </p:cond>
                                          </p:stCondLst>
                                          <p:endCondLst>
                                            <p:cond evt="onStopAudio" delay="0">
                                              <p:tgtEl>
                                                <p:sldTgt/>
                                              </p:tgtEl>
                                            </p:cond>
                                          </p:endCondLst>
                                        </p:cTn>
                                        <p:tgtEl>
                                          <p:sndTgt r:embed="rId8" name="n%CC%83_man%CC%83ana.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subTnLst>
                                    <p:audio>
                                      <p:cMediaNode>
                                        <p:cTn display="0" masterRel="sameClick">
                                          <p:stCondLst>
                                            <p:cond evt="begin" delay="0">
                                              <p:tn val="38"/>
                                            </p:cond>
                                          </p:stCondLst>
                                          <p:endCondLst>
                                            <p:cond evt="onStopAudio" delay="0">
                                              <p:tgtEl>
                                                <p:sldTgt/>
                                              </p:tgtEl>
                                            </p:cond>
                                          </p:endCondLst>
                                        </p:cTn>
                                        <p:tgtEl>
                                          <p:sndTgt r:embed="rId9" name="n%CC%83_nin%CC%83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5" grpId="0"/>
      <p:bldP spid="7" grpId="0"/>
      <p:bldP spid="10" grpId="0"/>
      <p:bldP spid="8" grpId="0"/>
      <p:bldP spid="11" grpId="0"/>
      <p:bldP spid="9"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s-CO" sz="13300" b="1" dirty="0">
                <a:solidFill>
                  <a:srgbClr val="115076"/>
                </a:solidFill>
                <a:latin typeface="Century Gothic" panose="020B0502020202020204" pitchFamily="34" charset="0"/>
                <a:cs typeface="Calibri" panose="020F0502020204030204" pitchFamily="34" charset="0"/>
              </a:rPr>
              <a:t>ñ</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6" name="Rounded Rectangle 5" descr="rectangle"/>
          <p:cNvSpPr/>
          <p:nvPr/>
        </p:nvSpPr>
        <p:spPr>
          <a:xfrm>
            <a:off x="3821536" y="1770322"/>
            <a:ext cx="4583501" cy="2943846"/>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TextBox 4"/>
          <p:cNvSpPr txBox="1"/>
          <p:nvPr/>
        </p:nvSpPr>
        <p:spPr>
          <a:xfrm>
            <a:off x="4417693" y="3564251"/>
            <a:ext cx="3356614"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espa</a:t>
            </a:r>
            <a:r>
              <a:rPr lang="es-CO" sz="6000" dirty="0">
                <a:solidFill>
                  <a:srgbClr val="E87D1E"/>
                </a:solidFill>
                <a:latin typeface="Century Gothic" panose="020B0502020202020204" pitchFamily="34" charset="0"/>
                <a:cs typeface="Calibri" panose="020F0502020204030204" pitchFamily="34" charset="0"/>
              </a:rPr>
              <a:t>ñ</a:t>
            </a:r>
            <a:r>
              <a:rPr lang="es-CO" sz="6000" dirty="0">
                <a:solidFill>
                  <a:srgbClr val="115076"/>
                </a:solidFill>
                <a:latin typeface="Century Gothic" panose="020B0502020202020204" pitchFamily="34" charset="0"/>
                <a:cs typeface="Calibri" panose="020F0502020204030204" pitchFamily="34" charset="0"/>
              </a:rPr>
              <a:t>ol</a:t>
            </a:r>
          </a:p>
        </p:txBody>
      </p:sp>
      <p:sp>
        <p:nvSpPr>
          <p:cNvPr id="7" name="TextBox 6"/>
          <p:cNvSpPr txBox="1"/>
          <p:nvPr/>
        </p:nvSpPr>
        <p:spPr>
          <a:xfrm>
            <a:off x="661870" y="147457"/>
            <a:ext cx="2929470"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a</a:t>
            </a:r>
            <a:r>
              <a:rPr lang="es-CO" sz="6000" dirty="0">
                <a:solidFill>
                  <a:srgbClr val="E87D1E"/>
                </a:solidFill>
                <a:latin typeface="Century Gothic" panose="020B0502020202020204" pitchFamily="34" charset="0"/>
                <a:cs typeface="Calibri" panose="020F0502020204030204" pitchFamily="34" charset="0"/>
              </a:rPr>
              <a:t>ñ</a:t>
            </a:r>
            <a:r>
              <a:rPr lang="es-CO" sz="6000" dirty="0">
                <a:solidFill>
                  <a:srgbClr val="115076"/>
                </a:solidFill>
                <a:latin typeface="Century Gothic" panose="020B0502020202020204" pitchFamily="34" charset="0"/>
                <a:cs typeface="Calibri" panose="020F0502020204030204" pitchFamily="34" charset="0"/>
              </a:rPr>
              <a:t>o</a:t>
            </a:r>
          </a:p>
        </p:txBody>
      </p:sp>
      <p:sp>
        <p:nvSpPr>
          <p:cNvPr id="10" name="TextBox 9"/>
          <p:cNvSpPr txBox="1"/>
          <p:nvPr/>
        </p:nvSpPr>
        <p:spPr>
          <a:xfrm>
            <a:off x="661870" y="3400812"/>
            <a:ext cx="2929470"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se</a:t>
            </a:r>
            <a:r>
              <a:rPr lang="es-CO" sz="6000" dirty="0">
                <a:solidFill>
                  <a:srgbClr val="E87D1E"/>
                </a:solidFill>
                <a:latin typeface="Century Gothic" panose="020B0502020202020204" pitchFamily="34" charset="0"/>
                <a:cs typeface="Calibri" panose="020F0502020204030204" pitchFamily="34" charset="0"/>
              </a:rPr>
              <a:t>ñ</a:t>
            </a:r>
            <a:r>
              <a:rPr lang="es-CO" sz="6000" dirty="0">
                <a:solidFill>
                  <a:srgbClr val="115076"/>
                </a:solidFill>
                <a:latin typeface="Century Gothic" panose="020B0502020202020204" pitchFamily="34" charset="0"/>
                <a:cs typeface="Calibri" panose="020F0502020204030204" pitchFamily="34" charset="0"/>
              </a:rPr>
              <a:t>ora</a:t>
            </a:r>
          </a:p>
        </p:txBody>
      </p:sp>
      <p:sp>
        <p:nvSpPr>
          <p:cNvPr id="8" name="TextBox 7"/>
          <p:cNvSpPr txBox="1"/>
          <p:nvPr/>
        </p:nvSpPr>
        <p:spPr>
          <a:xfrm>
            <a:off x="3955455" y="4834307"/>
            <a:ext cx="4315662"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ma</a:t>
            </a:r>
            <a:r>
              <a:rPr lang="es-CO" sz="6000" dirty="0">
                <a:solidFill>
                  <a:srgbClr val="E87D1E"/>
                </a:solidFill>
                <a:latin typeface="Century Gothic" panose="020B0502020202020204" pitchFamily="34" charset="0"/>
                <a:cs typeface="Calibri" panose="020F0502020204030204" pitchFamily="34" charset="0"/>
              </a:rPr>
              <a:t>ñ</a:t>
            </a:r>
            <a:r>
              <a:rPr lang="es-CO" sz="6000" dirty="0">
                <a:solidFill>
                  <a:srgbClr val="115076"/>
                </a:solidFill>
                <a:latin typeface="Century Gothic" panose="020B0502020202020204" pitchFamily="34" charset="0"/>
                <a:cs typeface="Calibri" panose="020F0502020204030204" pitchFamily="34" charset="0"/>
              </a:rPr>
              <a:t>ana</a:t>
            </a:r>
          </a:p>
        </p:txBody>
      </p:sp>
      <p:sp>
        <p:nvSpPr>
          <p:cNvPr id="11" name="TextBox 10"/>
          <p:cNvSpPr txBox="1"/>
          <p:nvPr/>
        </p:nvSpPr>
        <p:spPr>
          <a:xfrm>
            <a:off x="8364751" y="157827"/>
            <a:ext cx="3704590"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monta</a:t>
            </a:r>
            <a:r>
              <a:rPr lang="es-CO" sz="6000" dirty="0">
                <a:solidFill>
                  <a:srgbClr val="E87D1E"/>
                </a:solidFill>
                <a:latin typeface="Century Gothic" panose="020B0502020202020204" pitchFamily="34" charset="0"/>
                <a:cs typeface="Calibri" panose="020F0502020204030204" pitchFamily="34" charset="0"/>
              </a:rPr>
              <a:t>ñ</a:t>
            </a:r>
            <a:r>
              <a:rPr lang="es-CO" sz="6000" dirty="0">
                <a:solidFill>
                  <a:srgbClr val="115076"/>
                </a:solidFill>
                <a:latin typeface="Century Gothic" panose="020B0502020202020204" pitchFamily="34" charset="0"/>
                <a:cs typeface="Calibri" panose="020F0502020204030204" pitchFamily="34" charset="0"/>
              </a:rPr>
              <a:t>a</a:t>
            </a:r>
          </a:p>
        </p:txBody>
      </p:sp>
      <p:sp>
        <p:nvSpPr>
          <p:cNvPr id="9" name="TextBox 8"/>
          <p:cNvSpPr txBox="1"/>
          <p:nvPr/>
        </p:nvSpPr>
        <p:spPr>
          <a:xfrm>
            <a:off x="8752311" y="3394456"/>
            <a:ext cx="2929470"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ni</a:t>
            </a:r>
            <a:r>
              <a:rPr lang="es-CO" sz="6000" dirty="0">
                <a:solidFill>
                  <a:srgbClr val="E87D1E"/>
                </a:solidFill>
                <a:latin typeface="Century Gothic" panose="020B0502020202020204" pitchFamily="34" charset="0"/>
                <a:cs typeface="Calibri" panose="020F0502020204030204" pitchFamily="34" charset="0"/>
              </a:rPr>
              <a:t>ñ</a:t>
            </a:r>
            <a:r>
              <a:rPr lang="es-CO" sz="6000" dirty="0">
                <a:solidFill>
                  <a:srgbClr val="115076"/>
                </a:solidFill>
                <a:latin typeface="Century Gothic" panose="020B0502020202020204" pitchFamily="34" charset="0"/>
                <a:cs typeface="Calibri" panose="020F0502020204030204" pitchFamily="34" charset="0"/>
              </a:rPr>
              <a:t>a</a:t>
            </a:r>
          </a:p>
        </p:txBody>
      </p:sp>
      <p:sp>
        <p:nvSpPr>
          <p:cNvPr id="18" name="TextBox 17"/>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3645542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5" grpId="0"/>
      <p:bldP spid="7" grpId="0"/>
      <p:bldP spid="10" grpId="0"/>
      <p:bldP spid="8" grpId="0"/>
      <p:bldP spid="11" grpId="0"/>
      <p:bldP spid="9"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normAutofit fontScale="90000"/>
          </a:bodyPr>
          <a:lstStyle/>
          <a:p>
            <a:pPr algn="ctr"/>
            <a:r>
              <a:rPr lang="en-GB" sz="13300" b="1" dirty="0">
                <a:solidFill>
                  <a:srgbClr val="115076"/>
                </a:solidFill>
                <a:latin typeface="Century Gothic" panose="020B0502020202020204" pitchFamily="34" charset="0"/>
                <a:cs typeface="Calibri" panose="020F0502020204030204" pitchFamily="34" charset="0"/>
              </a:rPr>
              <a:t>n</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4" name="Rounded Rectangle 3" descr="rectangle"/>
          <p:cNvSpPr/>
          <p:nvPr/>
        </p:nvSpPr>
        <p:spPr>
          <a:xfrm>
            <a:off x="4341312" y="1739996"/>
            <a:ext cx="3528803" cy="2619353"/>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6" name="Picture 4" descr="open hand"/>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183950" y="2190228"/>
            <a:ext cx="2197038" cy="102528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916439" y="3156644"/>
            <a:ext cx="2404824" cy="1015663"/>
          </a:xfrm>
          <a:prstGeom prst="rect">
            <a:avLst/>
          </a:prstGeom>
        </p:spPr>
        <p:txBody>
          <a:bodyPr wrap="none">
            <a:spAutoFit/>
          </a:bodyPr>
          <a:lstStyle/>
          <a:p>
            <a:pPr algn="ctr"/>
            <a:r>
              <a:rPr lang="es-CO" sz="6000" dirty="0">
                <a:solidFill>
                  <a:srgbClr val="115076"/>
                </a:solidFill>
                <a:latin typeface="Century Gothic" panose="020B0502020202020204" pitchFamily="34" charset="0"/>
                <a:cs typeface="Calibri" panose="020F0502020204030204" pitchFamily="34" charset="0"/>
              </a:rPr>
              <a:t>ma</a:t>
            </a:r>
            <a:r>
              <a:rPr lang="es-CO" sz="6000" dirty="0">
                <a:solidFill>
                  <a:srgbClr val="E87D1E"/>
                </a:solidFill>
                <a:latin typeface="Century Gothic" panose="020B0502020202020204" pitchFamily="34" charset="0"/>
                <a:cs typeface="Calibri" panose="020F0502020204030204" pitchFamily="34" charset="0"/>
              </a:rPr>
              <a:t>n</a:t>
            </a:r>
            <a:r>
              <a:rPr lang="es-CO" sz="6000" dirty="0">
                <a:solidFill>
                  <a:srgbClr val="115076"/>
                </a:solidFill>
                <a:latin typeface="Century Gothic" panose="020B0502020202020204" pitchFamily="34" charset="0"/>
                <a:cs typeface="Calibri" panose="020F0502020204030204" pitchFamily="34" charset="0"/>
              </a:rPr>
              <a:t>o</a:t>
            </a:r>
          </a:p>
        </p:txBody>
      </p:sp>
      <p:sp>
        <p:nvSpPr>
          <p:cNvPr id="11" name="TextBox 10"/>
          <p:cNvSpPr txBox="1"/>
          <p:nvPr/>
        </p:nvSpPr>
        <p:spPr>
          <a:xfrm>
            <a:off x="507026" y="182950"/>
            <a:ext cx="3506811"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n</a:t>
            </a:r>
            <a:r>
              <a:rPr lang="es-CO" sz="6000" dirty="0">
                <a:solidFill>
                  <a:srgbClr val="115076"/>
                </a:solidFill>
                <a:latin typeface="Century Gothic" panose="020B0502020202020204" pitchFamily="34" charset="0"/>
                <a:cs typeface="Calibri" panose="020F0502020204030204" pitchFamily="34" charset="0"/>
              </a:rPr>
              <a:t>oche</a:t>
            </a:r>
          </a:p>
        </p:txBody>
      </p:sp>
      <p:pic>
        <p:nvPicPr>
          <p:cNvPr id="3" name="Picture 2" descr="the night sky with a crescent moon"/>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08102" y="1346551"/>
            <a:ext cx="1398682" cy="197480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0" name="TextBox 9"/>
          <p:cNvSpPr txBox="1"/>
          <p:nvPr/>
        </p:nvSpPr>
        <p:spPr>
          <a:xfrm>
            <a:off x="1083698" y="3603226"/>
            <a:ext cx="2373740" cy="1015663"/>
          </a:xfrm>
          <a:prstGeom prst="rect">
            <a:avLst/>
          </a:prstGeom>
          <a:noFill/>
        </p:spPr>
        <p:txBody>
          <a:bodyPr wrap="square" rtlCol="0">
            <a:spAutoFit/>
          </a:bodyPr>
          <a:lstStyle/>
          <a:p>
            <a:r>
              <a:rPr lang="es-CO" sz="6000" dirty="0">
                <a:solidFill>
                  <a:srgbClr val="E87D1E"/>
                </a:solidFill>
                <a:latin typeface="Century Gothic" panose="020B0502020202020204" pitchFamily="34" charset="0"/>
                <a:cs typeface="Calibri" panose="020F0502020204030204" pitchFamily="34" charset="0"/>
              </a:rPr>
              <a:t>n</a:t>
            </a:r>
            <a:r>
              <a:rPr lang="es-CO" sz="6000" dirty="0">
                <a:solidFill>
                  <a:srgbClr val="115076"/>
                </a:solidFill>
                <a:latin typeface="Century Gothic" panose="020B0502020202020204" pitchFamily="34" charset="0"/>
                <a:cs typeface="Calibri" panose="020F0502020204030204" pitchFamily="34" charset="0"/>
              </a:rPr>
              <a:t>ada</a:t>
            </a:r>
          </a:p>
        </p:txBody>
      </p:sp>
      <p:pic>
        <p:nvPicPr>
          <p:cNvPr id="2" name="Picture 1" descr="zero with a slash through it"/>
          <p:cNvPicPr>
            <a:picLocks noChangeAspect="1"/>
          </p:cNvPicPr>
          <p:nvPr/>
        </p:nvPicPr>
        <p:blipFill>
          <a:blip r:embed="rId12"/>
          <a:stretch>
            <a:fillRect/>
          </a:stretch>
        </p:blipFill>
        <p:spPr>
          <a:xfrm>
            <a:off x="952674" y="3956223"/>
            <a:ext cx="2231329" cy="2566638"/>
          </a:xfrm>
          <a:prstGeom prst="rect">
            <a:avLst/>
          </a:prstGeom>
        </p:spPr>
      </p:pic>
      <p:sp>
        <p:nvSpPr>
          <p:cNvPr id="7" name="TextBox 6"/>
          <p:cNvSpPr txBox="1"/>
          <p:nvPr/>
        </p:nvSpPr>
        <p:spPr>
          <a:xfrm>
            <a:off x="4909130" y="4562405"/>
            <a:ext cx="2373740"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te</a:t>
            </a:r>
            <a:r>
              <a:rPr lang="es-CO" sz="6000" dirty="0">
                <a:solidFill>
                  <a:srgbClr val="E87D1E"/>
                </a:solidFill>
                <a:latin typeface="Century Gothic" panose="020B0502020202020204" pitchFamily="34" charset="0"/>
                <a:cs typeface="Calibri" panose="020F0502020204030204" pitchFamily="34" charset="0"/>
              </a:rPr>
              <a:t>n</a:t>
            </a:r>
            <a:r>
              <a:rPr lang="es-CO" sz="6000" dirty="0">
                <a:solidFill>
                  <a:srgbClr val="115076"/>
                </a:solidFill>
                <a:latin typeface="Century Gothic" panose="020B0502020202020204" pitchFamily="34" charset="0"/>
                <a:cs typeface="Calibri" panose="020F0502020204030204" pitchFamily="34" charset="0"/>
              </a:rPr>
              <a:t>er</a:t>
            </a:r>
          </a:p>
        </p:txBody>
      </p:sp>
      <p:sp>
        <p:nvSpPr>
          <p:cNvPr id="15" name="TextBox 14"/>
          <p:cNvSpPr txBox="1"/>
          <p:nvPr/>
        </p:nvSpPr>
        <p:spPr>
          <a:xfrm>
            <a:off x="4811013" y="5413604"/>
            <a:ext cx="2569975" cy="646331"/>
          </a:xfrm>
          <a:prstGeom prst="rect">
            <a:avLst/>
          </a:prstGeom>
          <a:noFill/>
        </p:spPr>
        <p:txBody>
          <a:bodyPr wrap="square" rtlCol="0">
            <a:spAutoFit/>
          </a:bodyPr>
          <a:lstStyle/>
          <a:p>
            <a:pPr algn="ctr"/>
            <a:r>
              <a:rPr lang="en-GB" sz="3600" dirty="0">
                <a:solidFill>
                  <a:srgbClr val="115076"/>
                </a:solidFill>
                <a:latin typeface="Century Gothic" panose="020B0502020202020204" pitchFamily="34" charset="0"/>
                <a:cs typeface="Calibri" panose="020F0502020204030204" pitchFamily="34" charset="0"/>
              </a:rPr>
              <a:t>[to have]</a:t>
            </a:r>
          </a:p>
        </p:txBody>
      </p:sp>
      <p:sp>
        <p:nvSpPr>
          <p:cNvPr id="8" name="TextBox 7"/>
          <p:cNvSpPr txBox="1"/>
          <p:nvPr/>
        </p:nvSpPr>
        <p:spPr>
          <a:xfrm>
            <a:off x="8648865" y="160050"/>
            <a:ext cx="2557463"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po</a:t>
            </a:r>
            <a:r>
              <a:rPr lang="es-CO" sz="6000" dirty="0">
                <a:solidFill>
                  <a:srgbClr val="E87D1E"/>
                </a:solidFill>
                <a:latin typeface="Century Gothic" panose="020B0502020202020204" pitchFamily="34" charset="0"/>
                <a:cs typeface="Calibri" panose="020F0502020204030204" pitchFamily="34" charset="0"/>
              </a:rPr>
              <a:t>n</a:t>
            </a:r>
            <a:r>
              <a:rPr lang="es-CO" sz="6000" dirty="0">
                <a:solidFill>
                  <a:srgbClr val="115076"/>
                </a:solidFill>
                <a:latin typeface="Century Gothic" panose="020B0502020202020204" pitchFamily="34" charset="0"/>
                <a:cs typeface="Calibri" panose="020F0502020204030204" pitchFamily="34" charset="0"/>
              </a:rPr>
              <a:t>er</a:t>
            </a:r>
          </a:p>
        </p:txBody>
      </p:sp>
      <p:pic>
        <p:nvPicPr>
          <p:cNvPr id="13" name="Picture 12" descr="girl shelving books "/>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811873" y="984066"/>
            <a:ext cx="2231446" cy="2231446"/>
          </a:xfrm>
          <a:prstGeom prst="rect">
            <a:avLst/>
          </a:prstGeom>
        </p:spPr>
      </p:pic>
      <p:sp>
        <p:nvSpPr>
          <p:cNvPr id="9" name="TextBox 8"/>
          <p:cNvSpPr txBox="1"/>
          <p:nvPr/>
        </p:nvSpPr>
        <p:spPr>
          <a:xfrm>
            <a:off x="8301075" y="3664476"/>
            <a:ext cx="3784117" cy="1015663"/>
          </a:xfrm>
          <a:prstGeom prst="rect">
            <a:avLst/>
          </a:prstGeom>
          <a:noFill/>
        </p:spPr>
        <p:txBody>
          <a:bodyPr wrap="square" rtlCol="0">
            <a:spAutoFit/>
          </a:bodyPr>
          <a:lstStyle/>
          <a:p>
            <a:r>
              <a:rPr lang="es-CO" sz="6000" dirty="0">
                <a:solidFill>
                  <a:srgbClr val="E87D1E"/>
                </a:solidFill>
                <a:latin typeface="Century Gothic" panose="020B0502020202020204" pitchFamily="34" charset="0"/>
                <a:cs typeface="Calibri" panose="020F0502020204030204" pitchFamily="34" charset="0"/>
              </a:rPr>
              <a:t>n</a:t>
            </a:r>
            <a:r>
              <a:rPr lang="es-CO" sz="6000" dirty="0">
                <a:solidFill>
                  <a:srgbClr val="115076"/>
                </a:solidFill>
                <a:latin typeface="Century Gothic" panose="020B0502020202020204" pitchFamily="34" charset="0"/>
                <a:cs typeface="Calibri" panose="020F0502020204030204" pitchFamily="34" charset="0"/>
              </a:rPr>
              <a:t>osotros</a:t>
            </a:r>
          </a:p>
        </p:txBody>
      </p:sp>
      <p:pic>
        <p:nvPicPr>
          <p:cNvPr id="12" name="Picture 11" descr="group of children "/>
          <p:cNvPicPr>
            <a:picLocks noChangeAspect="1"/>
          </p:cNvPicPr>
          <p:nvPr/>
        </p:nvPicPr>
        <p:blipFill rotWithShape="1">
          <a:blip r:embed="rId14"/>
          <a:srcRect l="52176" t="18687" r="24931" b="52918"/>
          <a:stretch/>
        </p:blipFill>
        <p:spPr>
          <a:xfrm>
            <a:off x="8994330" y="4562405"/>
            <a:ext cx="2359470" cy="1646135"/>
          </a:xfrm>
          <a:prstGeom prst="rect">
            <a:avLst/>
          </a:prstGeom>
        </p:spPr>
      </p:pic>
      <p:sp>
        <p:nvSpPr>
          <p:cNvPr id="16" name="TextBox 15"/>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559724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3" name="n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n_mano.wav"/>
                                        </p:tgtEl>
                                      </p:cMediaNode>
                                    </p:audio>
                                  </p:sub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subTnLst>
                                    <p:audio>
                                      <p:cMediaNode>
                                        <p:cTn display="0" masterRel="sameClick">
                                          <p:stCondLst>
                                            <p:cond evt="begin" delay="0">
                                              <p:tn val="21"/>
                                            </p:cond>
                                          </p:stCondLst>
                                          <p:endCondLst>
                                            <p:cond evt="onStopAudio" delay="0">
                                              <p:tgtEl>
                                                <p:sldTgt/>
                                              </p:tgtEl>
                                            </p:cond>
                                          </p:endCondLst>
                                        </p:cTn>
                                        <p:tgtEl>
                                          <p:sndTgt r:embed="rId5" name="n_noch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subTnLst>
                                    <p:audio>
                                      <p:cMediaNode>
                                        <p:cTn display="0" masterRel="sameClick">
                                          <p:stCondLst>
                                            <p:cond evt="begin" delay="0">
                                              <p:tn val="26"/>
                                            </p:cond>
                                          </p:stCondLst>
                                          <p:endCondLst>
                                            <p:cond evt="onStopAudio" delay="0">
                                              <p:tgtEl>
                                                <p:sldTgt/>
                                              </p:tgtEl>
                                            </p:cond>
                                          </p:endCondLst>
                                        </p:cTn>
                                        <p:tgtEl>
                                          <p:sndTgt r:embed="rId5" name="n_noch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6" name="n_poner.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subTnLst>
                                    <p:audio>
                                      <p:cMediaNode>
                                        <p:cTn display="0" masterRel="sameClick">
                                          <p:stCondLst>
                                            <p:cond evt="begin" delay="0">
                                              <p:tn val="36"/>
                                            </p:cond>
                                          </p:stCondLst>
                                          <p:endCondLst>
                                            <p:cond evt="onStopAudio" delay="0">
                                              <p:tgtEl>
                                                <p:sldTgt/>
                                              </p:tgtEl>
                                            </p:cond>
                                          </p:endCondLst>
                                        </p:cTn>
                                        <p:tgtEl>
                                          <p:sndTgt r:embed="rId6" name="n_poner.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subTnLst>
                                    <p:audio>
                                      <p:cMediaNode>
                                        <p:cTn display="0" masterRel="sameClick">
                                          <p:stCondLst>
                                            <p:cond evt="begin" delay="0">
                                              <p:tn val="41"/>
                                            </p:cond>
                                          </p:stCondLst>
                                          <p:endCondLst>
                                            <p:cond evt="onStopAudio" delay="0">
                                              <p:tgtEl>
                                                <p:sldTgt/>
                                              </p:tgtEl>
                                            </p:cond>
                                          </p:endCondLst>
                                        </p:cTn>
                                        <p:tgtEl>
                                          <p:sndTgt r:embed="rId7" name="n_nada.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fade">
                                      <p:cBhvr>
                                        <p:cTn id="48" dur="500"/>
                                        <p:tgtEl>
                                          <p:spTgt spid="2"/>
                                        </p:tgtEl>
                                      </p:cBhvr>
                                    </p:animEffect>
                                  </p:childTnLst>
                                  <p:subTnLst>
                                    <p:audio>
                                      <p:cMediaNode>
                                        <p:cTn display="0" masterRel="sameClick">
                                          <p:stCondLst>
                                            <p:cond evt="begin" delay="0">
                                              <p:tn val="46"/>
                                            </p:cond>
                                          </p:stCondLst>
                                          <p:endCondLst>
                                            <p:cond evt="onStopAudio" delay="0">
                                              <p:tgtEl>
                                                <p:sldTgt/>
                                              </p:tgtEl>
                                            </p:cond>
                                          </p:endCondLst>
                                        </p:cTn>
                                        <p:tgtEl>
                                          <p:sndTgt r:embed="rId7" name="n_nada.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500"/>
                                        <p:tgtEl>
                                          <p:spTgt spid="7"/>
                                        </p:tgtEl>
                                      </p:cBhvr>
                                    </p:animEffect>
                                  </p:childTnLst>
                                  <p:subTnLst>
                                    <p:audio>
                                      <p:cMediaNode>
                                        <p:cTn display="0" masterRel="sameClick">
                                          <p:stCondLst>
                                            <p:cond evt="begin" delay="0">
                                              <p:tn val="51"/>
                                            </p:cond>
                                          </p:stCondLst>
                                          <p:endCondLst>
                                            <p:cond evt="onStopAudio" delay="0">
                                              <p:tgtEl>
                                                <p:sldTgt/>
                                              </p:tgtEl>
                                            </p:cond>
                                          </p:endCondLst>
                                        </p:cTn>
                                        <p:tgtEl>
                                          <p:sndTgt r:embed="rId8" name="n_tener.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fade">
                                      <p:cBhvr>
                                        <p:cTn id="58" dur="500"/>
                                        <p:tgtEl>
                                          <p:spTgt spid="15"/>
                                        </p:tgtEl>
                                      </p:cBhvr>
                                    </p:animEffect>
                                  </p:childTnLst>
                                  <p:subTnLst>
                                    <p:audio>
                                      <p:cMediaNode>
                                        <p:cTn display="0" masterRel="sameClick">
                                          <p:stCondLst>
                                            <p:cond evt="begin" delay="0">
                                              <p:tn val="56"/>
                                            </p:cond>
                                          </p:stCondLst>
                                          <p:endCondLst>
                                            <p:cond evt="onStopAudio" delay="0">
                                              <p:tgtEl>
                                                <p:sldTgt/>
                                              </p:tgtEl>
                                            </p:cond>
                                          </p:endCondLst>
                                        </p:cTn>
                                        <p:tgtEl>
                                          <p:sndTgt r:embed="rId8" name="n_tener.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fade">
                                      <p:cBhvr>
                                        <p:cTn id="63" dur="500"/>
                                        <p:tgtEl>
                                          <p:spTgt spid="9"/>
                                        </p:tgtEl>
                                      </p:cBhvr>
                                    </p:animEffect>
                                  </p:childTnLst>
                                  <p:subTnLst>
                                    <p:audio>
                                      <p:cMediaNode>
                                        <p:cTn display="0" masterRel="sameClick">
                                          <p:stCondLst>
                                            <p:cond evt="begin" delay="0">
                                              <p:tn val="61"/>
                                            </p:cond>
                                          </p:stCondLst>
                                          <p:endCondLst>
                                            <p:cond evt="onStopAudio" delay="0">
                                              <p:tgtEl>
                                                <p:sldTgt/>
                                              </p:tgtEl>
                                            </p:cond>
                                          </p:endCondLst>
                                        </p:cTn>
                                        <p:tgtEl>
                                          <p:sndTgt r:embed="rId9" name="n_nosotros.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fade">
                                      <p:cBhvr>
                                        <p:cTn id="68" dur="500"/>
                                        <p:tgtEl>
                                          <p:spTgt spid="12"/>
                                        </p:tgtEl>
                                      </p:cBhvr>
                                    </p:animEffect>
                                  </p:childTnLst>
                                  <p:subTnLst>
                                    <p:audio>
                                      <p:cMediaNode>
                                        <p:cTn display="0" masterRel="sameClick">
                                          <p:stCondLst>
                                            <p:cond evt="begin" delay="0">
                                              <p:tn val="66"/>
                                            </p:cond>
                                          </p:stCondLst>
                                          <p:endCondLst>
                                            <p:cond evt="onStopAudio" delay="0">
                                              <p:tgtEl>
                                                <p:sldTgt/>
                                              </p:tgtEl>
                                            </p:cond>
                                          </p:endCondLst>
                                        </p:cTn>
                                        <p:tgtEl>
                                          <p:sndTgt r:embed="rId9" name="n_nosotro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animBg="1"/>
      <p:bldP spid="5" grpId="0"/>
      <p:bldP spid="11" grpId="0"/>
      <p:bldP spid="10" grpId="0"/>
      <p:bldP spid="7" grpId="0"/>
      <p:bldP spid="15" grpId="0"/>
      <p:bldP spid="8" grpId="0"/>
      <p:bldP spid="9"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normAutofit fontScale="90000"/>
          </a:bodyPr>
          <a:lstStyle/>
          <a:p>
            <a:pPr algn="ctr"/>
            <a:r>
              <a:rPr lang="en-GB" sz="13300" b="1" dirty="0">
                <a:solidFill>
                  <a:srgbClr val="115076"/>
                </a:solidFill>
                <a:latin typeface="Century Gothic" panose="020B0502020202020204" pitchFamily="34" charset="0"/>
                <a:cs typeface="Calibri" panose="020F0502020204030204" pitchFamily="34" charset="0"/>
              </a:rPr>
              <a:t>n</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4" name="Rounded Rectangle 3" descr="rectangle"/>
          <p:cNvSpPr/>
          <p:nvPr/>
        </p:nvSpPr>
        <p:spPr>
          <a:xfrm>
            <a:off x="4341312" y="1739996"/>
            <a:ext cx="3528803" cy="2619353"/>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Rectangle 4"/>
          <p:cNvSpPr/>
          <p:nvPr/>
        </p:nvSpPr>
        <p:spPr>
          <a:xfrm>
            <a:off x="4916439" y="3156644"/>
            <a:ext cx="2404824" cy="1015663"/>
          </a:xfrm>
          <a:prstGeom prst="rect">
            <a:avLst/>
          </a:prstGeom>
        </p:spPr>
        <p:txBody>
          <a:bodyPr wrap="none">
            <a:spAutoFit/>
          </a:bodyPr>
          <a:lstStyle/>
          <a:p>
            <a:pPr algn="ctr"/>
            <a:r>
              <a:rPr lang="es-CO" sz="6000" dirty="0">
                <a:solidFill>
                  <a:srgbClr val="115076"/>
                </a:solidFill>
                <a:latin typeface="Century Gothic" panose="020B0502020202020204" pitchFamily="34" charset="0"/>
                <a:cs typeface="Calibri" panose="020F0502020204030204" pitchFamily="34" charset="0"/>
              </a:rPr>
              <a:t>ma</a:t>
            </a:r>
            <a:r>
              <a:rPr lang="es-CO" sz="6000" dirty="0">
                <a:solidFill>
                  <a:srgbClr val="E87D1E"/>
                </a:solidFill>
                <a:latin typeface="Century Gothic" panose="020B0502020202020204" pitchFamily="34" charset="0"/>
                <a:cs typeface="Calibri" panose="020F0502020204030204" pitchFamily="34" charset="0"/>
              </a:rPr>
              <a:t>n</a:t>
            </a:r>
            <a:r>
              <a:rPr lang="es-CO" sz="6000" dirty="0">
                <a:solidFill>
                  <a:srgbClr val="115076"/>
                </a:solidFill>
                <a:latin typeface="Century Gothic" panose="020B0502020202020204" pitchFamily="34" charset="0"/>
                <a:cs typeface="Calibri" panose="020F0502020204030204" pitchFamily="34" charset="0"/>
              </a:rPr>
              <a:t>o</a:t>
            </a:r>
          </a:p>
        </p:txBody>
      </p:sp>
      <p:sp>
        <p:nvSpPr>
          <p:cNvPr id="11" name="TextBox 10"/>
          <p:cNvSpPr txBox="1"/>
          <p:nvPr/>
        </p:nvSpPr>
        <p:spPr>
          <a:xfrm>
            <a:off x="507026" y="182950"/>
            <a:ext cx="3506811"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n</a:t>
            </a:r>
            <a:r>
              <a:rPr lang="es-CO" sz="6000" dirty="0">
                <a:solidFill>
                  <a:srgbClr val="115076"/>
                </a:solidFill>
                <a:latin typeface="Century Gothic" panose="020B0502020202020204" pitchFamily="34" charset="0"/>
                <a:cs typeface="Calibri" panose="020F0502020204030204" pitchFamily="34" charset="0"/>
              </a:rPr>
              <a:t>oche</a:t>
            </a:r>
          </a:p>
        </p:txBody>
      </p:sp>
      <p:sp>
        <p:nvSpPr>
          <p:cNvPr id="10" name="TextBox 9"/>
          <p:cNvSpPr txBox="1"/>
          <p:nvPr/>
        </p:nvSpPr>
        <p:spPr>
          <a:xfrm>
            <a:off x="1083698" y="3603226"/>
            <a:ext cx="2373740" cy="1015663"/>
          </a:xfrm>
          <a:prstGeom prst="rect">
            <a:avLst/>
          </a:prstGeom>
          <a:noFill/>
        </p:spPr>
        <p:txBody>
          <a:bodyPr wrap="square" rtlCol="0">
            <a:spAutoFit/>
          </a:bodyPr>
          <a:lstStyle/>
          <a:p>
            <a:r>
              <a:rPr lang="es-CO" sz="6000" dirty="0">
                <a:solidFill>
                  <a:srgbClr val="E87D1E"/>
                </a:solidFill>
                <a:latin typeface="Century Gothic" panose="020B0502020202020204" pitchFamily="34" charset="0"/>
                <a:cs typeface="Calibri" panose="020F0502020204030204" pitchFamily="34" charset="0"/>
              </a:rPr>
              <a:t>n</a:t>
            </a:r>
            <a:r>
              <a:rPr lang="es-CO" sz="6000" dirty="0">
                <a:solidFill>
                  <a:srgbClr val="115076"/>
                </a:solidFill>
                <a:latin typeface="Century Gothic" panose="020B0502020202020204" pitchFamily="34" charset="0"/>
                <a:cs typeface="Calibri" panose="020F0502020204030204" pitchFamily="34" charset="0"/>
              </a:rPr>
              <a:t>ada</a:t>
            </a:r>
          </a:p>
        </p:txBody>
      </p:sp>
      <p:sp>
        <p:nvSpPr>
          <p:cNvPr id="7" name="TextBox 6"/>
          <p:cNvSpPr txBox="1"/>
          <p:nvPr/>
        </p:nvSpPr>
        <p:spPr>
          <a:xfrm>
            <a:off x="4909130" y="4562405"/>
            <a:ext cx="2373740"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te</a:t>
            </a:r>
            <a:r>
              <a:rPr lang="es-CO" sz="6000" dirty="0">
                <a:solidFill>
                  <a:srgbClr val="E87D1E"/>
                </a:solidFill>
                <a:latin typeface="Century Gothic" panose="020B0502020202020204" pitchFamily="34" charset="0"/>
                <a:cs typeface="Calibri" panose="020F0502020204030204" pitchFamily="34" charset="0"/>
              </a:rPr>
              <a:t>n</a:t>
            </a:r>
            <a:r>
              <a:rPr lang="es-CO" sz="6000" dirty="0">
                <a:solidFill>
                  <a:srgbClr val="115076"/>
                </a:solidFill>
                <a:latin typeface="Century Gothic" panose="020B0502020202020204" pitchFamily="34" charset="0"/>
                <a:cs typeface="Calibri" panose="020F0502020204030204" pitchFamily="34" charset="0"/>
              </a:rPr>
              <a:t>er</a:t>
            </a:r>
          </a:p>
        </p:txBody>
      </p:sp>
      <p:sp>
        <p:nvSpPr>
          <p:cNvPr id="8" name="TextBox 7"/>
          <p:cNvSpPr txBox="1"/>
          <p:nvPr/>
        </p:nvSpPr>
        <p:spPr>
          <a:xfrm>
            <a:off x="8648865" y="160050"/>
            <a:ext cx="2557463"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po</a:t>
            </a:r>
            <a:r>
              <a:rPr lang="es-CO" sz="6000" dirty="0">
                <a:solidFill>
                  <a:srgbClr val="E87D1E"/>
                </a:solidFill>
                <a:latin typeface="Century Gothic" panose="020B0502020202020204" pitchFamily="34" charset="0"/>
                <a:cs typeface="Calibri" panose="020F0502020204030204" pitchFamily="34" charset="0"/>
              </a:rPr>
              <a:t>n</a:t>
            </a:r>
            <a:r>
              <a:rPr lang="es-CO" sz="6000" dirty="0">
                <a:solidFill>
                  <a:srgbClr val="115076"/>
                </a:solidFill>
                <a:latin typeface="Century Gothic" panose="020B0502020202020204" pitchFamily="34" charset="0"/>
                <a:cs typeface="Calibri" panose="020F0502020204030204" pitchFamily="34" charset="0"/>
              </a:rPr>
              <a:t>er</a:t>
            </a:r>
          </a:p>
        </p:txBody>
      </p:sp>
      <p:sp>
        <p:nvSpPr>
          <p:cNvPr id="9" name="TextBox 8"/>
          <p:cNvSpPr txBox="1"/>
          <p:nvPr/>
        </p:nvSpPr>
        <p:spPr>
          <a:xfrm>
            <a:off x="8301075" y="3664476"/>
            <a:ext cx="3784117" cy="1015663"/>
          </a:xfrm>
          <a:prstGeom prst="rect">
            <a:avLst/>
          </a:prstGeom>
          <a:noFill/>
        </p:spPr>
        <p:txBody>
          <a:bodyPr wrap="square" rtlCol="0">
            <a:spAutoFit/>
          </a:bodyPr>
          <a:lstStyle/>
          <a:p>
            <a:r>
              <a:rPr lang="es-CO" sz="6000" dirty="0">
                <a:solidFill>
                  <a:srgbClr val="E87D1E"/>
                </a:solidFill>
                <a:latin typeface="Century Gothic" panose="020B0502020202020204" pitchFamily="34" charset="0"/>
                <a:cs typeface="Calibri" panose="020F0502020204030204" pitchFamily="34" charset="0"/>
              </a:rPr>
              <a:t>n</a:t>
            </a:r>
            <a:r>
              <a:rPr lang="es-CO" sz="6000" dirty="0">
                <a:solidFill>
                  <a:srgbClr val="115076"/>
                </a:solidFill>
                <a:latin typeface="Century Gothic" panose="020B0502020202020204" pitchFamily="34" charset="0"/>
                <a:cs typeface="Calibri" panose="020F0502020204030204" pitchFamily="34" charset="0"/>
              </a:rPr>
              <a:t>osotros</a:t>
            </a:r>
          </a:p>
        </p:txBody>
      </p:sp>
      <p:sp>
        <p:nvSpPr>
          <p:cNvPr id="16" name="TextBox 15"/>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2517061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3" name="n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n_mano.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subTnLst>
                                    <p:audio>
                                      <p:cMediaNode>
                                        <p:cTn display="0" masterRel="sameClick">
                                          <p:stCondLst>
                                            <p:cond evt="begin" delay="0">
                                              <p:tn val="18"/>
                                            </p:cond>
                                          </p:stCondLst>
                                          <p:endCondLst>
                                            <p:cond evt="onStopAudio" delay="0">
                                              <p:tgtEl>
                                                <p:sldTgt/>
                                              </p:tgtEl>
                                            </p:cond>
                                          </p:endCondLst>
                                        </p:cTn>
                                        <p:tgtEl>
                                          <p:sndTgt r:embed="rId5" name="n_noche.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subTnLst>
                                    <p:audio>
                                      <p:cMediaNode>
                                        <p:cTn display="0" masterRel="sameClick">
                                          <p:stCondLst>
                                            <p:cond evt="begin" delay="0">
                                              <p:tn val="23"/>
                                            </p:cond>
                                          </p:stCondLst>
                                          <p:endCondLst>
                                            <p:cond evt="onStopAudio" delay="0">
                                              <p:tgtEl>
                                                <p:sldTgt/>
                                              </p:tgtEl>
                                            </p:cond>
                                          </p:endCondLst>
                                        </p:cTn>
                                        <p:tgtEl>
                                          <p:sndTgt r:embed="rId6" name="n_poner.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subTnLst>
                                    <p:audio>
                                      <p:cMediaNode>
                                        <p:cTn display="0" masterRel="sameClick">
                                          <p:stCondLst>
                                            <p:cond evt="begin" delay="0">
                                              <p:tn val="28"/>
                                            </p:cond>
                                          </p:stCondLst>
                                          <p:endCondLst>
                                            <p:cond evt="onStopAudio" delay="0">
                                              <p:tgtEl>
                                                <p:sldTgt/>
                                              </p:tgtEl>
                                            </p:cond>
                                          </p:endCondLst>
                                        </p:cTn>
                                        <p:tgtEl>
                                          <p:sndTgt r:embed="rId7" name="n_nada.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subTnLst>
                                    <p:audio>
                                      <p:cMediaNode>
                                        <p:cTn display="0" masterRel="sameClick">
                                          <p:stCondLst>
                                            <p:cond evt="begin" delay="0">
                                              <p:tn val="33"/>
                                            </p:cond>
                                          </p:stCondLst>
                                          <p:endCondLst>
                                            <p:cond evt="onStopAudio" delay="0">
                                              <p:tgtEl>
                                                <p:sldTgt/>
                                              </p:tgtEl>
                                            </p:cond>
                                          </p:endCondLst>
                                        </p:cTn>
                                        <p:tgtEl>
                                          <p:sndTgt r:embed="rId8" name="n_tener.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subTnLst>
                                    <p:audio>
                                      <p:cMediaNode>
                                        <p:cTn display="0" masterRel="sameClick">
                                          <p:stCondLst>
                                            <p:cond evt="begin" delay="0">
                                              <p:tn val="38"/>
                                            </p:cond>
                                          </p:stCondLst>
                                          <p:endCondLst>
                                            <p:cond evt="onStopAudio" delay="0">
                                              <p:tgtEl>
                                                <p:sldTgt/>
                                              </p:tgtEl>
                                            </p:cond>
                                          </p:endCondLst>
                                        </p:cTn>
                                        <p:tgtEl>
                                          <p:sndTgt r:embed="rId9" name="n_nosotro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animBg="1"/>
      <p:bldP spid="5" grpId="0"/>
      <p:bldP spid="11" grpId="0"/>
      <p:bldP spid="10" grpId="0"/>
      <p:bldP spid="7" grpId="0"/>
      <p:bldP spid="8" grpId="0"/>
      <p:bldP spid="9"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sz="13300" b="1" dirty="0">
                <a:solidFill>
                  <a:srgbClr val="115076"/>
                </a:solidFill>
                <a:latin typeface="Century Gothic" panose="020B0502020202020204" pitchFamily="34" charset="0"/>
                <a:cs typeface="Calibri" panose="020F0502020204030204" pitchFamily="34" charset="0"/>
              </a:rPr>
              <a:t>n</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4" name="Rounded Rectangle 3" descr="rectangle"/>
          <p:cNvSpPr/>
          <p:nvPr/>
        </p:nvSpPr>
        <p:spPr>
          <a:xfrm>
            <a:off x="4341312" y="1739996"/>
            <a:ext cx="3528803" cy="2619353"/>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Rectangle 4"/>
          <p:cNvSpPr/>
          <p:nvPr/>
        </p:nvSpPr>
        <p:spPr>
          <a:xfrm>
            <a:off x="4916439" y="3156644"/>
            <a:ext cx="2404824" cy="1015663"/>
          </a:xfrm>
          <a:prstGeom prst="rect">
            <a:avLst/>
          </a:prstGeom>
        </p:spPr>
        <p:txBody>
          <a:bodyPr wrap="none">
            <a:spAutoFit/>
          </a:bodyPr>
          <a:lstStyle/>
          <a:p>
            <a:pPr algn="ctr"/>
            <a:r>
              <a:rPr lang="es-CO" sz="6000" dirty="0">
                <a:solidFill>
                  <a:srgbClr val="115076"/>
                </a:solidFill>
                <a:latin typeface="Century Gothic" panose="020B0502020202020204" pitchFamily="34" charset="0"/>
                <a:cs typeface="Calibri" panose="020F0502020204030204" pitchFamily="34" charset="0"/>
              </a:rPr>
              <a:t>ma</a:t>
            </a:r>
            <a:r>
              <a:rPr lang="es-CO" sz="6000" dirty="0">
                <a:solidFill>
                  <a:srgbClr val="E87D1E"/>
                </a:solidFill>
                <a:latin typeface="Century Gothic" panose="020B0502020202020204" pitchFamily="34" charset="0"/>
                <a:cs typeface="Calibri" panose="020F0502020204030204" pitchFamily="34" charset="0"/>
              </a:rPr>
              <a:t>n</a:t>
            </a:r>
            <a:r>
              <a:rPr lang="es-CO" sz="6000" dirty="0">
                <a:solidFill>
                  <a:srgbClr val="115076"/>
                </a:solidFill>
                <a:latin typeface="Century Gothic" panose="020B0502020202020204" pitchFamily="34" charset="0"/>
                <a:cs typeface="Calibri" panose="020F0502020204030204" pitchFamily="34" charset="0"/>
              </a:rPr>
              <a:t>o</a:t>
            </a:r>
          </a:p>
        </p:txBody>
      </p:sp>
      <p:sp>
        <p:nvSpPr>
          <p:cNvPr id="11" name="TextBox 10"/>
          <p:cNvSpPr txBox="1"/>
          <p:nvPr/>
        </p:nvSpPr>
        <p:spPr>
          <a:xfrm>
            <a:off x="507026" y="182950"/>
            <a:ext cx="3506811"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n</a:t>
            </a:r>
            <a:r>
              <a:rPr lang="es-CO" sz="6000" dirty="0">
                <a:solidFill>
                  <a:srgbClr val="115076"/>
                </a:solidFill>
                <a:latin typeface="Century Gothic" panose="020B0502020202020204" pitchFamily="34" charset="0"/>
                <a:cs typeface="Calibri" panose="020F0502020204030204" pitchFamily="34" charset="0"/>
              </a:rPr>
              <a:t>oche</a:t>
            </a:r>
          </a:p>
        </p:txBody>
      </p:sp>
      <p:sp>
        <p:nvSpPr>
          <p:cNvPr id="10" name="TextBox 9"/>
          <p:cNvSpPr txBox="1"/>
          <p:nvPr/>
        </p:nvSpPr>
        <p:spPr>
          <a:xfrm>
            <a:off x="1083698" y="3603226"/>
            <a:ext cx="2373740" cy="1015663"/>
          </a:xfrm>
          <a:prstGeom prst="rect">
            <a:avLst/>
          </a:prstGeom>
          <a:noFill/>
        </p:spPr>
        <p:txBody>
          <a:bodyPr wrap="square" rtlCol="0">
            <a:spAutoFit/>
          </a:bodyPr>
          <a:lstStyle/>
          <a:p>
            <a:r>
              <a:rPr lang="es-CO" sz="6000" dirty="0">
                <a:solidFill>
                  <a:srgbClr val="E87D1E"/>
                </a:solidFill>
                <a:latin typeface="Century Gothic" panose="020B0502020202020204" pitchFamily="34" charset="0"/>
                <a:cs typeface="Calibri" panose="020F0502020204030204" pitchFamily="34" charset="0"/>
              </a:rPr>
              <a:t>n</a:t>
            </a:r>
            <a:r>
              <a:rPr lang="es-CO" sz="6000" dirty="0">
                <a:solidFill>
                  <a:srgbClr val="115076"/>
                </a:solidFill>
                <a:latin typeface="Century Gothic" panose="020B0502020202020204" pitchFamily="34" charset="0"/>
                <a:cs typeface="Calibri" panose="020F0502020204030204" pitchFamily="34" charset="0"/>
              </a:rPr>
              <a:t>ada</a:t>
            </a:r>
          </a:p>
        </p:txBody>
      </p:sp>
      <p:sp>
        <p:nvSpPr>
          <p:cNvPr id="7" name="TextBox 6"/>
          <p:cNvSpPr txBox="1"/>
          <p:nvPr/>
        </p:nvSpPr>
        <p:spPr>
          <a:xfrm>
            <a:off x="4909130" y="4562405"/>
            <a:ext cx="2373740"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te</a:t>
            </a:r>
            <a:r>
              <a:rPr lang="es-CO" sz="6000" dirty="0">
                <a:solidFill>
                  <a:srgbClr val="E87D1E"/>
                </a:solidFill>
                <a:latin typeface="Century Gothic" panose="020B0502020202020204" pitchFamily="34" charset="0"/>
                <a:cs typeface="Calibri" panose="020F0502020204030204" pitchFamily="34" charset="0"/>
              </a:rPr>
              <a:t>n</a:t>
            </a:r>
            <a:r>
              <a:rPr lang="es-CO" sz="6000" dirty="0">
                <a:solidFill>
                  <a:srgbClr val="115076"/>
                </a:solidFill>
                <a:latin typeface="Century Gothic" panose="020B0502020202020204" pitchFamily="34" charset="0"/>
                <a:cs typeface="Calibri" panose="020F0502020204030204" pitchFamily="34" charset="0"/>
              </a:rPr>
              <a:t>er</a:t>
            </a:r>
          </a:p>
        </p:txBody>
      </p:sp>
      <p:sp>
        <p:nvSpPr>
          <p:cNvPr id="8" name="TextBox 7"/>
          <p:cNvSpPr txBox="1"/>
          <p:nvPr/>
        </p:nvSpPr>
        <p:spPr>
          <a:xfrm>
            <a:off x="8648865" y="160050"/>
            <a:ext cx="2557463"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po</a:t>
            </a:r>
            <a:r>
              <a:rPr lang="es-CO" sz="6000" dirty="0">
                <a:solidFill>
                  <a:srgbClr val="E87D1E"/>
                </a:solidFill>
                <a:latin typeface="Century Gothic" panose="020B0502020202020204" pitchFamily="34" charset="0"/>
                <a:cs typeface="Calibri" panose="020F0502020204030204" pitchFamily="34" charset="0"/>
              </a:rPr>
              <a:t>n</a:t>
            </a:r>
            <a:r>
              <a:rPr lang="es-CO" sz="6000" dirty="0">
                <a:solidFill>
                  <a:srgbClr val="115076"/>
                </a:solidFill>
                <a:latin typeface="Century Gothic" panose="020B0502020202020204" pitchFamily="34" charset="0"/>
                <a:cs typeface="Calibri" panose="020F0502020204030204" pitchFamily="34" charset="0"/>
              </a:rPr>
              <a:t>er</a:t>
            </a:r>
          </a:p>
        </p:txBody>
      </p:sp>
      <p:sp>
        <p:nvSpPr>
          <p:cNvPr id="9" name="TextBox 8"/>
          <p:cNvSpPr txBox="1"/>
          <p:nvPr/>
        </p:nvSpPr>
        <p:spPr>
          <a:xfrm>
            <a:off x="8301075" y="3664476"/>
            <a:ext cx="3784117" cy="1015663"/>
          </a:xfrm>
          <a:prstGeom prst="rect">
            <a:avLst/>
          </a:prstGeom>
          <a:noFill/>
        </p:spPr>
        <p:txBody>
          <a:bodyPr wrap="square" rtlCol="0">
            <a:spAutoFit/>
          </a:bodyPr>
          <a:lstStyle/>
          <a:p>
            <a:r>
              <a:rPr lang="es-CO" sz="6000" dirty="0">
                <a:solidFill>
                  <a:srgbClr val="E87D1E"/>
                </a:solidFill>
                <a:latin typeface="Century Gothic" panose="020B0502020202020204" pitchFamily="34" charset="0"/>
                <a:cs typeface="Calibri" panose="020F0502020204030204" pitchFamily="34" charset="0"/>
              </a:rPr>
              <a:t>n</a:t>
            </a:r>
            <a:r>
              <a:rPr lang="es-CO" sz="6000" dirty="0">
                <a:solidFill>
                  <a:srgbClr val="115076"/>
                </a:solidFill>
                <a:latin typeface="Century Gothic" panose="020B0502020202020204" pitchFamily="34" charset="0"/>
                <a:cs typeface="Calibri" panose="020F0502020204030204" pitchFamily="34" charset="0"/>
              </a:rPr>
              <a:t>osotros</a:t>
            </a:r>
          </a:p>
        </p:txBody>
      </p:sp>
      <p:sp>
        <p:nvSpPr>
          <p:cNvPr id="16" name="TextBox 15"/>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954953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11" grpId="0"/>
      <p:bldP spid="10" grpId="0"/>
      <p:bldP spid="7" grpId="0"/>
      <p:bldP spid="8" grpId="0"/>
      <p:bldP spid="9"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algn="ctr"/>
            <a:r>
              <a:rPr lang="en-GB" sz="13300" b="1" dirty="0">
                <a:solidFill>
                  <a:srgbClr val="115076"/>
                </a:solidFill>
                <a:latin typeface="Century Gothic" panose="020B0502020202020204" pitchFamily="34" charset="0"/>
                <a:cs typeface="Calibri" panose="020F0502020204030204" pitchFamily="34" charset="0"/>
              </a:rPr>
              <a:t>v</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11" name="Rounded Rectangle 10" descr="rectangle"/>
          <p:cNvSpPr/>
          <p:nvPr/>
        </p:nvSpPr>
        <p:spPr>
          <a:xfrm>
            <a:off x="4557109" y="1985318"/>
            <a:ext cx="3266000" cy="2716618"/>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4" name="Picture 10" descr="man using binoculars"/>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509904" y="2349239"/>
            <a:ext cx="1153757" cy="135520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323762" y="3484053"/>
            <a:ext cx="1572866" cy="1200329"/>
          </a:xfrm>
          <a:prstGeom prst="rect">
            <a:avLst/>
          </a:prstGeom>
        </p:spPr>
        <p:txBody>
          <a:bodyPr wrap="none">
            <a:spAutoFit/>
          </a:bodyPr>
          <a:lstStyle/>
          <a:p>
            <a:r>
              <a:rPr lang="es-CO" sz="7200" dirty="0">
                <a:solidFill>
                  <a:srgbClr val="E87D1E"/>
                </a:solidFill>
                <a:latin typeface="Century Gothic" panose="020B0502020202020204" pitchFamily="34" charset="0"/>
                <a:cs typeface="Calibri" panose="020F0502020204030204" pitchFamily="34" charset="0"/>
              </a:rPr>
              <a:t>v</a:t>
            </a:r>
            <a:r>
              <a:rPr lang="es-CO" sz="7200" dirty="0">
                <a:solidFill>
                  <a:srgbClr val="115076"/>
                </a:solidFill>
                <a:latin typeface="Century Gothic" panose="020B0502020202020204" pitchFamily="34" charset="0"/>
                <a:cs typeface="Calibri" panose="020F0502020204030204" pitchFamily="34" charset="0"/>
              </a:rPr>
              <a:t>er</a:t>
            </a:r>
          </a:p>
        </p:txBody>
      </p:sp>
      <p:sp>
        <p:nvSpPr>
          <p:cNvPr id="9" name="TextBox 8"/>
          <p:cNvSpPr txBox="1"/>
          <p:nvPr/>
        </p:nvSpPr>
        <p:spPr>
          <a:xfrm>
            <a:off x="876025" y="202586"/>
            <a:ext cx="3308096" cy="1015663"/>
          </a:xfrm>
          <a:prstGeom prst="rect">
            <a:avLst/>
          </a:prstGeom>
          <a:noFill/>
        </p:spPr>
        <p:txBody>
          <a:bodyPr wrap="square" rtlCol="0">
            <a:spAutoFit/>
          </a:bodyPr>
          <a:lstStyle/>
          <a:p>
            <a:r>
              <a:rPr lang="es-CO" sz="6000" dirty="0">
                <a:solidFill>
                  <a:srgbClr val="E87D1E"/>
                </a:solidFill>
                <a:latin typeface="Century Gothic" panose="020B0502020202020204" pitchFamily="34" charset="0"/>
                <a:cs typeface="Calibri" panose="020F0502020204030204" pitchFamily="34" charset="0"/>
              </a:rPr>
              <a:t>v</a:t>
            </a:r>
            <a:r>
              <a:rPr lang="es-CO" sz="6000" dirty="0">
                <a:solidFill>
                  <a:srgbClr val="115076"/>
                </a:solidFill>
                <a:latin typeface="Century Gothic" panose="020B0502020202020204" pitchFamily="34" charset="0"/>
                <a:cs typeface="Calibri" panose="020F0502020204030204" pitchFamily="34" charset="0"/>
              </a:rPr>
              <a:t>erdad</a:t>
            </a:r>
          </a:p>
        </p:txBody>
      </p:sp>
      <p:pic>
        <p:nvPicPr>
          <p:cNvPr id="27650" name="Picture 2" descr="green checkmar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751643">
            <a:off x="1493032" y="1026131"/>
            <a:ext cx="1573130" cy="145776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075204" y="3361129"/>
            <a:ext cx="2373740"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v</a:t>
            </a:r>
            <a:r>
              <a:rPr lang="es-CO" sz="6000" dirty="0">
                <a:solidFill>
                  <a:srgbClr val="115076"/>
                </a:solidFill>
                <a:latin typeface="Century Gothic" panose="020B0502020202020204" pitchFamily="34" charset="0"/>
                <a:cs typeface="Calibri" panose="020F0502020204030204" pitchFamily="34" charset="0"/>
              </a:rPr>
              <a:t>erde</a:t>
            </a:r>
          </a:p>
        </p:txBody>
      </p:sp>
      <p:pic>
        <p:nvPicPr>
          <p:cNvPr id="13" name="Picture 4" descr="green crayon"/>
          <p:cNvPicPr>
            <a:picLocks noChangeAspect="1" noChangeArrowheads="1"/>
          </p:cNvPicPr>
          <p:nvPr/>
        </p:nvPicPr>
        <p:blipFill rotWithShape="1">
          <a:blip r:embed="rId12">
            <a:extLst>
              <a:ext uri="{28A0092B-C50C-407E-A947-70E740481C1C}">
                <a14:useLocalDpi xmlns:a14="http://schemas.microsoft.com/office/drawing/2010/main" val="0"/>
              </a:ext>
            </a:extLst>
          </a:blip>
          <a:srcRect l="41866" r="50278"/>
          <a:stretch/>
        </p:blipFill>
        <p:spPr bwMode="auto">
          <a:xfrm rot="5400000">
            <a:off x="1913130" y="3750947"/>
            <a:ext cx="687544" cy="276175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081363" y="4788052"/>
            <a:ext cx="2022051"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v</a:t>
            </a:r>
            <a:r>
              <a:rPr lang="es-CO" sz="6000" dirty="0">
                <a:solidFill>
                  <a:srgbClr val="115076"/>
                </a:solidFill>
                <a:latin typeface="Century Gothic" panose="020B0502020202020204" pitchFamily="34" charset="0"/>
                <a:cs typeface="Calibri" panose="020F0502020204030204" pitchFamily="34" charset="0"/>
              </a:rPr>
              <a:t>ivir</a:t>
            </a:r>
          </a:p>
        </p:txBody>
      </p:sp>
      <p:sp>
        <p:nvSpPr>
          <p:cNvPr id="16" name="TextBox 15"/>
          <p:cNvSpPr txBox="1"/>
          <p:nvPr/>
        </p:nvSpPr>
        <p:spPr>
          <a:xfrm>
            <a:off x="5116977" y="5560848"/>
            <a:ext cx="1986437" cy="646331"/>
          </a:xfrm>
          <a:prstGeom prst="rect">
            <a:avLst/>
          </a:prstGeom>
          <a:noFill/>
        </p:spPr>
        <p:txBody>
          <a:bodyPr wrap="square" rtlCol="0">
            <a:spAutoFit/>
          </a:bodyPr>
          <a:lstStyle/>
          <a:p>
            <a:pPr algn="ctr"/>
            <a:r>
              <a:rPr lang="en-GB" sz="3600" dirty="0">
                <a:solidFill>
                  <a:srgbClr val="115076"/>
                </a:solidFill>
                <a:latin typeface="Century Gothic" panose="020B0502020202020204" pitchFamily="34" charset="0"/>
                <a:cs typeface="Calibri" panose="020F0502020204030204" pitchFamily="34" charset="0"/>
              </a:rPr>
              <a:t>[to live]</a:t>
            </a:r>
          </a:p>
        </p:txBody>
      </p:sp>
      <p:sp>
        <p:nvSpPr>
          <p:cNvPr id="5" name="TextBox 4"/>
          <p:cNvSpPr txBox="1"/>
          <p:nvPr/>
        </p:nvSpPr>
        <p:spPr>
          <a:xfrm>
            <a:off x="8273327" y="169923"/>
            <a:ext cx="3397103"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v</a:t>
            </a:r>
            <a:r>
              <a:rPr lang="es-CO" sz="6000" dirty="0">
                <a:solidFill>
                  <a:srgbClr val="115076"/>
                </a:solidFill>
                <a:latin typeface="Century Gothic" panose="020B0502020202020204" pitchFamily="34" charset="0"/>
                <a:cs typeface="Calibri" panose="020F0502020204030204" pitchFamily="34" charset="0"/>
              </a:rPr>
              <a:t>erano</a:t>
            </a:r>
          </a:p>
        </p:txBody>
      </p:sp>
      <p:grpSp>
        <p:nvGrpSpPr>
          <p:cNvPr id="2" name="Group 1" descr="sun and a beach"/>
          <p:cNvGrpSpPr/>
          <p:nvPr/>
        </p:nvGrpSpPr>
        <p:grpSpPr>
          <a:xfrm>
            <a:off x="9225082" y="1185586"/>
            <a:ext cx="1812881" cy="1648763"/>
            <a:chOff x="5570923" y="493394"/>
            <a:chExt cx="2097114" cy="1907265"/>
          </a:xfrm>
        </p:grpSpPr>
        <p:pic>
          <p:nvPicPr>
            <p:cNvPr id="27654" name="Picture 6" descr="sun with a beach"/>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570923" y="782268"/>
              <a:ext cx="1107891" cy="161839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7656" name="Picture 8" descr="sun"/>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385872" y="493394"/>
              <a:ext cx="1282165" cy="1317414"/>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p:cNvSpPr txBox="1"/>
          <p:nvPr/>
        </p:nvSpPr>
        <p:spPr>
          <a:xfrm>
            <a:off x="8693146" y="3328222"/>
            <a:ext cx="2557463"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jo</a:t>
            </a:r>
            <a:r>
              <a:rPr lang="es-CO" sz="6000" dirty="0">
                <a:solidFill>
                  <a:srgbClr val="E87D1E"/>
                </a:solidFill>
                <a:latin typeface="Century Gothic" panose="020B0502020202020204" pitchFamily="34" charset="0"/>
                <a:cs typeface="Calibri" panose="020F0502020204030204" pitchFamily="34" charset="0"/>
              </a:rPr>
              <a:t>v</a:t>
            </a:r>
            <a:r>
              <a:rPr lang="es-CO" sz="6000" dirty="0">
                <a:solidFill>
                  <a:srgbClr val="115076"/>
                </a:solidFill>
                <a:latin typeface="Century Gothic" panose="020B0502020202020204" pitchFamily="34" charset="0"/>
                <a:cs typeface="Calibri" panose="020F0502020204030204" pitchFamily="34" charset="0"/>
              </a:rPr>
              <a:t>en</a:t>
            </a:r>
            <a:r>
              <a:rPr lang="es-CO" sz="6000" dirty="0">
                <a:latin typeface="Century Gothic" panose="020B0502020202020204" pitchFamily="34" charset="0"/>
                <a:cs typeface="Calibri" panose="020F0502020204030204" pitchFamily="34" charset="0"/>
              </a:rPr>
              <a:t> </a:t>
            </a:r>
          </a:p>
        </p:txBody>
      </p:sp>
      <p:pic>
        <p:nvPicPr>
          <p:cNvPr id="27652" name="Picture 4" descr="cartoon kid wavi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575326" y="4249236"/>
            <a:ext cx="793101" cy="1554479"/>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1571380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v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4" name="v_ver.wav"/>
                                        </p:tgtEl>
                                      </p:cMediaNode>
                                    </p:audio>
                                  </p:sub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subTnLst>
                                    <p:audio>
                                      <p:cMediaNode>
                                        <p:cTn display="0" masterRel="sameClick">
                                          <p:stCondLst>
                                            <p:cond evt="begin" delay="0">
                                              <p:tn val="21"/>
                                            </p:cond>
                                          </p:stCondLst>
                                          <p:endCondLst>
                                            <p:cond evt="onStopAudio" delay="0">
                                              <p:tgtEl>
                                                <p:sldTgt/>
                                              </p:tgtEl>
                                            </p:cond>
                                          </p:endCondLst>
                                        </p:cTn>
                                        <p:tgtEl>
                                          <p:sndTgt r:embed="rId5" name="v_verdad.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7650"/>
                                        </p:tgtEl>
                                        <p:attrNameLst>
                                          <p:attrName>style.visibility</p:attrName>
                                        </p:attrNameLst>
                                      </p:cBhvr>
                                      <p:to>
                                        <p:strVal val="visible"/>
                                      </p:to>
                                    </p:set>
                                    <p:animEffect transition="in" filter="fade">
                                      <p:cBhvr>
                                        <p:cTn id="28" dur="500"/>
                                        <p:tgtEl>
                                          <p:spTgt spid="27650"/>
                                        </p:tgtEl>
                                      </p:cBhvr>
                                    </p:animEffect>
                                  </p:childTnLst>
                                  <p:subTnLst>
                                    <p:audio>
                                      <p:cMediaNode>
                                        <p:cTn display="0" masterRel="sameClick">
                                          <p:stCondLst>
                                            <p:cond evt="begin" delay="0">
                                              <p:tn val="26"/>
                                            </p:cond>
                                          </p:stCondLst>
                                          <p:endCondLst>
                                            <p:cond evt="onStopAudio" delay="0">
                                              <p:tgtEl>
                                                <p:sldTgt/>
                                              </p:tgtEl>
                                            </p:cond>
                                          </p:endCondLst>
                                        </p:cTn>
                                        <p:tgtEl>
                                          <p:sndTgt r:embed="rId5" name="v_verdad.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subTnLst>
                                    <p:audio>
                                      <p:cMediaNode>
                                        <p:cTn display="0" masterRel="sameClick">
                                          <p:stCondLst>
                                            <p:cond evt="begin" delay="0">
                                              <p:tn val="31"/>
                                            </p:cond>
                                          </p:stCondLst>
                                          <p:endCondLst>
                                            <p:cond evt="onStopAudio" delay="0">
                                              <p:tgtEl>
                                                <p:sldTgt/>
                                              </p:tgtEl>
                                            </p:cond>
                                          </p:endCondLst>
                                        </p:cTn>
                                        <p:tgtEl>
                                          <p:sndTgt r:embed="rId6" name="v_verano.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500"/>
                                        <p:tgtEl>
                                          <p:spTgt spid="2"/>
                                        </p:tgtEl>
                                      </p:cBhvr>
                                    </p:animEffect>
                                  </p:childTnLst>
                                  <p:subTnLst>
                                    <p:audio>
                                      <p:cMediaNode>
                                        <p:cTn display="0" masterRel="sameClick">
                                          <p:stCondLst>
                                            <p:cond evt="begin" delay="0">
                                              <p:tn val="36"/>
                                            </p:cond>
                                          </p:stCondLst>
                                          <p:endCondLst>
                                            <p:cond evt="onStopAudio" delay="0">
                                              <p:tgtEl>
                                                <p:sldTgt/>
                                              </p:tgtEl>
                                            </p:cond>
                                          </p:endCondLst>
                                        </p:cTn>
                                        <p:tgtEl>
                                          <p:sndTgt r:embed="rId6" name="v_verano.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subTnLst>
                                    <p:audio>
                                      <p:cMediaNode>
                                        <p:cTn display="0" masterRel="sameClick">
                                          <p:stCondLst>
                                            <p:cond evt="begin" delay="0">
                                              <p:tn val="41"/>
                                            </p:cond>
                                          </p:stCondLst>
                                          <p:endCondLst>
                                            <p:cond evt="onStopAudio" delay="0">
                                              <p:tgtEl>
                                                <p:sldTgt/>
                                              </p:tgtEl>
                                            </p:cond>
                                          </p:endCondLst>
                                        </p:cTn>
                                        <p:tgtEl>
                                          <p:sndTgt r:embed="rId7" name="v_verde.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500"/>
                                        <p:tgtEl>
                                          <p:spTgt spid="13"/>
                                        </p:tgtEl>
                                      </p:cBhvr>
                                    </p:animEffect>
                                  </p:childTnLst>
                                  <p:subTnLst>
                                    <p:audio>
                                      <p:cMediaNode>
                                        <p:cTn display="0" masterRel="sameClick">
                                          <p:stCondLst>
                                            <p:cond evt="begin" delay="0">
                                              <p:tn val="46"/>
                                            </p:cond>
                                          </p:stCondLst>
                                          <p:endCondLst>
                                            <p:cond evt="onStopAudio" delay="0">
                                              <p:tgtEl>
                                                <p:sldTgt/>
                                              </p:tgtEl>
                                            </p:cond>
                                          </p:endCondLst>
                                        </p:cTn>
                                        <p:tgtEl>
                                          <p:sndTgt r:embed="rId7" name="v_verde.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500"/>
                                        <p:tgtEl>
                                          <p:spTgt spid="7"/>
                                        </p:tgtEl>
                                      </p:cBhvr>
                                    </p:animEffect>
                                  </p:childTnLst>
                                  <p:subTnLst>
                                    <p:audio>
                                      <p:cMediaNode>
                                        <p:cTn display="0" masterRel="sameClick">
                                          <p:stCondLst>
                                            <p:cond evt="begin" delay="0">
                                              <p:tn val="51"/>
                                            </p:cond>
                                          </p:stCondLst>
                                          <p:endCondLst>
                                            <p:cond evt="onStopAudio" delay="0">
                                              <p:tgtEl>
                                                <p:sldTgt/>
                                              </p:tgtEl>
                                            </p:cond>
                                          </p:endCondLst>
                                        </p:cTn>
                                        <p:tgtEl>
                                          <p:sndTgt r:embed="rId8" name="v_vivir.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500"/>
                                        <p:tgtEl>
                                          <p:spTgt spid="16"/>
                                        </p:tgtEl>
                                      </p:cBhvr>
                                    </p:animEffect>
                                  </p:childTnLst>
                                  <p:subTnLst>
                                    <p:audio>
                                      <p:cMediaNode>
                                        <p:cTn display="0" masterRel="sameClick">
                                          <p:stCondLst>
                                            <p:cond evt="begin" delay="0">
                                              <p:tn val="56"/>
                                            </p:cond>
                                          </p:stCondLst>
                                          <p:endCondLst>
                                            <p:cond evt="onStopAudio" delay="0">
                                              <p:tgtEl>
                                                <p:sldTgt/>
                                              </p:tgtEl>
                                            </p:cond>
                                          </p:endCondLst>
                                        </p:cTn>
                                        <p:tgtEl>
                                          <p:sndTgt r:embed="rId8" name="v_vivir.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fade">
                                      <p:cBhvr>
                                        <p:cTn id="63" dur="500"/>
                                        <p:tgtEl>
                                          <p:spTgt spid="6"/>
                                        </p:tgtEl>
                                      </p:cBhvr>
                                    </p:animEffect>
                                  </p:childTnLst>
                                  <p:subTnLst>
                                    <p:audio>
                                      <p:cMediaNode>
                                        <p:cTn display="0" masterRel="sameClick">
                                          <p:stCondLst>
                                            <p:cond evt="begin" delay="0">
                                              <p:tn val="61"/>
                                            </p:cond>
                                          </p:stCondLst>
                                          <p:endCondLst>
                                            <p:cond evt="onStopAudio" delay="0">
                                              <p:tgtEl>
                                                <p:sldTgt/>
                                              </p:tgtEl>
                                            </p:cond>
                                          </p:endCondLst>
                                        </p:cTn>
                                        <p:tgtEl>
                                          <p:sndTgt r:embed="rId9" name="v_joven.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7652"/>
                                        </p:tgtEl>
                                        <p:attrNameLst>
                                          <p:attrName>style.visibility</p:attrName>
                                        </p:attrNameLst>
                                      </p:cBhvr>
                                      <p:to>
                                        <p:strVal val="visible"/>
                                      </p:to>
                                    </p:set>
                                    <p:animEffect transition="in" filter="fade">
                                      <p:cBhvr>
                                        <p:cTn id="68" dur="500"/>
                                        <p:tgtEl>
                                          <p:spTgt spid="27652"/>
                                        </p:tgtEl>
                                      </p:cBhvr>
                                    </p:animEffect>
                                  </p:childTnLst>
                                  <p:subTnLst>
                                    <p:audio>
                                      <p:cMediaNode>
                                        <p:cTn display="0" masterRel="sameClick">
                                          <p:stCondLst>
                                            <p:cond evt="begin" delay="0">
                                              <p:tn val="66"/>
                                            </p:cond>
                                          </p:stCondLst>
                                          <p:endCondLst>
                                            <p:cond evt="onStopAudio" delay="0">
                                              <p:tgtEl>
                                                <p:sldTgt/>
                                              </p:tgtEl>
                                            </p:cond>
                                          </p:endCondLst>
                                        </p:cTn>
                                        <p:tgtEl>
                                          <p:sndTgt r:embed="rId9" name="v_jove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animBg="1"/>
      <p:bldP spid="4" grpId="0"/>
      <p:bldP spid="9" grpId="0"/>
      <p:bldP spid="8" grpId="0"/>
      <p:bldP spid="7" grpId="0"/>
      <p:bldP spid="16" grpId="0"/>
      <p:bldP spid="5" grpId="0"/>
      <p:bldP spid="6"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algn="ctr"/>
            <a:r>
              <a:rPr lang="en-GB" sz="13300" b="1" dirty="0">
                <a:solidFill>
                  <a:srgbClr val="115076"/>
                </a:solidFill>
                <a:latin typeface="Century Gothic" panose="020B0502020202020204" pitchFamily="34" charset="0"/>
                <a:cs typeface="Calibri" panose="020F0502020204030204" pitchFamily="34" charset="0"/>
              </a:rPr>
              <a:t>v</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11" name="Rounded Rectangle 10" descr="rectangle"/>
          <p:cNvSpPr/>
          <p:nvPr/>
        </p:nvSpPr>
        <p:spPr>
          <a:xfrm>
            <a:off x="4557109" y="1985318"/>
            <a:ext cx="3266000" cy="2716618"/>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Rectangle 3"/>
          <p:cNvSpPr/>
          <p:nvPr/>
        </p:nvSpPr>
        <p:spPr>
          <a:xfrm>
            <a:off x="5323762" y="3484053"/>
            <a:ext cx="1572866" cy="1200329"/>
          </a:xfrm>
          <a:prstGeom prst="rect">
            <a:avLst/>
          </a:prstGeom>
        </p:spPr>
        <p:txBody>
          <a:bodyPr wrap="none">
            <a:spAutoFit/>
          </a:bodyPr>
          <a:lstStyle/>
          <a:p>
            <a:r>
              <a:rPr lang="es-CO" sz="7200" dirty="0">
                <a:solidFill>
                  <a:srgbClr val="E87D1E"/>
                </a:solidFill>
                <a:latin typeface="Century Gothic" panose="020B0502020202020204" pitchFamily="34" charset="0"/>
                <a:cs typeface="Calibri" panose="020F0502020204030204" pitchFamily="34" charset="0"/>
              </a:rPr>
              <a:t>v</a:t>
            </a:r>
            <a:r>
              <a:rPr lang="es-CO" sz="7200" dirty="0">
                <a:solidFill>
                  <a:srgbClr val="115076"/>
                </a:solidFill>
                <a:latin typeface="Century Gothic" panose="020B0502020202020204" pitchFamily="34" charset="0"/>
                <a:cs typeface="Calibri" panose="020F0502020204030204" pitchFamily="34" charset="0"/>
              </a:rPr>
              <a:t>er</a:t>
            </a:r>
          </a:p>
        </p:txBody>
      </p:sp>
      <p:sp>
        <p:nvSpPr>
          <p:cNvPr id="9" name="TextBox 8"/>
          <p:cNvSpPr txBox="1"/>
          <p:nvPr/>
        </p:nvSpPr>
        <p:spPr>
          <a:xfrm>
            <a:off x="876025" y="202586"/>
            <a:ext cx="3308096" cy="1015663"/>
          </a:xfrm>
          <a:prstGeom prst="rect">
            <a:avLst/>
          </a:prstGeom>
          <a:noFill/>
        </p:spPr>
        <p:txBody>
          <a:bodyPr wrap="square" rtlCol="0">
            <a:spAutoFit/>
          </a:bodyPr>
          <a:lstStyle/>
          <a:p>
            <a:r>
              <a:rPr lang="es-CO" sz="6000" dirty="0">
                <a:solidFill>
                  <a:srgbClr val="E87D1E"/>
                </a:solidFill>
                <a:latin typeface="Century Gothic" panose="020B0502020202020204" pitchFamily="34" charset="0"/>
                <a:cs typeface="Calibri" panose="020F0502020204030204" pitchFamily="34" charset="0"/>
              </a:rPr>
              <a:t>v</a:t>
            </a:r>
            <a:r>
              <a:rPr lang="es-CO" sz="6000" dirty="0">
                <a:solidFill>
                  <a:srgbClr val="115076"/>
                </a:solidFill>
                <a:latin typeface="Century Gothic" panose="020B0502020202020204" pitchFamily="34" charset="0"/>
                <a:cs typeface="Calibri" panose="020F0502020204030204" pitchFamily="34" charset="0"/>
              </a:rPr>
              <a:t>erdad</a:t>
            </a:r>
          </a:p>
        </p:txBody>
      </p:sp>
      <p:sp>
        <p:nvSpPr>
          <p:cNvPr id="8" name="TextBox 7"/>
          <p:cNvSpPr txBox="1"/>
          <p:nvPr/>
        </p:nvSpPr>
        <p:spPr>
          <a:xfrm>
            <a:off x="1075204" y="3361129"/>
            <a:ext cx="2373740"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v</a:t>
            </a:r>
            <a:r>
              <a:rPr lang="es-CO" sz="6000" dirty="0">
                <a:solidFill>
                  <a:srgbClr val="115076"/>
                </a:solidFill>
                <a:latin typeface="Century Gothic" panose="020B0502020202020204" pitchFamily="34" charset="0"/>
                <a:cs typeface="Calibri" panose="020F0502020204030204" pitchFamily="34" charset="0"/>
              </a:rPr>
              <a:t>erde</a:t>
            </a:r>
          </a:p>
        </p:txBody>
      </p:sp>
      <p:sp>
        <p:nvSpPr>
          <p:cNvPr id="7" name="TextBox 6"/>
          <p:cNvSpPr txBox="1"/>
          <p:nvPr/>
        </p:nvSpPr>
        <p:spPr>
          <a:xfrm>
            <a:off x="5081363" y="4788052"/>
            <a:ext cx="2022051"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v</a:t>
            </a:r>
            <a:r>
              <a:rPr lang="es-CO" sz="6000" dirty="0">
                <a:solidFill>
                  <a:srgbClr val="115076"/>
                </a:solidFill>
                <a:latin typeface="Century Gothic" panose="020B0502020202020204" pitchFamily="34" charset="0"/>
                <a:cs typeface="Calibri" panose="020F0502020204030204" pitchFamily="34" charset="0"/>
              </a:rPr>
              <a:t>ivir</a:t>
            </a:r>
          </a:p>
        </p:txBody>
      </p:sp>
      <p:sp>
        <p:nvSpPr>
          <p:cNvPr id="5" name="TextBox 4"/>
          <p:cNvSpPr txBox="1"/>
          <p:nvPr/>
        </p:nvSpPr>
        <p:spPr>
          <a:xfrm>
            <a:off x="8273327" y="169923"/>
            <a:ext cx="3397103"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v</a:t>
            </a:r>
            <a:r>
              <a:rPr lang="es-CO" sz="6000" dirty="0">
                <a:solidFill>
                  <a:srgbClr val="115076"/>
                </a:solidFill>
                <a:latin typeface="Century Gothic" panose="020B0502020202020204" pitchFamily="34" charset="0"/>
                <a:cs typeface="Calibri" panose="020F0502020204030204" pitchFamily="34" charset="0"/>
              </a:rPr>
              <a:t>erano</a:t>
            </a:r>
          </a:p>
        </p:txBody>
      </p:sp>
      <p:sp>
        <p:nvSpPr>
          <p:cNvPr id="6" name="TextBox 5"/>
          <p:cNvSpPr txBox="1"/>
          <p:nvPr/>
        </p:nvSpPr>
        <p:spPr>
          <a:xfrm>
            <a:off x="8693146" y="3328222"/>
            <a:ext cx="2557463"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jo</a:t>
            </a:r>
            <a:r>
              <a:rPr lang="es-CO" sz="6000" dirty="0">
                <a:solidFill>
                  <a:srgbClr val="E87D1E"/>
                </a:solidFill>
                <a:latin typeface="Century Gothic" panose="020B0502020202020204" pitchFamily="34" charset="0"/>
                <a:cs typeface="Calibri" panose="020F0502020204030204" pitchFamily="34" charset="0"/>
              </a:rPr>
              <a:t>v</a:t>
            </a:r>
            <a:r>
              <a:rPr lang="es-CO" sz="6000" dirty="0">
                <a:solidFill>
                  <a:srgbClr val="115076"/>
                </a:solidFill>
                <a:latin typeface="Century Gothic" panose="020B0502020202020204" pitchFamily="34" charset="0"/>
                <a:cs typeface="Calibri" panose="020F0502020204030204" pitchFamily="34" charset="0"/>
              </a:rPr>
              <a:t>en</a:t>
            </a:r>
            <a:r>
              <a:rPr lang="es-CO" sz="6000" dirty="0">
                <a:latin typeface="Century Gothic" panose="020B0502020202020204" pitchFamily="34" charset="0"/>
                <a:cs typeface="Calibri" panose="020F0502020204030204" pitchFamily="34" charset="0"/>
              </a:rPr>
              <a:t> </a:t>
            </a:r>
          </a:p>
        </p:txBody>
      </p:sp>
      <p:sp>
        <p:nvSpPr>
          <p:cNvPr id="19" name="TextBox 18"/>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311637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v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4" name="v_ver.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subTnLst>
                                    <p:audio>
                                      <p:cMediaNode>
                                        <p:cTn display="0" masterRel="sameClick">
                                          <p:stCondLst>
                                            <p:cond evt="begin" delay="0">
                                              <p:tn val="18"/>
                                            </p:cond>
                                          </p:stCondLst>
                                          <p:endCondLst>
                                            <p:cond evt="onStopAudio" delay="0">
                                              <p:tgtEl>
                                                <p:sldTgt/>
                                              </p:tgtEl>
                                            </p:cond>
                                          </p:endCondLst>
                                        </p:cTn>
                                        <p:tgtEl>
                                          <p:sndTgt r:embed="rId5" name="v_verdad.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subTnLst>
                                    <p:audio>
                                      <p:cMediaNode>
                                        <p:cTn display="0" masterRel="sameClick">
                                          <p:stCondLst>
                                            <p:cond evt="begin" delay="0">
                                              <p:tn val="23"/>
                                            </p:cond>
                                          </p:stCondLst>
                                          <p:endCondLst>
                                            <p:cond evt="onStopAudio" delay="0">
                                              <p:tgtEl>
                                                <p:sldTgt/>
                                              </p:tgtEl>
                                            </p:cond>
                                          </p:endCondLst>
                                        </p:cTn>
                                        <p:tgtEl>
                                          <p:sndTgt r:embed="rId6" name="v_verano.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subTnLst>
                                    <p:audio>
                                      <p:cMediaNode>
                                        <p:cTn display="0" masterRel="sameClick">
                                          <p:stCondLst>
                                            <p:cond evt="begin" delay="0">
                                              <p:tn val="28"/>
                                            </p:cond>
                                          </p:stCondLst>
                                          <p:endCondLst>
                                            <p:cond evt="onStopAudio" delay="0">
                                              <p:tgtEl>
                                                <p:sldTgt/>
                                              </p:tgtEl>
                                            </p:cond>
                                          </p:endCondLst>
                                        </p:cTn>
                                        <p:tgtEl>
                                          <p:sndTgt r:embed="rId7" name="v_verde.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subTnLst>
                                    <p:audio>
                                      <p:cMediaNode>
                                        <p:cTn display="0" masterRel="sameClick">
                                          <p:stCondLst>
                                            <p:cond evt="begin" delay="0">
                                              <p:tn val="33"/>
                                            </p:cond>
                                          </p:stCondLst>
                                          <p:endCondLst>
                                            <p:cond evt="onStopAudio" delay="0">
                                              <p:tgtEl>
                                                <p:sldTgt/>
                                              </p:tgtEl>
                                            </p:cond>
                                          </p:endCondLst>
                                        </p:cTn>
                                        <p:tgtEl>
                                          <p:sndTgt r:embed="rId8" name="v_vivir.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subTnLst>
                                    <p:audio>
                                      <p:cMediaNode>
                                        <p:cTn display="0" masterRel="sameClick">
                                          <p:stCondLst>
                                            <p:cond evt="begin" delay="0">
                                              <p:tn val="38"/>
                                            </p:cond>
                                          </p:stCondLst>
                                          <p:endCondLst>
                                            <p:cond evt="onStopAudio" delay="0">
                                              <p:tgtEl>
                                                <p:sldTgt/>
                                              </p:tgtEl>
                                            </p:cond>
                                          </p:endCondLst>
                                        </p:cTn>
                                        <p:tgtEl>
                                          <p:sndTgt r:embed="rId9" name="v_jove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animBg="1"/>
      <p:bldP spid="4" grpId="0"/>
      <p:bldP spid="9" grpId="0"/>
      <p:bldP spid="8" grpId="0"/>
      <p:bldP spid="7" grpId="0"/>
      <p:bldP spid="5" grpId="0"/>
      <p:bldP spid="6"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sz="13300" b="1" dirty="0">
                <a:solidFill>
                  <a:srgbClr val="115076"/>
                </a:solidFill>
                <a:latin typeface="Century Gothic" panose="020B0502020202020204" pitchFamily="34" charset="0"/>
                <a:cs typeface="Calibri" panose="020F0502020204030204" pitchFamily="34" charset="0"/>
              </a:rPr>
              <a:t>v</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11" name="Rounded Rectangle 10" descr="rectangle"/>
          <p:cNvSpPr/>
          <p:nvPr/>
        </p:nvSpPr>
        <p:spPr>
          <a:xfrm>
            <a:off x="4477195" y="1977656"/>
            <a:ext cx="3266000" cy="2716618"/>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Rectangle 3"/>
          <p:cNvSpPr/>
          <p:nvPr/>
        </p:nvSpPr>
        <p:spPr>
          <a:xfrm>
            <a:off x="5323762" y="3484053"/>
            <a:ext cx="1572866" cy="1200329"/>
          </a:xfrm>
          <a:prstGeom prst="rect">
            <a:avLst/>
          </a:prstGeom>
        </p:spPr>
        <p:txBody>
          <a:bodyPr wrap="none">
            <a:spAutoFit/>
          </a:bodyPr>
          <a:lstStyle/>
          <a:p>
            <a:r>
              <a:rPr lang="es-CO" sz="7200" dirty="0">
                <a:solidFill>
                  <a:srgbClr val="E87D1E"/>
                </a:solidFill>
                <a:latin typeface="Century Gothic" panose="020B0502020202020204" pitchFamily="34" charset="0"/>
                <a:cs typeface="Calibri" panose="020F0502020204030204" pitchFamily="34" charset="0"/>
              </a:rPr>
              <a:t>v</a:t>
            </a:r>
            <a:r>
              <a:rPr lang="es-CO" sz="7200" dirty="0">
                <a:solidFill>
                  <a:srgbClr val="115076"/>
                </a:solidFill>
                <a:latin typeface="Century Gothic" panose="020B0502020202020204" pitchFamily="34" charset="0"/>
                <a:cs typeface="Calibri" panose="020F0502020204030204" pitchFamily="34" charset="0"/>
              </a:rPr>
              <a:t>er</a:t>
            </a:r>
          </a:p>
        </p:txBody>
      </p:sp>
      <p:sp>
        <p:nvSpPr>
          <p:cNvPr id="9" name="TextBox 8"/>
          <p:cNvSpPr txBox="1"/>
          <p:nvPr/>
        </p:nvSpPr>
        <p:spPr>
          <a:xfrm>
            <a:off x="876025" y="202586"/>
            <a:ext cx="3308096" cy="1015663"/>
          </a:xfrm>
          <a:prstGeom prst="rect">
            <a:avLst/>
          </a:prstGeom>
          <a:noFill/>
        </p:spPr>
        <p:txBody>
          <a:bodyPr wrap="square" rtlCol="0">
            <a:spAutoFit/>
          </a:bodyPr>
          <a:lstStyle/>
          <a:p>
            <a:r>
              <a:rPr lang="es-CO" sz="6000" dirty="0">
                <a:solidFill>
                  <a:srgbClr val="E87D1E"/>
                </a:solidFill>
                <a:latin typeface="Century Gothic" panose="020B0502020202020204" pitchFamily="34" charset="0"/>
                <a:cs typeface="Calibri" panose="020F0502020204030204" pitchFamily="34" charset="0"/>
              </a:rPr>
              <a:t>v</a:t>
            </a:r>
            <a:r>
              <a:rPr lang="es-CO" sz="6000" dirty="0">
                <a:solidFill>
                  <a:srgbClr val="115076"/>
                </a:solidFill>
                <a:latin typeface="Century Gothic" panose="020B0502020202020204" pitchFamily="34" charset="0"/>
                <a:cs typeface="Calibri" panose="020F0502020204030204" pitchFamily="34" charset="0"/>
              </a:rPr>
              <a:t>erdad</a:t>
            </a:r>
          </a:p>
        </p:txBody>
      </p:sp>
      <p:sp>
        <p:nvSpPr>
          <p:cNvPr id="8" name="TextBox 7"/>
          <p:cNvSpPr txBox="1"/>
          <p:nvPr/>
        </p:nvSpPr>
        <p:spPr>
          <a:xfrm>
            <a:off x="1075204" y="3361129"/>
            <a:ext cx="2373740"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v</a:t>
            </a:r>
            <a:r>
              <a:rPr lang="es-CO" sz="6000" dirty="0">
                <a:solidFill>
                  <a:srgbClr val="115076"/>
                </a:solidFill>
                <a:latin typeface="Century Gothic" panose="020B0502020202020204" pitchFamily="34" charset="0"/>
                <a:cs typeface="Calibri" panose="020F0502020204030204" pitchFamily="34" charset="0"/>
              </a:rPr>
              <a:t>erde</a:t>
            </a:r>
          </a:p>
        </p:txBody>
      </p:sp>
      <p:sp>
        <p:nvSpPr>
          <p:cNvPr id="7" name="TextBox 6"/>
          <p:cNvSpPr txBox="1"/>
          <p:nvPr/>
        </p:nvSpPr>
        <p:spPr>
          <a:xfrm>
            <a:off x="5081363" y="4788052"/>
            <a:ext cx="2022051"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v</a:t>
            </a:r>
            <a:r>
              <a:rPr lang="es-CO" sz="6000" dirty="0">
                <a:solidFill>
                  <a:srgbClr val="115076"/>
                </a:solidFill>
                <a:latin typeface="Century Gothic" panose="020B0502020202020204" pitchFamily="34" charset="0"/>
                <a:cs typeface="Calibri" panose="020F0502020204030204" pitchFamily="34" charset="0"/>
              </a:rPr>
              <a:t>ivir</a:t>
            </a:r>
          </a:p>
        </p:txBody>
      </p:sp>
      <p:sp>
        <p:nvSpPr>
          <p:cNvPr id="5" name="TextBox 4"/>
          <p:cNvSpPr txBox="1"/>
          <p:nvPr/>
        </p:nvSpPr>
        <p:spPr>
          <a:xfrm>
            <a:off x="8479567" y="169923"/>
            <a:ext cx="3397103"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v</a:t>
            </a:r>
            <a:r>
              <a:rPr lang="es-CO" sz="6000" dirty="0">
                <a:solidFill>
                  <a:srgbClr val="115076"/>
                </a:solidFill>
                <a:latin typeface="Century Gothic" panose="020B0502020202020204" pitchFamily="34" charset="0"/>
                <a:cs typeface="Calibri" panose="020F0502020204030204" pitchFamily="34" charset="0"/>
              </a:rPr>
              <a:t>erano</a:t>
            </a:r>
          </a:p>
        </p:txBody>
      </p:sp>
      <p:sp>
        <p:nvSpPr>
          <p:cNvPr id="6" name="TextBox 5"/>
          <p:cNvSpPr txBox="1"/>
          <p:nvPr/>
        </p:nvSpPr>
        <p:spPr>
          <a:xfrm>
            <a:off x="8693146" y="3328222"/>
            <a:ext cx="2557463"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jo</a:t>
            </a:r>
            <a:r>
              <a:rPr lang="es-CO" sz="6000" dirty="0">
                <a:solidFill>
                  <a:srgbClr val="E87D1E"/>
                </a:solidFill>
                <a:latin typeface="Century Gothic" panose="020B0502020202020204" pitchFamily="34" charset="0"/>
                <a:cs typeface="Calibri" panose="020F0502020204030204" pitchFamily="34" charset="0"/>
              </a:rPr>
              <a:t>v</a:t>
            </a:r>
            <a:r>
              <a:rPr lang="es-CO" sz="6000" dirty="0">
                <a:solidFill>
                  <a:srgbClr val="115076"/>
                </a:solidFill>
                <a:latin typeface="Century Gothic" panose="020B0502020202020204" pitchFamily="34" charset="0"/>
                <a:cs typeface="Calibri" panose="020F0502020204030204" pitchFamily="34" charset="0"/>
              </a:rPr>
              <a:t>en</a:t>
            </a:r>
            <a:r>
              <a:rPr lang="es-CO" sz="6000" dirty="0">
                <a:latin typeface="Century Gothic" panose="020B0502020202020204" pitchFamily="34" charset="0"/>
                <a:cs typeface="Calibri" panose="020F0502020204030204" pitchFamily="34" charset="0"/>
              </a:rPr>
              <a:t> </a:t>
            </a:r>
          </a:p>
        </p:txBody>
      </p:sp>
      <p:sp>
        <p:nvSpPr>
          <p:cNvPr id="19" name="TextBox 18"/>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2329556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P spid="4" grpId="0"/>
      <p:bldP spid="9" grpId="0"/>
      <p:bldP spid="8" grpId="0"/>
      <p:bldP spid="7" grpId="0"/>
      <p:bldP spid="5" grpId="0"/>
      <p:bldP spid="6"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algn="ctr"/>
            <a:r>
              <a:rPr lang="en-GB" sz="13300" b="1" dirty="0">
                <a:solidFill>
                  <a:srgbClr val="115076"/>
                </a:solidFill>
                <a:latin typeface="Century Gothic" panose="020B0502020202020204" pitchFamily="34" charset="0"/>
                <a:cs typeface="Calibri" panose="020F0502020204030204" pitchFamily="34" charset="0"/>
              </a:rPr>
              <a:t>b</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4" name="Rounded Rectangle 3" descr="rectangle"/>
          <p:cNvSpPr/>
          <p:nvPr/>
        </p:nvSpPr>
        <p:spPr>
          <a:xfrm>
            <a:off x="4114519" y="1932462"/>
            <a:ext cx="3957764" cy="2655863"/>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2" name="Picture 2" descr="three balloons"/>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1013775">
            <a:off x="5479021" y="2187490"/>
            <a:ext cx="1327751" cy="149434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421503" y="3492917"/>
            <a:ext cx="3348994" cy="1015663"/>
          </a:xfrm>
          <a:prstGeom prst="rect">
            <a:avLst/>
          </a:prstGeom>
        </p:spPr>
        <p:txBody>
          <a:bodyPr wrap="none">
            <a:spAutoFit/>
          </a:bodyPr>
          <a:lstStyle/>
          <a:p>
            <a:pPr algn="ctr"/>
            <a:r>
              <a:rPr lang="es-CO" sz="6000" dirty="0">
                <a:solidFill>
                  <a:srgbClr val="115076"/>
                </a:solidFill>
                <a:latin typeface="Century Gothic" panose="020B0502020202020204" pitchFamily="34" charset="0"/>
                <a:cs typeface="Calibri" panose="020F0502020204030204" pitchFamily="34" charset="0"/>
              </a:rPr>
              <a:t>cele</a:t>
            </a:r>
            <a:r>
              <a:rPr lang="es-CO" sz="6000" dirty="0">
                <a:solidFill>
                  <a:srgbClr val="E87D1E"/>
                </a:solidFill>
                <a:latin typeface="Century Gothic" panose="020B0502020202020204" pitchFamily="34" charset="0"/>
                <a:cs typeface="Calibri" panose="020F0502020204030204" pitchFamily="34" charset="0"/>
              </a:rPr>
              <a:t>b</a:t>
            </a:r>
            <a:r>
              <a:rPr lang="es-CO" sz="6000" dirty="0">
                <a:solidFill>
                  <a:srgbClr val="115076"/>
                </a:solidFill>
                <a:latin typeface="Century Gothic" panose="020B0502020202020204" pitchFamily="34" charset="0"/>
                <a:cs typeface="Calibri" panose="020F0502020204030204" pitchFamily="34" charset="0"/>
              </a:rPr>
              <a:t>rar</a:t>
            </a:r>
          </a:p>
        </p:txBody>
      </p:sp>
      <p:sp>
        <p:nvSpPr>
          <p:cNvPr id="8" name="Rectangle 7"/>
          <p:cNvSpPr/>
          <p:nvPr/>
        </p:nvSpPr>
        <p:spPr>
          <a:xfrm>
            <a:off x="760607" y="151507"/>
            <a:ext cx="2882520" cy="1015663"/>
          </a:xfrm>
          <a:prstGeom prst="rect">
            <a:avLst/>
          </a:prstGeom>
        </p:spPr>
        <p:txBody>
          <a:bodyPr wrap="none">
            <a:spAutoFit/>
          </a:bodyPr>
          <a:lstStyle/>
          <a:p>
            <a:r>
              <a:rPr lang="es-CO" sz="6000" dirty="0">
                <a:solidFill>
                  <a:srgbClr val="115076"/>
                </a:solidFill>
                <a:latin typeface="Century Gothic" panose="020B0502020202020204" pitchFamily="34" charset="0"/>
                <a:cs typeface="Calibri" panose="020F0502020204030204" pitchFamily="34" charset="0"/>
              </a:rPr>
              <a:t>a</a:t>
            </a:r>
            <a:r>
              <a:rPr lang="es-CO" sz="6000" dirty="0">
                <a:solidFill>
                  <a:srgbClr val="E87D1E"/>
                </a:solidFill>
                <a:latin typeface="Century Gothic" panose="020B0502020202020204" pitchFamily="34" charset="0"/>
                <a:cs typeface="Calibri" panose="020F0502020204030204" pitchFamily="34" charset="0"/>
              </a:rPr>
              <a:t>b</a:t>
            </a:r>
            <a:r>
              <a:rPr lang="es-CO" sz="6000" dirty="0">
                <a:solidFill>
                  <a:srgbClr val="115076"/>
                </a:solidFill>
                <a:latin typeface="Century Gothic" panose="020B0502020202020204" pitchFamily="34" charset="0"/>
                <a:cs typeface="Calibri" panose="020F0502020204030204" pitchFamily="34" charset="0"/>
              </a:rPr>
              <a:t>uela</a:t>
            </a:r>
          </a:p>
        </p:txBody>
      </p:sp>
      <p:pic>
        <p:nvPicPr>
          <p:cNvPr id="2" name="Picture 1" descr="old woman in a rocking chair"/>
          <p:cNvPicPr>
            <a:picLocks noChangeAspect="1"/>
          </p:cNvPicPr>
          <p:nvPr/>
        </p:nvPicPr>
        <p:blipFill rotWithShape="1">
          <a:blip r:embed="rId11" cstate="print">
            <a:extLst>
              <a:ext uri="{28A0092B-C50C-407E-A947-70E740481C1C}">
                <a14:useLocalDpi xmlns:a14="http://schemas.microsoft.com/office/drawing/2010/main" val="0"/>
              </a:ext>
            </a:extLst>
          </a:blip>
          <a:srcRect b="20159"/>
          <a:stretch/>
        </p:blipFill>
        <p:spPr>
          <a:xfrm>
            <a:off x="1079681" y="1004224"/>
            <a:ext cx="2026206" cy="1837191"/>
          </a:xfrm>
          <a:prstGeom prst="rect">
            <a:avLst/>
          </a:prstGeom>
        </p:spPr>
      </p:pic>
      <p:sp>
        <p:nvSpPr>
          <p:cNvPr id="6" name="TextBox 5"/>
          <p:cNvSpPr txBox="1"/>
          <p:nvPr/>
        </p:nvSpPr>
        <p:spPr>
          <a:xfrm>
            <a:off x="1074322" y="3387724"/>
            <a:ext cx="2373740"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sa</a:t>
            </a:r>
            <a:r>
              <a:rPr lang="es-CO" sz="6000" dirty="0">
                <a:solidFill>
                  <a:srgbClr val="E87D1E"/>
                </a:solidFill>
                <a:latin typeface="Century Gothic" panose="020B0502020202020204" pitchFamily="34" charset="0"/>
                <a:cs typeface="Calibri" panose="020F0502020204030204" pitchFamily="34" charset="0"/>
              </a:rPr>
              <a:t>b</a:t>
            </a:r>
            <a:r>
              <a:rPr lang="es-CO" sz="6000" dirty="0">
                <a:solidFill>
                  <a:srgbClr val="115076"/>
                </a:solidFill>
                <a:latin typeface="Century Gothic" panose="020B0502020202020204" pitchFamily="34" charset="0"/>
                <a:cs typeface="Calibri" panose="020F0502020204030204" pitchFamily="34" charset="0"/>
              </a:rPr>
              <a:t>er</a:t>
            </a:r>
          </a:p>
        </p:txBody>
      </p:sp>
      <p:sp>
        <p:nvSpPr>
          <p:cNvPr id="15" name="TextBox 14"/>
          <p:cNvSpPr txBox="1"/>
          <p:nvPr/>
        </p:nvSpPr>
        <p:spPr>
          <a:xfrm>
            <a:off x="807541" y="4185414"/>
            <a:ext cx="2687455" cy="646331"/>
          </a:xfrm>
          <a:prstGeom prst="rect">
            <a:avLst/>
          </a:prstGeom>
          <a:noFill/>
        </p:spPr>
        <p:txBody>
          <a:bodyPr wrap="square" rtlCol="0">
            <a:spAutoFit/>
          </a:bodyPr>
          <a:lstStyle/>
          <a:p>
            <a:pPr algn="ctr"/>
            <a:r>
              <a:rPr lang="en-GB" sz="3600" dirty="0">
                <a:solidFill>
                  <a:srgbClr val="115076"/>
                </a:solidFill>
                <a:latin typeface="Century Gothic" panose="020B0502020202020204" pitchFamily="34" charset="0"/>
                <a:cs typeface="Calibri" panose="020F0502020204030204" pitchFamily="34" charset="0"/>
              </a:rPr>
              <a:t>[to know]</a:t>
            </a:r>
          </a:p>
        </p:txBody>
      </p:sp>
      <p:sp>
        <p:nvSpPr>
          <p:cNvPr id="7" name="TextBox 6"/>
          <p:cNvSpPr txBox="1"/>
          <p:nvPr/>
        </p:nvSpPr>
        <p:spPr>
          <a:xfrm>
            <a:off x="4034375" y="4800818"/>
            <a:ext cx="4123249"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b</a:t>
            </a:r>
            <a:r>
              <a:rPr lang="es-CO" sz="6000" dirty="0">
                <a:solidFill>
                  <a:srgbClr val="115076"/>
                </a:solidFill>
                <a:latin typeface="Century Gothic" panose="020B0502020202020204" pitchFamily="34" charset="0"/>
                <a:cs typeface="Calibri" panose="020F0502020204030204" pitchFamily="34" charset="0"/>
              </a:rPr>
              <a:t>astante</a:t>
            </a:r>
          </a:p>
        </p:txBody>
      </p:sp>
      <p:sp>
        <p:nvSpPr>
          <p:cNvPr id="17" name="TextBox 16"/>
          <p:cNvSpPr txBox="1"/>
          <p:nvPr/>
        </p:nvSpPr>
        <p:spPr>
          <a:xfrm>
            <a:off x="5008835" y="5548214"/>
            <a:ext cx="1986437" cy="646331"/>
          </a:xfrm>
          <a:prstGeom prst="rect">
            <a:avLst/>
          </a:prstGeom>
          <a:noFill/>
        </p:spPr>
        <p:txBody>
          <a:bodyPr wrap="square" rtlCol="0">
            <a:spAutoFit/>
          </a:bodyPr>
          <a:lstStyle/>
          <a:p>
            <a:pPr algn="ctr"/>
            <a:r>
              <a:rPr lang="en-GB" sz="3600" dirty="0">
                <a:solidFill>
                  <a:srgbClr val="115076"/>
                </a:solidFill>
                <a:latin typeface="Century Gothic" panose="020B0502020202020204" pitchFamily="34" charset="0"/>
                <a:cs typeface="Calibri" panose="020F0502020204030204" pitchFamily="34" charset="0"/>
              </a:rPr>
              <a:t>[quite]</a:t>
            </a:r>
          </a:p>
        </p:txBody>
      </p:sp>
      <p:sp>
        <p:nvSpPr>
          <p:cNvPr id="9" name="Rectangle 8"/>
          <p:cNvSpPr/>
          <p:nvPr/>
        </p:nvSpPr>
        <p:spPr>
          <a:xfrm>
            <a:off x="8807688" y="158996"/>
            <a:ext cx="2600392" cy="1015663"/>
          </a:xfrm>
          <a:prstGeom prst="rect">
            <a:avLst/>
          </a:prstGeom>
        </p:spPr>
        <p:txBody>
          <a:bodyPr wrap="none">
            <a:spAutoFit/>
          </a:bodyPr>
          <a:lstStyle/>
          <a:p>
            <a:pPr algn="ctr"/>
            <a:r>
              <a:rPr lang="es-CO" sz="6000" dirty="0">
                <a:solidFill>
                  <a:srgbClr val="E87D1E"/>
                </a:solidFill>
                <a:latin typeface="Century Gothic" panose="020B0502020202020204" pitchFamily="34" charset="0"/>
                <a:cs typeface="Calibri" panose="020F0502020204030204" pitchFamily="34" charset="0"/>
              </a:rPr>
              <a:t>b</a:t>
            </a:r>
            <a:r>
              <a:rPr lang="es-CO" sz="6000" dirty="0">
                <a:solidFill>
                  <a:srgbClr val="115076"/>
                </a:solidFill>
                <a:latin typeface="Century Gothic" panose="020B0502020202020204" pitchFamily="34" charset="0"/>
                <a:cs typeface="Calibri" panose="020F0502020204030204" pitchFamily="34" charset="0"/>
              </a:rPr>
              <a:t>onito</a:t>
            </a:r>
          </a:p>
        </p:txBody>
      </p:sp>
      <p:sp>
        <p:nvSpPr>
          <p:cNvPr id="19" name="TextBox 18"/>
          <p:cNvSpPr txBox="1"/>
          <p:nvPr/>
        </p:nvSpPr>
        <p:spPr>
          <a:xfrm>
            <a:off x="8719162" y="1014860"/>
            <a:ext cx="2777443" cy="646331"/>
          </a:xfrm>
          <a:prstGeom prst="rect">
            <a:avLst/>
          </a:prstGeom>
          <a:noFill/>
        </p:spPr>
        <p:txBody>
          <a:bodyPr wrap="square" rtlCol="0">
            <a:spAutoFit/>
          </a:bodyPr>
          <a:lstStyle/>
          <a:p>
            <a:pPr algn="ctr"/>
            <a:r>
              <a:rPr lang="en-GB" sz="3600" dirty="0">
                <a:solidFill>
                  <a:srgbClr val="115076"/>
                </a:solidFill>
                <a:latin typeface="Century Gothic" panose="020B0502020202020204" pitchFamily="34" charset="0"/>
                <a:cs typeface="Calibri" panose="020F0502020204030204" pitchFamily="34" charset="0"/>
              </a:rPr>
              <a:t>[pretty]</a:t>
            </a:r>
          </a:p>
        </p:txBody>
      </p:sp>
      <p:sp>
        <p:nvSpPr>
          <p:cNvPr id="10" name="Rectangle 9"/>
          <p:cNvSpPr/>
          <p:nvPr/>
        </p:nvSpPr>
        <p:spPr>
          <a:xfrm>
            <a:off x="8874212" y="3334695"/>
            <a:ext cx="2467342" cy="1015663"/>
          </a:xfrm>
          <a:prstGeom prst="rect">
            <a:avLst/>
          </a:prstGeom>
        </p:spPr>
        <p:txBody>
          <a:bodyPr wrap="none">
            <a:spAutoFit/>
          </a:bodyPr>
          <a:lstStyle/>
          <a:p>
            <a:r>
              <a:rPr lang="es-CO" sz="6000" dirty="0">
                <a:solidFill>
                  <a:srgbClr val="115076"/>
                </a:solidFill>
                <a:latin typeface="Century Gothic" panose="020B0502020202020204" pitchFamily="34" charset="0"/>
                <a:cs typeface="Calibri" panose="020F0502020204030204" pitchFamily="34" charset="0"/>
              </a:rPr>
              <a:t>de</a:t>
            </a:r>
            <a:r>
              <a:rPr lang="es-CO" sz="6000" dirty="0">
                <a:solidFill>
                  <a:srgbClr val="E87D1E"/>
                </a:solidFill>
                <a:latin typeface="Century Gothic" panose="020B0502020202020204" pitchFamily="34" charset="0"/>
                <a:cs typeface="Calibri" panose="020F0502020204030204" pitchFamily="34" charset="0"/>
              </a:rPr>
              <a:t>b</a:t>
            </a:r>
            <a:r>
              <a:rPr lang="es-CO" sz="6000" dirty="0">
                <a:solidFill>
                  <a:srgbClr val="115076"/>
                </a:solidFill>
                <a:latin typeface="Century Gothic" panose="020B0502020202020204" pitchFamily="34" charset="0"/>
                <a:cs typeface="Calibri" panose="020F0502020204030204" pitchFamily="34" charset="0"/>
              </a:rPr>
              <a:t>er</a:t>
            </a:r>
          </a:p>
        </p:txBody>
      </p:sp>
      <p:pic>
        <p:nvPicPr>
          <p:cNvPr id="18" name="Picture 17" descr="man shouting with an explanation mark"/>
          <p:cNvPicPr>
            <a:picLocks noChangeAspect="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1609" r="-1"/>
          <a:stretch/>
        </p:blipFill>
        <p:spPr>
          <a:xfrm>
            <a:off x="9512365" y="4248778"/>
            <a:ext cx="1191036" cy="1352673"/>
          </a:xfrm>
          <a:prstGeom prst="rect">
            <a:avLst/>
          </a:prstGeom>
        </p:spPr>
      </p:pic>
      <p:sp>
        <p:nvSpPr>
          <p:cNvPr id="16" name="TextBox 15"/>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3594968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b.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b_celebrar.wav"/>
                                        </p:tgtEl>
                                      </p:cMediaNode>
                                    </p:audio>
                                  </p:sub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subTnLst>
                                    <p:audio>
                                      <p:cMediaNode>
                                        <p:cTn display="0" masterRel="sameClick">
                                          <p:stCondLst>
                                            <p:cond evt="begin" delay="0">
                                              <p:tn val="21"/>
                                            </p:cond>
                                          </p:stCondLst>
                                          <p:endCondLst>
                                            <p:cond evt="onStopAudio" delay="0">
                                              <p:tgtEl>
                                                <p:sldTgt/>
                                              </p:tgtEl>
                                            </p:cond>
                                          </p:endCondLst>
                                        </p:cTn>
                                        <p:tgtEl>
                                          <p:sndTgt r:embed="rId5" name="b_abuela.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subTnLst>
                                    <p:audio>
                                      <p:cMediaNode>
                                        <p:cTn display="0" masterRel="sameClick">
                                          <p:stCondLst>
                                            <p:cond evt="begin" delay="0">
                                              <p:tn val="26"/>
                                            </p:cond>
                                          </p:stCondLst>
                                          <p:endCondLst>
                                            <p:cond evt="onStopAudio" delay="0">
                                              <p:tgtEl>
                                                <p:sldTgt/>
                                              </p:tgtEl>
                                            </p:cond>
                                          </p:endCondLst>
                                        </p:cTn>
                                        <p:tgtEl>
                                          <p:sndTgt r:embed="rId5" name="b_abuela.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subTnLst>
                                    <p:audio>
                                      <p:cMediaNode>
                                        <p:cTn display="0" masterRel="sameClick">
                                          <p:stCondLst>
                                            <p:cond evt="begin" delay="0">
                                              <p:tn val="31"/>
                                            </p:cond>
                                          </p:stCondLst>
                                          <p:endCondLst>
                                            <p:cond evt="onStopAudio" delay="0">
                                              <p:tgtEl>
                                                <p:sldTgt/>
                                              </p:tgtEl>
                                            </p:cond>
                                          </p:endCondLst>
                                        </p:cTn>
                                        <p:tgtEl>
                                          <p:sndTgt r:embed="rId6" name="b_bonito.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subTnLst>
                                    <p:audio>
                                      <p:cMediaNode>
                                        <p:cTn display="0" masterRel="sameClick">
                                          <p:stCondLst>
                                            <p:cond evt="begin" delay="0">
                                              <p:tn val="36"/>
                                            </p:cond>
                                          </p:stCondLst>
                                          <p:endCondLst>
                                            <p:cond evt="onStopAudio" delay="0">
                                              <p:tgtEl>
                                                <p:sldTgt/>
                                              </p:tgtEl>
                                            </p:cond>
                                          </p:endCondLst>
                                        </p:cTn>
                                        <p:tgtEl>
                                          <p:sndTgt r:embed="rId6" name="b_bonito.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subTnLst>
                                    <p:audio>
                                      <p:cMediaNode>
                                        <p:cTn display="0" masterRel="sameClick">
                                          <p:stCondLst>
                                            <p:cond evt="begin" delay="0">
                                              <p:tn val="41"/>
                                            </p:cond>
                                          </p:stCondLst>
                                          <p:endCondLst>
                                            <p:cond evt="onStopAudio" delay="0">
                                              <p:tgtEl>
                                                <p:sldTgt/>
                                              </p:tgtEl>
                                            </p:cond>
                                          </p:endCondLst>
                                        </p:cTn>
                                        <p:tgtEl>
                                          <p:sndTgt r:embed="rId7" name="b_saber.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subTnLst>
                                    <p:audio>
                                      <p:cMediaNode>
                                        <p:cTn display="0" masterRel="sameClick">
                                          <p:stCondLst>
                                            <p:cond evt="begin" delay="0">
                                              <p:tn val="46"/>
                                            </p:cond>
                                          </p:stCondLst>
                                          <p:endCondLst>
                                            <p:cond evt="onStopAudio" delay="0">
                                              <p:tgtEl>
                                                <p:sldTgt/>
                                              </p:tgtEl>
                                            </p:cond>
                                          </p:endCondLst>
                                        </p:cTn>
                                        <p:tgtEl>
                                          <p:sndTgt r:embed="rId7" name="b_saber.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500"/>
                                        <p:tgtEl>
                                          <p:spTgt spid="7"/>
                                        </p:tgtEl>
                                      </p:cBhvr>
                                    </p:animEffect>
                                  </p:childTnLst>
                                  <p:subTnLst>
                                    <p:audio>
                                      <p:cMediaNode>
                                        <p:cTn display="0" masterRel="sameClick">
                                          <p:stCondLst>
                                            <p:cond evt="begin" delay="0">
                                              <p:tn val="51"/>
                                            </p:cond>
                                          </p:stCondLst>
                                          <p:endCondLst>
                                            <p:cond evt="onStopAudio" delay="0">
                                              <p:tgtEl>
                                                <p:sldTgt/>
                                              </p:tgtEl>
                                            </p:cond>
                                          </p:endCondLst>
                                        </p:cTn>
                                        <p:tgtEl>
                                          <p:sndTgt r:embed="rId8" name="b_bastante.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500"/>
                                        <p:tgtEl>
                                          <p:spTgt spid="17"/>
                                        </p:tgtEl>
                                      </p:cBhvr>
                                    </p:animEffect>
                                  </p:childTnLst>
                                  <p:subTnLst>
                                    <p:audio>
                                      <p:cMediaNode>
                                        <p:cTn display="0" masterRel="sameClick">
                                          <p:stCondLst>
                                            <p:cond evt="begin" delay="0">
                                              <p:tn val="56"/>
                                            </p:cond>
                                          </p:stCondLst>
                                          <p:endCondLst>
                                            <p:cond evt="onStopAudio" delay="0">
                                              <p:tgtEl>
                                                <p:sldTgt/>
                                              </p:tgtEl>
                                            </p:cond>
                                          </p:endCondLst>
                                        </p:cTn>
                                        <p:tgtEl>
                                          <p:sndTgt r:embed="rId8" name="b_bastante.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subTnLst>
                                    <p:audio>
                                      <p:cMediaNode>
                                        <p:cTn display="0" masterRel="sameClick">
                                          <p:stCondLst>
                                            <p:cond evt="begin" delay="0">
                                              <p:tn val="61"/>
                                            </p:cond>
                                          </p:stCondLst>
                                          <p:endCondLst>
                                            <p:cond evt="onStopAudio" delay="0">
                                              <p:tgtEl>
                                                <p:sldTgt/>
                                              </p:tgtEl>
                                            </p:cond>
                                          </p:endCondLst>
                                        </p:cTn>
                                        <p:tgtEl>
                                          <p:sndTgt r:embed="rId9" name="b_deber.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8"/>
                                        </p:tgtEl>
                                        <p:attrNameLst>
                                          <p:attrName>style.visibility</p:attrName>
                                        </p:attrNameLst>
                                      </p:cBhvr>
                                      <p:to>
                                        <p:strVal val="visible"/>
                                      </p:to>
                                    </p:set>
                                    <p:animEffect transition="in" filter="fade">
                                      <p:cBhvr>
                                        <p:cTn id="68" dur="500"/>
                                        <p:tgtEl>
                                          <p:spTgt spid="18"/>
                                        </p:tgtEl>
                                      </p:cBhvr>
                                    </p:animEffect>
                                  </p:childTnLst>
                                  <p:subTnLst>
                                    <p:audio>
                                      <p:cMediaNode>
                                        <p:cTn display="0" masterRel="sameClick">
                                          <p:stCondLst>
                                            <p:cond evt="begin" delay="0">
                                              <p:tn val="66"/>
                                            </p:cond>
                                          </p:stCondLst>
                                          <p:endCondLst>
                                            <p:cond evt="onStopAudio" delay="0">
                                              <p:tgtEl>
                                                <p:sldTgt/>
                                              </p:tgtEl>
                                            </p:cond>
                                          </p:endCondLst>
                                        </p:cTn>
                                        <p:tgtEl>
                                          <p:sndTgt r:embed="rId9" name="b_deb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8" grpId="0"/>
      <p:bldP spid="6" grpId="0"/>
      <p:bldP spid="15" grpId="0"/>
      <p:bldP spid="7" grpId="0"/>
      <p:bldP spid="17" grpId="0"/>
      <p:bldP spid="9" grpId="0"/>
      <p:bldP spid="1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81F01C52-E006-EA48-8608-808E14652381}"/>
              </a:ext>
            </a:extLst>
          </p:cNvPr>
          <p:cNvSpPr>
            <a:spLocks noGrp="1"/>
          </p:cNvSpPr>
          <p:nvPr>
            <p:ph type="title"/>
          </p:nvPr>
        </p:nvSpPr>
        <p:spPr/>
        <p:txBody>
          <a:bodyPr>
            <a:normAutofit fontScale="90000"/>
          </a:bodyPr>
          <a:lstStyle/>
          <a:p>
            <a:pPr algn="ctr"/>
            <a:r>
              <a:rPr lang="en-GB" sz="13300" b="1" dirty="0" err="1">
                <a:solidFill>
                  <a:srgbClr val="115076"/>
                </a:solidFill>
                <a:latin typeface="Century Gothic" panose="020B0502020202020204" pitchFamily="34" charset="0"/>
                <a:cs typeface="Calibri" panose="020F0502020204030204" pitchFamily="34" charset="0"/>
              </a:rPr>
              <a:t>i</a:t>
            </a:r>
            <a:br>
              <a:rPr lang="en-GB" sz="9600" b="1" dirty="0">
                <a:solidFill>
                  <a:srgbClr val="115076"/>
                </a:solidFill>
                <a:latin typeface="Century Gothic" panose="020B0502020202020204" pitchFamily="34" charset="0"/>
                <a:cs typeface="Calibri" panose="020F0502020204030204" pitchFamily="34" charset="0"/>
              </a:rPr>
            </a:br>
            <a:endParaRPr lang="en-US" dirty="0"/>
          </a:p>
        </p:txBody>
      </p:sp>
      <p:sp>
        <p:nvSpPr>
          <p:cNvPr id="4" name="Rounded Rectangle 3" descr="man with an idea (signalled by a lightbulb in a thought bubble)"/>
          <p:cNvSpPr/>
          <p:nvPr/>
        </p:nvSpPr>
        <p:spPr>
          <a:xfrm>
            <a:off x="4720719" y="1610592"/>
            <a:ext cx="2750562" cy="2504293"/>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4869621" y="3099222"/>
            <a:ext cx="2396764" cy="1015663"/>
          </a:xfrm>
          <a:prstGeom prst="rect">
            <a:avLst/>
          </a:prstGeom>
          <a:noFill/>
        </p:spPr>
        <p:txBody>
          <a:bodyPr wrap="square" rtlCol="0">
            <a:spAutoFit/>
          </a:bodyPr>
          <a:lstStyle/>
          <a:p>
            <a:pPr algn="ctr"/>
            <a:r>
              <a:rPr lang="en-GB" sz="6000" dirty="0">
                <a:solidFill>
                  <a:srgbClr val="E87D1E"/>
                </a:solidFill>
                <a:latin typeface="Century Gothic" panose="020B0502020202020204" pitchFamily="34" charset="0"/>
                <a:cs typeface="Calibri" panose="020F0502020204030204" pitchFamily="34" charset="0"/>
              </a:rPr>
              <a:t>i</a:t>
            </a:r>
            <a:r>
              <a:rPr lang="en-GB" sz="6000" dirty="0">
                <a:solidFill>
                  <a:srgbClr val="115076"/>
                </a:solidFill>
                <a:latin typeface="Century Gothic" panose="020B0502020202020204" pitchFamily="34" charset="0"/>
                <a:cs typeface="Calibri" panose="020F0502020204030204" pitchFamily="34" charset="0"/>
              </a:rPr>
              <a:t>dea</a:t>
            </a:r>
          </a:p>
        </p:txBody>
      </p:sp>
      <p:sp>
        <p:nvSpPr>
          <p:cNvPr id="9" name="TextBox 8"/>
          <p:cNvSpPr txBox="1"/>
          <p:nvPr/>
        </p:nvSpPr>
        <p:spPr>
          <a:xfrm>
            <a:off x="1171966" y="226705"/>
            <a:ext cx="2116936"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l</a:t>
            </a:r>
            <a:r>
              <a:rPr lang="en-GB" sz="6000" dirty="0">
                <a:solidFill>
                  <a:srgbClr val="E87D1E"/>
                </a:solidFill>
                <a:latin typeface="Century Gothic" panose="020B0502020202020204" pitchFamily="34" charset="0"/>
                <a:cs typeface="Calibri" panose="020F0502020204030204" pitchFamily="34" charset="0"/>
              </a:rPr>
              <a:t>i</a:t>
            </a:r>
            <a:r>
              <a:rPr lang="en-GB" sz="6000" dirty="0">
                <a:solidFill>
                  <a:srgbClr val="115076"/>
                </a:solidFill>
                <a:latin typeface="Century Gothic" panose="020B0502020202020204" pitchFamily="34" charset="0"/>
                <a:cs typeface="Calibri" panose="020F0502020204030204" pitchFamily="34" charset="0"/>
              </a:rPr>
              <a:t>sta</a:t>
            </a:r>
          </a:p>
        </p:txBody>
      </p:sp>
      <p:sp>
        <p:nvSpPr>
          <p:cNvPr id="8" name="TextBox 7"/>
          <p:cNvSpPr txBox="1"/>
          <p:nvPr/>
        </p:nvSpPr>
        <p:spPr>
          <a:xfrm>
            <a:off x="-278321" y="3429000"/>
            <a:ext cx="5276351" cy="923330"/>
          </a:xfrm>
          <a:prstGeom prst="rect">
            <a:avLst/>
          </a:prstGeom>
          <a:noFill/>
        </p:spPr>
        <p:txBody>
          <a:bodyPr wrap="square" rtlCol="0">
            <a:spAutoFit/>
          </a:bodyPr>
          <a:lstStyle/>
          <a:p>
            <a:pPr algn="ctr"/>
            <a:r>
              <a:rPr lang="en-GB" sz="5400" dirty="0">
                <a:solidFill>
                  <a:srgbClr val="E87D1E"/>
                </a:solidFill>
                <a:latin typeface="Century Gothic" panose="020B0502020202020204" pitchFamily="34" charset="0"/>
                <a:cs typeface="Calibri" panose="020F0502020204030204" pitchFamily="34" charset="0"/>
              </a:rPr>
              <a:t>i</a:t>
            </a:r>
            <a:r>
              <a:rPr lang="en-GB" sz="5400" dirty="0">
                <a:solidFill>
                  <a:srgbClr val="115076"/>
                </a:solidFill>
                <a:latin typeface="Century Gothic" panose="020B0502020202020204" pitchFamily="34" charset="0"/>
                <a:cs typeface="Calibri" panose="020F0502020204030204" pitchFamily="34" charset="0"/>
              </a:rPr>
              <a:t>nteresante</a:t>
            </a:r>
          </a:p>
        </p:txBody>
      </p:sp>
      <p:sp>
        <p:nvSpPr>
          <p:cNvPr id="10" name="TextBox 9"/>
          <p:cNvSpPr txBox="1"/>
          <p:nvPr/>
        </p:nvSpPr>
        <p:spPr>
          <a:xfrm>
            <a:off x="4612346" y="4213000"/>
            <a:ext cx="3039723" cy="1015663"/>
          </a:xfrm>
          <a:prstGeom prst="rect">
            <a:avLst/>
          </a:prstGeom>
          <a:noFill/>
        </p:spPr>
        <p:txBody>
          <a:bodyPr wrap="square" rtlCol="0">
            <a:spAutoFit/>
          </a:bodyPr>
          <a:lstStyle/>
          <a:p>
            <a:r>
              <a:rPr lang="en-GB" sz="6000" dirty="0">
                <a:solidFill>
                  <a:srgbClr val="115076"/>
                </a:solidFill>
                <a:latin typeface="Century Gothic" panose="020B0502020202020204" pitchFamily="34" charset="0"/>
                <a:cs typeface="Calibri" panose="020F0502020204030204" pitchFamily="34" charset="0"/>
              </a:rPr>
              <a:t>pr</a:t>
            </a:r>
            <a:r>
              <a:rPr lang="en-GB" sz="6000" dirty="0">
                <a:solidFill>
                  <a:srgbClr val="E87D1E"/>
                </a:solidFill>
                <a:latin typeface="Century Gothic" panose="020B0502020202020204" pitchFamily="34" charset="0"/>
                <a:cs typeface="Calibri" panose="020F0502020204030204" pitchFamily="34" charset="0"/>
              </a:rPr>
              <a:t>i</a:t>
            </a:r>
            <a:r>
              <a:rPr lang="en-GB" sz="6000" dirty="0">
                <a:solidFill>
                  <a:srgbClr val="115076"/>
                </a:solidFill>
                <a:latin typeface="Century Gothic" panose="020B0502020202020204" pitchFamily="34" charset="0"/>
                <a:cs typeface="Calibri" panose="020F0502020204030204" pitchFamily="34" charset="0"/>
              </a:rPr>
              <a:t>mero</a:t>
            </a:r>
          </a:p>
        </p:txBody>
      </p:sp>
      <p:sp>
        <p:nvSpPr>
          <p:cNvPr id="6" name="TextBox 5"/>
          <p:cNvSpPr txBox="1"/>
          <p:nvPr/>
        </p:nvSpPr>
        <p:spPr>
          <a:xfrm>
            <a:off x="9355939" y="226704"/>
            <a:ext cx="872606" cy="1015663"/>
          </a:xfrm>
          <a:prstGeom prst="rect">
            <a:avLst/>
          </a:prstGeom>
          <a:noFill/>
        </p:spPr>
        <p:txBody>
          <a:bodyPr wrap="square" rtlCol="0">
            <a:spAutoFit/>
          </a:bodyPr>
          <a:lstStyle/>
          <a:p>
            <a:pPr algn="ctr"/>
            <a:r>
              <a:rPr lang="en-GB" sz="6000" dirty="0" err="1">
                <a:solidFill>
                  <a:srgbClr val="E87D1E"/>
                </a:solidFill>
                <a:latin typeface="Century Gothic" panose="020B0502020202020204" pitchFamily="34" charset="0"/>
                <a:cs typeface="Calibri" panose="020F0502020204030204" pitchFamily="34" charset="0"/>
              </a:rPr>
              <a:t>i</a:t>
            </a:r>
            <a:r>
              <a:rPr lang="en-GB" sz="6000" dirty="0" err="1">
                <a:solidFill>
                  <a:srgbClr val="115076"/>
                </a:solidFill>
                <a:latin typeface="Century Gothic" panose="020B0502020202020204" pitchFamily="34" charset="0"/>
                <a:cs typeface="Calibri" panose="020F0502020204030204" pitchFamily="34" charset="0"/>
              </a:rPr>
              <a:t>r</a:t>
            </a:r>
            <a:endParaRPr lang="en-GB" sz="6000" dirty="0">
              <a:solidFill>
                <a:srgbClr val="115076"/>
              </a:solidFill>
              <a:latin typeface="Century Gothic" panose="020B0502020202020204" pitchFamily="34" charset="0"/>
              <a:cs typeface="Calibri" panose="020F0502020204030204" pitchFamily="34" charset="0"/>
            </a:endParaRPr>
          </a:p>
        </p:txBody>
      </p:sp>
      <p:sp>
        <p:nvSpPr>
          <p:cNvPr id="7" name="TextBox 6"/>
          <p:cNvSpPr txBox="1"/>
          <p:nvPr/>
        </p:nvSpPr>
        <p:spPr>
          <a:xfrm>
            <a:off x="8898570" y="3382833"/>
            <a:ext cx="1888605" cy="1015663"/>
          </a:xfrm>
          <a:prstGeom prst="rect">
            <a:avLst/>
          </a:prstGeom>
          <a:noFill/>
        </p:spPr>
        <p:txBody>
          <a:bodyPr wrap="square" rtlCol="0">
            <a:spAutoFit/>
          </a:bodyPr>
          <a:lstStyle/>
          <a:p>
            <a:pPr algn="ctr"/>
            <a:r>
              <a:rPr lang="en-GB" sz="6000" dirty="0">
                <a:solidFill>
                  <a:srgbClr val="115076"/>
                </a:solidFill>
                <a:latin typeface="Century Gothic" panose="020B0502020202020204" pitchFamily="34" charset="0"/>
                <a:cs typeface="Calibri" panose="020F0502020204030204" pitchFamily="34" charset="0"/>
              </a:rPr>
              <a:t>s</a:t>
            </a:r>
            <a:r>
              <a:rPr lang="en-GB" sz="6000" dirty="0">
                <a:solidFill>
                  <a:srgbClr val="E87D1E"/>
                </a:solidFill>
                <a:latin typeface="Century Gothic" panose="020B0502020202020204" pitchFamily="34" charset="0"/>
                <a:cs typeface="Calibri" panose="020F0502020204030204" pitchFamily="34" charset="0"/>
              </a:rPr>
              <a:t>i</a:t>
            </a:r>
            <a:r>
              <a:rPr lang="en-GB" sz="6000" dirty="0">
                <a:solidFill>
                  <a:srgbClr val="115076"/>
                </a:solidFill>
                <a:latin typeface="Century Gothic" panose="020B0502020202020204" pitchFamily="34" charset="0"/>
                <a:cs typeface="Calibri" panose="020F0502020204030204" pitchFamily="34" charset="0"/>
              </a:rPr>
              <a:t>n</a:t>
            </a:r>
          </a:p>
        </p:txBody>
      </p:sp>
      <p:sp>
        <p:nvSpPr>
          <p:cNvPr id="26" name="TextBox 25"/>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4015511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3" name="i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i_idea.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subTnLst>
                                    <p:audio>
                                      <p:cMediaNode>
                                        <p:cTn display="0" masterRel="sameClick">
                                          <p:stCondLst>
                                            <p:cond evt="begin" delay="0">
                                              <p:tn val="18"/>
                                            </p:cond>
                                          </p:stCondLst>
                                          <p:endCondLst>
                                            <p:cond evt="onStopAudio" delay="0">
                                              <p:tgtEl>
                                                <p:sldTgt/>
                                              </p:tgtEl>
                                            </p:cond>
                                          </p:endCondLst>
                                        </p:cTn>
                                        <p:tgtEl>
                                          <p:sndTgt r:embed="rId5" name="i_lista.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subTnLst>
                                    <p:audio>
                                      <p:cMediaNode>
                                        <p:cTn display="0" masterRel="sameClick">
                                          <p:stCondLst>
                                            <p:cond evt="begin" delay="0">
                                              <p:tn val="23"/>
                                            </p:cond>
                                          </p:stCondLst>
                                          <p:endCondLst>
                                            <p:cond evt="onStopAudio" delay="0">
                                              <p:tgtEl>
                                                <p:sldTgt/>
                                              </p:tgtEl>
                                            </p:cond>
                                          </p:endCondLst>
                                        </p:cTn>
                                        <p:tgtEl>
                                          <p:sndTgt r:embed="rId6" name="i_ir.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subTnLst>
                                    <p:audio>
                                      <p:cMediaNode>
                                        <p:cTn display="0" masterRel="sameClick">
                                          <p:stCondLst>
                                            <p:cond evt="begin" delay="0">
                                              <p:tn val="28"/>
                                            </p:cond>
                                          </p:stCondLst>
                                          <p:endCondLst>
                                            <p:cond evt="onStopAudio" delay="0">
                                              <p:tgtEl>
                                                <p:sldTgt/>
                                              </p:tgtEl>
                                            </p:cond>
                                          </p:endCondLst>
                                        </p:cTn>
                                        <p:tgtEl>
                                          <p:sndTgt r:embed="rId7" name="i_interesante.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subTnLst>
                                    <p:audio>
                                      <p:cMediaNode>
                                        <p:cTn display="0" masterRel="sameClick">
                                          <p:stCondLst>
                                            <p:cond evt="begin" delay="0">
                                              <p:tn val="33"/>
                                            </p:cond>
                                          </p:stCondLst>
                                          <p:endCondLst>
                                            <p:cond evt="onStopAudio" delay="0">
                                              <p:tgtEl>
                                                <p:sldTgt/>
                                              </p:tgtEl>
                                            </p:cond>
                                          </p:endCondLst>
                                        </p:cTn>
                                        <p:tgtEl>
                                          <p:sndTgt r:embed="rId8" name="i_primero.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subTnLst>
                                    <p:audio>
                                      <p:cMediaNode>
                                        <p:cTn display="0" masterRel="sameClick">
                                          <p:stCondLst>
                                            <p:cond evt="begin" delay="0">
                                              <p:tn val="38"/>
                                            </p:cond>
                                          </p:stCondLst>
                                          <p:endCondLst>
                                            <p:cond evt="onStopAudio" delay="0">
                                              <p:tgtEl>
                                                <p:sldTgt/>
                                              </p:tgtEl>
                                            </p:cond>
                                          </p:endCondLst>
                                        </p:cTn>
                                        <p:tgtEl>
                                          <p:sndTgt r:embed="rId9" name="i_s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 grpId="0" animBg="1"/>
      <p:bldP spid="5" grpId="0"/>
      <p:bldP spid="9" grpId="0"/>
      <p:bldP spid="8" grpId="0"/>
      <p:bldP spid="10" grpId="0"/>
      <p:bldP spid="6" grpId="0"/>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algn="ctr"/>
            <a:r>
              <a:rPr lang="en-GB" sz="13300" b="1" dirty="0">
                <a:solidFill>
                  <a:srgbClr val="115076"/>
                </a:solidFill>
                <a:latin typeface="Century Gothic" panose="020B0502020202020204" pitchFamily="34" charset="0"/>
                <a:cs typeface="Calibri" panose="020F0502020204030204" pitchFamily="34" charset="0"/>
              </a:rPr>
              <a:t>b</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4" name="Rounded Rectangle 3" descr="rectangle"/>
          <p:cNvSpPr/>
          <p:nvPr/>
        </p:nvSpPr>
        <p:spPr>
          <a:xfrm>
            <a:off x="4114519" y="1932462"/>
            <a:ext cx="3957764" cy="2655863"/>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Rectangle 4"/>
          <p:cNvSpPr/>
          <p:nvPr/>
        </p:nvSpPr>
        <p:spPr>
          <a:xfrm>
            <a:off x="4421503" y="3492917"/>
            <a:ext cx="3348994" cy="1015663"/>
          </a:xfrm>
          <a:prstGeom prst="rect">
            <a:avLst/>
          </a:prstGeom>
        </p:spPr>
        <p:txBody>
          <a:bodyPr wrap="none">
            <a:spAutoFit/>
          </a:bodyPr>
          <a:lstStyle/>
          <a:p>
            <a:pPr algn="ctr"/>
            <a:r>
              <a:rPr lang="es-CO" sz="6000" dirty="0">
                <a:solidFill>
                  <a:srgbClr val="115076"/>
                </a:solidFill>
                <a:latin typeface="Century Gothic" panose="020B0502020202020204" pitchFamily="34" charset="0"/>
                <a:cs typeface="Calibri" panose="020F0502020204030204" pitchFamily="34" charset="0"/>
              </a:rPr>
              <a:t>cele</a:t>
            </a:r>
            <a:r>
              <a:rPr lang="es-CO" sz="6000" dirty="0">
                <a:solidFill>
                  <a:srgbClr val="E87D1E"/>
                </a:solidFill>
                <a:latin typeface="Century Gothic" panose="020B0502020202020204" pitchFamily="34" charset="0"/>
                <a:cs typeface="Calibri" panose="020F0502020204030204" pitchFamily="34" charset="0"/>
              </a:rPr>
              <a:t>b</a:t>
            </a:r>
            <a:r>
              <a:rPr lang="es-CO" sz="6000" dirty="0">
                <a:solidFill>
                  <a:srgbClr val="115076"/>
                </a:solidFill>
                <a:latin typeface="Century Gothic" panose="020B0502020202020204" pitchFamily="34" charset="0"/>
                <a:cs typeface="Calibri" panose="020F0502020204030204" pitchFamily="34" charset="0"/>
              </a:rPr>
              <a:t>rar</a:t>
            </a:r>
          </a:p>
        </p:txBody>
      </p:sp>
      <p:sp>
        <p:nvSpPr>
          <p:cNvPr id="8" name="Rectangle 7"/>
          <p:cNvSpPr/>
          <p:nvPr/>
        </p:nvSpPr>
        <p:spPr>
          <a:xfrm>
            <a:off x="760607" y="151507"/>
            <a:ext cx="2882520" cy="1015663"/>
          </a:xfrm>
          <a:prstGeom prst="rect">
            <a:avLst/>
          </a:prstGeom>
        </p:spPr>
        <p:txBody>
          <a:bodyPr wrap="none">
            <a:spAutoFit/>
          </a:bodyPr>
          <a:lstStyle/>
          <a:p>
            <a:r>
              <a:rPr lang="es-CO" sz="6000" dirty="0">
                <a:solidFill>
                  <a:srgbClr val="115076"/>
                </a:solidFill>
                <a:latin typeface="Century Gothic" panose="020B0502020202020204" pitchFamily="34" charset="0"/>
                <a:cs typeface="Calibri" panose="020F0502020204030204" pitchFamily="34" charset="0"/>
              </a:rPr>
              <a:t>a</a:t>
            </a:r>
            <a:r>
              <a:rPr lang="es-CO" sz="6000" dirty="0">
                <a:solidFill>
                  <a:srgbClr val="E87D1E"/>
                </a:solidFill>
                <a:latin typeface="Century Gothic" panose="020B0502020202020204" pitchFamily="34" charset="0"/>
                <a:cs typeface="Calibri" panose="020F0502020204030204" pitchFamily="34" charset="0"/>
              </a:rPr>
              <a:t>b</a:t>
            </a:r>
            <a:r>
              <a:rPr lang="es-CO" sz="6000" dirty="0">
                <a:solidFill>
                  <a:srgbClr val="115076"/>
                </a:solidFill>
                <a:latin typeface="Century Gothic" panose="020B0502020202020204" pitchFamily="34" charset="0"/>
                <a:cs typeface="Calibri" panose="020F0502020204030204" pitchFamily="34" charset="0"/>
              </a:rPr>
              <a:t>uela</a:t>
            </a:r>
          </a:p>
        </p:txBody>
      </p:sp>
      <p:sp>
        <p:nvSpPr>
          <p:cNvPr id="6" name="TextBox 5"/>
          <p:cNvSpPr txBox="1"/>
          <p:nvPr/>
        </p:nvSpPr>
        <p:spPr>
          <a:xfrm>
            <a:off x="1074322" y="3387724"/>
            <a:ext cx="2373740"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sa</a:t>
            </a:r>
            <a:r>
              <a:rPr lang="es-CO" sz="6000" dirty="0">
                <a:solidFill>
                  <a:srgbClr val="E87D1E"/>
                </a:solidFill>
                <a:latin typeface="Century Gothic" panose="020B0502020202020204" pitchFamily="34" charset="0"/>
                <a:cs typeface="Calibri" panose="020F0502020204030204" pitchFamily="34" charset="0"/>
              </a:rPr>
              <a:t>b</a:t>
            </a:r>
            <a:r>
              <a:rPr lang="es-CO" sz="6000" dirty="0">
                <a:solidFill>
                  <a:srgbClr val="115076"/>
                </a:solidFill>
                <a:latin typeface="Century Gothic" panose="020B0502020202020204" pitchFamily="34" charset="0"/>
                <a:cs typeface="Calibri" panose="020F0502020204030204" pitchFamily="34" charset="0"/>
              </a:rPr>
              <a:t>er</a:t>
            </a:r>
          </a:p>
        </p:txBody>
      </p:sp>
      <p:sp>
        <p:nvSpPr>
          <p:cNvPr id="7" name="TextBox 6"/>
          <p:cNvSpPr txBox="1"/>
          <p:nvPr/>
        </p:nvSpPr>
        <p:spPr>
          <a:xfrm>
            <a:off x="4034375" y="4800818"/>
            <a:ext cx="4123249"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b</a:t>
            </a:r>
            <a:r>
              <a:rPr lang="es-CO" sz="6000" dirty="0">
                <a:solidFill>
                  <a:srgbClr val="115076"/>
                </a:solidFill>
                <a:latin typeface="Century Gothic" panose="020B0502020202020204" pitchFamily="34" charset="0"/>
                <a:cs typeface="Calibri" panose="020F0502020204030204" pitchFamily="34" charset="0"/>
              </a:rPr>
              <a:t>astante</a:t>
            </a:r>
          </a:p>
        </p:txBody>
      </p:sp>
      <p:sp>
        <p:nvSpPr>
          <p:cNvPr id="9" name="Rectangle 8"/>
          <p:cNvSpPr/>
          <p:nvPr/>
        </p:nvSpPr>
        <p:spPr>
          <a:xfrm>
            <a:off x="8807688" y="158996"/>
            <a:ext cx="2600392" cy="1015663"/>
          </a:xfrm>
          <a:prstGeom prst="rect">
            <a:avLst/>
          </a:prstGeom>
        </p:spPr>
        <p:txBody>
          <a:bodyPr wrap="none">
            <a:spAutoFit/>
          </a:bodyPr>
          <a:lstStyle/>
          <a:p>
            <a:pPr algn="ctr"/>
            <a:r>
              <a:rPr lang="es-CO" sz="6000" dirty="0">
                <a:solidFill>
                  <a:srgbClr val="E87D1E"/>
                </a:solidFill>
                <a:latin typeface="Century Gothic" panose="020B0502020202020204" pitchFamily="34" charset="0"/>
                <a:cs typeface="Calibri" panose="020F0502020204030204" pitchFamily="34" charset="0"/>
              </a:rPr>
              <a:t>b</a:t>
            </a:r>
            <a:r>
              <a:rPr lang="es-CO" sz="6000" dirty="0">
                <a:solidFill>
                  <a:srgbClr val="115076"/>
                </a:solidFill>
                <a:latin typeface="Century Gothic" panose="020B0502020202020204" pitchFamily="34" charset="0"/>
                <a:cs typeface="Calibri" panose="020F0502020204030204" pitchFamily="34" charset="0"/>
              </a:rPr>
              <a:t>onito</a:t>
            </a:r>
          </a:p>
        </p:txBody>
      </p:sp>
      <p:sp>
        <p:nvSpPr>
          <p:cNvPr id="10" name="Rectangle 9"/>
          <p:cNvSpPr/>
          <p:nvPr/>
        </p:nvSpPr>
        <p:spPr>
          <a:xfrm>
            <a:off x="8874212" y="3334695"/>
            <a:ext cx="2467342" cy="1015663"/>
          </a:xfrm>
          <a:prstGeom prst="rect">
            <a:avLst/>
          </a:prstGeom>
        </p:spPr>
        <p:txBody>
          <a:bodyPr wrap="none">
            <a:spAutoFit/>
          </a:bodyPr>
          <a:lstStyle/>
          <a:p>
            <a:r>
              <a:rPr lang="es-CO" sz="6000" dirty="0">
                <a:solidFill>
                  <a:srgbClr val="115076"/>
                </a:solidFill>
                <a:latin typeface="Century Gothic" panose="020B0502020202020204" pitchFamily="34" charset="0"/>
                <a:cs typeface="Calibri" panose="020F0502020204030204" pitchFamily="34" charset="0"/>
              </a:rPr>
              <a:t>de</a:t>
            </a:r>
            <a:r>
              <a:rPr lang="es-CO" sz="6000" dirty="0">
                <a:solidFill>
                  <a:srgbClr val="E87D1E"/>
                </a:solidFill>
                <a:latin typeface="Century Gothic" panose="020B0502020202020204" pitchFamily="34" charset="0"/>
                <a:cs typeface="Calibri" panose="020F0502020204030204" pitchFamily="34" charset="0"/>
              </a:rPr>
              <a:t>b</a:t>
            </a:r>
            <a:r>
              <a:rPr lang="es-CO" sz="6000" dirty="0">
                <a:solidFill>
                  <a:srgbClr val="115076"/>
                </a:solidFill>
                <a:latin typeface="Century Gothic" panose="020B0502020202020204" pitchFamily="34" charset="0"/>
                <a:cs typeface="Calibri" panose="020F0502020204030204" pitchFamily="34" charset="0"/>
              </a:rPr>
              <a:t>er</a:t>
            </a:r>
          </a:p>
        </p:txBody>
      </p:sp>
      <p:sp>
        <p:nvSpPr>
          <p:cNvPr id="16" name="TextBox 15"/>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2772325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b.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b_celebrar.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5" name="b_abuela.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6" name="b_bonito.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subTnLst>
                                    <p:audio>
                                      <p:cMediaNode>
                                        <p:cTn display="0" masterRel="sameClick">
                                          <p:stCondLst>
                                            <p:cond evt="begin" delay="0">
                                              <p:tn val="28"/>
                                            </p:cond>
                                          </p:stCondLst>
                                          <p:endCondLst>
                                            <p:cond evt="onStopAudio" delay="0">
                                              <p:tgtEl>
                                                <p:sldTgt/>
                                              </p:tgtEl>
                                            </p:cond>
                                          </p:endCondLst>
                                        </p:cTn>
                                        <p:tgtEl>
                                          <p:sndTgt r:embed="rId7" name="b_saber.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subTnLst>
                                    <p:audio>
                                      <p:cMediaNode>
                                        <p:cTn display="0" masterRel="sameClick">
                                          <p:stCondLst>
                                            <p:cond evt="begin" delay="0">
                                              <p:tn val="33"/>
                                            </p:cond>
                                          </p:stCondLst>
                                          <p:endCondLst>
                                            <p:cond evt="onStopAudio" delay="0">
                                              <p:tgtEl>
                                                <p:sldTgt/>
                                              </p:tgtEl>
                                            </p:cond>
                                          </p:endCondLst>
                                        </p:cTn>
                                        <p:tgtEl>
                                          <p:sndTgt r:embed="rId8" name="b_bastante.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subTnLst>
                                    <p:audio>
                                      <p:cMediaNode>
                                        <p:cTn display="0" masterRel="sameClick">
                                          <p:stCondLst>
                                            <p:cond evt="begin" delay="0">
                                              <p:tn val="38"/>
                                            </p:cond>
                                          </p:stCondLst>
                                          <p:endCondLst>
                                            <p:cond evt="onStopAudio" delay="0">
                                              <p:tgtEl>
                                                <p:sldTgt/>
                                              </p:tgtEl>
                                            </p:cond>
                                          </p:endCondLst>
                                        </p:cTn>
                                        <p:tgtEl>
                                          <p:sndTgt r:embed="rId9" name="b_deb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8" grpId="0"/>
      <p:bldP spid="6" grpId="0"/>
      <p:bldP spid="7" grpId="0"/>
      <p:bldP spid="9" grpId="0"/>
      <p:bldP spid="10"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sz="13300" b="1" dirty="0">
                <a:solidFill>
                  <a:srgbClr val="115076"/>
                </a:solidFill>
                <a:latin typeface="Century Gothic" panose="020B0502020202020204" pitchFamily="34" charset="0"/>
                <a:cs typeface="Calibri" panose="020F0502020204030204" pitchFamily="34" charset="0"/>
              </a:rPr>
              <a:t>b</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4" name="Rounded Rectangle 3" descr="rectangle"/>
          <p:cNvSpPr/>
          <p:nvPr/>
        </p:nvSpPr>
        <p:spPr>
          <a:xfrm>
            <a:off x="4114519" y="1932462"/>
            <a:ext cx="3957764" cy="2655863"/>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Rectangle 4"/>
          <p:cNvSpPr/>
          <p:nvPr/>
        </p:nvSpPr>
        <p:spPr>
          <a:xfrm>
            <a:off x="4421503" y="3492917"/>
            <a:ext cx="3348994" cy="1015663"/>
          </a:xfrm>
          <a:prstGeom prst="rect">
            <a:avLst/>
          </a:prstGeom>
        </p:spPr>
        <p:txBody>
          <a:bodyPr wrap="none">
            <a:spAutoFit/>
          </a:bodyPr>
          <a:lstStyle/>
          <a:p>
            <a:pPr algn="ctr"/>
            <a:r>
              <a:rPr lang="es-CO" sz="6000" dirty="0">
                <a:solidFill>
                  <a:srgbClr val="115076"/>
                </a:solidFill>
                <a:latin typeface="Century Gothic" panose="020B0502020202020204" pitchFamily="34" charset="0"/>
                <a:cs typeface="Calibri" panose="020F0502020204030204" pitchFamily="34" charset="0"/>
              </a:rPr>
              <a:t>cele</a:t>
            </a:r>
            <a:r>
              <a:rPr lang="es-CO" sz="6000" dirty="0">
                <a:solidFill>
                  <a:srgbClr val="E87D1E"/>
                </a:solidFill>
                <a:latin typeface="Century Gothic" panose="020B0502020202020204" pitchFamily="34" charset="0"/>
                <a:cs typeface="Calibri" panose="020F0502020204030204" pitchFamily="34" charset="0"/>
              </a:rPr>
              <a:t>b</a:t>
            </a:r>
            <a:r>
              <a:rPr lang="es-CO" sz="6000" dirty="0">
                <a:solidFill>
                  <a:srgbClr val="115076"/>
                </a:solidFill>
                <a:latin typeface="Century Gothic" panose="020B0502020202020204" pitchFamily="34" charset="0"/>
                <a:cs typeface="Calibri" panose="020F0502020204030204" pitchFamily="34" charset="0"/>
              </a:rPr>
              <a:t>rar</a:t>
            </a:r>
          </a:p>
        </p:txBody>
      </p:sp>
      <p:sp>
        <p:nvSpPr>
          <p:cNvPr id="8" name="Rectangle 7"/>
          <p:cNvSpPr/>
          <p:nvPr/>
        </p:nvSpPr>
        <p:spPr>
          <a:xfrm>
            <a:off x="760607" y="151507"/>
            <a:ext cx="2882520" cy="1015663"/>
          </a:xfrm>
          <a:prstGeom prst="rect">
            <a:avLst/>
          </a:prstGeom>
        </p:spPr>
        <p:txBody>
          <a:bodyPr wrap="none">
            <a:spAutoFit/>
          </a:bodyPr>
          <a:lstStyle/>
          <a:p>
            <a:r>
              <a:rPr lang="es-CO" sz="6000" dirty="0">
                <a:solidFill>
                  <a:srgbClr val="115076"/>
                </a:solidFill>
                <a:latin typeface="Century Gothic" panose="020B0502020202020204" pitchFamily="34" charset="0"/>
                <a:cs typeface="Calibri" panose="020F0502020204030204" pitchFamily="34" charset="0"/>
              </a:rPr>
              <a:t>a</a:t>
            </a:r>
            <a:r>
              <a:rPr lang="es-CO" sz="6000" dirty="0">
                <a:solidFill>
                  <a:srgbClr val="E87D1E"/>
                </a:solidFill>
                <a:latin typeface="Century Gothic" panose="020B0502020202020204" pitchFamily="34" charset="0"/>
                <a:cs typeface="Calibri" panose="020F0502020204030204" pitchFamily="34" charset="0"/>
              </a:rPr>
              <a:t>b</a:t>
            </a:r>
            <a:r>
              <a:rPr lang="es-CO" sz="6000" dirty="0">
                <a:solidFill>
                  <a:srgbClr val="115076"/>
                </a:solidFill>
                <a:latin typeface="Century Gothic" panose="020B0502020202020204" pitchFamily="34" charset="0"/>
                <a:cs typeface="Calibri" panose="020F0502020204030204" pitchFamily="34" charset="0"/>
              </a:rPr>
              <a:t>uela</a:t>
            </a:r>
          </a:p>
        </p:txBody>
      </p:sp>
      <p:sp>
        <p:nvSpPr>
          <p:cNvPr id="6" name="TextBox 5"/>
          <p:cNvSpPr txBox="1"/>
          <p:nvPr/>
        </p:nvSpPr>
        <p:spPr>
          <a:xfrm>
            <a:off x="1074322" y="3387724"/>
            <a:ext cx="2373740"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sa</a:t>
            </a:r>
            <a:r>
              <a:rPr lang="es-CO" sz="6000" dirty="0">
                <a:solidFill>
                  <a:srgbClr val="E87D1E"/>
                </a:solidFill>
                <a:latin typeface="Century Gothic" panose="020B0502020202020204" pitchFamily="34" charset="0"/>
                <a:cs typeface="Calibri" panose="020F0502020204030204" pitchFamily="34" charset="0"/>
              </a:rPr>
              <a:t>b</a:t>
            </a:r>
            <a:r>
              <a:rPr lang="es-CO" sz="6000" dirty="0">
                <a:solidFill>
                  <a:srgbClr val="115076"/>
                </a:solidFill>
                <a:latin typeface="Century Gothic" panose="020B0502020202020204" pitchFamily="34" charset="0"/>
                <a:cs typeface="Calibri" panose="020F0502020204030204" pitchFamily="34" charset="0"/>
              </a:rPr>
              <a:t>er</a:t>
            </a:r>
          </a:p>
        </p:txBody>
      </p:sp>
      <p:sp>
        <p:nvSpPr>
          <p:cNvPr id="7" name="TextBox 6"/>
          <p:cNvSpPr txBox="1"/>
          <p:nvPr/>
        </p:nvSpPr>
        <p:spPr>
          <a:xfrm>
            <a:off x="4034375" y="4800818"/>
            <a:ext cx="4123249"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b</a:t>
            </a:r>
            <a:r>
              <a:rPr lang="es-CO" sz="6000" dirty="0">
                <a:solidFill>
                  <a:srgbClr val="115076"/>
                </a:solidFill>
                <a:latin typeface="Century Gothic" panose="020B0502020202020204" pitchFamily="34" charset="0"/>
                <a:cs typeface="Calibri" panose="020F0502020204030204" pitchFamily="34" charset="0"/>
              </a:rPr>
              <a:t>astante</a:t>
            </a:r>
          </a:p>
        </p:txBody>
      </p:sp>
      <p:sp>
        <p:nvSpPr>
          <p:cNvPr id="9" name="Rectangle 8"/>
          <p:cNvSpPr/>
          <p:nvPr/>
        </p:nvSpPr>
        <p:spPr>
          <a:xfrm>
            <a:off x="8807688" y="158996"/>
            <a:ext cx="2600392" cy="1015663"/>
          </a:xfrm>
          <a:prstGeom prst="rect">
            <a:avLst/>
          </a:prstGeom>
        </p:spPr>
        <p:txBody>
          <a:bodyPr wrap="none">
            <a:spAutoFit/>
          </a:bodyPr>
          <a:lstStyle/>
          <a:p>
            <a:pPr algn="ctr"/>
            <a:r>
              <a:rPr lang="es-CO" sz="6000" dirty="0">
                <a:solidFill>
                  <a:srgbClr val="E87D1E"/>
                </a:solidFill>
                <a:latin typeface="Century Gothic" panose="020B0502020202020204" pitchFamily="34" charset="0"/>
                <a:cs typeface="Calibri" panose="020F0502020204030204" pitchFamily="34" charset="0"/>
              </a:rPr>
              <a:t>b</a:t>
            </a:r>
            <a:r>
              <a:rPr lang="es-CO" sz="6000" dirty="0">
                <a:solidFill>
                  <a:srgbClr val="115076"/>
                </a:solidFill>
                <a:latin typeface="Century Gothic" panose="020B0502020202020204" pitchFamily="34" charset="0"/>
                <a:cs typeface="Calibri" panose="020F0502020204030204" pitchFamily="34" charset="0"/>
              </a:rPr>
              <a:t>onito</a:t>
            </a:r>
          </a:p>
        </p:txBody>
      </p:sp>
      <p:sp>
        <p:nvSpPr>
          <p:cNvPr id="10" name="Rectangle 9"/>
          <p:cNvSpPr/>
          <p:nvPr/>
        </p:nvSpPr>
        <p:spPr>
          <a:xfrm>
            <a:off x="8874212" y="3334695"/>
            <a:ext cx="2467342" cy="1015663"/>
          </a:xfrm>
          <a:prstGeom prst="rect">
            <a:avLst/>
          </a:prstGeom>
        </p:spPr>
        <p:txBody>
          <a:bodyPr wrap="none">
            <a:spAutoFit/>
          </a:bodyPr>
          <a:lstStyle/>
          <a:p>
            <a:r>
              <a:rPr lang="es-CO" sz="6000" dirty="0">
                <a:solidFill>
                  <a:srgbClr val="115076"/>
                </a:solidFill>
                <a:latin typeface="Century Gothic" panose="020B0502020202020204" pitchFamily="34" charset="0"/>
                <a:cs typeface="Calibri" panose="020F0502020204030204" pitchFamily="34" charset="0"/>
              </a:rPr>
              <a:t>de</a:t>
            </a:r>
            <a:r>
              <a:rPr lang="es-CO" sz="6000" dirty="0">
                <a:solidFill>
                  <a:srgbClr val="E87D1E"/>
                </a:solidFill>
                <a:latin typeface="Century Gothic" panose="020B0502020202020204" pitchFamily="34" charset="0"/>
                <a:cs typeface="Calibri" panose="020F0502020204030204" pitchFamily="34" charset="0"/>
              </a:rPr>
              <a:t>b</a:t>
            </a:r>
            <a:r>
              <a:rPr lang="es-CO" sz="6000" dirty="0">
                <a:solidFill>
                  <a:srgbClr val="115076"/>
                </a:solidFill>
                <a:latin typeface="Century Gothic" panose="020B0502020202020204" pitchFamily="34" charset="0"/>
                <a:cs typeface="Calibri" panose="020F0502020204030204" pitchFamily="34" charset="0"/>
              </a:rPr>
              <a:t>er</a:t>
            </a:r>
          </a:p>
        </p:txBody>
      </p:sp>
      <p:sp>
        <p:nvSpPr>
          <p:cNvPr id="16" name="TextBox 15"/>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1331582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8" grpId="0"/>
      <p:bldP spid="6" grpId="0"/>
      <p:bldP spid="7" grpId="0"/>
      <p:bldP spid="9" grpId="0"/>
      <p:bldP spid="10"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algn="ctr"/>
            <a:r>
              <a:rPr lang="en-GB" sz="13300" b="1" dirty="0" err="1">
                <a:solidFill>
                  <a:srgbClr val="115076"/>
                </a:solidFill>
                <a:latin typeface="Century Gothic" panose="020B0502020202020204" pitchFamily="34" charset="0"/>
                <a:cs typeface="Calibri" panose="020F0502020204030204" pitchFamily="34" charset="0"/>
              </a:rPr>
              <a:t>rr</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6" name="Rounded Rectangle 5" descr="rectangle"/>
          <p:cNvSpPr/>
          <p:nvPr/>
        </p:nvSpPr>
        <p:spPr>
          <a:xfrm>
            <a:off x="4609214" y="2041451"/>
            <a:ext cx="2971800" cy="2379297"/>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Picture 2" descr="do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79570" y="2379848"/>
            <a:ext cx="1401926" cy="130815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009003" y="3419368"/>
            <a:ext cx="2173993" cy="1015663"/>
          </a:xfrm>
          <a:prstGeom prst="rect">
            <a:avLst/>
          </a:prstGeom>
        </p:spPr>
        <p:txBody>
          <a:bodyPr wrap="none">
            <a:spAutoFit/>
          </a:bodyPr>
          <a:lstStyle/>
          <a:p>
            <a:pPr algn="ctr"/>
            <a:r>
              <a:rPr lang="en-GB" sz="6000" dirty="0" err="1">
                <a:solidFill>
                  <a:srgbClr val="115076"/>
                </a:solidFill>
                <a:latin typeface="Century Gothic" panose="020B0502020202020204" pitchFamily="34" charset="0"/>
                <a:cs typeface="Calibri" panose="020F0502020204030204" pitchFamily="34" charset="0"/>
              </a:rPr>
              <a:t>pe</a:t>
            </a:r>
            <a:r>
              <a:rPr lang="es-CO" sz="6000" dirty="0" err="1">
                <a:solidFill>
                  <a:srgbClr val="E87D1E"/>
                </a:solidFill>
                <a:latin typeface="Century Gothic" panose="020B0502020202020204" pitchFamily="34" charset="0"/>
                <a:cs typeface="Calibri" panose="020F0502020204030204" pitchFamily="34" charset="0"/>
              </a:rPr>
              <a:t>rr</a:t>
            </a:r>
            <a:r>
              <a:rPr lang="en-GB" sz="6000" dirty="0">
                <a:solidFill>
                  <a:srgbClr val="115076"/>
                </a:solidFill>
                <a:latin typeface="Century Gothic" panose="020B0502020202020204" pitchFamily="34" charset="0"/>
                <a:cs typeface="Calibri" panose="020F0502020204030204" pitchFamily="34" charset="0"/>
              </a:rPr>
              <a:t>o</a:t>
            </a:r>
            <a:endParaRPr lang="en-GB" sz="6000" dirty="0">
              <a:solidFill>
                <a:srgbClr val="115076"/>
              </a:solidFill>
            </a:endParaRPr>
          </a:p>
        </p:txBody>
      </p:sp>
      <p:sp>
        <p:nvSpPr>
          <p:cNvPr id="7" name="TextBox 6"/>
          <p:cNvSpPr txBox="1"/>
          <p:nvPr/>
        </p:nvSpPr>
        <p:spPr>
          <a:xfrm>
            <a:off x="1165314" y="130267"/>
            <a:ext cx="2589218"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co</a:t>
            </a:r>
            <a:r>
              <a:rPr lang="es-CO" sz="6000" dirty="0">
                <a:solidFill>
                  <a:srgbClr val="E87D1E"/>
                </a:solidFill>
                <a:latin typeface="Century Gothic" panose="020B0502020202020204" pitchFamily="34" charset="0"/>
                <a:cs typeface="Calibri" panose="020F0502020204030204" pitchFamily="34" charset="0"/>
              </a:rPr>
              <a:t>rr</a:t>
            </a:r>
            <a:r>
              <a:rPr lang="es-CO" sz="6000" dirty="0">
                <a:solidFill>
                  <a:srgbClr val="115076"/>
                </a:solidFill>
                <a:latin typeface="Century Gothic" panose="020B0502020202020204" pitchFamily="34" charset="0"/>
                <a:cs typeface="Calibri" panose="020F0502020204030204" pitchFamily="34" charset="0"/>
              </a:rPr>
              <a:t>er</a:t>
            </a:r>
          </a:p>
        </p:txBody>
      </p:sp>
      <p:pic>
        <p:nvPicPr>
          <p:cNvPr id="29698" name="Picture 2" descr="blue stick figure runni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256873" y="1200330"/>
            <a:ext cx="1834092" cy="171182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008861" y="3361621"/>
            <a:ext cx="2656951"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ce</a:t>
            </a:r>
            <a:r>
              <a:rPr lang="es-CO" sz="6000" dirty="0">
                <a:solidFill>
                  <a:srgbClr val="E87D1E"/>
                </a:solidFill>
                <a:latin typeface="Century Gothic" panose="020B0502020202020204" pitchFamily="34" charset="0"/>
                <a:cs typeface="Calibri" panose="020F0502020204030204" pitchFamily="34" charset="0"/>
              </a:rPr>
              <a:t>rr</a:t>
            </a:r>
            <a:r>
              <a:rPr lang="es-CO" sz="6000" dirty="0">
                <a:solidFill>
                  <a:srgbClr val="115076"/>
                </a:solidFill>
                <a:latin typeface="Century Gothic" panose="020B0502020202020204" pitchFamily="34" charset="0"/>
                <a:cs typeface="Calibri" panose="020F0502020204030204" pitchFamily="34" charset="0"/>
              </a:rPr>
              <a:t>ar</a:t>
            </a:r>
          </a:p>
        </p:txBody>
      </p:sp>
      <p:pic>
        <p:nvPicPr>
          <p:cNvPr id="29706" name="Picture 10" descr="woman closing a door while water escapes"/>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47812" y="4422057"/>
            <a:ext cx="1855988" cy="163945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4428066" y="4422057"/>
            <a:ext cx="3335867"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co</a:t>
            </a:r>
            <a:r>
              <a:rPr lang="es-CO" sz="6000" dirty="0">
                <a:solidFill>
                  <a:srgbClr val="E87D1E"/>
                </a:solidFill>
                <a:latin typeface="Century Gothic" panose="020B0502020202020204" pitchFamily="34" charset="0"/>
                <a:cs typeface="Calibri" panose="020F0502020204030204" pitchFamily="34" charset="0"/>
              </a:rPr>
              <a:t>rr</a:t>
            </a:r>
            <a:r>
              <a:rPr lang="es-CO" sz="6000" dirty="0">
                <a:solidFill>
                  <a:srgbClr val="115076"/>
                </a:solidFill>
                <a:latin typeface="Century Gothic" panose="020B0502020202020204" pitchFamily="34" charset="0"/>
                <a:cs typeface="Calibri" panose="020F0502020204030204" pitchFamily="34" charset="0"/>
              </a:rPr>
              <a:t>eo</a:t>
            </a:r>
          </a:p>
        </p:txBody>
      </p:sp>
      <p:grpSp>
        <p:nvGrpSpPr>
          <p:cNvPr id="2" name="Group 1" descr="envelope with an at sign on the back"/>
          <p:cNvGrpSpPr/>
          <p:nvPr/>
        </p:nvGrpSpPr>
        <p:grpSpPr>
          <a:xfrm>
            <a:off x="5467454" y="5390706"/>
            <a:ext cx="1257092" cy="804539"/>
            <a:chOff x="8841709" y="1059427"/>
            <a:chExt cx="1652564" cy="1057641"/>
          </a:xfrm>
        </p:grpSpPr>
        <p:pic>
          <p:nvPicPr>
            <p:cNvPr id="29704" name="Picture 8" descr="envelope with an at sign on the back"/>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841709" y="1059427"/>
              <a:ext cx="1652564" cy="105764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9414825" y="1078203"/>
              <a:ext cx="465667" cy="369332"/>
            </a:xfrm>
            <a:prstGeom prst="rect">
              <a:avLst/>
            </a:prstGeom>
            <a:noFill/>
          </p:spPr>
          <p:txBody>
            <a:bodyPr wrap="square" rtlCol="0">
              <a:spAutoFit/>
            </a:bodyPr>
            <a:lstStyle/>
            <a:p>
              <a:r>
                <a:rPr lang="en-GB" dirty="0"/>
                <a:t>@</a:t>
              </a:r>
            </a:p>
          </p:txBody>
        </p:sp>
      </p:grpSp>
      <p:sp>
        <p:nvSpPr>
          <p:cNvPr id="11" name="TextBox 10"/>
          <p:cNvSpPr txBox="1"/>
          <p:nvPr/>
        </p:nvSpPr>
        <p:spPr>
          <a:xfrm>
            <a:off x="8359650" y="184667"/>
            <a:ext cx="3335867"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ba</a:t>
            </a:r>
            <a:r>
              <a:rPr lang="es-CO" sz="6000" dirty="0">
                <a:solidFill>
                  <a:srgbClr val="E87D1E"/>
                </a:solidFill>
                <a:latin typeface="Century Gothic" panose="020B0502020202020204" pitchFamily="34" charset="0"/>
                <a:cs typeface="Calibri" panose="020F0502020204030204" pitchFamily="34" charset="0"/>
              </a:rPr>
              <a:t>rr</a:t>
            </a:r>
            <a:r>
              <a:rPr lang="es-CO" sz="6000" dirty="0">
                <a:solidFill>
                  <a:srgbClr val="115076"/>
                </a:solidFill>
                <a:latin typeface="Century Gothic" panose="020B0502020202020204" pitchFamily="34" charset="0"/>
                <a:cs typeface="Calibri" panose="020F0502020204030204" pitchFamily="34" charset="0"/>
              </a:rPr>
              <a:t>io</a:t>
            </a:r>
          </a:p>
        </p:txBody>
      </p:sp>
      <p:pic>
        <p:nvPicPr>
          <p:cNvPr id="29700" name="Picture 4" descr="silhouette of four houses"/>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054759" y="1241269"/>
            <a:ext cx="1945651" cy="171789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7980803" y="3331640"/>
            <a:ext cx="4099895"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co</a:t>
            </a:r>
            <a:r>
              <a:rPr lang="es-CO" sz="6000" dirty="0">
                <a:solidFill>
                  <a:srgbClr val="E87D1E"/>
                </a:solidFill>
                <a:latin typeface="Century Gothic" panose="020B0502020202020204" pitchFamily="34" charset="0"/>
                <a:cs typeface="Calibri" panose="020F0502020204030204" pitchFamily="34" charset="0"/>
              </a:rPr>
              <a:t>rr</a:t>
            </a:r>
            <a:r>
              <a:rPr lang="es-CO" sz="6000" dirty="0">
                <a:solidFill>
                  <a:srgbClr val="115076"/>
                </a:solidFill>
                <a:latin typeface="Century Gothic" panose="020B0502020202020204" pitchFamily="34" charset="0"/>
                <a:cs typeface="Calibri" panose="020F0502020204030204" pitchFamily="34" charset="0"/>
              </a:rPr>
              <a:t>ecto</a:t>
            </a:r>
          </a:p>
        </p:txBody>
      </p:sp>
      <p:pic>
        <p:nvPicPr>
          <p:cNvPr id="29702" name="Picture 6" descr="green checkmark"/>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315126" y="4377284"/>
            <a:ext cx="1891393" cy="1557247"/>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4119379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rr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rr_perro.wav"/>
                                        </p:tgtEl>
                                      </p:cMediaNode>
                                    </p:audio>
                                  </p:sub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5" name="rr_correr.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9698"/>
                                        </p:tgtEl>
                                        <p:attrNameLst>
                                          <p:attrName>style.visibility</p:attrName>
                                        </p:attrNameLst>
                                      </p:cBhvr>
                                      <p:to>
                                        <p:strVal val="visible"/>
                                      </p:to>
                                    </p:set>
                                    <p:animEffect transition="in" filter="fade">
                                      <p:cBhvr>
                                        <p:cTn id="28" dur="500"/>
                                        <p:tgtEl>
                                          <p:spTgt spid="29698"/>
                                        </p:tgtEl>
                                      </p:cBhvr>
                                    </p:animEffect>
                                  </p:childTnLst>
                                  <p:subTnLst>
                                    <p:audio>
                                      <p:cMediaNode>
                                        <p:cTn display="0" masterRel="sameClick">
                                          <p:stCondLst>
                                            <p:cond evt="begin" delay="0">
                                              <p:tn val="26"/>
                                            </p:cond>
                                          </p:stCondLst>
                                          <p:endCondLst>
                                            <p:cond evt="onStopAudio" delay="0">
                                              <p:tgtEl>
                                                <p:sldTgt/>
                                              </p:tgtEl>
                                            </p:cond>
                                          </p:endCondLst>
                                        </p:cTn>
                                        <p:tgtEl>
                                          <p:sndTgt r:embed="rId5" name="rr_correr.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subTnLst>
                                    <p:audio>
                                      <p:cMediaNode>
                                        <p:cTn display="0" masterRel="sameClick">
                                          <p:stCondLst>
                                            <p:cond evt="begin" delay="0">
                                              <p:tn val="31"/>
                                            </p:cond>
                                          </p:stCondLst>
                                          <p:endCondLst>
                                            <p:cond evt="onStopAudio" delay="0">
                                              <p:tgtEl>
                                                <p:sldTgt/>
                                              </p:tgtEl>
                                            </p:cond>
                                          </p:endCondLst>
                                        </p:cTn>
                                        <p:tgtEl>
                                          <p:sndTgt r:embed="rId6" name="rr_barrio.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9700"/>
                                        </p:tgtEl>
                                        <p:attrNameLst>
                                          <p:attrName>style.visibility</p:attrName>
                                        </p:attrNameLst>
                                      </p:cBhvr>
                                      <p:to>
                                        <p:strVal val="visible"/>
                                      </p:to>
                                    </p:set>
                                    <p:animEffect transition="in" filter="fade">
                                      <p:cBhvr>
                                        <p:cTn id="38" dur="500"/>
                                        <p:tgtEl>
                                          <p:spTgt spid="29700"/>
                                        </p:tgtEl>
                                      </p:cBhvr>
                                    </p:animEffect>
                                  </p:childTnLst>
                                  <p:subTnLst>
                                    <p:audio>
                                      <p:cMediaNode>
                                        <p:cTn display="0" masterRel="sameClick">
                                          <p:stCondLst>
                                            <p:cond evt="begin" delay="0">
                                              <p:tn val="36"/>
                                            </p:cond>
                                          </p:stCondLst>
                                          <p:endCondLst>
                                            <p:cond evt="onStopAudio" delay="0">
                                              <p:tgtEl>
                                                <p:sldTgt/>
                                              </p:tgtEl>
                                            </p:cond>
                                          </p:endCondLst>
                                        </p:cTn>
                                        <p:tgtEl>
                                          <p:sndTgt r:embed="rId6" name="rr_barrio.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subTnLst>
                                    <p:audio>
                                      <p:cMediaNode>
                                        <p:cTn display="0" masterRel="sameClick">
                                          <p:stCondLst>
                                            <p:cond evt="begin" delay="0">
                                              <p:tn val="41"/>
                                            </p:cond>
                                          </p:stCondLst>
                                          <p:endCondLst>
                                            <p:cond evt="onStopAudio" delay="0">
                                              <p:tgtEl>
                                                <p:sldTgt/>
                                              </p:tgtEl>
                                            </p:cond>
                                          </p:endCondLst>
                                        </p:cTn>
                                        <p:tgtEl>
                                          <p:sndTgt r:embed="rId7" name="rr_cerrar.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9706"/>
                                        </p:tgtEl>
                                        <p:attrNameLst>
                                          <p:attrName>style.visibility</p:attrName>
                                        </p:attrNameLst>
                                      </p:cBhvr>
                                      <p:to>
                                        <p:strVal val="visible"/>
                                      </p:to>
                                    </p:set>
                                    <p:animEffect transition="in" filter="fade">
                                      <p:cBhvr>
                                        <p:cTn id="48" dur="500"/>
                                        <p:tgtEl>
                                          <p:spTgt spid="29706"/>
                                        </p:tgtEl>
                                      </p:cBhvr>
                                    </p:animEffect>
                                  </p:childTnLst>
                                  <p:subTnLst>
                                    <p:audio>
                                      <p:cMediaNode>
                                        <p:cTn display="0" masterRel="sameClick">
                                          <p:stCondLst>
                                            <p:cond evt="begin" delay="0">
                                              <p:tn val="46"/>
                                            </p:cond>
                                          </p:stCondLst>
                                          <p:endCondLst>
                                            <p:cond evt="onStopAudio" delay="0">
                                              <p:tgtEl>
                                                <p:sldTgt/>
                                              </p:tgtEl>
                                            </p:cond>
                                          </p:endCondLst>
                                        </p:cTn>
                                        <p:tgtEl>
                                          <p:sndTgt r:embed="rId7" name="rr_cerrar.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500"/>
                                        <p:tgtEl>
                                          <p:spTgt spid="10"/>
                                        </p:tgtEl>
                                      </p:cBhvr>
                                    </p:animEffect>
                                  </p:childTnLst>
                                  <p:subTnLst>
                                    <p:audio>
                                      <p:cMediaNode>
                                        <p:cTn display="0" masterRel="sameClick">
                                          <p:stCondLst>
                                            <p:cond evt="begin" delay="0">
                                              <p:tn val="51"/>
                                            </p:cond>
                                          </p:stCondLst>
                                          <p:endCondLst>
                                            <p:cond evt="onStopAudio" delay="0">
                                              <p:tgtEl>
                                                <p:sldTgt/>
                                              </p:tgtEl>
                                            </p:cond>
                                          </p:endCondLst>
                                        </p:cTn>
                                        <p:tgtEl>
                                          <p:sndTgt r:embed="rId8" name="rr_correo.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fade">
                                      <p:cBhvr>
                                        <p:cTn id="58" dur="500"/>
                                        <p:tgtEl>
                                          <p:spTgt spid="2"/>
                                        </p:tgtEl>
                                      </p:cBhvr>
                                    </p:animEffect>
                                  </p:childTnLst>
                                  <p:subTnLst>
                                    <p:audio>
                                      <p:cMediaNode>
                                        <p:cTn display="0" masterRel="sameClick">
                                          <p:stCondLst>
                                            <p:cond evt="begin" delay="0">
                                              <p:tn val="56"/>
                                            </p:cond>
                                          </p:stCondLst>
                                          <p:endCondLst>
                                            <p:cond evt="onStopAudio" delay="0">
                                              <p:tgtEl>
                                                <p:sldTgt/>
                                              </p:tgtEl>
                                            </p:cond>
                                          </p:endCondLst>
                                        </p:cTn>
                                        <p:tgtEl>
                                          <p:sndTgt r:embed="rId8" name="rr_correo.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fade">
                                      <p:cBhvr>
                                        <p:cTn id="63" dur="500"/>
                                        <p:tgtEl>
                                          <p:spTgt spid="9"/>
                                        </p:tgtEl>
                                      </p:cBhvr>
                                    </p:animEffect>
                                  </p:childTnLst>
                                  <p:subTnLst>
                                    <p:audio>
                                      <p:cMediaNode>
                                        <p:cTn display="0" masterRel="sameClick">
                                          <p:stCondLst>
                                            <p:cond evt="begin" delay="0">
                                              <p:tn val="61"/>
                                            </p:cond>
                                          </p:stCondLst>
                                          <p:endCondLst>
                                            <p:cond evt="onStopAudio" delay="0">
                                              <p:tgtEl>
                                                <p:sldTgt/>
                                              </p:tgtEl>
                                            </p:cond>
                                          </p:endCondLst>
                                        </p:cTn>
                                        <p:tgtEl>
                                          <p:sndTgt r:embed="rId9" name="rr_correcto.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9702"/>
                                        </p:tgtEl>
                                        <p:attrNameLst>
                                          <p:attrName>style.visibility</p:attrName>
                                        </p:attrNameLst>
                                      </p:cBhvr>
                                      <p:to>
                                        <p:strVal val="visible"/>
                                      </p:to>
                                    </p:set>
                                    <p:animEffect transition="in" filter="fade">
                                      <p:cBhvr>
                                        <p:cTn id="68" dur="500"/>
                                        <p:tgtEl>
                                          <p:spTgt spid="29702"/>
                                        </p:tgtEl>
                                      </p:cBhvr>
                                    </p:animEffect>
                                  </p:childTnLst>
                                  <p:subTnLst>
                                    <p:audio>
                                      <p:cMediaNode>
                                        <p:cTn display="0" masterRel="sameClick">
                                          <p:stCondLst>
                                            <p:cond evt="begin" delay="0">
                                              <p:tn val="66"/>
                                            </p:cond>
                                          </p:stCondLst>
                                          <p:endCondLst>
                                            <p:cond evt="onStopAudio" delay="0">
                                              <p:tgtEl>
                                                <p:sldTgt/>
                                              </p:tgtEl>
                                            </p:cond>
                                          </p:endCondLst>
                                        </p:cTn>
                                        <p:tgtEl>
                                          <p:sndTgt r:embed="rId9" name="rr_correct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5" grpId="0"/>
      <p:bldP spid="7" grpId="0"/>
      <p:bldP spid="8" grpId="0"/>
      <p:bldP spid="10" grpId="0"/>
      <p:bldP spid="11" grpId="0"/>
      <p:bldP spid="9"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algn="ctr"/>
            <a:r>
              <a:rPr lang="en-GB" sz="13300" b="1" dirty="0" err="1">
                <a:solidFill>
                  <a:srgbClr val="115076"/>
                </a:solidFill>
                <a:latin typeface="Century Gothic" panose="020B0502020202020204" pitchFamily="34" charset="0"/>
                <a:cs typeface="Calibri" panose="020F0502020204030204" pitchFamily="34" charset="0"/>
              </a:rPr>
              <a:t>rr</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6" name="Rounded Rectangle 5" descr="rectangle"/>
          <p:cNvSpPr/>
          <p:nvPr/>
        </p:nvSpPr>
        <p:spPr>
          <a:xfrm>
            <a:off x="4609214" y="2041451"/>
            <a:ext cx="2971800" cy="2379297"/>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Rectangle 4"/>
          <p:cNvSpPr/>
          <p:nvPr/>
        </p:nvSpPr>
        <p:spPr>
          <a:xfrm>
            <a:off x="5009003" y="3419368"/>
            <a:ext cx="2173993" cy="1015663"/>
          </a:xfrm>
          <a:prstGeom prst="rect">
            <a:avLst/>
          </a:prstGeom>
        </p:spPr>
        <p:txBody>
          <a:bodyPr wrap="none">
            <a:spAutoFit/>
          </a:bodyPr>
          <a:lstStyle/>
          <a:p>
            <a:pPr algn="ctr"/>
            <a:r>
              <a:rPr lang="en-GB" sz="6000" dirty="0" err="1">
                <a:solidFill>
                  <a:srgbClr val="115076"/>
                </a:solidFill>
                <a:latin typeface="Century Gothic" panose="020B0502020202020204" pitchFamily="34" charset="0"/>
                <a:cs typeface="Calibri" panose="020F0502020204030204" pitchFamily="34" charset="0"/>
              </a:rPr>
              <a:t>pe</a:t>
            </a:r>
            <a:r>
              <a:rPr lang="es-CO" sz="6000" dirty="0" err="1">
                <a:solidFill>
                  <a:srgbClr val="E87D1E"/>
                </a:solidFill>
                <a:latin typeface="Century Gothic" panose="020B0502020202020204" pitchFamily="34" charset="0"/>
                <a:cs typeface="Calibri" panose="020F0502020204030204" pitchFamily="34" charset="0"/>
              </a:rPr>
              <a:t>rr</a:t>
            </a:r>
            <a:r>
              <a:rPr lang="en-GB" sz="6000" dirty="0">
                <a:solidFill>
                  <a:srgbClr val="115076"/>
                </a:solidFill>
                <a:latin typeface="Century Gothic" panose="020B0502020202020204" pitchFamily="34" charset="0"/>
                <a:cs typeface="Calibri" panose="020F0502020204030204" pitchFamily="34" charset="0"/>
              </a:rPr>
              <a:t>o</a:t>
            </a:r>
            <a:endParaRPr lang="en-GB" sz="6000" dirty="0">
              <a:solidFill>
                <a:srgbClr val="115076"/>
              </a:solidFill>
            </a:endParaRPr>
          </a:p>
        </p:txBody>
      </p:sp>
      <p:sp>
        <p:nvSpPr>
          <p:cNvPr id="7" name="TextBox 6"/>
          <p:cNvSpPr txBox="1"/>
          <p:nvPr/>
        </p:nvSpPr>
        <p:spPr>
          <a:xfrm>
            <a:off x="1165314" y="130267"/>
            <a:ext cx="2589218"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co</a:t>
            </a:r>
            <a:r>
              <a:rPr lang="es-CO" sz="6000" dirty="0">
                <a:solidFill>
                  <a:srgbClr val="E87D1E"/>
                </a:solidFill>
                <a:latin typeface="Century Gothic" panose="020B0502020202020204" pitchFamily="34" charset="0"/>
                <a:cs typeface="Calibri" panose="020F0502020204030204" pitchFamily="34" charset="0"/>
              </a:rPr>
              <a:t>rr</a:t>
            </a:r>
            <a:r>
              <a:rPr lang="es-CO" sz="6000" dirty="0">
                <a:solidFill>
                  <a:srgbClr val="115076"/>
                </a:solidFill>
                <a:latin typeface="Century Gothic" panose="020B0502020202020204" pitchFamily="34" charset="0"/>
                <a:cs typeface="Calibri" panose="020F0502020204030204" pitchFamily="34" charset="0"/>
              </a:rPr>
              <a:t>er</a:t>
            </a:r>
          </a:p>
        </p:txBody>
      </p:sp>
      <p:sp>
        <p:nvSpPr>
          <p:cNvPr id="8" name="TextBox 7"/>
          <p:cNvSpPr txBox="1"/>
          <p:nvPr/>
        </p:nvSpPr>
        <p:spPr>
          <a:xfrm>
            <a:off x="1008861" y="3361621"/>
            <a:ext cx="2656951"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ce</a:t>
            </a:r>
            <a:r>
              <a:rPr lang="es-CO" sz="6000" dirty="0">
                <a:solidFill>
                  <a:srgbClr val="E87D1E"/>
                </a:solidFill>
                <a:latin typeface="Century Gothic" panose="020B0502020202020204" pitchFamily="34" charset="0"/>
                <a:cs typeface="Calibri" panose="020F0502020204030204" pitchFamily="34" charset="0"/>
              </a:rPr>
              <a:t>rr</a:t>
            </a:r>
            <a:r>
              <a:rPr lang="es-CO" sz="6000" dirty="0">
                <a:solidFill>
                  <a:srgbClr val="115076"/>
                </a:solidFill>
                <a:latin typeface="Century Gothic" panose="020B0502020202020204" pitchFamily="34" charset="0"/>
                <a:cs typeface="Calibri" panose="020F0502020204030204" pitchFamily="34" charset="0"/>
              </a:rPr>
              <a:t>ar</a:t>
            </a:r>
          </a:p>
        </p:txBody>
      </p:sp>
      <p:sp>
        <p:nvSpPr>
          <p:cNvPr id="10" name="TextBox 9"/>
          <p:cNvSpPr txBox="1"/>
          <p:nvPr/>
        </p:nvSpPr>
        <p:spPr>
          <a:xfrm>
            <a:off x="4428066" y="4422057"/>
            <a:ext cx="3335867"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co</a:t>
            </a:r>
            <a:r>
              <a:rPr lang="es-CO" sz="6000" dirty="0">
                <a:solidFill>
                  <a:srgbClr val="E87D1E"/>
                </a:solidFill>
                <a:latin typeface="Century Gothic" panose="020B0502020202020204" pitchFamily="34" charset="0"/>
                <a:cs typeface="Calibri" panose="020F0502020204030204" pitchFamily="34" charset="0"/>
              </a:rPr>
              <a:t>rr</a:t>
            </a:r>
            <a:r>
              <a:rPr lang="es-CO" sz="6000" dirty="0">
                <a:solidFill>
                  <a:srgbClr val="115076"/>
                </a:solidFill>
                <a:latin typeface="Century Gothic" panose="020B0502020202020204" pitchFamily="34" charset="0"/>
                <a:cs typeface="Calibri" panose="020F0502020204030204" pitchFamily="34" charset="0"/>
              </a:rPr>
              <a:t>eo</a:t>
            </a:r>
          </a:p>
        </p:txBody>
      </p:sp>
      <p:sp>
        <p:nvSpPr>
          <p:cNvPr id="11" name="TextBox 10"/>
          <p:cNvSpPr txBox="1"/>
          <p:nvPr/>
        </p:nvSpPr>
        <p:spPr>
          <a:xfrm>
            <a:off x="8359650" y="184667"/>
            <a:ext cx="3335867"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ba</a:t>
            </a:r>
            <a:r>
              <a:rPr lang="es-CO" sz="6000" dirty="0">
                <a:solidFill>
                  <a:srgbClr val="E87D1E"/>
                </a:solidFill>
                <a:latin typeface="Century Gothic" panose="020B0502020202020204" pitchFamily="34" charset="0"/>
                <a:cs typeface="Calibri" panose="020F0502020204030204" pitchFamily="34" charset="0"/>
              </a:rPr>
              <a:t>rr</a:t>
            </a:r>
            <a:r>
              <a:rPr lang="es-CO" sz="6000" dirty="0">
                <a:solidFill>
                  <a:srgbClr val="115076"/>
                </a:solidFill>
                <a:latin typeface="Century Gothic" panose="020B0502020202020204" pitchFamily="34" charset="0"/>
                <a:cs typeface="Calibri" panose="020F0502020204030204" pitchFamily="34" charset="0"/>
              </a:rPr>
              <a:t>io</a:t>
            </a:r>
          </a:p>
        </p:txBody>
      </p:sp>
      <p:sp>
        <p:nvSpPr>
          <p:cNvPr id="9" name="TextBox 8"/>
          <p:cNvSpPr txBox="1"/>
          <p:nvPr/>
        </p:nvSpPr>
        <p:spPr>
          <a:xfrm>
            <a:off x="7980803" y="3331640"/>
            <a:ext cx="4099895"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co</a:t>
            </a:r>
            <a:r>
              <a:rPr lang="es-CO" sz="6000" dirty="0">
                <a:solidFill>
                  <a:srgbClr val="E87D1E"/>
                </a:solidFill>
                <a:latin typeface="Century Gothic" panose="020B0502020202020204" pitchFamily="34" charset="0"/>
                <a:cs typeface="Calibri" panose="020F0502020204030204" pitchFamily="34" charset="0"/>
              </a:rPr>
              <a:t>rr</a:t>
            </a:r>
            <a:r>
              <a:rPr lang="es-CO" sz="6000" dirty="0">
                <a:solidFill>
                  <a:srgbClr val="115076"/>
                </a:solidFill>
                <a:latin typeface="Century Gothic" panose="020B0502020202020204" pitchFamily="34" charset="0"/>
                <a:cs typeface="Calibri" panose="020F0502020204030204" pitchFamily="34" charset="0"/>
              </a:rPr>
              <a:t>ecto</a:t>
            </a:r>
          </a:p>
        </p:txBody>
      </p:sp>
      <p:sp>
        <p:nvSpPr>
          <p:cNvPr id="18" name="TextBox 17"/>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803075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rr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rr_perro.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subTnLst>
                                    <p:audio>
                                      <p:cMediaNode>
                                        <p:cTn display="0" masterRel="sameClick">
                                          <p:stCondLst>
                                            <p:cond evt="begin" delay="0">
                                              <p:tn val="18"/>
                                            </p:cond>
                                          </p:stCondLst>
                                          <p:endCondLst>
                                            <p:cond evt="onStopAudio" delay="0">
                                              <p:tgtEl>
                                                <p:sldTgt/>
                                              </p:tgtEl>
                                            </p:cond>
                                          </p:endCondLst>
                                        </p:cTn>
                                        <p:tgtEl>
                                          <p:sndTgt r:embed="rId5" name="rr_correr.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subTnLst>
                                    <p:audio>
                                      <p:cMediaNode>
                                        <p:cTn display="0" masterRel="sameClick">
                                          <p:stCondLst>
                                            <p:cond evt="begin" delay="0">
                                              <p:tn val="23"/>
                                            </p:cond>
                                          </p:stCondLst>
                                          <p:endCondLst>
                                            <p:cond evt="onStopAudio" delay="0">
                                              <p:tgtEl>
                                                <p:sldTgt/>
                                              </p:tgtEl>
                                            </p:cond>
                                          </p:endCondLst>
                                        </p:cTn>
                                        <p:tgtEl>
                                          <p:sndTgt r:embed="rId6" name="rr_barrio.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subTnLst>
                                    <p:audio>
                                      <p:cMediaNode>
                                        <p:cTn display="0" masterRel="sameClick">
                                          <p:stCondLst>
                                            <p:cond evt="begin" delay="0">
                                              <p:tn val="28"/>
                                            </p:cond>
                                          </p:stCondLst>
                                          <p:endCondLst>
                                            <p:cond evt="onStopAudio" delay="0">
                                              <p:tgtEl>
                                                <p:sldTgt/>
                                              </p:tgtEl>
                                            </p:cond>
                                          </p:endCondLst>
                                        </p:cTn>
                                        <p:tgtEl>
                                          <p:sndTgt r:embed="rId7" name="rr_cerrar.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subTnLst>
                                    <p:audio>
                                      <p:cMediaNode>
                                        <p:cTn display="0" masterRel="sameClick">
                                          <p:stCondLst>
                                            <p:cond evt="begin" delay="0">
                                              <p:tn val="33"/>
                                            </p:cond>
                                          </p:stCondLst>
                                          <p:endCondLst>
                                            <p:cond evt="onStopAudio" delay="0">
                                              <p:tgtEl>
                                                <p:sldTgt/>
                                              </p:tgtEl>
                                            </p:cond>
                                          </p:endCondLst>
                                        </p:cTn>
                                        <p:tgtEl>
                                          <p:sndTgt r:embed="rId8" name="rr_correo.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subTnLst>
                                    <p:audio>
                                      <p:cMediaNode>
                                        <p:cTn display="0" masterRel="sameClick">
                                          <p:stCondLst>
                                            <p:cond evt="begin" delay="0">
                                              <p:tn val="38"/>
                                            </p:cond>
                                          </p:stCondLst>
                                          <p:endCondLst>
                                            <p:cond evt="onStopAudio" delay="0">
                                              <p:tgtEl>
                                                <p:sldTgt/>
                                              </p:tgtEl>
                                            </p:cond>
                                          </p:endCondLst>
                                        </p:cTn>
                                        <p:tgtEl>
                                          <p:sndTgt r:embed="rId9" name="rr_correct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5" grpId="0"/>
      <p:bldP spid="7" grpId="0"/>
      <p:bldP spid="8" grpId="0"/>
      <p:bldP spid="10" grpId="0"/>
      <p:bldP spid="11" grpId="0"/>
      <p:bldP spid="9"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7314" y="0"/>
            <a:ext cx="10515600" cy="1325563"/>
          </a:xfrm>
        </p:spPr>
        <p:txBody>
          <a:bodyPr>
            <a:noAutofit/>
          </a:bodyPr>
          <a:lstStyle/>
          <a:p>
            <a:pPr algn="ctr"/>
            <a:r>
              <a:rPr lang="en-GB" sz="12000" b="1" dirty="0" err="1">
                <a:solidFill>
                  <a:srgbClr val="115076"/>
                </a:solidFill>
                <a:latin typeface="Century Gothic" panose="020B0502020202020204" pitchFamily="34" charset="0"/>
                <a:cs typeface="Calibri" panose="020F0502020204030204" pitchFamily="34" charset="0"/>
              </a:rPr>
              <a:t>rr</a:t>
            </a:r>
            <a:endParaRPr lang="en-GB" sz="12000" b="1" dirty="0">
              <a:solidFill>
                <a:srgbClr val="115076"/>
              </a:solidFill>
              <a:latin typeface="Century Gothic" panose="020B0502020202020204" pitchFamily="34" charset="0"/>
              <a:cs typeface="Calibri" panose="020F0502020204030204" pitchFamily="34" charset="0"/>
            </a:endParaRPr>
          </a:p>
        </p:txBody>
      </p:sp>
      <p:sp>
        <p:nvSpPr>
          <p:cNvPr id="6" name="Rounded Rectangle 5" descr="rectangle"/>
          <p:cNvSpPr/>
          <p:nvPr/>
        </p:nvSpPr>
        <p:spPr>
          <a:xfrm>
            <a:off x="4609214" y="2041451"/>
            <a:ext cx="2971800" cy="2379297"/>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Rectangle 4"/>
          <p:cNvSpPr/>
          <p:nvPr/>
        </p:nvSpPr>
        <p:spPr>
          <a:xfrm>
            <a:off x="5009003" y="3419368"/>
            <a:ext cx="2173993" cy="1015663"/>
          </a:xfrm>
          <a:prstGeom prst="rect">
            <a:avLst/>
          </a:prstGeom>
        </p:spPr>
        <p:txBody>
          <a:bodyPr wrap="none">
            <a:spAutoFit/>
          </a:bodyPr>
          <a:lstStyle/>
          <a:p>
            <a:pPr algn="ctr"/>
            <a:r>
              <a:rPr lang="en-GB" sz="6000" dirty="0" err="1">
                <a:solidFill>
                  <a:srgbClr val="115076"/>
                </a:solidFill>
                <a:latin typeface="Century Gothic" panose="020B0502020202020204" pitchFamily="34" charset="0"/>
                <a:cs typeface="Calibri" panose="020F0502020204030204" pitchFamily="34" charset="0"/>
              </a:rPr>
              <a:t>pe</a:t>
            </a:r>
            <a:r>
              <a:rPr lang="es-CO" sz="6000" dirty="0" err="1">
                <a:solidFill>
                  <a:srgbClr val="E87D1E"/>
                </a:solidFill>
                <a:latin typeface="Century Gothic" panose="020B0502020202020204" pitchFamily="34" charset="0"/>
                <a:cs typeface="Calibri" panose="020F0502020204030204" pitchFamily="34" charset="0"/>
              </a:rPr>
              <a:t>rr</a:t>
            </a:r>
            <a:r>
              <a:rPr lang="en-GB" sz="6000" dirty="0">
                <a:solidFill>
                  <a:srgbClr val="115076"/>
                </a:solidFill>
                <a:latin typeface="Century Gothic" panose="020B0502020202020204" pitchFamily="34" charset="0"/>
                <a:cs typeface="Calibri" panose="020F0502020204030204" pitchFamily="34" charset="0"/>
              </a:rPr>
              <a:t>o</a:t>
            </a:r>
            <a:endParaRPr lang="en-GB" sz="6000" dirty="0">
              <a:solidFill>
                <a:srgbClr val="115076"/>
              </a:solidFill>
            </a:endParaRPr>
          </a:p>
        </p:txBody>
      </p:sp>
      <p:sp>
        <p:nvSpPr>
          <p:cNvPr id="7" name="TextBox 6"/>
          <p:cNvSpPr txBox="1"/>
          <p:nvPr/>
        </p:nvSpPr>
        <p:spPr>
          <a:xfrm>
            <a:off x="1165314" y="130267"/>
            <a:ext cx="2589218"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co</a:t>
            </a:r>
            <a:r>
              <a:rPr lang="es-CO" sz="6000" dirty="0">
                <a:solidFill>
                  <a:srgbClr val="E87D1E"/>
                </a:solidFill>
                <a:latin typeface="Century Gothic" panose="020B0502020202020204" pitchFamily="34" charset="0"/>
                <a:cs typeface="Calibri" panose="020F0502020204030204" pitchFamily="34" charset="0"/>
              </a:rPr>
              <a:t>rr</a:t>
            </a:r>
            <a:r>
              <a:rPr lang="es-CO" sz="6000" dirty="0">
                <a:solidFill>
                  <a:srgbClr val="115076"/>
                </a:solidFill>
                <a:latin typeface="Century Gothic" panose="020B0502020202020204" pitchFamily="34" charset="0"/>
                <a:cs typeface="Calibri" panose="020F0502020204030204" pitchFamily="34" charset="0"/>
              </a:rPr>
              <a:t>er</a:t>
            </a:r>
          </a:p>
        </p:txBody>
      </p:sp>
      <p:sp>
        <p:nvSpPr>
          <p:cNvPr id="8" name="TextBox 7"/>
          <p:cNvSpPr txBox="1"/>
          <p:nvPr/>
        </p:nvSpPr>
        <p:spPr>
          <a:xfrm>
            <a:off x="1008861" y="3361621"/>
            <a:ext cx="2656951"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ce</a:t>
            </a:r>
            <a:r>
              <a:rPr lang="es-CO" sz="6000" dirty="0">
                <a:solidFill>
                  <a:srgbClr val="E87D1E"/>
                </a:solidFill>
                <a:latin typeface="Century Gothic" panose="020B0502020202020204" pitchFamily="34" charset="0"/>
                <a:cs typeface="Calibri" panose="020F0502020204030204" pitchFamily="34" charset="0"/>
              </a:rPr>
              <a:t>rr</a:t>
            </a:r>
            <a:r>
              <a:rPr lang="es-CO" sz="6000" dirty="0">
                <a:solidFill>
                  <a:srgbClr val="115076"/>
                </a:solidFill>
                <a:latin typeface="Century Gothic" panose="020B0502020202020204" pitchFamily="34" charset="0"/>
                <a:cs typeface="Calibri" panose="020F0502020204030204" pitchFamily="34" charset="0"/>
              </a:rPr>
              <a:t>ar</a:t>
            </a:r>
          </a:p>
        </p:txBody>
      </p:sp>
      <p:sp>
        <p:nvSpPr>
          <p:cNvPr id="10" name="TextBox 9"/>
          <p:cNvSpPr txBox="1"/>
          <p:nvPr/>
        </p:nvSpPr>
        <p:spPr>
          <a:xfrm>
            <a:off x="4428066" y="4422057"/>
            <a:ext cx="3335867"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co</a:t>
            </a:r>
            <a:r>
              <a:rPr lang="es-CO" sz="6000" dirty="0">
                <a:solidFill>
                  <a:srgbClr val="E87D1E"/>
                </a:solidFill>
                <a:latin typeface="Century Gothic" panose="020B0502020202020204" pitchFamily="34" charset="0"/>
                <a:cs typeface="Calibri" panose="020F0502020204030204" pitchFamily="34" charset="0"/>
              </a:rPr>
              <a:t>rr</a:t>
            </a:r>
            <a:r>
              <a:rPr lang="es-CO" sz="6000" dirty="0">
                <a:solidFill>
                  <a:srgbClr val="115076"/>
                </a:solidFill>
                <a:latin typeface="Century Gothic" panose="020B0502020202020204" pitchFamily="34" charset="0"/>
                <a:cs typeface="Calibri" panose="020F0502020204030204" pitchFamily="34" charset="0"/>
              </a:rPr>
              <a:t>eo</a:t>
            </a:r>
          </a:p>
        </p:txBody>
      </p:sp>
      <p:sp>
        <p:nvSpPr>
          <p:cNvPr id="11" name="TextBox 10"/>
          <p:cNvSpPr txBox="1"/>
          <p:nvPr/>
        </p:nvSpPr>
        <p:spPr>
          <a:xfrm>
            <a:off x="8359650" y="184667"/>
            <a:ext cx="3335867"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ba</a:t>
            </a:r>
            <a:r>
              <a:rPr lang="es-CO" sz="6000" dirty="0">
                <a:solidFill>
                  <a:srgbClr val="E87D1E"/>
                </a:solidFill>
                <a:latin typeface="Century Gothic" panose="020B0502020202020204" pitchFamily="34" charset="0"/>
                <a:cs typeface="Calibri" panose="020F0502020204030204" pitchFamily="34" charset="0"/>
              </a:rPr>
              <a:t>rr</a:t>
            </a:r>
            <a:r>
              <a:rPr lang="es-CO" sz="6000" dirty="0">
                <a:solidFill>
                  <a:srgbClr val="115076"/>
                </a:solidFill>
                <a:latin typeface="Century Gothic" panose="020B0502020202020204" pitchFamily="34" charset="0"/>
                <a:cs typeface="Calibri" panose="020F0502020204030204" pitchFamily="34" charset="0"/>
              </a:rPr>
              <a:t>io</a:t>
            </a:r>
          </a:p>
        </p:txBody>
      </p:sp>
      <p:sp>
        <p:nvSpPr>
          <p:cNvPr id="9" name="TextBox 8"/>
          <p:cNvSpPr txBox="1"/>
          <p:nvPr/>
        </p:nvSpPr>
        <p:spPr>
          <a:xfrm>
            <a:off x="7980803" y="3331640"/>
            <a:ext cx="4099895"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co</a:t>
            </a:r>
            <a:r>
              <a:rPr lang="es-CO" sz="6000" dirty="0">
                <a:solidFill>
                  <a:srgbClr val="E87D1E"/>
                </a:solidFill>
                <a:latin typeface="Century Gothic" panose="020B0502020202020204" pitchFamily="34" charset="0"/>
                <a:cs typeface="Calibri" panose="020F0502020204030204" pitchFamily="34" charset="0"/>
              </a:rPr>
              <a:t>rr</a:t>
            </a:r>
            <a:r>
              <a:rPr lang="es-CO" sz="6000" dirty="0">
                <a:solidFill>
                  <a:srgbClr val="115076"/>
                </a:solidFill>
                <a:latin typeface="Century Gothic" panose="020B0502020202020204" pitchFamily="34" charset="0"/>
                <a:cs typeface="Calibri" panose="020F0502020204030204" pitchFamily="34" charset="0"/>
              </a:rPr>
              <a:t>ecto</a:t>
            </a:r>
          </a:p>
        </p:txBody>
      </p:sp>
      <p:sp>
        <p:nvSpPr>
          <p:cNvPr id="18" name="TextBox 17"/>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530563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5" grpId="0"/>
      <p:bldP spid="7" grpId="0"/>
      <p:bldP spid="8" grpId="0"/>
      <p:bldP spid="10" grpId="0"/>
      <p:bldP spid="11" grpId="0"/>
      <p:bldP spid="9"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sz="13300" b="1" dirty="0">
                <a:solidFill>
                  <a:srgbClr val="115076"/>
                </a:solidFill>
                <a:latin typeface="Century Gothic" panose="020B0502020202020204" pitchFamily="34" charset="0"/>
                <a:cs typeface="Calibri" panose="020F0502020204030204" pitchFamily="34" charset="0"/>
              </a:rPr>
              <a:t>r</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5" name="Rounded Rectangle 4" descr="rectangle"/>
          <p:cNvSpPr/>
          <p:nvPr/>
        </p:nvSpPr>
        <p:spPr>
          <a:xfrm>
            <a:off x="4393204" y="1792908"/>
            <a:ext cx="3453623" cy="2601706"/>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4" name="Picture 13" descr="cartoon holding hands up to show the word 'but'"/>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540737" y="2039949"/>
            <a:ext cx="1158555" cy="1581772"/>
          </a:xfrm>
          <a:prstGeom prst="rect">
            <a:avLst/>
          </a:prstGeom>
        </p:spPr>
      </p:pic>
      <p:sp>
        <p:nvSpPr>
          <p:cNvPr id="4" name="Rectangle 3"/>
          <p:cNvSpPr/>
          <p:nvPr/>
        </p:nvSpPr>
        <p:spPr>
          <a:xfrm>
            <a:off x="5124419" y="3378951"/>
            <a:ext cx="1943161" cy="1015663"/>
          </a:xfrm>
          <a:prstGeom prst="rect">
            <a:avLst/>
          </a:prstGeom>
        </p:spPr>
        <p:txBody>
          <a:bodyPr wrap="none">
            <a:spAutoFit/>
          </a:bodyPr>
          <a:lstStyle/>
          <a:p>
            <a:pPr algn="ctr"/>
            <a:r>
              <a:rPr lang="en-GB" sz="6000" dirty="0">
                <a:solidFill>
                  <a:srgbClr val="115076"/>
                </a:solidFill>
                <a:latin typeface="Century Gothic" panose="020B0502020202020204" pitchFamily="34" charset="0"/>
                <a:cs typeface="Calibri" panose="020F0502020204030204" pitchFamily="34" charset="0"/>
              </a:rPr>
              <a:t>pe</a:t>
            </a:r>
            <a:r>
              <a:rPr lang="en-GB" sz="6000" dirty="0">
                <a:solidFill>
                  <a:srgbClr val="E87D1E"/>
                </a:solidFill>
                <a:latin typeface="Century Gothic" panose="020B0502020202020204" pitchFamily="34" charset="0"/>
                <a:cs typeface="Calibri" panose="020F0502020204030204" pitchFamily="34" charset="0"/>
              </a:rPr>
              <a:t>r</a:t>
            </a:r>
            <a:r>
              <a:rPr lang="en-GB" sz="6000" dirty="0">
                <a:solidFill>
                  <a:srgbClr val="115076"/>
                </a:solidFill>
                <a:latin typeface="Century Gothic" panose="020B0502020202020204" pitchFamily="34" charset="0"/>
                <a:cs typeface="Calibri" panose="020F0502020204030204" pitchFamily="34" charset="0"/>
              </a:rPr>
              <a:t>o</a:t>
            </a:r>
            <a:endParaRPr lang="en-GB" sz="6000" dirty="0">
              <a:solidFill>
                <a:srgbClr val="115076"/>
              </a:solidFill>
            </a:endParaRPr>
          </a:p>
        </p:txBody>
      </p:sp>
      <p:sp>
        <p:nvSpPr>
          <p:cNvPr id="6" name="Rectangle 5"/>
          <p:cNvSpPr/>
          <p:nvPr/>
        </p:nvSpPr>
        <p:spPr>
          <a:xfrm>
            <a:off x="1011282" y="205291"/>
            <a:ext cx="1943161" cy="1015663"/>
          </a:xfrm>
          <a:prstGeom prst="rect">
            <a:avLst/>
          </a:prstGeom>
        </p:spPr>
        <p:txBody>
          <a:bodyPr wrap="none">
            <a:spAutoFit/>
          </a:bodyPr>
          <a:lstStyle/>
          <a:p>
            <a:pPr algn="ctr"/>
            <a:r>
              <a:rPr lang="en-GB" sz="6000" dirty="0" err="1">
                <a:solidFill>
                  <a:srgbClr val="115076"/>
                </a:solidFill>
                <a:latin typeface="Century Gothic" panose="020B0502020202020204" pitchFamily="34" charset="0"/>
                <a:cs typeface="Calibri" panose="020F0502020204030204" pitchFamily="34" charset="0"/>
              </a:rPr>
              <a:t>ca</a:t>
            </a:r>
            <a:r>
              <a:rPr lang="en-GB" sz="6000" dirty="0" err="1">
                <a:solidFill>
                  <a:srgbClr val="E87D1E"/>
                </a:solidFill>
                <a:latin typeface="Century Gothic" panose="020B0502020202020204" pitchFamily="34" charset="0"/>
                <a:cs typeface="Calibri" panose="020F0502020204030204" pitchFamily="34" charset="0"/>
              </a:rPr>
              <a:t>r</a:t>
            </a:r>
            <a:r>
              <a:rPr lang="en-GB" sz="6000" dirty="0" err="1">
                <a:solidFill>
                  <a:srgbClr val="115076"/>
                </a:solidFill>
                <a:latin typeface="Century Gothic" panose="020B0502020202020204" pitchFamily="34" charset="0"/>
                <a:cs typeface="Calibri" panose="020F0502020204030204" pitchFamily="34" charset="0"/>
              </a:rPr>
              <a:t>o</a:t>
            </a:r>
            <a:endParaRPr lang="en-GB" sz="6000" dirty="0">
              <a:solidFill>
                <a:srgbClr val="E87D1E"/>
              </a:solidFill>
            </a:endParaRPr>
          </a:p>
        </p:txBody>
      </p:sp>
      <p:sp>
        <p:nvSpPr>
          <p:cNvPr id="9" name="Rectangle 8"/>
          <p:cNvSpPr/>
          <p:nvPr/>
        </p:nvSpPr>
        <p:spPr>
          <a:xfrm>
            <a:off x="1168895" y="3321398"/>
            <a:ext cx="1893467" cy="1015663"/>
          </a:xfrm>
          <a:prstGeom prst="rect">
            <a:avLst/>
          </a:prstGeom>
        </p:spPr>
        <p:txBody>
          <a:bodyPr wrap="none">
            <a:spAutoFit/>
          </a:bodyPr>
          <a:lstStyle/>
          <a:p>
            <a:pPr algn="ctr"/>
            <a:r>
              <a:rPr lang="en-GB" sz="6000" dirty="0" err="1">
                <a:solidFill>
                  <a:srgbClr val="115076"/>
                </a:solidFill>
                <a:latin typeface="Century Gothic" panose="020B0502020202020204" pitchFamily="34" charset="0"/>
                <a:cs typeface="Calibri" panose="020F0502020204030204" pitchFamily="34" charset="0"/>
              </a:rPr>
              <a:t>se</a:t>
            </a:r>
            <a:r>
              <a:rPr lang="en-GB" sz="6000" dirty="0" err="1">
                <a:solidFill>
                  <a:srgbClr val="E87D1E"/>
                </a:solidFill>
                <a:latin typeface="Century Gothic" panose="020B0502020202020204" pitchFamily="34" charset="0"/>
                <a:cs typeface="Calibri" panose="020F0502020204030204" pitchFamily="34" charset="0"/>
              </a:rPr>
              <a:t>r</a:t>
            </a:r>
            <a:r>
              <a:rPr lang="en-GB" sz="6000" dirty="0" err="1">
                <a:solidFill>
                  <a:srgbClr val="115076"/>
                </a:solidFill>
                <a:latin typeface="Century Gothic" panose="020B0502020202020204" pitchFamily="34" charset="0"/>
                <a:cs typeface="Calibri" panose="020F0502020204030204" pitchFamily="34" charset="0"/>
              </a:rPr>
              <a:t>ia</a:t>
            </a:r>
            <a:endParaRPr lang="en-GB" sz="6000" dirty="0">
              <a:solidFill>
                <a:srgbClr val="115076"/>
              </a:solidFill>
            </a:endParaRPr>
          </a:p>
        </p:txBody>
      </p:sp>
      <p:pic>
        <p:nvPicPr>
          <p:cNvPr id="30726" name="Picture 6" descr="Woman with dark brown hai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64721" y="4178711"/>
            <a:ext cx="1897641" cy="174583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4975340" y="4637314"/>
            <a:ext cx="2241319" cy="1015663"/>
          </a:xfrm>
          <a:prstGeom prst="rect">
            <a:avLst/>
          </a:prstGeom>
        </p:spPr>
        <p:txBody>
          <a:bodyPr wrap="none">
            <a:spAutoFit/>
          </a:bodyPr>
          <a:lstStyle/>
          <a:p>
            <a:r>
              <a:rPr lang="en-GB" sz="6000" dirty="0">
                <a:solidFill>
                  <a:srgbClr val="115076"/>
                </a:solidFill>
                <a:latin typeface="Century Gothic" panose="020B0502020202020204" pitchFamily="34" charset="0"/>
                <a:cs typeface="Calibri" panose="020F0502020204030204" pitchFamily="34" charset="0"/>
              </a:rPr>
              <a:t>sob</a:t>
            </a:r>
            <a:r>
              <a:rPr lang="en-GB" sz="6000" dirty="0">
                <a:solidFill>
                  <a:srgbClr val="E87D1E"/>
                </a:solidFill>
                <a:latin typeface="Century Gothic" panose="020B0502020202020204" pitchFamily="34" charset="0"/>
                <a:cs typeface="Calibri" panose="020F0502020204030204" pitchFamily="34" charset="0"/>
              </a:rPr>
              <a:t>r</a:t>
            </a:r>
            <a:r>
              <a:rPr lang="en-GB" sz="6000" dirty="0">
                <a:solidFill>
                  <a:srgbClr val="115076"/>
                </a:solidFill>
                <a:latin typeface="Century Gothic" panose="020B0502020202020204" pitchFamily="34" charset="0"/>
                <a:cs typeface="Calibri" panose="020F0502020204030204" pitchFamily="34" charset="0"/>
              </a:rPr>
              <a:t>e</a:t>
            </a:r>
            <a:endParaRPr lang="en-GB" sz="6000" dirty="0">
              <a:solidFill>
                <a:srgbClr val="115076"/>
              </a:solidFill>
            </a:endParaRPr>
          </a:p>
        </p:txBody>
      </p:sp>
      <p:sp>
        <p:nvSpPr>
          <p:cNvPr id="16" name="TextBox 15"/>
          <p:cNvSpPr txBox="1"/>
          <p:nvPr/>
        </p:nvSpPr>
        <p:spPr>
          <a:xfrm>
            <a:off x="3937182" y="5443070"/>
            <a:ext cx="4252927" cy="584775"/>
          </a:xfrm>
          <a:prstGeom prst="rect">
            <a:avLst/>
          </a:prstGeom>
          <a:noFill/>
        </p:spPr>
        <p:txBody>
          <a:bodyPr wrap="square" rtlCol="0">
            <a:spAutoFit/>
          </a:bodyPr>
          <a:lstStyle/>
          <a:p>
            <a:pPr algn="ctr"/>
            <a:r>
              <a:rPr lang="en-GB" sz="3200" dirty="0">
                <a:solidFill>
                  <a:srgbClr val="115076"/>
                </a:solidFill>
                <a:latin typeface="Century Gothic" panose="020B0502020202020204" pitchFamily="34" charset="0"/>
                <a:cs typeface="Calibri" panose="020F0502020204030204" pitchFamily="34" charset="0"/>
              </a:rPr>
              <a:t>[about; on top of]</a:t>
            </a:r>
          </a:p>
        </p:txBody>
      </p:sp>
      <p:sp>
        <p:nvSpPr>
          <p:cNvPr id="7" name="Rectangle 6"/>
          <p:cNvSpPr/>
          <p:nvPr/>
        </p:nvSpPr>
        <p:spPr>
          <a:xfrm>
            <a:off x="9088488" y="205291"/>
            <a:ext cx="1968809" cy="1015663"/>
          </a:xfrm>
          <a:prstGeom prst="rect">
            <a:avLst/>
          </a:prstGeom>
        </p:spPr>
        <p:txBody>
          <a:bodyPr wrap="none">
            <a:spAutoFit/>
          </a:bodyPr>
          <a:lstStyle/>
          <a:p>
            <a:pPr algn="ctr"/>
            <a:r>
              <a:rPr lang="en-GB" sz="6000" dirty="0" err="1">
                <a:solidFill>
                  <a:srgbClr val="115076"/>
                </a:solidFill>
                <a:latin typeface="Century Gothic" panose="020B0502020202020204" pitchFamily="34" charset="0"/>
                <a:cs typeface="Calibri" panose="020F0502020204030204" pitchFamily="34" charset="0"/>
              </a:rPr>
              <a:t>ab</a:t>
            </a:r>
            <a:r>
              <a:rPr lang="en-GB" sz="6000" dirty="0" err="1">
                <a:solidFill>
                  <a:srgbClr val="E87D1E"/>
                </a:solidFill>
                <a:latin typeface="Century Gothic" panose="020B0502020202020204" pitchFamily="34" charset="0"/>
                <a:cs typeface="Calibri" panose="020F0502020204030204" pitchFamily="34" charset="0"/>
              </a:rPr>
              <a:t>r</a:t>
            </a:r>
            <a:r>
              <a:rPr lang="en-GB" sz="6000" dirty="0" err="1">
                <a:solidFill>
                  <a:srgbClr val="115076"/>
                </a:solidFill>
                <a:latin typeface="Century Gothic" panose="020B0502020202020204" pitchFamily="34" charset="0"/>
                <a:cs typeface="Calibri" panose="020F0502020204030204" pitchFamily="34" charset="0"/>
              </a:rPr>
              <a:t>o</a:t>
            </a:r>
            <a:endParaRPr lang="en-GB" sz="6000" dirty="0">
              <a:solidFill>
                <a:srgbClr val="E87D1E"/>
              </a:solidFill>
            </a:endParaRPr>
          </a:p>
        </p:txBody>
      </p:sp>
      <p:pic>
        <p:nvPicPr>
          <p:cNvPr id="12" name="Picture 11" descr="boy opening a doo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349236" y="1220954"/>
            <a:ext cx="1635585" cy="1635585"/>
          </a:xfrm>
          <a:prstGeom prst="rect">
            <a:avLst/>
          </a:prstGeom>
        </p:spPr>
      </p:pic>
      <p:sp>
        <p:nvSpPr>
          <p:cNvPr id="8" name="Rectangle 7"/>
          <p:cNvSpPr/>
          <p:nvPr/>
        </p:nvSpPr>
        <p:spPr>
          <a:xfrm>
            <a:off x="8994360" y="3304263"/>
            <a:ext cx="2962671" cy="1015663"/>
          </a:xfrm>
          <a:prstGeom prst="rect">
            <a:avLst/>
          </a:prstGeom>
        </p:spPr>
        <p:txBody>
          <a:bodyPr wrap="none">
            <a:spAutoFit/>
          </a:bodyPr>
          <a:lstStyle/>
          <a:p>
            <a:r>
              <a:rPr lang="en-GB" sz="6000" dirty="0">
                <a:solidFill>
                  <a:srgbClr val="115076"/>
                </a:solidFill>
                <a:latin typeface="Century Gothic" panose="020B0502020202020204" pitchFamily="34" charset="0"/>
                <a:cs typeface="Calibri" panose="020F0502020204030204" pitchFamily="34" charset="0"/>
              </a:rPr>
              <a:t>F</a:t>
            </a:r>
            <a:r>
              <a:rPr lang="en-GB" sz="6000" dirty="0">
                <a:solidFill>
                  <a:srgbClr val="E87D1E"/>
                </a:solidFill>
                <a:latin typeface="Century Gothic" panose="020B0502020202020204" pitchFamily="34" charset="0"/>
                <a:cs typeface="Calibri" panose="020F0502020204030204" pitchFamily="34" charset="0"/>
              </a:rPr>
              <a:t>r</a:t>
            </a:r>
            <a:r>
              <a:rPr lang="en-GB" sz="6000" dirty="0">
                <a:solidFill>
                  <a:srgbClr val="115076"/>
                </a:solidFill>
                <a:latin typeface="Century Gothic" panose="020B0502020202020204" pitchFamily="34" charset="0"/>
                <a:cs typeface="Calibri" panose="020F0502020204030204" pitchFamily="34" charset="0"/>
              </a:rPr>
              <a:t>ancia</a:t>
            </a:r>
            <a:endParaRPr lang="en-GB" sz="6000" dirty="0">
              <a:solidFill>
                <a:srgbClr val="115076"/>
              </a:solidFill>
            </a:endParaRPr>
          </a:p>
        </p:txBody>
      </p:sp>
      <p:sp>
        <p:nvSpPr>
          <p:cNvPr id="19" name="TextBox 18"/>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pic>
        <p:nvPicPr>
          <p:cNvPr id="1026" name="Picture 2" descr="France, Flag, National, Symbols, Tricolour, Blue, White">
            <a:extLst>
              <a:ext uri="{FF2B5EF4-FFF2-40B4-BE49-F238E27FC236}">
                <a16:creationId xmlns:a16="http://schemas.microsoft.com/office/drawing/2014/main" id="{715F5C63-97D0-AA4F-AE7E-0760F11D2EE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077125" y="4311210"/>
            <a:ext cx="2742934" cy="182862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bag of money">
            <a:extLst>
              <a:ext uri="{FF2B5EF4-FFF2-40B4-BE49-F238E27FC236}">
                <a16:creationId xmlns:a16="http://schemas.microsoft.com/office/drawing/2014/main" id="{A4916115-8DC8-8D48-83BE-AC9B52793C37}"/>
              </a:ext>
            </a:extLst>
          </p:cNvPr>
          <p:cNvPicPr>
            <a:picLocks noChangeAspect="1"/>
          </p:cNvPicPr>
          <p:nvPr/>
        </p:nvPicPr>
        <p:blipFill>
          <a:blip r:embed="rId1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164721" y="1309216"/>
            <a:ext cx="1666398" cy="1227233"/>
          </a:xfrm>
          <a:prstGeom prst="rect">
            <a:avLst/>
          </a:prstGeom>
        </p:spPr>
      </p:pic>
    </p:spTree>
    <p:extLst>
      <p:ext uri="{BB962C8B-B14F-4D97-AF65-F5344CB8AC3E}">
        <p14:creationId xmlns:p14="http://schemas.microsoft.com/office/powerpoint/2010/main" val="1731983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r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r_pero.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subTnLst>
                                    <p:audio>
                                      <p:cMediaNode>
                                        <p:cTn display="0" masterRel="sameClick">
                                          <p:stCondLst>
                                            <p:cond evt="begin" delay="0">
                                              <p:tn val="21"/>
                                            </p:cond>
                                          </p:stCondLst>
                                          <p:endCondLst>
                                            <p:cond evt="onStopAudio" delay="0">
                                              <p:tgtEl>
                                                <p:sldTgt/>
                                              </p:tgtEl>
                                            </p:cond>
                                          </p:endCondLst>
                                        </p:cTn>
                                        <p:tgtEl>
                                          <p:sndTgt r:embed="rId5" name="r_caro.wav"/>
                                        </p:tgtEl>
                                      </p:cMediaNode>
                                    </p:audio>
                                  </p:sub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5" name="r_caro.wav"/>
                                        </p:tgtEl>
                                      </p:cMediaNode>
                                    </p:audio>
                                  </p:subTnLst>
                                </p:cTn>
                              </p:par>
                              <p:par>
                                <p:cTn id="28" presetID="1" presetClass="entr" presetSubtype="0"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subTnLst>
                                    <p:audio>
                                      <p:cMediaNode>
                                        <p:cTn display="0" masterRel="sameClick">
                                          <p:stCondLst>
                                            <p:cond evt="begin" delay="0">
                                              <p:tn val="32"/>
                                            </p:cond>
                                          </p:stCondLst>
                                          <p:endCondLst>
                                            <p:cond evt="onStopAudio" delay="0">
                                              <p:tgtEl>
                                                <p:sldTgt/>
                                              </p:tgtEl>
                                            </p:cond>
                                          </p:endCondLst>
                                        </p:cTn>
                                        <p:tgtEl>
                                          <p:sndTgt r:embed="rId6" name="r_abro.wav"/>
                                        </p:tgtEl>
                                      </p:cMediaNode>
                                    </p:audio>
                                  </p:sub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subTnLst>
                                    <p:audio>
                                      <p:cMediaNode>
                                        <p:cTn display="0" masterRel="sameClick">
                                          <p:stCondLst>
                                            <p:cond evt="begin" delay="0">
                                              <p:tn val="37"/>
                                            </p:cond>
                                          </p:stCondLst>
                                          <p:endCondLst>
                                            <p:cond evt="onStopAudio" delay="0">
                                              <p:tgtEl>
                                                <p:sldTgt/>
                                              </p:tgtEl>
                                            </p:cond>
                                          </p:endCondLst>
                                        </p:cTn>
                                        <p:tgtEl>
                                          <p:sndTgt r:embed="rId6" name="r_abro.wav"/>
                                        </p:tgtEl>
                                      </p:cMediaNode>
                                    </p:audio>
                                  </p:sub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500"/>
                                        <p:tgtEl>
                                          <p:spTgt spid="9"/>
                                        </p:tgtEl>
                                      </p:cBhvr>
                                    </p:animEffect>
                                  </p:childTnLst>
                                  <p:subTnLst>
                                    <p:audio>
                                      <p:cMediaNode>
                                        <p:cTn display="0" masterRel="sameClick">
                                          <p:stCondLst>
                                            <p:cond evt="begin" delay="0">
                                              <p:tn val="42"/>
                                            </p:cond>
                                          </p:stCondLst>
                                          <p:endCondLst>
                                            <p:cond evt="onStopAudio" delay="0">
                                              <p:tgtEl>
                                                <p:sldTgt/>
                                              </p:tgtEl>
                                            </p:cond>
                                          </p:endCondLst>
                                        </p:cTn>
                                        <p:tgtEl>
                                          <p:sndTgt r:embed="rId7" name="r_seria.wav"/>
                                        </p:tgtEl>
                                      </p:cMediaNode>
                                    </p:audio>
                                  </p:sub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30726"/>
                                        </p:tgtEl>
                                        <p:attrNameLst>
                                          <p:attrName>style.visibility</p:attrName>
                                        </p:attrNameLst>
                                      </p:cBhvr>
                                      <p:to>
                                        <p:strVal val="visible"/>
                                      </p:to>
                                    </p:set>
                                    <p:animEffect transition="in" filter="fade">
                                      <p:cBhvr>
                                        <p:cTn id="49" dur="500"/>
                                        <p:tgtEl>
                                          <p:spTgt spid="30726"/>
                                        </p:tgtEl>
                                      </p:cBhvr>
                                    </p:animEffect>
                                  </p:childTnLst>
                                  <p:subTnLst>
                                    <p:audio>
                                      <p:cMediaNode>
                                        <p:cTn display="0" masterRel="sameClick">
                                          <p:stCondLst>
                                            <p:cond evt="begin" delay="0">
                                              <p:tn val="47"/>
                                            </p:cond>
                                          </p:stCondLst>
                                          <p:endCondLst>
                                            <p:cond evt="onStopAudio" delay="0">
                                              <p:tgtEl>
                                                <p:sldTgt/>
                                              </p:tgtEl>
                                            </p:cond>
                                          </p:endCondLst>
                                        </p:cTn>
                                        <p:tgtEl>
                                          <p:sndTgt r:embed="rId7" name="r_seria.wav"/>
                                        </p:tgtEl>
                                      </p:cMediaNode>
                                    </p:audio>
                                  </p:sub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fade">
                                      <p:cBhvr>
                                        <p:cTn id="54" dur="500"/>
                                        <p:tgtEl>
                                          <p:spTgt spid="10"/>
                                        </p:tgtEl>
                                      </p:cBhvr>
                                    </p:animEffect>
                                  </p:childTnLst>
                                  <p:subTnLst>
                                    <p:audio>
                                      <p:cMediaNode>
                                        <p:cTn display="0" masterRel="sameClick">
                                          <p:stCondLst>
                                            <p:cond evt="begin" delay="0">
                                              <p:tn val="52"/>
                                            </p:cond>
                                          </p:stCondLst>
                                          <p:endCondLst>
                                            <p:cond evt="onStopAudio" delay="0">
                                              <p:tgtEl>
                                                <p:sldTgt/>
                                              </p:tgtEl>
                                            </p:cond>
                                          </p:endCondLst>
                                        </p:cTn>
                                        <p:tgtEl>
                                          <p:sndTgt r:embed="rId8" name="r_sobre.wav"/>
                                        </p:tgtEl>
                                      </p:cMediaNode>
                                    </p:audio>
                                  </p:sub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fade">
                                      <p:cBhvr>
                                        <p:cTn id="59" dur="500"/>
                                        <p:tgtEl>
                                          <p:spTgt spid="16"/>
                                        </p:tgtEl>
                                      </p:cBhvr>
                                    </p:animEffect>
                                  </p:childTnLst>
                                  <p:subTnLst>
                                    <p:audio>
                                      <p:cMediaNode>
                                        <p:cTn display="0" masterRel="sameClick">
                                          <p:stCondLst>
                                            <p:cond evt="begin" delay="0">
                                              <p:tn val="57"/>
                                            </p:cond>
                                          </p:stCondLst>
                                          <p:endCondLst>
                                            <p:cond evt="onStopAudio" delay="0">
                                              <p:tgtEl>
                                                <p:sldTgt/>
                                              </p:tgtEl>
                                            </p:cond>
                                          </p:endCondLst>
                                        </p:cTn>
                                        <p:tgtEl>
                                          <p:sndTgt r:embed="rId8" name="r_sobre.wav"/>
                                        </p:tgtEl>
                                      </p:cMediaNode>
                                    </p:audio>
                                  </p:sub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fade">
                                      <p:cBhvr>
                                        <p:cTn id="64" dur="500"/>
                                        <p:tgtEl>
                                          <p:spTgt spid="8"/>
                                        </p:tgtEl>
                                      </p:cBhvr>
                                    </p:animEffect>
                                  </p:childTnLst>
                                  <p:subTnLst>
                                    <p:audio>
                                      <p:cMediaNode>
                                        <p:cTn display="0" masterRel="sameClick">
                                          <p:stCondLst>
                                            <p:cond evt="begin" delay="0">
                                              <p:tn val="62"/>
                                            </p:cond>
                                          </p:stCondLst>
                                          <p:endCondLst>
                                            <p:cond evt="onStopAudio" delay="0">
                                              <p:tgtEl>
                                                <p:sldTgt/>
                                              </p:tgtEl>
                                            </p:cond>
                                          </p:endCondLst>
                                        </p:cTn>
                                        <p:tgtEl>
                                          <p:sndTgt r:embed="rId9" name="r_Francia.wav"/>
                                        </p:tgtEl>
                                      </p:cMediaNode>
                                    </p:audio>
                                  </p:sub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1026"/>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9" name="r_Franci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4" grpId="0"/>
      <p:bldP spid="6" grpId="0"/>
      <p:bldP spid="9" grpId="0"/>
      <p:bldP spid="10" grpId="0"/>
      <p:bldP spid="16" grpId="0"/>
      <p:bldP spid="7" grpId="0"/>
      <p:bldP spid="8"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sz="13300" b="1" dirty="0">
                <a:solidFill>
                  <a:srgbClr val="115076"/>
                </a:solidFill>
                <a:latin typeface="Century Gothic" panose="020B0502020202020204" pitchFamily="34" charset="0"/>
                <a:cs typeface="Calibri" panose="020F0502020204030204" pitchFamily="34" charset="0"/>
              </a:rPr>
              <a:t>r</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5" name="Rounded Rectangle 4" descr="rectangle"/>
          <p:cNvSpPr/>
          <p:nvPr/>
        </p:nvSpPr>
        <p:spPr>
          <a:xfrm>
            <a:off x="4393204" y="1792908"/>
            <a:ext cx="3453623" cy="2601706"/>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Rectangle 3"/>
          <p:cNvSpPr/>
          <p:nvPr/>
        </p:nvSpPr>
        <p:spPr>
          <a:xfrm>
            <a:off x="5124419" y="3378951"/>
            <a:ext cx="1943161" cy="1015663"/>
          </a:xfrm>
          <a:prstGeom prst="rect">
            <a:avLst/>
          </a:prstGeom>
        </p:spPr>
        <p:txBody>
          <a:bodyPr wrap="none">
            <a:spAutoFit/>
          </a:bodyPr>
          <a:lstStyle/>
          <a:p>
            <a:pPr algn="ctr"/>
            <a:r>
              <a:rPr lang="en-GB" sz="6000" dirty="0">
                <a:solidFill>
                  <a:srgbClr val="115076"/>
                </a:solidFill>
                <a:latin typeface="Century Gothic" panose="020B0502020202020204" pitchFamily="34" charset="0"/>
                <a:cs typeface="Calibri" panose="020F0502020204030204" pitchFamily="34" charset="0"/>
              </a:rPr>
              <a:t>pe</a:t>
            </a:r>
            <a:r>
              <a:rPr lang="en-GB" sz="6000" dirty="0">
                <a:solidFill>
                  <a:srgbClr val="E87D1E"/>
                </a:solidFill>
                <a:latin typeface="Century Gothic" panose="020B0502020202020204" pitchFamily="34" charset="0"/>
                <a:cs typeface="Calibri" panose="020F0502020204030204" pitchFamily="34" charset="0"/>
              </a:rPr>
              <a:t>r</a:t>
            </a:r>
            <a:r>
              <a:rPr lang="en-GB" sz="6000" dirty="0">
                <a:solidFill>
                  <a:srgbClr val="115076"/>
                </a:solidFill>
                <a:latin typeface="Century Gothic" panose="020B0502020202020204" pitchFamily="34" charset="0"/>
                <a:cs typeface="Calibri" panose="020F0502020204030204" pitchFamily="34" charset="0"/>
              </a:rPr>
              <a:t>o</a:t>
            </a:r>
            <a:endParaRPr lang="en-GB" sz="6000" dirty="0">
              <a:solidFill>
                <a:srgbClr val="115076"/>
              </a:solidFill>
            </a:endParaRPr>
          </a:p>
        </p:txBody>
      </p:sp>
      <p:sp>
        <p:nvSpPr>
          <p:cNvPr id="6" name="Rectangle 5"/>
          <p:cNvSpPr/>
          <p:nvPr/>
        </p:nvSpPr>
        <p:spPr>
          <a:xfrm>
            <a:off x="1011282" y="205291"/>
            <a:ext cx="1943161" cy="1015663"/>
          </a:xfrm>
          <a:prstGeom prst="rect">
            <a:avLst/>
          </a:prstGeom>
        </p:spPr>
        <p:txBody>
          <a:bodyPr wrap="none">
            <a:spAutoFit/>
          </a:bodyPr>
          <a:lstStyle/>
          <a:p>
            <a:pPr algn="ctr"/>
            <a:r>
              <a:rPr lang="en-GB" sz="6000" dirty="0" err="1">
                <a:solidFill>
                  <a:srgbClr val="115076"/>
                </a:solidFill>
                <a:latin typeface="Century Gothic" panose="020B0502020202020204" pitchFamily="34" charset="0"/>
                <a:cs typeface="Calibri" panose="020F0502020204030204" pitchFamily="34" charset="0"/>
              </a:rPr>
              <a:t>ca</a:t>
            </a:r>
            <a:r>
              <a:rPr lang="en-GB" sz="6000" dirty="0" err="1">
                <a:solidFill>
                  <a:srgbClr val="E87D1E"/>
                </a:solidFill>
                <a:latin typeface="Century Gothic" panose="020B0502020202020204" pitchFamily="34" charset="0"/>
                <a:cs typeface="Calibri" panose="020F0502020204030204" pitchFamily="34" charset="0"/>
              </a:rPr>
              <a:t>r</a:t>
            </a:r>
            <a:r>
              <a:rPr lang="en-GB" sz="6000" dirty="0" err="1">
                <a:solidFill>
                  <a:srgbClr val="115076"/>
                </a:solidFill>
                <a:latin typeface="Century Gothic" panose="020B0502020202020204" pitchFamily="34" charset="0"/>
                <a:cs typeface="Calibri" panose="020F0502020204030204" pitchFamily="34" charset="0"/>
              </a:rPr>
              <a:t>o</a:t>
            </a:r>
            <a:endParaRPr lang="en-GB" sz="6000" dirty="0">
              <a:solidFill>
                <a:srgbClr val="E87D1E"/>
              </a:solidFill>
            </a:endParaRPr>
          </a:p>
        </p:txBody>
      </p:sp>
      <p:sp>
        <p:nvSpPr>
          <p:cNvPr id="9" name="Rectangle 8"/>
          <p:cNvSpPr/>
          <p:nvPr/>
        </p:nvSpPr>
        <p:spPr>
          <a:xfrm>
            <a:off x="1168895" y="3321398"/>
            <a:ext cx="1893467" cy="1015663"/>
          </a:xfrm>
          <a:prstGeom prst="rect">
            <a:avLst/>
          </a:prstGeom>
        </p:spPr>
        <p:txBody>
          <a:bodyPr wrap="none">
            <a:spAutoFit/>
          </a:bodyPr>
          <a:lstStyle/>
          <a:p>
            <a:pPr algn="ctr"/>
            <a:r>
              <a:rPr lang="en-GB" sz="6000" dirty="0" err="1">
                <a:solidFill>
                  <a:srgbClr val="115076"/>
                </a:solidFill>
                <a:latin typeface="Century Gothic" panose="020B0502020202020204" pitchFamily="34" charset="0"/>
                <a:cs typeface="Calibri" panose="020F0502020204030204" pitchFamily="34" charset="0"/>
              </a:rPr>
              <a:t>se</a:t>
            </a:r>
            <a:r>
              <a:rPr lang="en-GB" sz="6000" dirty="0" err="1">
                <a:solidFill>
                  <a:srgbClr val="E87D1E"/>
                </a:solidFill>
                <a:latin typeface="Century Gothic" panose="020B0502020202020204" pitchFamily="34" charset="0"/>
                <a:cs typeface="Calibri" panose="020F0502020204030204" pitchFamily="34" charset="0"/>
              </a:rPr>
              <a:t>r</a:t>
            </a:r>
            <a:r>
              <a:rPr lang="en-GB" sz="6000" dirty="0" err="1">
                <a:solidFill>
                  <a:srgbClr val="115076"/>
                </a:solidFill>
                <a:latin typeface="Century Gothic" panose="020B0502020202020204" pitchFamily="34" charset="0"/>
                <a:cs typeface="Calibri" panose="020F0502020204030204" pitchFamily="34" charset="0"/>
              </a:rPr>
              <a:t>ia</a:t>
            </a:r>
            <a:endParaRPr lang="en-GB" sz="6000" dirty="0">
              <a:solidFill>
                <a:srgbClr val="115076"/>
              </a:solidFill>
            </a:endParaRPr>
          </a:p>
        </p:txBody>
      </p:sp>
      <p:sp>
        <p:nvSpPr>
          <p:cNvPr id="10" name="Rectangle 9"/>
          <p:cNvSpPr/>
          <p:nvPr/>
        </p:nvSpPr>
        <p:spPr>
          <a:xfrm>
            <a:off x="4975340" y="4637314"/>
            <a:ext cx="2241319" cy="1015663"/>
          </a:xfrm>
          <a:prstGeom prst="rect">
            <a:avLst/>
          </a:prstGeom>
        </p:spPr>
        <p:txBody>
          <a:bodyPr wrap="none">
            <a:spAutoFit/>
          </a:bodyPr>
          <a:lstStyle/>
          <a:p>
            <a:r>
              <a:rPr lang="en-GB" sz="6000" dirty="0">
                <a:solidFill>
                  <a:srgbClr val="115076"/>
                </a:solidFill>
                <a:latin typeface="Century Gothic" panose="020B0502020202020204" pitchFamily="34" charset="0"/>
                <a:cs typeface="Calibri" panose="020F0502020204030204" pitchFamily="34" charset="0"/>
              </a:rPr>
              <a:t>sob</a:t>
            </a:r>
            <a:r>
              <a:rPr lang="en-GB" sz="6000" dirty="0">
                <a:solidFill>
                  <a:srgbClr val="E87D1E"/>
                </a:solidFill>
                <a:latin typeface="Century Gothic" panose="020B0502020202020204" pitchFamily="34" charset="0"/>
                <a:cs typeface="Calibri" panose="020F0502020204030204" pitchFamily="34" charset="0"/>
              </a:rPr>
              <a:t>r</a:t>
            </a:r>
            <a:r>
              <a:rPr lang="en-GB" sz="6000" dirty="0">
                <a:solidFill>
                  <a:srgbClr val="115076"/>
                </a:solidFill>
                <a:latin typeface="Century Gothic" panose="020B0502020202020204" pitchFamily="34" charset="0"/>
                <a:cs typeface="Calibri" panose="020F0502020204030204" pitchFamily="34" charset="0"/>
              </a:rPr>
              <a:t>e</a:t>
            </a:r>
            <a:endParaRPr lang="en-GB" sz="6000" dirty="0">
              <a:solidFill>
                <a:srgbClr val="115076"/>
              </a:solidFill>
            </a:endParaRPr>
          </a:p>
        </p:txBody>
      </p:sp>
      <p:sp>
        <p:nvSpPr>
          <p:cNvPr id="7" name="Rectangle 6"/>
          <p:cNvSpPr/>
          <p:nvPr/>
        </p:nvSpPr>
        <p:spPr>
          <a:xfrm>
            <a:off x="9088488" y="205291"/>
            <a:ext cx="1968809" cy="1015663"/>
          </a:xfrm>
          <a:prstGeom prst="rect">
            <a:avLst/>
          </a:prstGeom>
        </p:spPr>
        <p:txBody>
          <a:bodyPr wrap="none">
            <a:spAutoFit/>
          </a:bodyPr>
          <a:lstStyle/>
          <a:p>
            <a:pPr algn="ctr"/>
            <a:r>
              <a:rPr lang="en-GB" sz="6000" dirty="0" err="1">
                <a:solidFill>
                  <a:srgbClr val="115076"/>
                </a:solidFill>
                <a:latin typeface="Century Gothic" panose="020B0502020202020204" pitchFamily="34" charset="0"/>
                <a:cs typeface="Calibri" panose="020F0502020204030204" pitchFamily="34" charset="0"/>
              </a:rPr>
              <a:t>ab</a:t>
            </a:r>
            <a:r>
              <a:rPr lang="en-GB" sz="6000" dirty="0" err="1">
                <a:solidFill>
                  <a:srgbClr val="E87D1E"/>
                </a:solidFill>
                <a:latin typeface="Century Gothic" panose="020B0502020202020204" pitchFamily="34" charset="0"/>
                <a:cs typeface="Calibri" panose="020F0502020204030204" pitchFamily="34" charset="0"/>
              </a:rPr>
              <a:t>r</a:t>
            </a:r>
            <a:r>
              <a:rPr lang="en-GB" sz="6000" dirty="0" err="1">
                <a:solidFill>
                  <a:srgbClr val="115076"/>
                </a:solidFill>
                <a:latin typeface="Century Gothic" panose="020B0502020202020204" pitchFamily="34" charset="0"/>
                <a:cs typeface="Calibri" panose="020F0502020204030204" pitchFamily="34" charset="0"/>
              </a:rPr>
              <a:t>o</a:t>
            </a:r>
            <a:endParaRPr lang="en-GB" sz="6000" dirty="0">
              <a:solidFill>
                <a:srgbClr val="E87D1E"/>
              </a:solidFill>
            </a:endParaRPr>
          </a:p>
        </p:txBody>
      </p:sp>
      <p:sp>
        <p:nvSpPr>
          <p:cNvPr id="8" name="Rectangle 7"/>
          <p:cNvSpPr/>
          <p:nvPr/>
        </p:nvSpPr>
        <p:spPr>
          <a:xfrm>
            <a:off x="8994360" y="3304263"/>
            <a:ext cx="2962671" cy="1015663"/>
          </a:xfrm>
          <a:prstGeom prst="rect">
            <a:avLst/>
          </a:prstGeom>
        </p:spPr>
        <p:txBody>
          <a:bodyPr wrap="none">
            <a:spAutoFit/>
          </a:bodyPr>
          <a:lstStyle/>
          <a:p>
            <a:r>
              <a:rPr lang="en-GB" sz="6000" dirty="0">
                <a:solidFill>
                  <a:srgbClr val="115076"/>
                </a:solidFill>
                <a:latin typeface="Century Gothic" panose="020B0502020202020204" pitchFamily="34" charset="0"/>
                <a:cs typeface="Calibri" panose="020F0502020204030204" pitchFamily="34" charset="0"/>
              </a:rPr>
              <a:t>F</a:t>
            </a:r>
            <a:r>
              <a:rPr lang="en-GB" sz="6000" dirty="0">
                <a:solidFill>
                  <a:srgbClr val="E87D1E"/>
                </a:solidFill>
                <a:latin typeface="Century Gothic" panose="020B0502020202020204" pitchFamily="34" charset="0"/>
                <a:cs typeface="Calibri" panose="020F0502020204030204" pitchFamily="34" charset="0"/>
              </a:rPr>
              <a:t>r</a:t>
            </a:r>
            <a:r>
              <a:rPr lang="en-GB" sz="6000" dirty="0">
                <a:solidFill>
                  <a:srgbClr val="115076"/>
                </a:solidFill>
                <a:latin typeface="Century Gothic" panose="020B0502020202020204" pitchFamily="34" charset="0"/>
                <a:cs typeface="Calibri" panose="020F0502020204030204" pitchFamily="34" charset="0"/>
              </a:rPr>
              <a:t>ancia</a:t>
            </a:r>
            <a:endParaRPr lang="en-GB" sz="6000" dirty="0">
              <a:solidFill>
                <a:srgbClr val="115076"/>
              </a:solidFill>
            </a:endParaRPr>
          </a:p>
        </p:txBody>
      </p:sp>
      <p:sp>
        <p:nvSpPr>
          <p:cNvPr id="19" name="TextBox 18"/>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3713159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r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r_pero.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subTnLst>
                                    <p:audio>
                                      <p:cMediaNode>
                                        <p:cTn display="0" masterRel="sameClick">
                                          <p:stCondLst>
                                            <p:cond evt="begin" delay="0">
                                              <p:tn val="18"/>
                                            </p:cond>
                                          </p:stCondLst>
                                          <p:endCondLst>
                                            <p:cond evt="onStopAudio" delay="0">
                                              <p:tgtEl>
                                                <p:sldTgt/>
                                              </p:tgtEl>
                                            </p:cond>
                                          </p:endCondLst>
                                        </p:cTn>
                                        <p:tgtEl>
                                          <p:sndTgt r:embed="rId5" name="r_caro.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subTnLst>
                                    <p:audio>
                                      <p:cMediaNode>
                                        <p:cTn display="0" masterRel="sameClick">
                                          <p:stCondLst>
                                            <p:cond evt="begin" delay="0">
                                              <p:tn val="23"/>
                                            </p:cond>
                                          </p:stCondLst>
                                          <p:endCondLst>
                                            <p:cond evt="onStopAudio" delay="0">
                                              <p:tgtEl>
                                                <p:sldTgt/>
                                              </p:tgtEl>
                                            </p:cond>
                                          </p:endCondLst>
                                        </p:cTn>
                                        <p:tgtEl>
                                          <p:sndTgt r:embed="rId6" name="r_abro.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7" name="r_seria.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subTnLst>
                                    <p:audio>
                                      <p:cMediaNode>
                                        <p:cTn display="0" masterRel="sameClick">
                                          <p:stCondLst>
                                            <p:cond evt="begin" delay="0">
                                              <p:tn val="33"/>
                                            </p:cond>
                                          </p:stCondLst>
                                          <p:endCondLst>
                                            <p:cond evt="onStopAudio" delay="0">
                                              <p:tgtEl>
                                                <p:sldTgt/>
                                              </p:tgtEl>
                                            </p:cond>
                                          </p:endCondLst>
                                        </p:cTn>
                                        <p:tgtEl>
                                          <p:sndTgt r:embed="rId8" name="r_sobre.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subTnLst>
                                    <p:audio>
                                      <p:cMediaNode>
                                        <p:cTn display="0" masterRel="sameClick">
                                          <p:stCondLst>
                                            <p:cond evt="begin" delay="0">
                                              <p:tn val="38"/>
                                            </p:cond>
                                          </p:stCondLst>
                                          <p:endCondLst>
                                            <p:cond evt="onStopAudio" delay="0">
                                              <p:tgtEl>
                                                <p:sldTgt/>
                                              </p:tgtEl>
                                            </p:cond>
                                          </p:endCondLst>
                                        </p:cTn>
                                        <p:tgtEl>
                                          <p:sndTgt r:embed="rId9" name="r_Franci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4" grpId="0"/>
      <p:bldP spid="6" grpId="0"/>
      <p:bldP spid="9" grpId="0"/>
      <p:bldP spid="10" grpId="0"/>
      <p:bldP spid="7" grpId="0"/>
      <p:bldP spid="8"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sz="13300" b="1" dirty="0">
                <a:solidFill>
                  <a:srgbClr val="115076"/>
                </a:solidFill>
                <a:latin typeface="Century Gothic" panose="020B0502020202020204" pitchFamily="34" charset="0"/>
                <a:cs typeface="Calibri" panose="020F0502020204030204" pitchFamily="34" charset="0"/>
              </a:rPr>
              <a:t>r</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5" name="Rounded Rectangle 4" descr="rectangle"/>
          <p:cNvSpPr/>
          <p:nvPr/>
        </p:nvSpPr>
        <p:spPr>
          <a:xfrm>
            <a:off x="4393204" y="1792908"/>
            <a:ext cx="3453623" cy="2601706"/>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Rectangle 3"/>
          <p:cNvSpPr/>
          <p:nvPr/>
        </p:nvSpPr>
        <p:spPr>
          <a:xfrm>
            <a:off x="5124419" y="3378951"/>
            <a:ext cx="1943161" cy="1015663"/>
          </a:xfrm>
          <a:prstGeom prst="rect">
            <a:avLst/>
          </a:prstGeom>
        </p:spPr>
        <p:txBody>
          <a:bodyPr wrap="none">
            <a:spAutoFit/>
          </a:bodyPr>
          <a:lstStyle/>
          <a:p>
            <a:pPr algn="ctr"/>
            <a:r>
              <a:rPr lang="en-GB" sz="6000" dirty="0">
                <a:solidFill>
                  <a:srgbClr val="115076"/>
                </a:solidFill>
                <a:latin typeface="Century Gothic" panose="020B0502020202020204" pitchFamily="34" charset="0"/>
                <a:cs typeface="Calibri" panose="020F0502020204030204" pitchFamily="34" charset="0"/>
              </a:rPr>
              <a:t>pe</a:t>
            </a:r>
            <a:r>
              <a:rPr lang="en-GB" sz="6000" dirty="0">
                <a:solidFill>
                  <a:srgbClr val="E87D1E"/>
                </a:solidFill>
                <a:latin typeface="Century Gothic" panose="020B0502020202020204" pitchFamily="34" charset="0"/>
                <a:cs typeface="Calibri" panose="020F0502020204030204" pitchFamily="34" charset="0"/>
              </a:rPr>
              <a:t>r</a:t>
            </a:r>
            <a:r>
              <a:rPr lang="en-GB" sz="6000" dirty="0">
                <a:solidFill>
                  <a:srgbClr val="115076"/>
                </a:solidFill>
                <a:latin typeface="Century Gothic" panose="020B0502020202020204" pitchFamily="34" charset="0"/>
                <a:cs typeface="Calibri" panose="020F0502020204030204" pitchFamily="34" charset="0"/>
              </a:rPr>
              <a:t>o</a:t>
            </a:r>
            <a:endParaRPr lang="en-GB" sz="6000" dirty="0">
              <a:solidFill>
                <a:srgbClr val="115076"/>
              </a:solidFill>
            </a:endParaRPr>
          </a:p>
        </p:txBody>
      </p:sp>
      <p:sp>
        <p:nvSpPr>
          <p:cNvPr id="6" name="Rectangle 5"/>
          <p:cNvSpPr/>
          <p:nvPr/>
        </p:nvSpPr>
        <p:spPr>
          <a:xfrm>
            <a:off x="1011282" y="205291"/>
            <a:ext cx="1943161" cy="1015663"/>
          </a:xfrm>
          <a:prstGeom prst="rect">
            <a:avLst/>
          </a:prstGeom>
        </p:spPr>
        <p:txBody>
          <a:bodyPr wrap="none">
            <a:spAutoFit/>
          </a:bodyPr>
          <a:lstStyle/>
          <a:p>
            <a:pPr algn="ctr"/>
            <a:r>
              <a:rPr lang="en-GB" sz="6000" dirty="0" err="1">
                <a:solidFill>
                  <a:srgbClr val="115076"/>
                </a:solidFill>
                <a:latin typeface="Century Gothic" panose="020B0502020202020204" pitchFamily="34" charset="0"/>
                <a:cs typeface="Calibri" panose="020F0502020204030204" pitchFamily="34" charset="0"/>
              </a:rPr>
              <a:t>ca</a:t>
            </a:r>
            <a:r>
              <a:rPr lang="en-GB" sz="6000" dirty="0" err="1">
                <a:solidFill>
                  <a:srgbClr val="E87D1E"/>
                </a:solidFill>
                <a:latin typeface="Century Gothic" panose="020B0502020202020204" pitchFamily="34" charset="0"/>
                <a:cs typeface="Calibri" panose="020F0502020204030204" pitchFamily="34" charset="0"/>
              </a:rPr>
              <a:t>r</a:t>
            </a:r>
            <a:r>
              <a:rPr lang="en-GB" sz="6000" dirty="0" err="1">
                <a:solidFill>
                  <a:srgbClr val="115076"/>
                </a:solidFill>
                <a:latin typeface="Century Gothic" panose="020B0502020202020204" pitchFamily="34" charset="0"/>
                <a:cs typeface="Calibri" panose="020F0502020204030204" pitchFamily="34" charset="0"/>
              </a:rPr>
              <a:t>o</a:t>
            </a:r>
            <a:endParaRPr lang="en-GB" sz="6000" dirty="0">
              <a:solidFill>
                <a:srgbClr val="E87D1E"/>
              </a:solidFill>
            </a:endParaRPr>
          </a:p>
        </p:txBody>
      </p:sp>
      <p:sp>
        <p:nvSpPr>
          <p:cNvPr id="9" name="Rectangle 8"/>
          <p:cNvSpPr/>
          <p:nvPr/>
        </p:nvSpPr>
        <p:spPr>
          <a:xfrm>
            <a:off x="1168895" y="3321398"/>
            <a:ext cx="1893467" cy="1015663"/>
          </a:xfrm>
          <a:prstGeom prst="rect">
            <a:avLst/>
          </a:prstGeom>
        </p:spPr>
        <p:txBody>
          <a:bodyPr wrap="none">
            <a:spAutoFit/>
          </a:bodyPr>
          <a:lstStyle/>
          <a:p>
            <a:pPr algn="ctr"/>
            <a:r>
              <a:rPr lang="en-GB" sz="6000" dirty="0" err="1">
                <a:solidFill>
                  <a:srgbClr val="115076"/>
                </a:solidFill>
                <a:latin typeface="Century Gothic" panose="020B0502020202020204" pitchFamily="34" charset="0"/>
                <a:cs typeface="Calibri" panose="020F0502020204030204" pitchFamily="34" charset="0"/>
              </a:rPr>
              <a:t>se</a:t>
            </a:r>
            <a:r>
              <a:rPr lang="en-GB" sz="6000" dirty="0" err="1">
                <a:solidFill>
                  <a:srgbClr val="E87D1E"/>
                </a:solidFill>
                <a:latin typeface="Century Gothic" panose="020B0502020202020204" pitchFamily="34" charset="0"/>
                <a:cs typeface="Calibri" panose="020F0502020204030204" pitchFamily="34" charset="0"/>
              </a:rPr>
              <a:t>r</a:t>
            </a:r>
            <a:r>
              <a:rPr lang="en-GB" sz="6000" dirty="0" err="1">
                <a:solidFill>
                  <a:srgbClr val="115076"/>
                </a:solidFill>
                <a:latin typeface="Century Gothic" panose="020B0502020202020204" pitchFamily="34" charset="0"/>
                <a:cs typeface="Calibri" panose="020F0502020204030204" pitchFamily="34" charset="0"/>
              </a:rPr>
              <a:t>ia</a:t>
            </a:r>
            <a:endParaRPr lang="en-GB" sz="6000" dirty="0">
              <a:solidFill>
                <a:srgbClr val="115076"/>
              </a:solidFill>
            </a:endParaRPr>
          </a:p>
        </p:txBody>
      </p:sp>
      <p:sp>
        <p:nvSpPr>
          <p:cNvPr id="10" name="Rectangle 9"/>
          <p:cNvSpPr/>
          <p:nvPr/>
        </p:nvSpPr>
        <p:spPr>
          <a:xfrm>
            <a:off x="4975340" y="4637314"/>
            <a:ext cx="2241319" cy="1015663"/>
          </a:xfrm>
          <a:prstGeom prst="rect">
            <a:avLst/>
          </a:prstGeom>
        </p:spPr>
        <p:txBody>
          <a:bodyPr wrap="none">
            <a:spAutoFit/>
          </a:bodyPr>
          <a:lstStyle/>
          <a:p>
            <a:r>
              <a:rPr lang="en-GB" sz="6000" dirty="0">
                <a:solidFill>
                  <a:srgbClr val="115076"/>
                </a:solidFill>
                <a:latin typeface="Century Gothic" panose="020B0502020202020204" pitchFamily="34" charset="0"/>
                <a:cs typeface="Calibri" panose="020F0502020204030204" pitchFamily="34" charset="0"/>
              </a:rPr>
              <a:t>sob</a:t>
            </a:r>
            <a:r>
              <a:rPr lang="en-GB" sz="6000" dirty="0">
                <a:solidFill>
                  <a:srgbClr val="E87D1E"/>
                </a:solidFill>
                <a:latin typeface="Century Gothic" panose="020B0502020202020204" pitchFamily="34" charset="0"/>
                <a:cs typeface="Calibri" panose="020F0502020204030204" pitchFamily="34" charset="0"/>
              </a:rPr>
              <a:t>r</a:t>
            </a:r>
            <a:r>
              <a:rPr lang="en-GB" sz="6000" dirty="0">
                <a:solidFill>
                  <a:srgbClr val="115076"/>
                </a:solidFill>
                <a:latin typeface="Century Gothic" panose="020B0502020202020204" pitchFamily="34" charset="0"/>
                <a:cs typeface="Calibri" panose="020F0502020204030204" pitchFamily="34" charset="0"/>
              </a:rPr>
              <a:t>e</a:t>
            </a:r>
            <a:endParaRPr lang="en-GB" sz="6000" dirty="0">
              <a:solidFill>
                <a:srgbClr val="115076"/>
              </a:solidFill>
            </a:endParaRPr>
          </a:p>
        </p:txBody>
      </p:sp>
      <p:sp>
        <p:nvSpPr>
          <p:cNvPr id="7" name="Rectangle 6"/>
          <p:cNvSpPr/>
          <p:nvPr/>
        </p:nvSpPr>
        <p:spPr>
          <a:xfrm>
            <a:off x="9088488" y="205291"/>
            <a:ext cx="1968809" cy="1015663"/>
          </a:xfrm>
          <a:prstGeom prst="rect">
            <a:avLst/>
          </a:prstGeom>
        </p:spPr>
        <p:txBody>
          <a:bodyPr wrap="none">
            <a:spAutoFit/>
          </a:bodyPr>
          <a:lstStyle/>
          <a:p>
            <a:pPr algn="ctr"/>
            <a:r>
              <a:rPr lang="en-GB" sz="6000" dirty="0" err="1">
                <a:solidFill>
                  <a:srgbClr val="115076"/>
                </a:solidFill>
                <a:latin typeface="Century Gothic" panose="020B0502020202020204" pitchFamily="34" charset="0"/>
                <a:cs typeface="Calibri" panose="020F0502020204030204" pitchFamily="34" charset="0"/>
              </a:rPr>
              <a:t>ab</a:t>
            </a:r>
            <a:r>
              <a:rPr lang="en-GB" sz="6000" dirty="0" err="1">
                <a:solidFill>
                  <a:srgbClr val="E87D1E"/>
                </a:solidFill>
                <a:latin typeface="Century Gothic" panose="020B0502020202020204" pitchFamily="34" charset="0"/>
                <a:cs typeface="Calibri" panose="020F0502020204030204" pitchFamily="34" charset="0"/>
              </a:rPr>
              <a:t>r</a:t>
            </a:r>
            <a:r>
              <a:rPr lang="en-GB" sz="6000" dirty="0" err="1">
                <a:solidFill>
                  <a:srgbClr val="115076"/>
                </a:solidFill>
                <a:latin typeface="Century Gothic" panose="020B0502020202020204" pitchFamily="34" charset="0"/>
                <a:cs typeface="Calibri" panose="020F0502020204030204" pitchFamily="34" charset="0"/>
              </a:rPr>
              <a:t>o</a:t>
            </a:r>
            <a:endParaRPr lang="en-GB" sz="6000" dirty="0">
              <a:solidFill>
                <a:srgbClr val="E87D1E"/>
              </a:solidFill>
            </a:endParaRPr>
          </a:p>
        </p:txBody>
      </p:sp>
      <p:sp>
        <p:nvSpPr>
          <p:cNvPr id="8" name="Rectangle 7"/>
          <p:cNvSpPr/>
          <p:nvPr/>
        </p:nvSpPr>
        <p:spPr>
          <a:xfrm>
            <a:off x="8630328" y="3455125"/>
            <a:ext cx="2962671" cy="1015663"/>
          </a:xfrm>
          <a:prstGeom prst="rect">
            <a:avLst/>
          </a:prstGeom>
        </p:spPr>
        <p:txBody>
          <a:bodyPr wrap="none">
            <a:spAutoFit/>
          </a:bodyPr>
          <a:lstStyle/>
          <a:p>
            <a:r>
              <a:rPr lang="en-GB" sz="6000" dirty="0">
                <a:solidFill>
                  <a:srgbClr val="115076"/>
                </a:solidFill>
                <a:latin typeface="Century Gothic" panose="020B0502020202020204" pitchFamily="34" charset="0"/>
                <a:cs typeface="Calibri" panose="020F0502020204030204" pitchFamily="34" charset="0"/>
              </a:rPr>
              <a:t>F</a:t>
            </a:r>
            <a:r>
              <a:rPr lang="en-GB" sz="6000" dirty="0">
                <a:solidFill>
                  <a:srgbClr val="E87D1E"/>
                </a:solidFill>
                <a:latin typeface="Century Gothic" panose="020B0502020202020204" pitchFamily="34" charset="0"/>
                <a:cs typeface="Calibri" panose="020F0502020204030204" pitchFamily="34" charset="0"/>
              </a:rPr>
              <a:t>r</a:t>
            </a:r>
            <a:r>
              <a:rPr lang="en-GB" sz="6000" dirty="0">
                <a:solidFill>
                  <a:srgbClr val="115076"/>
                </a:solidFill>
                <a:latin typeface="Century Gothic" panose="020B0502020202020204" pitchFamily="34" charset="0"/>
                <a:cs typeface="Calibri" panose="020F0502020204030204" pitchFamily="34" charset="0"/>
              </a:rPr>
              <a:t>ancia</a:t>
            </a:r>
            <a:endParaRPr lang="en-GB" sz="6000" dirty="0">
              <a:solidFill>
                <a:srgbClr val="115076"/>
              </a:solidFill>
            </a:endParaRPr>
          </a:p>
        </p:txBody>
      </p:sp>
      <p:sp>
        <p:nvSpPr>
          <p:cNvPr id="19" name="TextBox 18"/>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1898985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4" grpId="0"/>
      <p:bldP spid="6" grpId="0"/>
      <p:bldP spid="9" grpId="0"/>
      <p:bldP spid="10" grpId="0"/>
      <p:bldP spid="7" grpId="0"/>
      <p:bldP spid="8"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algn="ctr"/>
            <a:r>
              <a:rPr lang="en-GB" sz="13300" b="1" dirty="0">
                <a:solidFill>
                  <a:srgbClr val="115076"/>
                </a:solidFill>
                <a:latin typeface="Century Gothic" panose="020B0502020202020204" pitchFamily="34" charset="0"/>
                <a:cs typeface="Calibri" panose="020F0502020204030204" pitchFamily="34" charset="0"/>
              </a:rPr>
              <a:t>h</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7" name="Rounded Rectangle 6" descr="rectangle"/>
          <p:cNvSpPr/>
          <p:nvPr/>
        </p:nvSpPr>
        <p:spPr>
          <a:xfrm>
            <a:off x="4284921" y="1811073"/>
            <a:ext cx="3604437" cy="3057517"/>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5" name="Picture 2" descr="man with an open mouth "/>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015081" y="2058950"/>
            <a:ext cx="2179350" cy="181612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788591" y="3852927"/>
            <a:ext cx="2614818" cy="1015663"/>
          </a:xfrm>
          <a:prstGeom prst="rect">
            <a:avLst/>
          </a:prstGeom>
        </p:spPr>
        <p:txBody>
          <a:bodyPr wrap="none">
            <a:spAutoFit/>
          </a:bodyPr>
          <a:lstStyle/>
          <a:p>
            <a:pPr algn="ctr"/>
            <a:r>
              <a:rPr lang="en-GB" sz="6000" dirty="0" err="1">
                <a:solidFill>
                  <a:srgbClr val="E87D1E"/>
                </a:solidFill>
                <a:latin typeface="Century Gothic" panose="020B0502020202020204" pitchFamily="34" charset="0"/>
                <a:cs typeface="Calibri" panose="020F0502020204030204" pitchFamily="34" charset="0"/>
              </a:rPr>
              <a:t>h</a:t>
            </a:r>
            <a:r>
              <a:rPr lang="en-GB" sz="6000" dirty="0" err="1">
                <a:solidFill>
                  <a:srgbClr val="115076"/>
                </a:solidFill>
                <a:latin typeface="Century Gothic" panose="020B0502020202020204" pitchFamily="34" charset="0"/>
                <a:cs typeface="Calibri" panose="020F0502020204030204" pitchFamily="34" charset="0"/>
              </a:rPr>
              <a:t>ablar</a:t>
            </a:r>
            <a:endParaRPr lang="en-GB" sz="6000" dirty="0">
              <a:solidFill>
                <a:srgbClr val="115076"/>
              </a:solidFill>
            </a:endParaRPr>
          </a:p>
        </p:txBody>
      </p:sp>
      <p:sp>
        <p:nvSpPr>
          <p:cNvPr id="8" name="Rectangle 7"/>
          <p:cNvSpPr/>
          <p:nvPr/>
        </p:nvSpPr>
        <p:spPr>
          <a:xfrm>
            <a:off x="1280530" y="168784"/>
            <a:ext cx="1468672" cy="1015663"/>
          </a:xfrm>
          <a:prstGeom prst="rect">
            <a:avLst/>
          </a:prstGeom>
        </p:spPr>
        <p:txBody>
          <a:bodyPr wrap="none">
            <a:spAutoFit/>
          </a:bodyPr>
          <a:lstStyle/>
          <a:p>
            <a:r>
              <a:rPr lang="en-GB" sz="6000" dirty="0">
                <a:solidFill>
                  <a:srgbClr val="E87D1E"/>
                </a:solidFill>
                <a:latin typeface="Century Gothic" panose="020B0502020202020204" pitchFamily="34" charset="0"/>
                <a:cs typeface="Calibri" panose="020F0502020204030204" pitchFamily="34" charset="0"/>
              </a:rPr>
              <a:t>h</a:t>
            </a:r>
            <a:r>
              <a:rPr lang="en-GB" sz="6000" dirty="0">
                <a:solidFill>
                  <a:srgbClr val="115076"/>
                </a:solidFill>
                <a:latin typeface="Century Gothic" panose="020B0502020202020204" pitchFamily="34" charset="0"/>
                <a:cs typeface="Calibri" panose="020F0502020204030204" pitchFamily="34" charset="0"/>
              </a:rPr>
              <a:t>ijo</a:t>
            </a:r>
            <a:endParaRPr lang="en-GB" sz="6000" dirty="0">
              <a:solidFill>
                <a:srgbClr val="115076"/>
              </a:solidFill>
            </a:endParaRPr>
          </a:p>
        </p:txBody>
      </p:sp>
      <p:grpSp>
        <p:nvGrpSpPr>
          <p:cNvPr id="2" name="Group 1" descr="child with two parents"/>
          <p:cNvGrpSpPr/>
          <p:nvPr/>
        </p:nvGrpSpPr>
        <p:grpSpPr>
          <a:xfrm>
            <a:off x="1389273" y="1191072"/>
            <a:ext cx="1251185" cy="1735755"/>
            <a:chOff x="1887525" y="1506978"/>
            <a:chExt cx="1251185" cy="1735755"/>
          </a:xfrm>
        </p:grpSpPr>
        <p:pic>
          <p:nvPicPr>
            <p:cNvPr id="21508" name="Picture 4" descr="child with two parent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87525" y="1634067"/>
              <a:ext cx="1251185" cy="1608666"/>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Arrow Connector 13"/>
            <p:cNvCxnSpPr/>
            <p:nvPr/>
          </p:nvCxnSpPr>
          <p:spPr>
            <a:xfrm flipH="1">
              <a:off x="2954868" y="1506978"/>
              <a:ext cx="16933" cy="447168"/>
            </a:xfrm>
            <a:prstGeom prst="straightConnector1">
              <a:avLst/>
            </a:prstGeom>
            <a:ln w="50800">
              <a:solidFill>
                <a:srgbClr val="E87D1E"/>
              </a:solidFill>
              <a:tailEnd type="triangle"/>
            </a:ln>
          </p:spPr>
          <p:style>
            <a:lnRef idx="1">
              <a:schemeClr val="accent1"/>
            </a:lnRef>
            <a:fillRef idx="0">
              <a:schemeClr val="accent1"/>
            </a:fillRef>
            <a:effectRef idx="0">
              <a:schemeClr val="accent1"/>
            </a:effectRef>
            <a:fontRef idx="minor">
              <a:schemeClr val="tx1"/>
            </a:fontRef>
          </p:style>
        </p:cxnSp>
      </p:grpSp>
      <p:sp>
        <p:nvSpPr>
          <p:cNvPr id="11" name="Rectangle 10"/>
          <p:cNvSpPr/>
          <p:nvPr/>
        </p:nvSpPr>
        <p:spPr>
          <a:xfrm>
            <a:off x="610502" y="3367244"/>
            <a:ext cx="3074881" cy="1015663"/>
          </a:xfrm>
          <a:prstGeom prst="rect">
            <a:avLst/>
          </a:prstGeom>
        </p:spPr>
        <p:txBody>
          <a:bodyPr wrap="none">
            <a:spAutoFit/>
          </a:bodyPr>
          <a:lstStyle/>
          <a:p>
            <a:pPr algn="ctr"/>
            <a:r>
              <a:rPr lang="en-GB" sz="6000" dirty="0">
                <a:solidFill>
                  <a:srgbClr val="E87D1E"/>
                </a:solidFill>
                <a:latin typeface="Century Gothic" panose="020B0502020202020204" pitchFamily="34" charset="0"/>
                <a:cs typeface="Calibri" panose="020F0502020204030204" pitchFamily="34" charset="0"/>
              </a:rPr>
              <a:t>h</a:t>
            </a:r>
            <a:r>
              <a:rPr lang="en-GB" sz="6000" dirty="0">
                <a:solidFill>
                  <a:srgbClr val="115076"/>
                </a:solidFill>
                <a:latin typeface="Century Gothic" panose="020B0502020202020204" pitchFamily="34" charset="0"/>
                <a:cs typeface="Calibri" panose="020F0502020204030204" pitchFamily="34" charset="0"/>
              </a:rPr>
              <a:t>ospital</a:t>
            </a:r>
            <a:endParaRPr lang="en-GB" sz="6000" dirty="0">
              <a:solidFill>
                <a:srgbClr val="115076"/>
              </a:solidFill>
            </a:endParaRPr>
          </a:p>
        </p:txBody>
      </p:sp>
      <p:pic>
        <p:nvPicPr>
          <p:cNvPr id="21510" name="Picture 6" descr="first aid icon"/>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280530" y="4509795"/>
            <a:ext cx="1599869" cy="159986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4951383" y="4929779"/>
            <a:ext cx="2409634" cy="1015663"/>
          </a:xfrm>
          <a:prstGeom prst="rect">
            <a:avLst/>
          </a:prstGeom>
        </p:spPr>
        <p:txBody>
          <a:bodyPr wrap="none">
            <a:spAutoFit/>
          </a:bodyPr>
          <a:lstStyle/>
          <a:p>
            <a:r>
              <a:rPr lang="en-GB" sz="6000" dirty="0">
                <a:solidFill>
                  <a:srgbClr val="E87D1E"/>
                </a:solidFill>
                <a:latin typeface="Century Gothic" panose="020B0502020202020204" pitchFamily="34" charset="0"/>
                <a:cs typeface="Calibri" panose="020F0502020204030204" pitchFamily="34" charset="0"/>
              </a:rPr>
              <a:t>h</a:t>
            </a:r>
            <a:r>
              <a:rPr lang="en-GB" sz="6000" dirty="0">
                <a:solidFill>
                  <a:srgbClr val="115076"/>
                </a:solidFill>
                <a:latin typeface="Century Gothic" panose="020B0502020202020204" pitchFamily="34" charset="0"/>
                <a:cs typeface="Calibri" panose="020F0502020204030204" pitchFamily="34" charset="0"/>
              </a:rPr>
              <a:t>acer</a:t>
            </a:r>
            <a:endParaRPr lang="en-GB" sz="6000" dirty="0">
              <a:solidFill>
                <a:srgbClr val="115076"/>
              </a:solidFill>
            </a:endParaRPr>
          </a:p>
        </p:txBody>
      </p:sp>
      <p:sp>
        <p:nvSpPr>
          <p:cNvPr id="16" name="TextBox 15"/>
          <p:cNvSpPr txBox="1"/>
          <p:nvPr/>
        </p:nvSpPr>
        <p:spPr>
          <a:xfrm>
            <a:off x="5102781" y="5664877"/>
            <a:ext cx="1986437" cy="584775"/>
          </a:xfrm>
          <a:prstGeom prst="rect">
            <a:avLst/>
          </a:prstGeom>
          <a:noFill/>
        </p:spPr>
        <p:txBody>
          <a:bodyPr wrap="square" rtlCol="0">
            <a:spAutoFit/>
          </a:bodyPr>
          <a:lstStyle/>
          <a:p>
            <a:pPr algn="ctr"/>
            <a:r>
              <a:rPr lang="en-GB" sz="3200" dirty="0">
                <a:solidFill>
                  <a:srgbClr val="115076"/>
                </a:solidFill>
                <a:latin typeface="Century Gothic" panose="020B0502020202020204" pitchFamily="34" charset="0"/>
                <a:cs typeface="Calibri" panose="020F0502020204030204" pitchFamily="34" charset="0"/>
              </a:rPr>
              <a:t>[to do]</a:t>
            </a:r>
          </a:p>
        </p:txBody>
      </p:sp>
      <p:sp>
        <p:nvSpPr>
          <p:cNvPr id="10" name="Rectangle 9"/>
          <p:cNvSpPr/>
          <p:nvPr/>
        </p:nvSpPr>
        <p:spPr>
          <a:xfrm>
            <a:off x="8536199" y="204825"/>
            <a:ext cx="2864887" cy="1015663"/>
          </a:xfrm>
          <a:prstGeom prst="rect">
            <a:avLst/>
          </a:prstGeom>
        </p:spPr>
        <p:txBody>
          <a:bodyPr wrap="none">
            <a:spAutoFit/>
          </a:bodyPr>
          <a:lstStyle/>
          <a:p>
            <a:pPr algn="ctr"/>
            <a:r>
              <a:rPr lang="en-GB" sz="6000" dirty="0">
                <a:solidFill>
                  <a:srgbClr val="E87D1E"/>
                </a:solidFill>
                <a:latin typeface="Century Gothic" panose="020B0502020202020204" pitchFamily="34" charset="0"/>
                <a:cs typeface="Calibri" panose="020F0502020204030204" pitchFamily="34" charset="0"/>
              </a:rPr>
              <a:t>h</a:t>
            </a:r>
            <a:r>
              <a:rPr lang="en-GB" sz="6000" dirty="0">
                <a:solidFill>
                  <a:srgbClr val="115076"/>
                </a:solidFill>
                <a:latin typeface="Century Gothic" panose="020B0502020202020204" pitchFamily="34" charset="0"/>
                <a:cs typeface="Calibri" panose="020F0502020204030204" pitchFamily="34" charset="0"/>
              </a:rPr>
              <a:t>elado</a:t>
            </a:r>
            <a:endParaRPr lang="en-GB" sz="6000" dirty="0">
              <a:solidFill>
                <a:srgbClr val="115076"/>
              </a:solidFill>
            </a:endParaRPr>
          </a:p>
        </p:txBody>
      </p:sp>
      <p:pic>
        <p:nvPicPr>
          <p:cNvPr id="21512" name="Picture 8" descr="ice cream con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669603" y="1281995"/>
            <a:ext cx="708708" cy="1553909"/>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7817064" y="3526203"/>
            <a:ext cx="4303156" cy="830997"/>
          </a:xfrm>
          <a:prstGeom prst="rect">
            <a:avLst/>
          </a:prstGeom>
        </p:spPr>
        <p:txBody>
          <a:bodyPr wrap="square">
            <a:spAutoFit/>
          </a:bodyPr>
          <a:lstStyle/>
          <a:p>
            <a:pPr algn="ctr"/>
            <a:r>
              <a:rPr lang="en-GB" sz="4800" dirty="0">
                <a:solidFill>
                  <a:srgbClr val="E87D1E"/>
                </a:solidFill>
                <a:latin typeface="Century Gothic" panose="020B0502020202020204" pitchFamily="34" charset="0"/>
                <a:cs typeface="Calibri" panose="020F0502020204030204" pitchFamily="34" charset="0"/>
              </a:rPr>
              <a:t>h</a:t>
            </a:r>
            <a:r>
              <a:rPr lang="en-GB" sz="4800" dirty="0">
                <a:solidFill>
                  <a:srgbClr val="115076"/>
                </a:solidFill>
                <a:latin typeface="Century Gothic" panose="020B0502020202020204" pitchFamily="34" charset="0"/>
                <a:cs typeface="Calibri" panose="020F0502020204030204" pitchFamily="34" charset="0"/>
              </a:rPr>
              <a:t>asta </a:t>
            </a:r>
            <a:r>
              <a:rPr lang="en-GB" sz="4800" dirty="0" err="1">
                <a:solidFill>
                  <a:srgbClr val="115076"/>
                </a:solidFill>
                <a:latin typeface="Century Gothic" panose="020B0502020202020204" pitchFamily="34" charset="0"/>
                <a:cs typeface="Calibri" panose="020F0502020204030204" pitchFamily="34" charset="0"/>
              </a:rPr>
              <a:t>luego</a:t>
            </a:r>
            <a:endParaRPr lang="en-GB" sz="4800" dirty="0">
              <a:solidFill>
                <a:srgbClr val="115076"/>
              </a:solidFill>
            </a:endParaRPr>
          </a:p>
        </p:txBody>
      </p:sp>
      <p:pic>
        <p:nvPicPr>
          <p:cNvPr id="3" name="Picture 2" descr="silhouette of man waving goodbye"/>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117908" y="4274188"/>
            <a:ext cx="1987663" cy="2071081"/>
          </a:xfrm>
          <a:prstGeom prst="rect">
            <a:avLst/>
          </a:prstGeom>
        </p:spPr>
      </p:pic>
      <p:sp>
        <p:nvSpPr>
          <p:cNvPr id="18" name="TextBox 17"/>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3032855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subTnLst>
                                    <p:audio>
                                      <p:cMediaNode>
                                        <p:cTn display="0" masterRel="sameClick">
                                          <p:stCondLst>
                                            <p:cond evt="begin" delay="0">
                                              <p:tn val="13"/>
                                            </p:cond>
                                          </p:stCondLst>
                                          <p:endCondLst>
                                            <p:cond evt="onStopAudio" delay="0">
                                              <p:tgtEl>
                                                <p:sldTgt/>
                                              </p:tgtEl>
                                            </p:cond>
                                          </p:endCondLst>
                                        </p:cTn>
                                        <p:tgtEl>
                                          <p:sndTgt r:embed="rId3" name="hablar.wav"/>
                                        </p:tgtEl>
                                      </p:cMediaNode>
                                    </p:audio>
                                  </p:sub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subTnLst>
                                    <p:audio>
                                      <p:cMediaNode>
                                        <p:cTn display="0" masterRel="sameClick">
                                          <p:stCondLst>
                                            <p:cond evt="begin" delay="0">
                                              <p:tn val="21"/>
                                            </p:cond>
                                          </p:stCondLst>
                                          <p:endCondLst>
                                            <p:cond evt="onStopAudio" delay="0">
                                              <p:tgtEl>
                                                <p:sldTgt/>
                                              </p:tgtEl>
                                            </p:cond>
                                          </p:endCondLst>
                                        </p:cTn>
                                        <p:tgtEl>
                                          <p:sndTgt r:embed="rId4" name="h_hijo.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subTnLst>
                                    <p:audio>
                                      <p:cMediaNode>
                                        <p:cTn display="0" masterRel="sameClick">
                                          <p:stCondLst>
                                            <p:cond evt="begin" delay="0">
                                              <p:tn val="26"/>
                                            </p:cond>
                                          </p:stCondLst>
                                          <p:endCondLst>
                                            <p:cond evt="onStopAudio" delay="0">
                                              <p:tgtEl>
                                                <p:sldTgt/>
                                              </p:tgtEl>
                                            </p:cond>
                                          </p:endCondLst>
                                        </p:cTn>
                                        <p:tgtEl>
                                          <p:sndTgt r:embed="rId4" name="h_hijo.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subTnLst>
                                    <p:audio>
                                      <p:cMediaNode>
                                        <p:cTn display="0" masterRel="sameClick">
                                          <p:stCondLst>
                                            <p:cond evt="begin" delay="0">
                                              <p:tn val="31"/>
                                            </p:cond>
                                          </p:stCondLst>
                                          <p:endCondLst>
                                            <p:cond evt="onStopAudio" delay="0">
                                              <p:tgtEl>
                                                <p:sldTgt/>
                                              </p:tgtEl>
                                            </p:cond>
                                          </p:endCondLst>
                                        </p:cTn>
                                        <p:tgtEl>
                                          <p:sndTgt r:embed="rId5" name="h_helado.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1512"/>
                                        </p:tgtEl>
                                        <p:attrNameLst>
                                          <p:attrName>style.visibility</p:attrName>
                                        </p:attrNameLst>
                                      </p:cBhvr>
                                      <p:to>
                                        <p:strVal val="visible"/>
                                      </p:to>
                                    </p:set>
                                    <p:animEffect transition="in" filter="fade">
                                      <p:cBhvr>
                                        <p:cTn id="38" dur="500"/>
                                        <p:tgtEl>
                                          <p:spTgt spid="21512"/>
                                        </p:tgtEl>
                                      </p:cBhvr>
                                    </p:animEffect>
                                  </p:childTnLst>
                                  <p:subTnLst>
                                    <p:audio>
                                      <p:cMediaNode>
                                        <p:cTn display="0" masterRel="sameClick">
                                          <p:stCondLst>
                                            <p:cond evt="begin" delay="0">
                                              <p:tn val="36"/>
                                            </p:cond>
                                          </p:stCondLst>
                                          <p:endCondLst>
                                            <p:cond evt="onStopAudio" delay="0">
                                              <p:tgtEl>
                                                <p:sldTgt/>
                                              </p:tgtEl>
                                            </p:cond>
                                          </p:endCondLst>
                                        </p:cTn>
                                        <p:tgtEl>
                                          <p:sndTgt r:embed="rId5" name="h_helado.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subTnLst>
                                    <p:audio>
                                      <p:cMediaNode>
                                        <p:cTn display="0" masterRel="sameClick">
                                          <p:stCondLst>
                                            <p:cond evt="begin" delay="0">
                                              <p:tn val="41"/>
                                            </p:cond>
                                          </p:stCondLst>
                                          <p:endCondLst>
                                            <p:cond evt="onStopAudio" delay="0">
                                              <p:tgtEl>
                                                <p:sldTgt/>
                                              </p:tgtEl>
                                            </p:cond>
                                          </p:endCondLst>
                                        </p:cTn>
                                        <p:tgtEl>
                                          <p:sndTgt r:embed="rId6" name="h_hospital.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1510"/>
                                        </p:tgtEl>
                                        <p:attrNameLst>
                                          <p:attrName>style.visibility</p:attrName>
                                        </p:attrNameLst>
                                      </p:cBhvr>
                                      <p:to>
                                        <p:strVal val="visible"/>
                                      </p:to>
                                    </p:set>
                                    <p:animEffect transition="in" filter="fade">
                                      <p:cBhvr>
                                        <p:cTn id="48" dur="500"/>
                                        <p:tgtEl>
                                          <p:spTgt spid="21510"/>
                                        </p:tgtEl>
                                      </p:cBhvr>
                                    </p:animEffect>
                                  </p:childTnLst>
                                  <p:subTnLst>
                                    <p:audio>
                                      <p:cMediaNode>
                                        <p:cTn display="0" masterRel="sameClick">
                                          <p:stCondLst>
                                            <p:cond evt="begin" delay="0">
                                              <p:tn val="46"/>
                                            </p:cond>
                                          </p:stCondLst>
                                          <p:endCondLst>
                                            <p:cond evt="onStopAudio" delay="0">
                                              <p:tgtEl>
                                                <p:sldTgt/>
                                              </p:tgtEl>
                                            </p:cond>
                                          </p:endCondLst>
                                        </p:cTn>
                                        <p:tgtEl>
                                          <p:sndTgt r:embed="rId6" name="h_hospital.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500"/>
                                        <p:tgtEl>
                                          <p:spTgt spid="9"/>
                                        </p:tgtEl>
                                      </p:cBhvr>
                                    </p:animEffect>
                                  </p:childTnLst>
                                  <p:subTnLst>
                                    <p:audio>
                                      <p:cMediaNode>
                                        <p:cTn display="0" masterRel="sameClick">
                                          <p:stCondLst>
                                            <p:cond evt="begin" delay="0">
                                              <p:tn val="51"/>
                                            </p:cond>
                                          </p:stCondLst>
                                          <p:endCondLst>
                                            <p:cond evt="onStopAudio" delay="0">
                                              <p:tgtEl>
                                                <p:sldTgt/>
                                              </p:tgtEl>
                                            </p:cond>
                                          </p:endCondLst>
                                        </p:cTn>
                                        <p:tgtEl>
                                          <p:sndTgt r:embed="rId7" name="h_hacer.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500"/>
                                        <p:tgtEl>
                                          <p:spTgt spid="16"/>
                                        </p:tgtEl>
                                      </p:cBhvr>
                                    </p:animEffect>
                                  </p:childTnLst>
                                  <p:subTnLst>
                                    <p:audio>
                                      <p:cMediaNode>
                                        <p:cTn display="0" masterRel="sameClick">
                                          <p:stCondLst>
                                            <p:cond evt="begin" delay="0">
                                              <p:tn val="56"/>
                                            </p:cond>
                                          </p:stCondLst>
                                          <p:endCondLst>
                                            <p:cond evt="onStopAudio" delay="0">
                                              <p:tgtEl>
                                                <p:sldTgt/>
                                              </p:tgtEl>
                                            </p:cond>
                                          </p:endCondLst>
                                        </p:cTn>
                                        <p:tgtEl>
                                          <p:sndTgt r:embed="rId7" name="h_hacer.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fade">
                                      <p:cBhvr>
                                        <p:cTn id="63" dur="500"/>
                                        <p:tgtEl>
                                          <p:spTgt spid="12"/>
                                        </p:tgtEl>
                                      </p:cBhvr>
                                    </p:animEffect>
                                  </p:childTnLst>
                                  <p:subTnLst>
                                    <p:audio>
                                      <p:cMediaNode>
                                        <p:cTn display="0" masterRel="sameClick">
                                          <p:stCondLst>
                                            <p:cond evt="begin" delay="0">
                                              <p:tn val="61"/>
                                            </p:cond>
                                          </p:stCondLst>
                                          <p:endCondLst>
                                            <p:cond evt="onStopAudio" delay="0">
                                              <p:tgtEl>
                                                <p:sldTgt/>
                                              </p:tgtEl>
                                            </p:cond>
                                          </p:endCondLst>
                                        </p:cTn>
                                        <p:tgtEl>
                                          <p:sndTgt r:embed="rId8" name="h_hasta luego.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3"/>
                                        </p:tgtEl>
                                        <p:attrNameLst>
                                          <p:attrName>style.visibility</p:attrName>
                                        </p:attrNameLst>
                                      </p:cBhvr>
                                      <p:to>
                                        <p:strVal val="visible"/>
                                      </p:to>
                                    </p:set>
                                    <p:animEffect transition="in" filter="fade">
                                      <p:cBhvr>
                                        <p:cTn id="68" dur="500"/>
                                        <p:tgtEl>
                                          <p:spTgt spid="3"/>
                                        </p:tgtEl>
                                      </p:cBhvr>
                                    </p:animEffect>
                                  </p:childTnLst>
                                  <p:subTnLst>
                                    <p:audio>
                                      <p:cMediaNode>
                                        <p:cTn display="0" masterRel="sameClick">
                                          <p:stCondLst>
                                            <p:cond evt="begin" delay="0">
                                              <p:tn val="66"/>
                                            </p:cond>
                                          </p:stCondLst>
                                          <p:endCondLst>
                                            <p:cond evt="onStopAudio" delay="0">
                                              <p:tgtEl>
                                                <p:sldTgt/>
                                              </p:tgtEl>
                                            </p:cond>
                                          </p:endCondLst>
                                        </p:cTn>
                                        <p:tgtEl>
                                          <p:sndTgt r:embed="rId8" name="h_hasta lueg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6" grpId="0"/>
      <p:bldP spid="8" grpId="0"/>
      <p:bldP spid="11" grpId="0"/>
      <p:bldP spid="9" grpId="0"/>
      <p:bldP spid="16" grpId="0"/>
      <p:bldP spid="10" grpId="0"/>
      <p:bldP spid="12"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algn="ctr"/>
            <a:r>
              <a:rPr lang="en-GB" sz="13300" b="1" dirty="0">
                <a:solidFill>
                  <a:srgbClr val="115076"/>
                </a:solidFill>
                <a:latin typeface="Century Gothic" panose="020B0502020202020204" pitchFamily="34" charset="0"/>
                <a:cs typeface="Calibri" panose="020F0502020204030204" pitchFamily="34" charset="0"/>
              </a:rPr>
              <a:t>h</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7" name="Rounded Rectangle 6" descr="rectangle"/>
          <p:cNvSpPr/>
          <p:nvPr/>
        </p:nvSpPr>
        <p:spPr>
          <a:xfrm>
            <a:off x="4284921" y="1811073"/>
            <a:ext cx="3604437" cy="3057517"/>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Rectangle 5"/>
          <p:cNvSpPr/>
          <p:nvPr/>
        </p:nvSpPr>
        <p:spPr>
          <a:xfrm>
            <a:off x="4788591" y="3852927"/>
            <a:ext cx="2614818" cy="1015663"/>
          </a:xfrm>
          <a:prstGeom prst="rect">
            <a:avLst/>
          </a:prstGeom>
        </p:spPr>
        <p:txBody>
          <a:bodyPr wrap="none">
            <a:spAutoFit/>
          </a:bodyPr>
          <a:lstStyle/>
          <a:p>
            <a:pPr algn="ctr"/>
            <a:r>
              <a:rPr lang="en-GB" sz="6000" dirty="0" err="1">
                <a:solidFill>
                  <a:srgbClr val="E87D1E"/>
                </a:solidFill>
                <a:latin typeface="Century Gothic" panose="020B0502020202020204" pitchFamily="34" charset="0"/>
                <a:cs typeface="Calibri" panose="020F0502020204030204" pitchFamily="34" charset="0"/>
              </a:rPr>
              <a:t>h</a:t>
            </a:r>
            <a:r>
              <a:rPr lang="en-GB" sz="6000" dirty="0" err="1">
                <a:solidFill>
                  <a:srgbClr val="115076"/>
                </a:solidFill>
                <a:latin typeface="Century Gothic" panose="020B0502020202020204" pitchFamily="34" charset="0"/>
                <a:cs typeface="Calibri" panose="020F0502020204030204" pitchFamily="34" charset="0"/>
              </a:rPr>
              <a:t>ablar</a:t>
            </a:r>
            <a:endParaRPr lang="en-GB" sz="6000" dirty="0">
              <a:solidFill>
                <a:srgbClr val="115076"/>
              </a:solidFill>
            </a:endParaRPr>
          </a:p>
        </p:txBody>
      </p:sp>
      <p:sp>
        <p:nvSpPr>
          <p:cNvPr id="8" name="Rectangle 7"/>
          <p:cNvSpPr/>
          <p:nvPr/>
        </p:nvSpPr>
        <p:spPr>
          <a:xfrm>
            <a:off x="1280530" y="168784"/>
            <a:ext cx="1468672" cy="1015663"/>
          </a:xfrm>
          <a:prstGeom prst="rect">
            <a:avLst/>
          </a:prstGeom>
        </p:spPr>
        <p:txBody>
          <a:bodyPr wrap="none">
            <a:spAutoFit/>
          </a:bodyPr>
          <a:lstStyle/>
          <a:p>
            <a:r>
              <a:rPr lang="en-GB" sz="6000" dirty="0">
                <a:solidFill>
                  <a:srgbClr val="E87D1E"/>
                </a:solidFill>
                <a:latin typeface="Century Gothic" panose="020B0502020202020204" pitchFamily="34" charset="0"/>
                <a:cs typeface="Calibri" panose="020F0502020204030204" pitchFamily="34" charset="0"/>
              </a:rPr>
              <a:t>h</a:t>
            </a:r>
            <a:r>
              <a:rPr lang="en-GB" sz="6000" dirty="0">
                <a:solidFill>
                  <a:srgbClr val="115076"/>
                </a:solidFill>
                <a:latin typeface="Century Gothic" panose="020B0502020202020204" pitchFamily="34" charset="0"/>
                <a:cs typeface="Calibri" panose="020F0502020204030204" pitchFamily="34" charset="0"/>
              </a:rPr>
              <a:t>ijo</a:t>
            </a:r>
            <a:endParaRPr lang="en-GB" sz="6000" dirty="0">
              <a:solidFill>
                <a:srgbClr val="115076"/>
              </a:solidFill>
            </a:endParaRPr>
          </a:p>
        </p:txBody>
      </p:sp>
      <p:sp>
        <p:nvSpPr>
          <p:cNvPr id="11" name="Rectangle 10"/>
          <p:cNvSpPr/>
          <p:nvPr/>
        </p:nvSpPr>
        <p:spPr>
          <a:xfrm>
            <a:off x="610502" y="3367244"/>
            <a:ext cx="3074881" cy="1015663"/>
          </a:xfrm>
          <a:prstGeom prst="rect">
            <a:avLst/>
          </a:prstGeom>
        </p:spPr>
        <p:txBody>
          <a:bodyPr wrap="none">
            <a:spAutoFit/>
          </a:bodyPr>
          <a:lstStyle/>
          <a:p>
            <a:pPr algn="ctr"/>
            <a:r>
              <a:rPr lang="en-GB" sz="6000" dirty="0">
                <a:solidFill>
                  <a:srgbClr val="E87D1E"/>
                </a:solidFill>
                <a:latin typeface="Century Gothic" panose="020B0502020202020204" pitchFamily="34" charset="0"/>
                <a:cs typeface="Calibri" panose="020F0502020204030204" pitchFamily="34" charset="0"/>
              </a:rPr>
              <a:t>h</a:t>
            </a:r>
            <a:r>
              <a:rPr lang="en-GB" sz="6000" dirty="0">
                <a:solidFill>
                  <a:srgbClr val="115076"/>
                </a:solidFill>
                <a:latin typeface="Century Gothic" panose="020B0502020202020204" pitchFamily="34" charset="0"/>
                <a:cs typeface="Calibri" panose="020F0502020204030204" pitchFamily="34" charset="0"/>
              </a:rPr>
              <a:t>ospital</a:t>
            </a:r>
            <a:endParaRPr lang="en-GB" sz="6000" dirty="0">
              <a:solidFill>
                <a:srgbClr val="115076"/>
              </a:solidFill>
            </a:endParaRPr>
          </a:p>
        </p:txBody>
      </p:sp>
      <p:sp>
        <p:nvSpPr>
          <p:cNvPr id="9" name="Rectangle 8"/>
          <p:cNvSpPr/>
          <p:nvPr/>
        </p:nvSpPr>
        <p:spPr>
          <a:xfrm>
            <a:off x="4951383" y="4929779"/>
            <a:ext cx="2409634" cy="1015663"/>
          </a:xfrm>
          <a:prstGeom prst="rect">
            <a:avLst/>
          </a:prstGeom>
        </p:spPr>
        <p:txBody>
          <a:bodyPr wrap="none">
            <a:spAutoFit/>
          </a:bodyPr>
          <a:lstStyle/>
          <a:p>
            <a:r>
              <a:rPr lang="en-GB" sz="6000" dirty="0">
                <a:solidFill>
                  <a:srgbClr val="E87D1E"/>
                </a:solidFill>
                <a:latin typeface="Century Gothic" panose="020B0502020202020204" pitchFamily="34" charset="0"/>
                <a:cs typeface="Calibri" panose="020F0502020204030204" pitchFamily="34" charset="0"/>
              </a:rPr>
              <a:t>h</a:t>
            </a:r>
            <a:r>
              <a:rPr lang="en-GB" sz="6000" dirty="0">
                <a:solidFill>
                  <a:srgbClr val="115076"/>
                </a:solidFill>
                <a:latin typeface="Century Gothic" panose="020B0502020202020204" pitchFamily="34" charset="0"/>
                <a:cs typeface="Calibri" panose="020F0502020204030204" pitchFamily="34" charset="0"/>
              </a:rPr>
              <a:t>acer</a:t>
            </a:r>
            <a:endParaRPr lang="en-GB" sz="6000" dirty="0">
              <a:solidFill>
                <a:srgbClr val="115076"/>
              </a:solidFill>
            </a:endParaRPr>
          </a:p>
        </p:txBody>
      </p:sp>
      <p:sp>
        <p:nvSpPr>
          <p:cNvPr id="10" name="Rectangle 9"/>
          <p:cNvSpPr/>
          <p:nvPr/>
        </p:nvSpPr>
        <p:spPr>
          <a:xfrm>
            <a:off x="8536199" y="204825"/>
            <a:ext cx="2864887" cy="1015663"/>
          </a:xfrm>
          <a:prstGeom prst="rect">
            <a:avLst/>
          </a:prstGeom>
        </p:spPr>
        <p:txBody>
          <a:bodyPr wrap="none">
            <a:spAutoFit/>
          </a:bodyPr>
          <a:lstStyle/>
          <a:p>
            <a:pPr algn="ctr"/>
            <a:r>
              <a:rPr lang="en-GB" sz="6000" dirty="0">
                <a:solidFill>
                  <a:srgbClr val="E87D1E"/>
                </a:solidFill>
                <a:latin typeface="Century Gothic" panose="020B0502020202020204" pitchFamily="34" charset="0"/>
                <a:cs typeface="Calibri" panose="020F0502020204030204" pitchFamily="34" charset="0"/>
              </a:rPr>
              <a:t>h</a:t>
            </a:r>
            <a:r>
              <a:rPr lang="en-GB" sz="6000" dirty="0">
                <a:solidFill>
                  <a:srgbClr val="115076"/>
                </a:solidFill>
                <a:latin typeface="Century Gothic" panose="020B0502020202020204" pitchFamily="34" charset="0"/>
                <a:cs typeface="Calibri" panose="020F0502020204030204" pitchFamily="34" charset="0"/>
              </a:rPr>
              <a:t>elado</a:t>
            </a:r>
            <a:endParaRPr lang="en-GB" sz="6000" dirty="0">
              <a:solidFill>
                <a:srgbClr val="115076"/>
              </a:solidFill>
            </a:endParaRPr>
          </a:p>
        </p:txBody>
      </p:sp>
      <p:sp>
        <p:nvSpPr>
          <p:cNvPr id="12" name="Rectangle 11"/>
          <p:cNvSpPr/>
          <p:nvPr/>
        </p:nvSpPr>
        <p:spPr>
          <a:xfrm>
            <a:off x="7817064" y="3526203"/>
            <a:ext cx="4303156" cy="830997"/>
          </a:xfrm>
          <a:prstGeom prst="rect">
            <a:avLst/>
          </a:prstGeom>
        </p:spPr>
        <p:txBody>
          <a:bodyPr wrap="square">
            <a:spAutoFit/>
          </a:bodyPr>
          <a:lstStyle/>
          <a:p>
            <a:pPr algn="ctr"/>
            <a:r>
              <a:rPr lang="en-GB" sz="4800" dirty="0">
                <a:solidFill>
                  <a:srgbClr val="E87D1E"/>
                </a:solidFill>
                <a:latin typeface="Century Gothic" panose="020B0502020202020204" pitchFamily="34" charset="0"/>
                <a:cs typeface="Calibri" panose="020F0502020204030204" pitchFamily="34" charset="0"/>
              </a:rPr>
              <a:t>h</a:t>
            </a:r>
            <a:r>
              <a:rPr lang="en-GB" sz="4800" dirty="0">
                <a:solidFill>
                  <a:srgbClr val="115076"/>
                </a:solidFill>
                <a:latin typeface="Century Gothic" panose="020B0502020202020204" pitchFamily="34" charset="0"/>
                <a:cs typeface="Calibri" panose="020F0502020204030204" pitchFamily="34" charset="0"/>
              </a:rPr>
              <a:t>asta </a:t>
            </a:r>
            <a:r>
              <a:rPr lang="en-GB" sz="4800" dirty="0" err="1">
                <a:solidFill>
                  <a:srgbClr val="115076"/>
                </a:solidFill>
                <a:latin typeface="Century Gothic" panose="020B0502020202020204" pitchFamily="34" charset="0"/>
                <a:cs typeface="Calibri" panose="020F0502020204030204" pitchFamily="34" charset="0"/>
              </a:rPr>
              <a:t>luego</a:t>
            </a:r>
            <a:endParaRPr lang="en-GB" sz="4800" dirty="0">
              <a:solidFill>
                <a:srgbClr val="115076"/>
              </a:solidFill>
            </a:endParaRPr>
          </a:p>
        </p:txBody>
      </p:sp>
      <p:sp>
        <p:nvSpPr>
          <p:cNvPr id="18" name="TextBox 17"/>
          <p:cNvSpPr txBox="1"/>
          <p:nvPr/>
        </p:nvSpPr>
        <p:spPr>
          <a:xfrm>
            <a:off x="8536199" y="6486521"/>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Nick Avery</a:t>
            </a:r>
          </a:p>
        </p:txBody>
      </p:sp>
    </p:spTree>
    <p:extLst>
      <p:ext uri="{BB962C8B-B14F-4D97-AF65-F5344CB8AC3E}">
        <p14:creationId xmlns:p14="http://schemas.microsoft.com/office/powerpoint/2010/main" val="195490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subTnLst>
                                    <p:audio>
                                      <p:cMediaNode>
                                        <p:cTn display="0" masterRel="sameClick">
                                          <p:stCondLst>
                                            <p:cond evt="begin" delay="0">
                                              <p:tn val="13"/>
                                            </p:cond>
                                          </p:stCondLst>
                                          <p:endCondLst>
                                            <p:cond evt="onStopAudio" delay="0">
                                              <p:tgtEl>
                                                <p:sldTgt/>
                                              </p:tgtEl>
                                            </p:cond>
                                          </p:endCondLst>
                                        </p:cTn>
                                        <p:tgtEl>
                                          <p:sndTgt r:embed="rId3" name="hablar.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4" name="h_hijo.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subTnLst>
                                    <p:audio>
                                      <p:cMediaNode>
                                        <p:cTn display="0" masterRel="sameClick">
                                          <p:stCondLst>
                                            <p:cond evt="begin" delay="0">
                                              <p:tn val="23"/>
                                            </p:cond>
                                          </p:stCondLst>
                                          <p:endCondLst>
                                            <p:cond evt="onStopAudio" delay="0">
                                              <p:tgtEl>
                                                <p:sldTgt/>
                                              </p:tgtEl>
                                            </p:cond>
                                          </p:endCondLst>
                                        </p:cTn>
                                        <p:tgtEl>
                                          <p:sndTgt r:embed="rId5" name="h_helado.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subTnLst>
                                    <p:audio>
                                      <p:cMediaNode>
                                        <p:cTn display="0" masterRel="sameClick">
                                          <p:stCondLst>
                                            <p:cond evt="begin" delay="0">
                                              <p:tn val="28"/>
                                            </p:cond>
                                          </p:stCondLst>
                                          <p:endCondLst>
                                            <p:cond evt="onStopAudio" delay="0">
                                              <p:tgtEl>
                                                <p:sldTgt/>
                                              </p:tgtEl>
                                            </p:cond>
                                          </p:endCondLst>
                                        </p:cTn>
                                        <p:tgtEl>
                                          <p:sndTgt r:embed="rId6" name="h_hospital.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subTnLst>
                                    <p:audio>
                                      <p:cMediaNode>
                                        <p:cTn display="0" masterRel="sameClick">
                                          <p:stCondLst>
                                            <p:cond evt="begin" delay="0">
                                              <p:tn val="33"/>
                                            </p:cond>
                                          </p:stCondLst>
                                          <p:endCondLst>
                                            <p:cond evt="onStopAudio" delay="0">
                                              <p:tgtEl>
                                                <p:sldTgt/>
                                              </p:tgtEl>
                                            </p:cond>
                                          </p:endCondLst>
                                        </p:cTn>
                                        <p:tgtEl>
                                          <p:sndTgt r:embed="rId7" name="h_hacer.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subTnLst>
                                    <p:audio>
                                      <p:cMediaNode>
                                        <p:cTn display="0" masterRel="sameClick">
                                          <p:stCondLst>
                                            <p:cond evt="begin" delay="0">
                                              <p:tn val="38"/>
                                            </p:cond>
                                          </p:stCondLst>
                                          <p:endCondLst>
                                            <p:cond evt="onStopAudio" delay="0">
                                              <p:tgtEl>
                                                <p:sldTgt/>
                                              </p:tgtEl>
                                            </p:cond>
                                          </p:endCondLst>
                                        </p:cTn>
                                        <p:tgtEl>
                                          <p:sndTgt r:embed="rId8" name="h_hasta lueg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6" grpId="0"/>
      <p:bldP spid="8" grpId="0"/>
      <p:bldP spid="11" grpId="0"/>
      <p:bldP spid="9" grpId="0"/>
      <p:bldP spid="10" grpId="0"/>
      <p:bldP spid="12"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sources (not bold NA).pptx" id="{C04240F7-4567-42F4-A6A9-1F35289C3A03}" vid="{11C110E3-9438-4B77-B542-C85A197C3B21}"/>
    </a:ext>
  </a:extLst>
</a:theme>
</file>

<file path=ppt/theme/theme2.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Resources (not bold NA)</Template>
  <TotalTime>8810</TotalTime>
  <Words>7598</Words>
  <Application>Microsoft Macintosh PowerPoint</Application>
  <PresentationFormat>Widescreen</PresentationFormat>
  <Paragraphs>1068</Paragraphs>
  <Slides>100</Slides>
  <Notes>100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100</vt:i4>
      </vt:variant>
    </vt:vector>
  </HeadingPairs>
  <TitlesOfParts>
    <vt:vector size="107" baseType="lpstr">
      <vt:lpstr>Algerian</vt:lpstr>
      <vt:lpstr>Arial</vt:lpstr>
      <vt:lpstr>Calibri</vt:lpstr>
      <vt:lpstr>Century Gothic</vt:lpstr>
      <vt:lpstr>Tw Cen MT</vt:lpstr>
      <vt:lpstr>Office Theme</vt:lpstr>
      <vt:lpstr>6_Office Theme</vt:lpstr>
      <vt:lpstr>Spanish SSC  (symbol-sound correspondences)</vt:lpstr>
      <vt:lpstr>a </vt:lpstr>
      <vt:lpstr>a </vt:lpstr>
      <vt:lpstr>a </vt:lpstr>
      <vt:lpstr>e </vt:lpstr>
      <vt:lpstr>e </vt:lpstr>
      <vt:lpstr>e </vt:lpstr>
      <vt:lpstr>i </vt:lpstr>
      <vt:lpstr>i </vt:lpstr>
      <vt:lpstr>i </vt:lpstr>
      <vt:lpstr>o </vt:lpstr>
      <vt:lpstr>o </vt:lpstr>
      <vt:lpstr>o </vt:lpstr>
      <vt:lpstr>u </vt:lpstr>
      <vt:lpstr>u </vt:lpstr>
      <vt:lpstr>u </vt:lpstr>
      <vt:lpstr>ll </vt:lpstr>
      <vt:lpstr>ll </vt:lpstr>
      <vt:lpstr>ll </vt:lpstr>
      <vt:lpstr>l </vt:lpstr>
      <vt:lpstr>l </vt:lpstr>
      <vt:lpstr>l </vt:lpstr>
      <vt:lpstr>ca </vt:lpstr>
      <vt:lpstr>ca </vt:lpstr>
      <vt:lpstr>ca </vt:lpstr>
      <vt:lpstr>co </vt:lpstr>
      <vt:lpstr>co </vt:lpstr>
      <vt:lpstr>co </vt:lpstr>
      <vt:lpstr>cu </vt:lpstr>
      <vt:lpstr>cu </vt:lpstr>
      <vt:lpstr>cu </vt:lpstr>
      <vt:lpstr>cue</vt:lpstr>
      <vt:lpstr>cue</vt:lpstr>
      <vt:lpstr>cue</vt:lpstr>
      <vt:lpstr>cue</vt:lpstr>
      <vt:lpstr>cue</vt:lpstr>
      <vt:lpstr>cue</vt:lpstr>
      <vt:lpstr>cue</vt:lpstr>
      <vt:lpstr>cue</vt:lpstr>
      <vt:lpstr>cue</vt:lpstr>
      <vt:lpstr>ce </vt:lpstr>
      <vt:lpstr>ce </vt:lpstr>
      <vt:lpstr>ce</vt:lpstr>
      <vt:lpstr>ci </vt:lpstr>
      <vt:lpstr>ci </vt:lpstr>
      <vt:lpstr>ci </vt:lpstr>
      <vt:lpstr>z </vt:lpstr>
      <vt:lpstr>z </vt:lpstr>
      <vt:lpstr>z </vt:lpstr>
      <vt:lpstr>que </vt:lpstr>
      <vt:lpstr>que </vt:lpstr>
      <vt:lpstr>que </vt:lpstr>
      <vt:lpstr>qui </vt:lpstr>
      <vt:lpstr>qui </vt:lpstr>
      <vt:lpstr>qui </vt:lpstr>
      <vt:lpstr>ga</vt:lpstr>
      <vt:lpstr>ga</vt:lpstr>
      <vt:lpstr>ga </vt:lpstr>
      <vt:lpstr>go </vt:lpstr>
      <vt:lpstr>go </vt:lpstr>
      <vt:lpstr>go </vt:lpstr>
      <vt:lpstr>gu </vt:lpstr>
      <vt:lpstr>gu </vt:lpstr>
      <vt:lpstr>gu </vt:lpstr>
      <vt:lpstr>j </vt:lpstr>
      <vt:lpstr>j </vt:lpstr>
      <vt:lpstr>j </vt:lpstr>
      <vt:lpstr>ge </vt:lpstr>
      <vt:lpstr>ge </vt:lpstr>
      <vt:lpstr>ge </vt:lpstr>
      <vt:lpstr>gi </vt:lpstr>
      <vt:lpstr>gi </vt:lpstr>
      <vt:lpstr>gi</vt:lpstr>
      <vt:lpstr>gue </vt:lpstr>
      <vt:lpstr>gue </vt:lpstr>
      <vt:lpstr>gue </vt:lpstr>
      <vt:lpstr>gui </vt:lpstr>
      <vt:lpstr>gui </vt:lpstr>
      <vt:lpstr>gui </vt:lpstr>
      <vt:lpstr>ñ </vt:lpstr>
      <vt:lpstr>ñ </vt:lpstr>
      <vt:lpstr>ñ </vt:lpstr>
      <vt:lpstr>n </vt:lpstr>
      <vt:lpstr>n </vt:lpstr>
      <vt:lpstr>n </vt:lpstr>
      <vt:lpstr>v </vt:lpstr>
      <vt:lpstr>v </vt:lpstr>
      <vt:lpstr>v </vt:lpstr>
      <vt:lpstr>b </vt:lpstr>
      <vt:lpstr>b </vt:lpstr>
      <vt:lpstr>b </vt:lpstr>
      <vt:lpstr>rr </vt:lpstr>
      <vt:lpstr>rr </vt:lpstr>
      <vt:lpstr>rr</vt:lpstr>
      <vt:lpstr>r </vt:lpstr>
      <vt:lpstr>r </vt:lpstr>
      <vt:lpstr>r </vt:lpstr>
      <vt:lpstr>h </vt:lpstr>
      <vt:lpstr>h </vt:lpstr>
      <vt:lpstr>h </vt:lpstr>
    </vt:vector>
  </TitlesOfParts>
  <Company>University of York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Nicholas Avery</dc:creator>
  <cp:lastModifiedBy>Louise Caruso</cp:lastModifiedBy>
  <cp:revision>233</cp:revision>
  <dcterms:created xsi:type="dcterms:W3CDTF">2019-02-21T12:01:01Z</dcterms:created>
  <dcterms:modified xsi:type="dcterms:W3CDTF">2021-09-15T09:23:27Z</dcterms:modified>
</cp:coreProperties>
</file>