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handoutMasterIdLst>
    <p:handoutMasterId r:id="rId73"/>
  </p:handoutMasterIdLst>
  <p:sldIdLst>
    <p:sldId id="287" r:id="rId2"/>
    <p:sldId id="256" r:id="rId3"/>
    <p:sldId id="288" r:id="rId4"/>
    <p:sldId id="257" r:id="rId5"/>
    <p:sldId id="289" r:id="rId6"/>
    <p:sldId id="258" r:id="rId7"/>
    <p:sldId id="290" r:id="rId8"/>
    <p:sldId id="261" r:id="rId9"/>
    <p:sldId id="291" r:id="rId10"/>
    <p:sldId id="259" r:id="rId11"/>
    <p:sldId id="292" r:id="rId12"/>
    <p:sldId id="262" r:id="rId13"/>
    <p:sldId id="293" r:id="rId14"/>
    <p:sldId id="263" r:id="rId15"/>
    <p:sldId id="294" r:id="rId16"/>
    <p:sldId id="264" r:id="rId17"/>
    <p:sldId id="295" r:id="rId18"/>
    <p:sldId id="265" r:id="rId19"/>
    <p:sldId id="296" r:id="rId20"/>
    <p:sldId id="266" r:id="rId21"/>
    <p:sldId id="297" r:id="rId22"/>
    <p:sldId id="387" r:id="rId23"/>
    <p:sldId id="390" r:id="rId24"/>
    <p:sldId id="391" r:id="rId25"/>
    <p:sldId id="392" r:id="rId26"/>
    <p:sldId id="393" r:id="rId27"/>
    <p:sldId id="394" r:id="rId28"/>
    <p:sldId id="395" r:id="rId29"/>
    <p:sldId id="396" r:id="rId30"/>
    <p:sldId id="397" r:id="rId31"/>
    <p:sldId id="267" r:id="rId32"/>
    <p:sldId id="298" r:id="rId33"/>
    <p:sldId id="268" r:id="rId34"/>
    <p:sldId id="299" r:id="rId35"/>
    <p:sldId id="269" r:id="rId36"/>
    <p:sldId id="300" r:id="rId37"/>
    <p:sldId id="270" r:id="rId38"/>
    <p:sldId id="301" r:id="rId39"/>
    <p:sldId id="271" r:id="rId40"/>
    <p:sldId id="302" r:id="rId41"/>
    <p:sldId id="272" r:id="rId42"/>
    <p:sldId id="303" r:id="rId43"/>
    <p:sldId id="273" r:id="rId44"/>
    <p:sldId id="304" r:id="rId45"/>
    <p:sldId id="274" r:id="rId46"/>
    <p:sldId id="305" r:id="rId47"/>
    <p:sldId id="275" r:id="rId48"/>
    <p:sldId id="306" r:id="rId49"/>
    <p:sldId id="276" r:id="rId50"/>
    <p:sldId id="307" r:id="rId51"/>
    <p:sldId id="280" r:id="rId52"/>
    <p:sldId id="308" r:id="rId53"/>
    <p:sldId id="281" r:id="rId54"/>
    <p:sldId id="309" r:id="rId55"/>
    <p:sldId id="277" r:id="rId56"/>
    <p:sldId id="310" r:id="rId57"/>
    <p:sldId id="278" r:id="rId58"/>
    <p:sldId id="311" r:id="rId59"/>
    <p:sldId id="282" r:id="rId60"/>
    <p:sldId id="312" r:id="rId61"/>
    <p:sldId id="283" r:id="rId62"/>
    <p:sldId id="313" r:id="rId63"/>
    <p:sldId id="284" r:id="rId64"/>
    <p:sldId id="314" r:id="rId65"/>
    <p:sldId id="285" r:id="rId66"/>
    <p:sldId id="318" r:id="rId67"/>
    <p:sldId id="286" r:id="rId68"/>
    <p:sldId id="316" r:id="rId69"/>
    <p:sldId id="279" r:id="rId70"/>
    <p:sldId id="31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E87D1E"/>
    <a:srgbClr val="FF9953"/>
    <a:srgbClr val="FFF9F7"/>
    <a:srgbClr val="FF9966"/>
    <a:srgbClr val="FFFFFF"/>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69453" autoAdjust="0"/>
  </p:normalViewPr>
  <p:slideViewPr>
    <p:cSldViewPr snapToGrid="0">
      <p:cViewPr varScale="1">
        <p:scale>
          <a:sx n="72" d="100"/>
          <a:sy n="72" d="100"/>
        </p:scale>
        <p:origin x="696" y="208"/>
      </p:cViewPr>
      <p:guideLst>
        <p:guide orient="horz" pos="2160"/>
        <p:guide pos="3840"/>
      </p:guideLst>
    </p:cSldViewPr>
  </p:slideViewPr>
  <p:outlineViewPr>
    <p:cViewPr>
      <p:scale>
        <a:sx n="33" d="100"/>
        <a:sy n="33" d="100"/>
      </p:scale>
      <p:origin x="0" y="-9126"/>
    </p:cViewPr>
  </p:outlineViewPr>
  <p:notesTextViewPr>
    <p:cViewPr>
      <p:scale>
        <a:sx n="1" d="1"/>
        <a:sy n="1" d="1"/>
      </p:scale>
      <p:origin x="0" y="0"/>
    </p:cViewPr>
  </p:notesTextViewPr>
  <p:sorterViewPr>
    <p:cViewPr>
      <p:scale>
        <a:sx n="100" d="100"/>
        <a:sy n="100" d="100"/>
      </p:scale>
      <p:origin x="0" y="-1305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7329E-DB2E-41DA-84EB-DD1CB6379886}" type="datetimeFigureOut">
              <a:rPr lang="en-GB" smtClean="0">
                <a:latin typeface="Century Gothic" panose="020B0502020202020204" pitchFamily="34" charset="0"/>
              </a:rPr>
              <a:t>13/09/2021</a:t>
            </a:fld>
            <a:endParaRPr lang="en-GB"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6F231-98B4-428A-9959-891748452E57}"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310535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88075100-6DF9-4F9D-AB28-13A346D859C0}" type="datetimeFigureOut">
              <a:rPr lang="en-GB" smtClean="0"/>
              <a:pPr/>
              <a:t>13/09/2021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72843D9-4757-4631-B0CD-BAA271821DF5}" type="slidenum">
              <a:rPr lang="en-GB" smtClean="0"/>
              <a:pPr/>
              <a:t>‹#›</a:t>
            </a:fld>
            <a:endParaRPr lang="en-GB" dirty="0"/>
          </a:p>
        </p:txBody>
      </p:sp>
    </p:spTree>
    <p:extLst>
      <p:ext uri="{BB962C8B-B14F-4D97-AF65-F5344CB8AC3E}">
        <p14:creationId xmlns:p14="http://schemas.microsoft.com/office/powerpoint/2010/main" val="25153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pictures selected are available</a:t>
            </a:r>
            <a:r>
              <a:rPr lang="en-GB" baseline="0" dirty="0"/>
              <a:t> under a Creative Common license, no attribution required.</a:t>
            </a:r>
            <a:br>
              <a:rPr lang="en-GB" baseline="0" dirty="0"/>
            </a:br>
            <a:r>
              <a:rPr lang="en-GB" baseline="0" dirty="0"/>
              <a:t>This is the full set of SSC (Symbol-sound correspondence) cluster words.  This PPT is to be used in combination with the source words presentation. </a:t>
            </a:r>
            <a:br>
              <a:rPr lang="en-GB" baseline="0" dirty="0"/>
            </a:br>
            <a:r>
              <a:rPr lang="en-GB" baseline="0" dirty="0"/>
              <a:t>There is a suggested teaching order document, and there are many supporting resources for the teaching and consolidation of each individual SSC, also on the portal.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NB: Each SFC and cluster word set are presented twice, on two slides.  The first is accompanied by visual images, the second without the images.  Teachers can elicit meanings or gestures to reinforce the word-meaning connection. Seeing just the SFC and cluster words on the slide also focuses attention closely on the symbol-sound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53366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10</a:t>
            </a:fld>
            <a:endParaRPr lang="en-GB" dirty="0"/>
          </a:p>
        </p:txBody>
      </p:sp>
    </p:spTree>
    <p:extLst>
      <p:ext uri="{BB962C8B-B14F-4D97-AF65-F5344CB8AC3E}">
        <p14:creationId xmlns:p14="http://schemas.microsoft.com/office/powerpoint/2010/main" val="126192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11</a:t>
            </a:fld>
            <a:endParaRPr lang="en-GB" dirty="0"/>
          </a:p>
        </p:txBody>
      </p:sp>
    </p:spTree>
    <p:extLst>
      <p:ext uri="{BB962C8B-B14F-4D97-AF65-F5344CB8AC3E}">
        <p14:creationId xmlns:p14="http://schemas.microsoft.com/office/powerpoint/2010/main" val="324600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‘LL’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a:t>
            </a:r>
            <a:r>
              <a:rPr lang="en-GB" b="1" baseline="0" dirty="0" err="1"/>
              <a:t>llamar</a:t>
            </a:r>
            <a:r>
              <a:rPr lang="en-GB" b="1" baseline="0" dirty="0"/>
              <a:t> </a:t>
            </a:r>
            <a:r>
              <a:rPr lang="en-GB" baseline="0" dirty="0"/>
              <a:t>[122]; </a:t>
            </a:r>
            <a:r>
              <a:rPr lang="en-GB" b="1" baseline="0" dirty="0" err="1"/>
              <a:t>llegar</a:t>
            </a:r>
            <a:r>
              <a:rPr lang="en-GB" b="1" baseline="0" dirty="0"/>
              <a:t> </a:t>
            </a:r>
            <a:r>
              <a:rPr lang="en-GB" baseline="0" dirty="0"/>
              <a:t>[75]; </a:t>
            </a:r>
            <a:r>
              <a:rPr lang="en-GB" b="1" baseline="0" dirty="0" err="1"/>
              <a:t>llevar</a:t>
            </a:r>
            <a:r>
              <a:rPr lang="en-GB" b="1" baseline="0" dirty="0"/>
              <a:t> </a:t>
            </a:r>
            <a:r>
              <a:rPr lang="en-GB" b="0" baseline="0" dirty="0"/>
              <a:t>[101];</a:t>
            </a:r>
            <a:r>
              <a:rPr lang="en-GB" baseline="0" dirty="0"/>
              <a:t> </a:t>
            </a:r>
            <a:r>
              <a:rPr lang="en-GB" b="1" baseline="0" dirty="0" err="1"/>
              <a:t>ella</a:t>
            </a:r>
            <a:r>
              <a:rPr lang="en-GB" b="1" baseline="0" dirty="0"/>
              <a:t> </a:t>
            </a:r>
            <a:r>
              <a:rPr lang="en-GB" baseline="0" dirty="0"/>
              <a:t>[72]; </a:t>
            </a:r>
            <a:r>
              <a:rPr lang="en-GB" b="1" baseline="0" dirty="0" err="1"/>
              <a:t>llave</a:t>
            </a:r>
            <a:r>
              <a:rPr lang="en-GB" b="1" baseline="0" dirty="0"/>
              <a:t> </a:t>
            </a:r>
            <a:r>
              <a:rPr lang="en-GB" baseline="0" dirty="0"/>
              <a:t>[1853]; </a:t>
            </a:r>
            <a:r>
              <a:rPr lang="en-GB" b="1" baseline="0" dirty="0" err="1"/>
              <a:t>amarillo</a:t>
            </a:r>
            <a:r>
              <a:rPr lang="en-GB" b="1" baseline="0" dirty="0"/>
              <a:t> </a:t>
            </a:r>
            <a:r>
              <a:rPr lang="en-GB" baseline="0" dirty="0"/>
              <a:t>[1381]</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12</a:t>
            </a:fld>
            <a:endParaRPr lang="en-GB" dirty="0"/>
          </a:p>
        </p:txBody>
      </p:sp>
    </p:spTree>
    <p:extLst>
      <p:ext uri="{BB962C8B-B14F-4D97-AF65-F5344CB8AC3E}">
        <p14:creationId xmlns:p14="http://schemas.microsoft.com/office/powerpoint/2010/main" val="404926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13</a:t>
            </a:fld>
            <a:endParaRPr lang="en-GB" dirty="0"/>
          </a:p>
        </p:txBody>
      </p:sp>
    </p:spTree>
    <p:extLst>
      <p:ext uri="{BB962C8B-B14F-4D97-AF65-F5344CB8AC3E}">
        <p14:creationId xmlns:p14="http://schemas.microsoft.com/office/powerpoint/2010/main" val="1741218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‘L’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a:t>
            </a:r>
            <a:r>
              <a:rPr lang="en-GB" b="1" baseline="0" dirty="0" err="1"/>
              <a:t>libro</a:t>
            </a:r>
            <a:r>
              <a:rPr lang="en-GB" b="1" baseline="0" dirty="0"/>
              <a:t> </a:t>
            </a:r>
            <a:r>
              <a:rPr lang="en-GB" baseline="0" dirty="0"/>
              <a:t>[230]; </a:t>
            </a:r>
            <a:r>
              <a:rPr lang="en-GB" b="1" baseline="0" dirty="0" err="1"/>
              <a:t>salir</a:t>
            </a:r>
            <a:r>
              <a:rPr lang="en-GB" b="1" baseline="0" dirty="0"/>
              <a:t> </a:t>
            </a:r>
            <a:r>
              <a:rPr lang="en-GB" baseline="0" dirty="0"/>
              <a:t>[114]; </a:t>
            </a:r>
            <a:r>
              <a:rPr lang="en-GB" b="1" baseline="0" dirty="0" err="1"/>
              <a:t>lista</a:t>
            </a:r>
            <a:r>
              <a:rPr lang="en-GB" b="1" baseline="0" dirty="0"/>
              <a:t> </a:t>
            </a:r>
            <a:r>
              <a:rPr lang="en-GB" b="0" baseline="0" dirty="0"/>
              <a:t>[1189];</a:t>
            </a:r>
            <a:r>
              <a:rPr lang="en-GB" baseline="0" dirty="0"/>
              <a:t> </a:t>
            </a:r>
            <a:r>
              <a:rPr lang="en-GB" b="1" baseline="0" dirty="0" err="1"/>
              <a:t>luego</a:t>
            </a:r>
            <a:r>
              <a:rPr lang="en-GB" b="1" baseline="0" dirty="0"/>
              <a:t> </a:t>
            </a:r>
            <a:r>
              <a:rPr lang="en-GB" baseline="0" dirty="0"/>
              <a:t>[150]; </a:t>
            </a:r>
            <a:r>
              <a:rPr lang="en-GB" b="1" baseline="0" dirty="0"/>
              <a:t>palabra </a:t>
            </a:r>
            <a:r>
              <a:rPr lang="en-GB" baseline="0" dirty="0"/>
              <a:t>[192]; </a:t>
            </a:r>
            <a:r>
              <a:rPr lang="en-GB" b="1" baseline="0" dirty="0"/>
              <a:t>luz </a:t>
            </a:r>
            <a:r>
              <a:rPr lang="en-GB" b="0" baseline="0" dirty="0"/>
              <a:t>[278</a:t>
            </a:r>
            <a:r>
              <a:rPr lang="en-GB" baseline="0" dirty="0"/>
              <a:t>]</a:t>
            </a:r>
            <a:br>
              <a:rPr lang="en-GB" sz="1200" kern="1200" dirty="0">
                <a:solidFill>
                  <a:schemeClr val="tx1"/>
                </a:solidFill>
                <a:effectLst/>
                <a:ea typeface="+mn-ea"/>
                <a:cs typeface="+mn-cs"/>
              </a:rPr>
            </a:br>
            <a:r>
              <a:rPr lang="en-GB"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14</a:t>
            </a:fld>
            <a:endParaRPr lang="en-GB" dirty="0"/>
          </a:p>
        </p:txBody>
      </p:sp>
    </p:spTree>
    <p:extLst>
      <p:ext uri="{BB962C8B-B14F-4D97-AF65-F5344CB8AC3E}">
        <p14:creationId xmlns:p14="http://schemas.microsoft.com/office/powerpoint/2010/main" val="131525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15</a:t>
            </a:fld>
            <a:endParaRPr lang="en-GB" dirty="0"/>
          </a:p>
        </p:txBody>
      </p:sp>
    </p:spTree>
    <p:extLst>
      <p:ext uri="{BB962C8B-B14F-4D97-AF65-F5344CB8AC3E}">
        <p14:creationId xmlns:p14="http://schemas.microsoft.com/office/powerpoint/2010/main" val="146185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‘ca’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16</a:t>
            </a:fld>
            <a:endParaRPr lang="en-GB" dirty="0"/>
          </a:p>
        </p:txBody>
      </p:sp>
    </p:spTree>
    <p:extLst>
      <p:ext uri="{BB962C8B-B14F-4D97-AF65-F5344CB8AC3E}">
        <p14:creationId xmlns:p14="http://schemas.microsoft.com/office/powerpoint/2010/main" val="268367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17</a:t>
            </a:fld>
            <a:endParaRPr lang="en-GB" dirty="0"/>
          </a:p>
        </p:txBody>
      </p:sp>
    </p:spTree>
    <p:extLst>
      <p:ext uri="{BB962C8B-B14F-4D97-AF65-F5344CB8AC3E}">
        <p14:creationId xmlns:p14="http://schemas.microsoft.com/office/powerpoint/2010/main" val="1704544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a:p>
            <a:r>
              <a:rPr lang="en-GB" dirty="0"/>
              <a:t>Teachers whose</a:t>
            </a:r>
            <a:r>
              <a:rPr lang="en-GB" baseline="0" dirty="0"/>
              <a:t> students have been also been taught French may wish to use the word ‘</a:t>
            </a:r>
            <a:r>
              <a:rPr lang="en-GB" baseline="0" dirty="0" err="1"/>
              <a:t>coche</a:t>
            </a:r>
            <a:r>
              <a:rPr lang="en-GB" baseline="0" dirty="0"/>
              <a:t>’ to also highlight the difference between the ‘</a:t>
            </a:r>
            <a:r>
              <a:rPr lang="en-GB" baseline="0" dirty="0" err="1"/>
              <a:t>ch</a:t>
            </a:r>
            <a:r>
              <a:rPr lang="en-GB" baseline="0" dirty="0"/>
              <a:t>’ in Spanish, and the softer ‘</a:t>
            </a:r>
            <a:r>
              <a:rPr lang="en-GB" baseline="0" dirty="0" err="1"/>
              <a:t>ch</a:t>
            </a:r>
            <a:r>
              <a:rPr lang="en-GB" baseline="0" dirty="0"/>
              <a:t>’ in French (as in ‘chat’)</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1350819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410306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 </a:t>
            </a:r>
            <a:r>
              <a:rPr lang="en-GB" b="1" baseline="0" dirty="0"/>
              <a:t>individual SSC ‘A’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br>
              <a:rPr lang="en-GB" baseline="0" dirty="0"/>
            </a:br>
            <a:r>
              <a:rPr lang="en-GB" baseline="0" dirty="0"/>
              <a:t>Word frequency rankings: </a:t>
            </a:r>
            <a:br>
              <a:rPr lang="en-GB" baseline="0" dirty="0"/>
            </a:br>
            <a:r>
              <a:rPr lang="en-GB" b="1" baseline="0" dirty="0"/>
              <a:t>alto </a:t>
            </a:r>
            <a:r>
              <a:rPr lang="en-GB" baseline="0" dirty="0"/>
              <a:t>[231]; </a:t>
            </a:r>
            <a:r>
              <a:rPr lang="en-GB" b="1" baseline="0" dirty="0"/>
              <a:t>nada </a:t>
            </a:r>
            <a:r>
              <a:rPr lang="en-GB" baseline="0" dirty="0"/>
              <a:t>[87]; </a:t>
            </a:r>
            <a:r>
              <a:rPr lang="en-GB" b="1" baseline="0" dirty="0"/>
              <a:t>casa </a:t>
            </a:r>
            <a:r>
              <a:rPr lang="en-GB" b="0" baseline="0" dirty="0"/>
              <a:t>[106]</a:t>
            </a:r>
            <a:r>
              <a:rPr lang="en-GB" baseline="0" dirty="0"/>
              <a:t> </a:t>
            </a:r>
            <a:r>
              <a:rPr lang="en-GB" b="1" baseline="0" dirty="0" err="1"/>
              <a:t>cama</a:t>
            </a:r>
            <a:r>
              <a:rPr lang="en-GB" b="1" baseline="0" dirty="0"/>
              <a:t> </a:t>
            </a:r>
            <a:r>
              <a:rPr lang="en-GB" baseline="0" dirty="0"/>
              <a:t>[609]; </a:t>
            </a:r>
            <a:r>
              <a:rPr lang="en-GB" b="1" baseline="0" dirty="0" err="1"/>
              <a:t>amar</a:t>
            </a:r>
            <a:r>
              <a:rPr lang="en-GB" b="1" baseline="0" dirty="0"/>
              <a:t> </a:t>
            </a:r>
            <a:r>
              <a:rPr lang="en-GB" baseline="0" dirty="0"/>
              <a:t>[700]; </a:t>
            </a:r>
            <a:r>
              <a:rPr lang="en-GB" b="1" baseline="0" dirty="0" err="1"/>
              <a:t>agosto</a:t>
            </a:r>
            <a:r>
              <a:rPr lang="en-GB" b="1" baseline="0" dirty="0"/>
              <a:t> </a:t>
            </a:r>
            <a:r>
              <a:rPr lang="en-GB" baseline="0" dirty="0"/>
              <a:t>[931]</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ea typeface="+mn-ea"/>
                <a:cs typeface="+mn-cs"/>
              </a:rPr>
              <a:t>A note on L1:L2 word translations: these are supported in the research literature on vocabulary learning, and should only be avoided where meanings are transparent.  If at any point in teaching, pupils are not clear about a meaning, teachers should not hesitate in giving the English meaning.</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2535890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20</a:t>
            </a:fld>
            <a:endParaRPr lang="en-GB" dirty="0"/>
          </a:p>
        </p:txBody>
      </p:sp>
    </p:spTree>
    <p:extLst>
      <p:ext uri="{BB962C8B-B14F-4D97-AF65-F5344CB8AC3E}">
        <p14:creationId xmlns:p14="http://schemas.microsoft.com/office/powerpoint/2010/main" val="532527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21</a:t>
            </a:fld>
            <a:endParaRPr lang="en-GB" dirty="0"/>
          </a:p>
        </p:txBody>
      </p:sp>
    </p:spTree>
    <p:extLst>
      <p:ext uri="{BB962C8B-B14F-4D97-AF65-F5344CB8AC3E}">
        <p14:creationId xmlns:p14="http://schemas.microsoft.com/office/powerpoint/2010/main" val="49512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8316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76813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03034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8203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35134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2438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5205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0383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292460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9187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ce</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31</a:t>
            </a:fld>
            <a:endParaRPr lang="en-GB" dirty="0"/>
          </a:p>
        </p:txBody>
      </p:sp>
    </p:spTree>
    <p:extLst>
      <p:ext uri="{BB962C8B-B14F-4D97-AF65-F5344CB8AC3E}">
        <p14:creationId xmlns:p14="http://schemas.microsoft.com/office/powerpoint/2010/main" val="1316292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32</a:t>
            </a:fld>
            <a:endParaRPr lang="en-GB" dirty="0"/>
          </a:p>
        </p:txBody>
      </p:sp>
    </p:spTree>
    <p:extLst>
      <p:ext uri="{BB962C8B-B14F-4D97-AF65-F5344CB8AC3E}">
        <p14:creationId xmlns:p14="http://schemas.microsoft.com/office/powerpoint/2010/main" val="618545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‘ci’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33</a:t>
            </a:fld>
            <a:endParaRPr lang="en-GB" dirty="0"/>
          </a:p>
        </p:txBody>
      </p:sp>
    </p:spTree>
    <p:extLst>
      <p:ext uri="{BB962C8B-B14F-4D97-AF65-F5344CB8AC3E}">
        <p14:creationId xmlns:p14="http://schemas.microsoft.com/office/powerpoint/2010/main" val="2984519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34</a:t>
            </a:fld>
            <a:endParaRPr lang="en-GB" dirty="0"/>
          </a:p>
        </p:txBody>
      </p:sp>
    </p:spTree>
    <p:extLst>
      <p:ext uri="{BB962C8B-B14F-4D97-AF65-F5344CB8AC3E}">
        <p14:creationId xmlns:p14="http://schemas.microsoft.com/office/powerpoint/2010/main" val="1744002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‘z’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35</a:t>
            </a:fld>
            <a:endParaRPr lang="en-GB" dirty="0"/>
          </a:p>
        </p:txBody>
      </p:sp>
    </p:spTree>
    <p:extLst>
      <p:ext uri="{BB962C8B-B14F-4D97-AF65-F5344CB8AC3E}">
        <p14:creationId xmlns:p14="http://schemas.microsoft.com/office/powerpoint/2010/main" val="1292196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36</a:t>
            </a:fld>
            <a:endParaRPr lang="en-GB" dirty="0"/>
          </a:p>
        </p:txBody>
      </p:sp>
    </p:spTree>
    <p:extLst>
      <p:ext uri="{BB962C8B-B14F-4D97-AF65-F5344CB8AC3E}">
        <p14:creationId xmlns:p14="http://schemas.microsoft.com/office/powerpoint/2010/main" val="2850945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‘que’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37</a:t>
            </a:fld>
            <a:endParaRPr lang="en-GB" dirty="0"/>
          </a:p>
        </p:txBody>
      </p:sp>
    </p:spTree>
    <p:extLst>
      <p:ext uri="{BB962C8B-B14F-4D97-AF65-F5344CB8AC3E}">
        <p14:creationId xmlns:p14="http://schemas.microsoft.com/office/powerpoint/2010/main" val="1328377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38</a:t>
            </a:fld>
            <a:endParaRPr lang="en-GB" dirty="0"/>
          </a:p>
        </p:txBody>
      </p:sp>
    </p:spTree>
    <p:extLst>
      <p:ext uri="{BB962C8B-B14F-4D97-AF65-F5344CB8AC3E}">
        <p14:creationId xmlns:p14="http://schemas.microsoft.com/office/powerpoint/2010/main" val="1226224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‘qui’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39</a:t>
            </a:fld>
            <a:endParaRPr lang="en-GB" dirty="0"/>
          </a:p>
        </p:txBody>
      </p:sp>
    </p:spTree>
    <p:extLst>
      <p:ext uri="{BB962C8B-B14F-4D97-AF65-F5344CB8AC3E}">
        <p14:creationId xmlns:p14="http://schemas.microsoft.com/office/powerpoint/2010/main" val="357806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‘e’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a:t>
            </a:fld>
            <a:endParaRPr lang="en-GB" dirty="0"/>
          </a:p>
        </p:txBody>
      </p:sp>
    </p:spTree>
    <p:extLst>
      <p:ext uri="{BB962C8B-B14F-4D97-AF65-F5344CB8AC3E}">
        <p14:creationId xmlns:p14="http://schemas.microsoft.com/office/powerpoint/2010/main" val="699846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40</a:t>
            </a:fld>
            <a:endParaRPr lang="en-GB" dirty="0"/>
          </a:p>
        </p:txBody>
      </p:sp>
    </p:spTree>
    <p:extLst>
      <p:ext uri="{BB962C8B-B14F-4D97-AF65-F5344CB8AC3E}">
        <p14:creationId xmlns:p14="http://schemas.microsoft.com/office/powerpoint/2010/main" val="3269645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ga</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41</a:t>
            </a:fld>
            <a:endParaRPr lang="en-GB" dirty="0"/>
          </a:p>
        </p:txBody>
      </p:sp>
    </p:spTree>
    <p:extLst>
      <p:ext uri="{BB962C8B-B14F-4D97-AF65-F5344CB8AC3E}">
        <p14:creationId xmlns:p14="http://schemas.microsoft.com/office/powerpoint/2010/main" val="216110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42</a:t>
            </a:fld>
            <a:endParaRPr lang="en-GB" dirty="0"/>
          </a:p>
        </p:txBody>
      </p:sp>
    </p:spTree>
    <p:extLst>
      <p:ext uri="{BB962C8B-B14F-4D97-AF65-F5344CB8AC3E}">
        <p14:creationId xmlns:p14="http://schemas.microsoft.com/office/powerpoint/2010/main" val="3317528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‘go’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43</a:t>
            </a:fld>
            <a:endParaRPr lang="en-GB" dirty="0"/>
          </a:p>
        </p:txBody>
      </p:sp>
    </p:spTree>
    <p:extLst>
      <p:ext uri="{BB962C8B-B14F-4D97-AF65-F5344CB8AC3E}">
        <p14:creationId xmlns:p14="http://schemas.microsoft.com/office/powerpoint/2010/main" val="3991174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44</a:t>
            </a:fld>
            <a:endParaRPr lang="en-GB" dirty="0"/>
          </a:p>
        </p:txBody>
      </p:sp>
    </p:spTree>
    <p:extLst>
      <p:ext uri="{BB962C8B-B14F-4D97-AF65-F5344CB8AC3E}">
        <p14:creationId xmlns:p14="http://schemas.microsoft.com/office/powerpoint/2010/main" val="1349986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gu</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45</a:t>
            </a:fld>
            <a:endParaRPr lang="en-GB" dirty="0"/>
          </a:p>
        </p:txBody>
      </p:sp>
    </p:spTree>
    <p:extLst>
      <p:ext uri="{BB962C8B-B14F-4D97-AF65-F5344CB8AC3E}">
        <p14:creationId xmlns:p14="http://schemas.microsoft.com/office/powerpoint/2010/main" val="2448720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46</a:t>
            </a:fld>
            <a:endParaRPr lang="en-GB" dirty="0"/>
          </a:p>
        </p:txBody>
      </p:sp>
    </p:spTree>
    <p:extLst>
      <p:ext uri="{BB962C8B-B14F-4D97-AF65-F5344CB8AC3E}">
        <p14:creationId xmlns:p14="http://schemas.microsoft.com/office/powerpoint/2010/main" val="4282442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‘j’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47</a:t>
            </a:fld>
            <a:endParaRPr lang="en-GB" dirty="0"/>
          </a:p>
        </p:txBody>
      </p:sp>
    </p:spTree>
    <p:extLst>
      <p:ext uri="{BB962C8B-B14F-4D97-AF65-F5344CB8AC3E}">
        <p14:creationId xmlns:p14="http://schemas.microsoft.com/office/powerpoint/2010/main" val="3383717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48</a:t>
            </a:fld>
            <a:endParaRPr lang="en-GB" dirty="0"/>
          </a:p>
        </p:txBody>
      </p:sp>
    </p:spTree>
    <p:extLst>
      <p:ext uri="{BB962C8B-B14F-4D97-AF65-F5344CB8AC3E}">
        <p14:creationId xmlns:p14="http://schemas.microsoft.com/office/powerpoint/2010/main" val="3933495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ge</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49</a:t>
            </a:fld>
            <a:endParaRPr lang="en-GB" dirty="0"/>
          </a:p>
        </p:txBody>
      </p:sp>
    </p:spTree>
    <p:extLst>
      <p:ext uri="{BB962C8B-B14F-4D97-AF65-F5344CB8AC3E}">
        <p14:creationId xmlns:p14="http://schemas.microsoft.com/office/powerpoint/2010/main" val="93707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a:t>
            </a:fld>
            <a:endParaRPr lang="en-GB" dirty="0"/>
          </a:p>
        </p:txBody>
      </p:sp>
    </p:spTree>
    <p:extLst>
      <p:ext uri="{BB962C8B-B14F-4D97-AF65-F5344CB8AC3E}">
        <p14:creationId xmlns:p14="http://schemas.microsoft.com/office/powerpoint/2010/main" val="1325494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50</a:t>
            </a:fld>
            <a:endParaRPr lang="en-GB" dirty="0"/>
          </a:p>
        </p:txBody>
      </p:sp>
    </p:spTree>
    <p:extLst>
      <p:ext uri="{BB962C8B-B14F-4D97-AF65-F5344CB8AC3E}">
        <p14:creationId xmlns:p14="http://schemas.microsoft.com/office/powerpoint/2010/main" val="870637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51</a:t>
            </a:fld>
            <a:endParaRPr lang="en-GB" dirty="0"/>
          </a:p>
        </p:txBody>
      </p:sp>
    </p:spTree>
    <p:extLst>
      <p:ext uri="{BB962C8B-B14F-4D97-AF65-F5344CB8AC3E}">
        <p14:creationId xmlns:p14="http://schemas.microsoft.com/office/powerpoint/2010/main" val="3801585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52</a:t>
            </a:fld>
            <a:endParaRPr lang="en-GB" dirty="0"/>
          </a:p>
        </p:txBody>
      </p:sp>
    </p:spTree>
    <p:extLst>
      <p:ext uri="{BB962C8B-B14F-4D97-AF65-F5344CB8AC3E}">
        <p14:creationId xmlns:p14="http://schemas.microsoft.com/office/powerpoint/2010/main" val="431264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gue</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53</a:t>
            </a:fld>
            <a:endParaRPr lang="en-GB" dirty="0"/>
          </a:p>
        </p:txBody>
      </p:sp>
    </p:spTree>
    <p:extLst>
      <p:ext uri="{BB962C8B-B14F-4D97-AF65-F5344CB8AC3E}">
        <p14:creationId xmlns:p14="http://schemas.microsoft.com/office/powerpoint/2010/main" val="3147851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54</a:t>
            </a:fld>
            <a:endParaRPr lang="en-GB" dirty="0"/>
          </a:p>
        </p:txBody>
      </p:sp>
    </p:spTree>
    <p:extLst>
      <p:ext uri="{BB962C8B-B14F-4D97-AF65-F5344CB8AC3E}">
        <p14:creationId xmlns:p14="http://schemas.microsoft.com/office/powerpoint/2010/main" val="1695262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gui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55</a:t>
            </a:fld>
            <a:endParaRPr lang="en-GB" dirty="0"/>
          </a:p>
        </p:txBody>
      </p:sp>
    </p:spTree>
    <p:extLst>
      <p:ext uri="{BB962C8B-B14F-4D97-AF65-F5344CB8AC3E}">
        <p14:creationId xmlns:p14="http://schemas.microsoft.com/office/powerpoint/2010/main" val="699142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56</a:t>
            </a:fld>
            <a:endParaRPr lang="en-GB" dirty="0"/>
          </a:p>
        </p:txBody>
      </p:sp>
    </p:spTree>
    <p:extLst>
      <p:ext uri="{BB962C8B-B14F-4D97-AF65-F5344CB8AC3E}">
        <p14:creationId xmlns:p14="http://schemas.microsoft.com/office/powerpoint/2010/main" val="573800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s-CO" sz="9600" b="1" dirty="0">
                <a:solidFill>
                  <a:srgbClr val="115076"/>
                </a:solidFill>
                <a:latin typeface="Century Gothic" panose="020B0502020202020204" pitchFamily="34" charset="0"/>
                <a:cs typeface="Calibri" panose="020F0502020204030204" pitchFamily="34" charset="0"/>
              </a:rPr>
              <a:t>ñ</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57</a:t>
            </a:fld>
            <a:endParaRPr lang="en-GB" dirty="0"/>
          </a:p>
        </p:txBody>
      </p:sp>
    </p:spTree>
    <p:extLst>
      <p:ext uri="{BB962C8B-B14F-4D97-AF65-F5344CB8AC3E}">
        <p14:creationId xmlns:p14="http://schemas.microsoft.com/office/powerpoint/2010/main" val="374584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58</a:t>
            </a:fld>
            <a:endParaRPr lang="en-GB" dirty="0"/>
          </a:p>
        </p:txBody>
      </p:sp>
    </p:spTree>
    <p:extLst>
      <p:ext uri="{BB962C8B-B14F-4D97-AF65-F5344CB8AC3E}">
        <p14:creationId xmlns:p14="http://schemas.microsoft.com/office/powerpoint/2010/main" val="19484772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dirty="0"/>
              <a:t>Introduce</a:t>
            </a:r>
            <a:r>
              <a:rPr lang="en-GB" sz="9600" baseline="0" dirty="0"/>
              <a:t> and elicit the pronunciation of the </a:t>
            </a:r>
            <a:r>
              <a:rPr lang="en-GB" sz="9600" b="1" baseline="0" dirty="0"/>
              <a:t>individual SSC ‘n’ </a:t>
            </a:r>
            <a:r>
              <a:rPr lang="en-GB" sz="9600" baseline="0" dirty="0"/>
              <a:t>and then the </a:t>
            </a:r>
            <a:r>
              <a:rPr lang="en-GB" sz="9600" b="1" baseline="0" dirty="0"/>
              <a:t>source</a:t>
            </a:r>
            <a:r>
              <a:rPr lang="en-GB" sz="9600" baseline="0" dirty="0"/>
              <a:t> word again (with gesture, if using).</a:t>
            </a:r>
            <a:br>
              <a:rPr lang="en-GB" sz="9600" baseline="0" dirty="0"/>
            </a:br>
            <a:r>
              <a:rPr lang="en-GB" sz="9600" baseline="0" dirty="0"/>
              <a:t>Then present and elicit the pronunciation of the five </a:t>
            </a:r>
            <a:r>
              <a:rPr lang="en-GB" sz="9600" b="1" baseline="0" dirty="0"/>
              <a:t>cluster</a:t>
            </a:r>
            <a:r>
              <a:rPr lang="en-GB" sz="9600"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9600" baseline="0" dirty="0"/>
            </a:br>
            <a:r>
              <a:rPr lang="en-GB" sz="9600" baseline="0" dirty="0"/>
              <a:t>The cluster words have been chosen for their high-frequency, from a range of word classes, with the SSC (where possible) positioned within a variety of syllables within the words (e.g. initial, 2</a:t>
            </a:r>
            <a:r>
              <a:rPr lang="en-GB" sz="9600" baseline="30000" dirty="0"/>
              <a:t>nd</a:t>
            </a:r>
            <a:r>
              <a:rPr lang="en-GB" sz="9600"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9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600" b="1" dirty="0">
              <a:solidFill>
                <a:srgbClr val="115076"/>
              </a:solidFill>
              <a:latin typeface="Century Gothic" panose="020B050202020202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59</a:t>
            </a:fld>
            <a:endParaRPr lang="en-GB" dirty="0"/>
          </a:p>
        </p:txBody>
      </p:sp>
    </p:spTree>
    <p:extLst>
      <p:ext uri="{BB962C8B-B14F-4D97-AF65-F5344CB8AC3E}">
        <p14:creationId xmlns:p14="http://schemas.microsoft.com/office/powerpoint/2010/main" val="358113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a:t>
            </a:fld>
            <a:endParaRPr lang="en-GB" dirty="0"/>
          </a:p>
        </p:txBody>
      </p:sp>
    </p:spTree>
    <p:extLst>
      <p:ext uri="{BB962C8B-B14F-4D97-AF65-F5344CB8AC3E}">
        <p14:creationId xmlns:p14="http://schemas.microsoft.com/office/powerpoint/2010/main" val="1922515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dirty="0"/>
              <a:t>Without the images, students focus this time again closely on the SSC and the cluster</a:t>
            </a:r>
            <a:r>
              <a:rPr lang="en-GB" sz="9600" baseline="0" dirty="0"/>
              <a:t> words.</a:t>
            </a:r>
            <a:endParaRPr lang="en-GB" sz="96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600" b="1" dirty="0">
              <a:solidFill>
                <a:srgbClr val="115076"/>
              </a:solidFill>
              <a:latin typeface="Century Gothic" panose="020B050202020202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60</a:t>
            </a:fld>
            <a:endParaRPr lang="en-GB" dirty="0"/>
          </a:p>
        </p:txBody>
      </p:sp>
    </p:spTree>
    <p:extLst>
      <p:ext uri="{BB962C8B-B14F-4D97-AF65-F5344CB8AC3E}">
        <p14:creationId xmlns:p14="http://schemas.microsoft.com/office/powerpoint/2010/main" val="27973809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61</a:t>
            </a:fld>
            <a:endParaRPr lang="en-GB" dirty="0"/>
          </a:p>
        </p:txBody>
      </p:sp>
    </p:spTree>
    <p:extLst>
      <p:ext uri="{BB962C8B-B14F-4D97-AF65-F5344CB8AC3E}">
        <p14:creationId xmlns:p14="http://schemas.microsoft.com/office/powerpoint/2010/main" val="3983090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62</a:t>
            </a:fld>
            <a:endParaRPr lang="en-GB" dirty="0"/>
          </a:p>
        </p:txBody>
      </p:sp>
    </p:spTree>
    <p:extLst>
      <p:ext uri="{BB962C8B-B14F-4D97-AF65-F5344CB8AC3E}">
        <p14:creationId xmlns:p14="http://schemas.microsoft.com/office/powerpoint/2010/main" val="3854741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‘b’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63</a:t>
            </a:fld>
            <a:endParaRPr lang="en-GB" dirty="0"/>
          </a:p>
        </p:txBody>
      </p:sp>
    </p:spTree>
    <p:extLst>
      <p:ext uri="{BB962C8B-B14F-4D97-AF65-F5344CB8AC3E}">
        <p14:creationId xmlns:p14="http://schemas.microsoft.com/office/powerpoint/2010/main" val="2065660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64</a:t>
            </a:fld>
            <a:endParaRPr lang="en-GB" dirty="0"/>
          </a:p>
        </p:txBody>
      </p:sp>
    </p:spTree>
    <p:extLst>
      <p:ext uri="{BB962C8B-B14F-4D97-AF65-F5344CB8AC3E}">
        <p14:creationId xmlns:p14="http://schemas.microsoft.com/office/powerpoint/2010/main" val="31187420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rr</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aseline="0" dirty="0"/>
              <a:t>Word frequency rankings: </a:t>
            </a:r>
            <a:r>
              <a:rPr lang="en-GB" b="1" baseline="0" dirty="0" err="1"/>
              <a:t>perro</a:t>
            </a:r>
            <a:r>
              <a:rPr lang="en-GB" b="1" baseline="0" dirty="0"/>
              <a:t> </a:t>
            </a:r>
            <a:r>
              <a:rPr lang="en-GB" baseline="0" dirty="0"/>
              <a:t>[888]; </a:t>
            </a:r>
            <a:r>
              <a:rPr lang="en-GB" b="1" baseline="0" dirty="0" err="1"/>
              <a:t>correr</a:t>
            </a:r>
            <a:r>
              <a:rPr lang="en-GB" b="1" baseline="0" dirty="0"/>
              <a:t> </a:t>
            </a:r>
            <a:r>
              <a:rPr lang="en-GB" baseline="0" dirty="0"/>
              <a:t>[343]; </a:t>
            </a:r>
            <a:r>
              <a:rPr lang="en-GB" b="1" baseline="0" dirty="0" err="1"/>
              <a:t>cerrar</a:t>
            </a:r>
            <a:r>
              <a:rPr lang="en-GB" b="1" baseline="0" dirty="0"/>
              <a:t> </a:t>
            </a:r>
            <a:r>
              <a:rPr lang="en-GB" b="0" baseline="0" dirty="0"/>
              <a:t>[521];</a:t>
            </a:r>
            <a:r>
              <a:rPr lang="en-GB" baseline="0" dirty="0"/>
              <a:t> </a:t>
            </a:r>
            <a:r>
              <a:rPr lang="en-GB" b="1" baseline="0" dirty="0" err="1"/>
              <a:t>correo</a:t>
            </a:r>
            <a:r>
              <a:rPr lang="en-GB" b="1" baseline="0" dirty="0"/>
              <a:t> </a:t>
            </a:r>
            <a:r>
              <a:rPr lang="en-GB" baseline="0" dirty="0"/>
              <a:t>[1638]; </a:t>
            </a:r>
            <a:r>
              <a:rPr lang="en-GB" b="1" baseline="0" dirty="0"/>
              <a:t>barrio </a:t>
            </a:r>
            <a:r>
              <a:rPr lang="en-GB" baseline="0" dirty="0"/>
              <a:t>[940]; </a:t>
            </a:r>
            <a:r>
              <a:rPr lang="en-GB" b="1" baseline="0" dirty="0" err="1"/>
              <a:t>correcto</a:t>
            </a:r>
            <a:r>
              <a:rPr lang="en-GB" b="1" baseline="0" dirty="0"/>
              <a:t> </a:t>
            </a:r>
            <a:r>
              <a:rPr lang="en-GB" baseline="0" dirty="0"/>
              <a:t>[1467]</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65</a:t>
            </a:fld>
            <a:endParaRPr lang="en-GB" dirty="0"/>
          </a:p>
        </p:txBody>
      </p:sp>
    </p:spTree>
    <p:extLst>
      <p:ext uri="{BB962C8B-B14F-4D97-AF65-F5344CB8AC3E}">
        <p14:creationId xmlns:p14="http://schemas.microsoft.com/office/powerpoint/2010/main" val="13692437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66</a:t>
            </a:fld>
            <a:endParaRPr lang="en-GB" dirty="0"/>
          </a:p>
        </p:txBody>
      </p:sp>
    </p:spTree>
    <p:extLst>
      <p:ext uri="{BB962C8B-B14F-4D97-AF65-F5344CB8AC3E}">
        <p14:creationId xmlns:p14="http://schemas.microsoft.com/office/powerpoint/2010/main" val="3928011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‘r’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Word frequency rankings: </a:t>
            </a:r>
            <a:r>
              <a:rPr lang="en-GB" b="1" baseline="0" dirty="0" err="1"/>
              <a:t>pero</a:t>
            </a:r>
            <a:r>
              <a:rPr lang="en-GB" b="1" baseline="0" dirty="0"/>
              <a:t> </a:t>
            </a:r>
            <a:r>
              <a:rPr lang="en-GB" baseline="0" dirty="0"/>
              <a:t>[30]; </a:t>
            </a:r>
            <a:r>
              <a:rPr lang="en-GB" b="1" baseline="0" dirty="0" err="1"/>
              <a:t>dar</a:t>
            </a:r>
            <a:r>
              <a:rPr lang="en-GB" b="1" baseline="0" dirty="0"/>
              <a:t> </a:t>
            </a:r>
            <a:r>
              <a:rPr lang="en-GB" baseline="0" dirty="0"/>
              <a:t>[42]; </a:t>
            </a:r>
            <a:r>
              <a:rPr lang="en-GB" b="1" baseline="0" dirty="0" err="1"/>
              <a:t>seria</a:t>
            </a:r>
            <a:r>
              <a:rPr lang="en-GB" b="1" baseline="0" dirty="0"/>
              <a:t> </a:t>
            </a:r>
            <a:r>
              <a:rPr lang="en-GB" b="0" baseline="0" dirty="0"/>
              <a:t>[856];</a:t>
            </a:r>
            <a:r>
              <a:rPr lang="en-GB" baseline="0" dirty="0"/>
              <a:t> </a:t>
            </a:r>
            <a:r>
              <a:rPr lang="en-GB" b="1" baseline="0" dirty="0" err="1"/>
              <a:t>sobre</a:t>
            </a:r>
            <a:r>
              <a:rPr lang="en-GB" b="1" baseline="0" dirty="0"/>
              <a:t> </a:t>
            </a:r>
            <a:r>
              <a:rPr lang="en-GB" baseline="0" dirty="0"/>
              <a:t>[62]; </a:t>
            </a:r>
            <a:r>
              <a:rPr lang="en-GB" b="1" baseline="0" dirty="0" err="1"/>
              <a:t>abrir</a:t>
            </a:r>
            <a:r>
              <a:rPr lang="en-GB" b="1" baseline="0" dirty="0"/>
              <a:t> </a:t>
            </a:r>
            <a:r>
              <a:rPr lang="en-GB" baseline="0" dirty="0"/>
              <a:t>[246]; </a:t>
            </a:r>
            <a:r>
              <a:rPr lang="en-GB" b="1" baseline="0" dirty="0" err="1"/>
              <a:t>rico</a:t>
            </a:r>
            <a:r>
              <a:rPr lang="en-GB" baseline="0" dirty="0"/>
              <a:t>[398]</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a:solidFill>
                  <a:schemeClr val="tx1"/>
                </a:solidFill>
                <a:effectLst/>
                <a:ea typeface="+mn-ea"/>
                <a:cs typeface="+mn-cs"/>
              </a:rPr>
              <a:t>Davies, M.</a:t>
            </a:r>
            <a:r>
              <a:rPr lang="en-GB" sz="1200" kern="1200" baseline="0" dirty="0">
                <a:solidFill>
                  <a:schemeClr val="tx1"/>
                </a:solidFill>
                <a:effectLst/>
                <a:ea typeface="+mn-ea"/>
                <a:cs typeface="+mn-cs"/>
              </a:rPr>
              <a:t> &amp; Davies, K</a:t>
            </a:r>
            <a:r>
              <a:rPr lang="en-GB" sz="1200" kern="1200" dirty="0">
                <a:solidFill>
                  <a:schemeClr val="tx1"/>
                </a:solidFill>
                <a:effectLst/>
                <a:ea typeface="+mn-ea"/>
                <a:cs typeface="+mn-cs"/>
              </a:rPr>
              <a:t>.  (2018). </a:t>
            </a:r>
            <a:r>
              <a:rPr lang="en-GB" sz="1200" i="1" kern="1200" dirty="0">
                <a:solidFill>
                  <a:schemeClr val="tx1"/>
                </a:solidFill>
                <a:effectLst/>
                <a:ea typeface="+mn-ea"/>
                <a:cs typeface="+mn-cs"/>
              </a:rPr>
              <a:t>A Frequency Dictionary of Spanish: Core vocabulary for learners </a:t>
            </a:r>
            <a:r>
              <a:rPr lang="en-GB" sz="1200" i="0" kern="1200" dirty="0">
                <a:solidFill>
                  <a:schemeClr val="tx1"/>
                </a:solidFill>
                <a:effectLst/>
                <a:ea typeface="+mn-ea"/>
                <a:cs typeface="+mn-cs"/>
              </a:rPr>
              <a:t>(2</a:t>
            </a:r>
            <a:r>
              <a:rPr lang="en-GB" sz="1200" i="0" kern="1200" baseline="30000" dirty="0">
                <a:solidFill>
                  <a:schemeClr val="tx1"/>
                </a:solidFill>
                <a:effectLst/>
                <a:ea typeface="+mn-ea"/>
                <a:cs typeface="+mn-cs"/>
              </a:rPr>
              <a:t>nd</a:t>
            </a:r>
            <a:r>
              <a:rPr lang="en-GB" sz="1200" i="0" kern="1200" baseline="0" dirty="0">
                <a:solidFill>
                  <a:schemeClr val="tx1"/>
                </a:solidFill>
                <a:effectLst/>
                <a:ea typeface="+mn-ea"/>
                <a:cs typeface="+mn-cs"/>
              </a:rPr>
              <a:t> ed.) </a:t>
            </a:r>
            <a:r>
              <a:rPr lang="en-GB" sz="1200" kern="1200" dirty="0">
                <a:solidFill>
                  <a:schemeClr val="tx1"/>
                </a:solidFill>
                <a:effectLst/>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67</a:t>
            </a:fld>
            <a:endParaRPr lang="en-GB" dirty="0"/>
          </a:p>
        </p:txBody>
      </p:sp>
    </p:spTree>
    <p:extLst>
      <p:ext uri="{BB962C8B-B14F-4D97-AF65-F5344CB8AC3E}">
        <p14:creationId xmlns:p14="http://schemas.microsoft.com/office/powerpoint/2010/main" val="728762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68</a:t>
            </a:fld>
            <a:endParaRPr lang="en-GB" dirty="0"/>
          </a:p>
        </p:txBody>
      </p:sp>
    </p:spTree>
    <p:extLst>
      <p:ext uri="{BB962C8B-B14F-4D97-AF65-F5344CB8AC3E}">
        <p14:creationId xmlns:p14="http://schemas.microsoft.com/office/powerpoint/2010/main" val="2768709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‘h’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69</a:t>
            </a:fld>
            <a:endParaRPr lang="en-GB" dirty="0"/>
          </a:p>
        </p:txBody>
      </p:sp>
    </p:spTree>
    <p:extLst>
      <p:ext uri="{BB962C8B-B14F-4D97-AF65-F5344CB8AC3E}">
        <p14:creationId xmlns:p14="http://schemas.microsoft.com/office/powerpoint/2010/main" val="338028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7</a:t>
            </a:fld>
            <a:endParaRPr lang="en-GB" dirty="0"/>
          </a:p>
        </p:txBody>
      </p:sp>
    </p:spTree>
    <p:extLst>
      <p:ext uri="{BB962C8B-B14F-4D97-AF65-F5344CB8AC3E}">
        <p14:creationId xmlns:p14="http://schemas.microsoft.com/office/powerpoint/2010/main" val="24514183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70</a:t>
            </a:fld>
            <a:endParaRPr lang="en-GB" dirty="0"/>
          </a:p>
        </p:txBody>
      </p:sp>
    </p:spTree>
    <p:extLst>
      <p:ext uri="{BB962C8B-B14F-4D97-AF65-F5344CB8AC3E}">
        <p14:creationId xmlns:p14="http://schemas.microsoft.com/office/powerpoint/2010/main" val="319302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8</a:t>
            </a:fld>
            <a:endParaRPr lang="en-GB" dirty="0"/>
          </a:p>
        </p:txBody>
      </p:sp>
    </p:spTree>
    <p:extLst>
      <p:ext uri="{BB962C8B-B14F-4D97-AF65-F5344CB8AC3E}">
        <p14:creationId xmlns:p14="http://schemas.microsoft.com/office/powerpoint/2010/main" val="25399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pPr/>
              <a:t>9</a:t>
            </a:fld>
            <a:endParaRPr lang="en-GB" dirty="0"/>
          </a:p>
        </p:txBody>
      </p:sp>
    </p:spTree>
    <p:extLst>
      <p:ext uri="{BB962C8B-B14F-4D97-AF65-F5344CB8AC3E}">
        <p14:creationId xmlns:p14="http://schemas.microsoft.com/office/powerpoint/2010/main" val="116633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5685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77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2464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86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0487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6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83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798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057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13/09/2021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7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7.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22.png"/><Relationship Id="rId5" Type="http://schemas.openxmlformats.org/officeDocument/2006/relationships/image" Target="../media/image49.png"/><Relationship Id="rId10" Type="http://schemas.openxmlformats.org/officeDocument/2006/relationships/image" Target="../media/image24.png"/><Relationship Id="rId4" Type="http://schemas.openxmlformats.org/officeDocument/2006/relationships/image" Target="../media/image4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image" Target="../media/image58.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audio" Target="../media/audio2.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audio" Target="../media/audio2.wav"/><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audio" Target="../media/audio2.wav"/><Relationship Id="rId7" Type="http://schemas.openxmlformats.org/officeDocument/2006/relationships/image" Target="../media/image56.png"/><Relationship Id="rId12"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7.png"/><Relationship Id="rId11" Type="http://schemas.openxmlformats.org/officeDocument/2006/relationships/image" Target="../media/image65.png"/><Relationship Id="rId5" Type="http://schemas.openxmlformats.org/officeDocument/2006/relationships/audio" Target="../media/audio3.wav"/><Relationship Id="rId10" Type="http://schemas.openxmlformats.org/officeDocument/2006/relationships/image" Target="../media/image64.png"/><Relationship Id="rId4" Type="http://schemas.openxmlformats.org/officeDocument/2006/relationships/audio" Target="../media/audio1.wav"/><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audio" Target="../media/audio2.wav"/><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84.png"/><Relationship Id="rId4" Type="http://schemas.openxmlformats.org/officeDocument/2006/relationships/image" Target="../media/image83.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49.png"/><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11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0.png"/><Relationship Id="rId7" Type="http://schemas.openxmlformats.org/officeDocument/2006/relationships/image" Target="../media/image133.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image" Target="../media/image49.png"/><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137.jpeg"/><Relationship Id="rId4" Type="http://schemas.openxmlformats.org/officeDocument/2006/relationships/image" Target="../media/image13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audio" Target="../media/audio5.wav"/><Relationship Id="rId7" Type="http://schemas.openxmlformats.org/officeDocument/2006/relationships/image" Target="../media/image146.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audio" Target="../media/audio6.wav"/><Relationship Id="rId9" Type="http://schemas.openxmlformats.org/officeDocument/2006/relationships/image" Target="../media/image148.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rectangle"/>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169333" y="721351"/>
            <a:ext cx="10363200" cy="2387600"/>
          </a:xfrm>
        </p:spPr>
        <p:txBody>
          <a:bodyPr>
            <a:normAutofit/>
          </a:bodyPr>
          <a:lstStyle/>
          <a:p>
            <a:pPr algn="l"/>
            <a:r>
              <a:rPr lang="en-GB" sz="3600" b="1" dirty="0">
                <a:solidFill>
                  <a:prstClr val="white"/>
                </a:solidFill>
                <a:latin typeface="Century Gothic" panose="020B0502020202020204" pitchFamily="34" charset="0"/>
              </a:rPr>
              <a:t>Spanish SSC </a:t>
            </a:r>
            <a:br>
              <a:rPr lang="en-GB" sz="3600" b="1" dirty="0">
                <a:solidFill>
                  <a:prstClr val="white"/>
                </a:solidFill>
                <a:latin typeface="Century Gothic" panose="020B0502020202020204" pitchFamily="34" charset="0"/>
              </a:rPr>
            </a:br>
            <a:r>
              <a:rPr lang="en-GB" sz="3600" b="1" dirty="0">
                <a:solidFill>
                  <a:prstClr val="white"/>
                </a:solidFill>
                <a:latin typeface="Century Gothic" panose="020B0502020202020204" pitchFamily="34" charset="0"/>
              </a:rPr>
              <a:t>(symbol-sound correspondences)</a:t>
            </a:r>
            <a:endParaRPr lang="en-GB" sz="3600" dirty="0"/>
          </a:p>
        </p:txBody>
      </p:sp>
      <p:sp>
        <p:nvSpPr>
          <p:cNvPr id="3" name="Subtitle 2"/>
          <p:cNvSpPr>
            <a:spLocks noGrp="1"/>
          </p:cNvSpPr>
          <p:nvPr>
            <p:ph type="subTitle" idx="1"/>
          </p:nvPr>
        </p:nvSpPr>
        <p:spPr>
          <a:xfrm>
            <a:off x="194320" y="3127935"/>
            <a:ext cx="9144000" cy="1655762"/>
          </a:xfrm>
        </p:spPr>
        <p:txBody>
          <a:bodyPr/>
          <a:lstStyle/>
          <a:p>
            <a:pPr algn="l"/>
            <a:r>
              <a:rPr lang="en-GB" sz="3200" dirty="0">
                <a:solidFill>
                  <a:prstClr val="white"/>
                </a:solidFill>
                <a:latin typeface="Century Gothic" panose="020B0502020202020204" pitchFamily="34" charset="0"/>
              </a:rPr>
              <a:t>Cluster Words</a:t>
            </a:r>
          </a:p>
          <a:p>
            <a:endParaRPr lang="en-GB"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1" name="Google Shape;64;p1">
            <a:extLst>
              <a:ext uri="{FF2B5EF4-FFF2-40B4-BE49-F238E27FC236}">
                <a16:creationId xmlns:a16="http://schemas.microsoft.com/office/drawing/2014/main" id="{7917C22C-66E4-D94D-9D20-E45B03E34EFF}"/>
              </a:ext>
            </a:extLst>
          </p:cNvPr>
          <p:cNvSpPr txBox="1"/>
          <p:nvPr/>
        </p:nvSpPr>
        <p:spPr>
          <a:xfrm>
            <a:off x="-56445" y="6263700"/>
            <a:ext cx="5784900" cy="594300"/>
          </a:xfrm>
          <a:prstGeom prst="rect">
            <a:avLst/>
          </a:prstGeom>
          <a:noFill/>
          <a:ln>
            <a:noFill/>
          </a:ln>
        </p:spPr>
        <p:txBody>
          <a:bodyPr spcFirstLastPara="1" wrap="square" lIns="91425" tIns="45700" rIns="91425" bIns="45700" anchor="ctr" anchorCtr="0">
            <a:noAutofit/>
          </a:bodyPr>
          <a:lstStyle/>
          <a:p>
            <a:pPr lvl="0">
              <a:lnSpc>
                <a:spcPct val="90000"/>
              </a:lnSpc>
              <a:buClr>
                <a:srgbClr val="FFFFFF"/>
              </a:buClr>
              <a:buSzPts val="1400"/>
            </a:pPr>
            <a:r>
              <a:rPr lang="en-GB" dirty="0">
                <a:solidFill>
                  <a:srgbClr val="FFFFFF"/>
                </a:solidFill>
                <a:latin typeface="Century Gothic"/>
                <a:ea typeface="Century Gothic"/>
                <a:cs typeface="Century Gothic"/>
                <a:sym typeface="Century Gothic"/>
              </a:rPr>
              <a:t>Date updated</a:t>
            </a:r>
            <a:r>
              <a:rPr lang="en-GB">
                <a:solidFill>
                  <a:srgbClr val="FFFFFF"/>
                </a:solidFill>
                <a:latin typeface="Century Gothic"/>
                <a:ea typeface="Century Gothic"/>
                <a:cs typeface="Century Gothic"/>
                <a:sym typeface="Century Gothic"/>
              </a:rPr>
              <a:t>: 09/08/21</a:t>
            </a:r>
            <a:br>
              <a:rPr lang="en-GB" sz="1600" b="0" i="0" u="none" strike="noStrike" cap="none" dirty="0">
                <a:solidFill>
                  <a:srgbClr val="FFFFFF"/>
                </a:solidFill>
                <a:latin typeface="Century Gothic"/>
                <a:ea typeface="Century Gothic"/>
                <a:cs typeface="Century Gothic"/>
                <a:sym typeface="Century Gothic"/>
              </a:rPr>
            </a:br>
            <a:endParaRPr sz="1600" b="0" i="0" u="none" strike="noStrike" cap="none"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08818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u</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38936" y="1814021"/>
            <a:ext cx="3547533" cy="298018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descr="the unive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25" y="1949284"/>
            <a:ext cx="1951002" cy="19510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32325" y="3705219"/>
            <a:ext cx="3903133"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niverso</a:t>
            </a:r>
          </a:p>
        </p:txBody>
      </p:sp>
      <p:sp>
        <p:nvSpPr>
          <p:cNvPr id="10" name="TextBox 9"/>
          <p:cNvSpPr txBox="1"/>
          <p:nvPr/>
        </p:nvSpPr>
        <p:spPr>
          <a:xfrm>
            <a:off x="508091" y="184567"/>
            <a:ext cx="3443389"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ndo</a:t>
            </a:r>
          </a:p>
        </p:txBody>
      </p:sp>
      <p:pic>
        <p:nvPicPr>
          <p:cNvPr id="1030" name="Picture 6" descr="the glo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4718" y="1276389"/>
            <a:ext cx="1670672" cy="1648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77142" y="3389876"/>
            <a:ext cx="1650538"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a:t>
            </a:r>
          </a:p>
        </p:txBody>
      </p:sp>
      <p:sp>
        <p:nvSpPr>
          <p:cNvPr id="21" name="TextBox 20"/>
          <p:cNvSpPr txBox="1"/>
          <p:nvPr/>
        </p:nvSpPr>
        <p:spPr>
          <a:xfrm>
            <a:off x="1168524" y="4227228"/>
            <a:ext cx="1792310"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[a; an]</a:t>
            </a:r>
          </a:p>
        </p:txBody>
      </p:sp>
      <p:sp>
        <p:nvSpPr>
          <p:cNvPr id="9" name="TextBox 8"/>
          <p:cNvSpPr txBox="1"/>
          <p:nvPr/>
        </p:nvSpPr>
        <p:spPr>
          <a:xfrm>
            <a:off x="4546600" y="4839984"/>
            <a:ext cx="309880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nca</a:t>
            </a:r>
          </a:p>
        </p:txBody>
      </p:sp>
      <p:sp>
        <p:nvSpPr>
          <p:cNvPr id="16" name="TextBox 15"/>
          <p:cNvSpPr txBox="1"/>
          <p:nvPr/>
        </p:nvSpPr>
        <p:spPr>
          <a:xfrm>
            <a:off x="5152402" y="5656221"/>
            <a:ext cx="1862977"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[never]</a:t>
            </a:r>
          </a:p>
        </p:txBody>
      </p:sp>
      <p:sp>
        <p:nvSpPr>
          <p:cNvPr id="7" name="TextBox 6"/>
          <p:cNvSpPr txBox="1"/>
          <p:nvPr/>
        </p:nvSpPr>
        <p:spPr>
          <a:xfrm>
            <a:off x="8475218" y="184567"/>
            <a:ext cx="348564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cho</a:t>
            </a:r>
          </a:p>
        </p:txBody>
      </p:sp>
      <p:grpSp>
        <p:nvGrpSpPr>
          <p:cNvPr id="2" name="Group 1" descr="money"/>
          <p:cNvGrpSpPr/>
          <p:nvPr/>
        </p:nvGrpSpPr>
        <p:grpSpPr>
          <a:xfrm>
            <a:off x="8826945" y="1172268"/>
            <a:ext cx="2461148" cy="1752517"/>
            <a:chOff x="6696349" y="31690"/>
            <a:chExt cx="3029004" cy="2156872"/>
          </a:xfrm>
        </p:grpSpPr>
        <p:pic>
          <p:nvPicPr>
            <p:cNvPr id="17" name="Picture 8" descr="stacks of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8585">
              <a:off x="6696349" y="675225"/>
              <a:ext cx="2178620" cy="15133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stacks of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9796">
              <a:off x="7355459" y="31690"/>
              <a:ext cx="2178620" cy="15133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stacks of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4225">
              <a:off x="7546733" y="633900"/>
              <a:ext cx="2178620" cy="151333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8826945" y="3383149"/>
            <a:ext cx="2620581"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gar</a:t>
            </a:r>
          </a:p>
        </p:txBody>
      </p:sp>
      <p:sp>
        <p:nvSpPr>
          <p:cNvPr id="23" name="TextBox 22"/>
          <p:cNvSpPr txBox="1"/>
          <p:nvPr/>
        </p:nvSpPr>
        <p:spPr>
          <a:xfrm>
            <a:off x="9206949" y="4341261"/>
            <a:ext cx="186057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[place]</a:t>
            </a:r>
          </a:p>
        </p:txBody>
      </p:sp>
      <p:sp>
        <p:nvSpPr>
          <p:cNvPr id="20" name="TextBox 19"/>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5855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0" grpId="0"/>
      <p:bldP spid="8" grpId="0"/>
      <p:bldP spid="21" grpId="0"/>
      <p:bldP spid="9" grpId="0"/>
      <p:bldP spid="16" grpId="0"/>
      <p:bldP spid="7" grpId="0"/>
      <p:bldP spid="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u</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38936" y="1814021"/>
            <a:ext cx="3547533" cy="298018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132325" y="3705219"/>
            <a:ext cx="3903133"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niverso</a:t>
            </a:r>
          </a:p>
        </p:txBody>
      </p:sp>
      <p:sp>
        <p:nvSpPr>
          <p:cNvPr id="10" name="TextBox 9"/>
          <p:cNvSpPr txBox="1"/>
          <p:nvPr/>
        </p:nvSpPr>
        <p:spPr>
          <a:xfrm>
            <a:off x="508091" y="184567"/>
            <a:ext cx="3443389"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ndo</a:t>
            </a:r>
          </a:p>
        </p:txBody>
      </p:sp>
      <p:sp>
        <p:nvSpPr>
          <p:cNvPr id="8" name="TextBox 7"/>
          <p:cNvSpPr txBox="1"/>
          <p:nvPr/>
        </p:nvSpPr>
        <p:spPr>
          <a:xfrm>
            <a:off x="1177142" y="3389876"/>
            <a:ext cx="1650538"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a:t>
            </a:r>
          </a:p>
        </p:txBody>
      </p:sp>
      <p:sp>
        <p:nvSpPr>
          <p:cNvPr id="9" name="TextBox 8"/>
          <p:cNvSpPr txBox="1"/>
          <p:nvPr/>
        </p:nvSpPr>
        <p:spPr>
          <a:xfrm>
            <a:off x="4546600" y="4839984"/>
            <a:ext cx="309880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nca</a:t>
            </a:r>
          </a:p>
        </p:txBody>
      </p:sp>
      <p:sp>
        <p:nvSpPr>
          <p:cNvPr id="7" name="TextBox 6"/>
          <p:cNvSpPr txBox="1"/>
          <p:nvPr/>
        </p:nvSpPr>
        <p:spPr>
          <a:xfrm>
            <a:off x="8475218" y="184567"/>
            <a:ext cx="348564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cho</a:t>
            </a:r>
          </a:p>
        </p:txBody>
      </p:sp>
      <p:sp>
        <p:nvSpPr>
          <p:cNvPr id="6" name="TextBox 5"/>
          <p:cNvSpPr txBox="1"/>
          <p:nvPr/>
        </p:nvSpPr>
        <p:spPr>
          <a:xfrm>
            <a:off x="8826945" y="3383149"/>
            <a:ext cx="2620581"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gar</a:t>
            </a:r>
          </a:p>
        </p:txBody>
      </p:sp>
      <p:sp>
        <p:nvSpPr>
          <p:cNvPr id="20" name="TextBox 19"/>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1520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8" grpId="0"/>
      <p:bldP spid="9" grpId="0"/>
      <p:bldP spid="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ll</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man on phone"/>
          <p:cNvPicPr>
            <a:picLocks noChangeAspect="1"/>
          </p:cNvPicPr>
          <p:nvPr/>
        </p:nvPicPr>
        <p:blipFill rotWithShape="1">
          <a:blip r:embed="rId3">
            <a:extLst>
              <a:ext uri="{28A0092B-C50C-407E-A947-70E740481C1C}">
                <a14:useLocalDpi xmlns:a14="http://schemas.microsoft.com/office/drawing/2010/main" val="0"/>
              </a:ext>
            </a:extLst>
          </a:blip>
          <a:srcRect t="27482" r="38869" b="1"/>
          <a:stretch/>
        </p:blipFill>
        <p:spPr>
          <a:xfrm>
            <a:off x="5468744" y="1729654"/>
            <a:ext cx="1260513" cy="1495306"/>
          </a:xfrm>
          <a:prstGeom prst="rect">
            <a:avLst/>
          </a:prstGeom>
        </p:spPr>
      </p:pic>
      <p:sp>
        <p:nvSpPr>
          <p:cNvPr id="5" name="TextBox 4"/>
          <p:cNvSpPr txBox="1"/>
          <p:nvPr/>
        </p:nvSpPr>
        <p:spPr>
          <a:xfrm>
            <a:off x="4816013" y="3062452"/>
            <a:ext cx="2588639"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amar</a:t>
            </a:r>
          </a:p>
        </p:txBody>
      </p:sp>
      <p:sp>
        <p:nvSpPr>
          <p:cNvPr id="9" name="TextBox 8"/>
          <p:cNvSpPr txBox="1"/>
          <p:nvPr/>
        </p:nvSpPr>
        <p:spPr>
          <a:xfrm>
            <a:off x="1172936" y="175646"/>
            <a:ext cx="2307168"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egar</a:t>
            </a:r>
          </a:p>
        </p:txBody>
      </p:sp>
      <p:grpSp>
        <p:nvGrpSpPr>
          <p:cNvPr id="2" name="Group 1" descr="boy walking into a building"/>
          <p:cNvGrpSpPr/>
          <p:nvPr/>
        </p:nvGrpSpPr>
        <p:grpSpPr>
          <a:xfrm>
            <a:off x="1575927" y="1380266"/>
            <a:ext cx="1657580" cy="1844694"/>
            <a:chOff x="1560136" y="1205375"/>
            <a:chExt cx="2231774" cy="2483705"/>
          </a:xfrm>
        </p:grpSpPr>
        <p:pic>
          <p:nvPicPr>
            <p:cNvPr id="6156" name="Picture 12" descr="boy walking into a build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9731" b="7189"/>
            <a:stretch/>
          </p:blipFill>
          <p:spPr bwMode="auto">
            <a:xfrm>
              <a:off x="1797456" y="1205375"/>
              <a:ext cx="1994454" cy="24098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6200000">
              <a:off x="457706" y="2309651"/>
              <a:ext cx="2481859" cy="276999"/>
            </a:xfrm>
            <a:prstGeom prst="rect">
              <a:avLst/>
            </a:prstGeom>
            <a:noFill/>
          </p:spPr>
          <p:txBody>
            <a:bodyPr wrap="square" rtlCol="0">
              <a:spAutoFit/>
            </a:bodyPr>
            <a:lstStyle/>
            <a:p>
              <a:r>
                <a:rPr lang="en-GB" sz="1200" dirty="0"/>
                <a:t>© www.englishrescue.com</a:t>
              </a:r>
            </a:p>
          </p:txBody>
        </p:sp>
      </p:grpSp>
      <p:sp>
        <p:nvSpPr>
          <p:cNvPr id="11" name="TextBox 10"/>
          <p:cNvSpPr txBox="1"/>
          <p:nvPr/>
        </p:nvSpPr>
        <p:spPr>
          <a:xfrm>
            <a:off x="1199319" y="3337161"/>
            <a:ext cx="2307168"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evar</a:t>
            </a:r>
          </a:p>
        </p:txBody>
      </p:sp>
      <p:pic>
        <p:nvPicPr>
          <p:cNvPr id="6154" name="Picture 10" descr="man carrying a big bo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3709" y="4636231"/>
            <a:ext cx="902519" cy="14386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24545" y="4128399"/>
            <a:ext cx="1942909"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e</a:t>
            </a: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a</a:t>
            </a:r>
          </a:p>
        </p:txBody>
      </p:sp>
      <p:pic>
        <p:nvPicPr>
          <p:cNvPr id="12" name="Picture 11" descr="two children pointing to a girl"/>
          <p:cNvPicPr>
            <a:picLocks noChangeAspect="1"/>
          </p:cNvPicPr>
          <p:nvPr/>
        </p:nvPicPr>
        <p:blipFill rotWithShape="1">
          <a:blip r:embed="rId6"/>
          <a:srcRect l="31902" t="44851" r="51621" b="32309"/>
          <a:stretch/>
        </p:blipFill>
        <p:spPr>
          <a:xfrm>
            <a:off x="5370607" y="4969111"/>
            <a:ext cx="1450786" cy="1131230"/>
          </a:xfrm>
          <a:prstGeom prst="rect">
            <a:avLst/>
          </a:prstGeom>
        </p:spPr>
      </p:pic>
      <p:sp>
        <p:nvSpPr>
          <p:cNvPr id="8" name="TextBox 7"/>
          <p:cNvSpPr txBox="1"/>
          <p:nvPr/>
        </p:nvSpPr>
        <p:spPr>
          <a:xfrm>
            <a:off x="8731281" y="173345"/>
            <a:ext cx="2336310"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ave</a:t>
            </a:r>
          </a:p>
        </p:txBody>
      </p:sp>
      <p:pic>
        <p:nvPicPr>
          <p:cNvPr id="21" name="Picture 6" descr="key"/>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484033">
            <a:off x="8624287" y="1333948"/>
            <a:ext cx="2875875" cy="151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357755" y="3362155"/>
            <a:ext cx="323426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amari</a:t>
            </a: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o</a:t>
            </a:r>
          </a:p>
        </p:txBody>
      </p:sp>
      <p:pic>
        <p:nvPicPr>
          <p:cNvPr id="6150" name="Picture 6" descr="yellow pai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8700" y="4264012"/>
            <a:ext cx="1570043" cy="17328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2775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154"/>
                                        </p:tgtEl>
                                        <p:attrNameLst>
                                          <p:attrName>style.visibility</p:attrName>
                                        </p:attrNameLst>
                                      </p:cBhvr>
                                      <p:to>
                                        <p:strVal val="visible"/>
                                      </p:to>
                                    </p:set>
                                    <p:animEffect transition="in" filter="fade">
                                      <p:cBhvr>
                                        <p:cTn id="48" dur="500"/>
                                        <p:tgtEl>
                                          <p:spTgt spid="615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150"/>
                                        </p:tgtEl>
                                        <p:attrNameLst>
                                          <p:attrName>style.visibility</p:attrName>
                                        </p:attrNameLst>
                                      </p:cBhvr>
                                      <p:to>
                                        <p:strVal val="visible"/>
                                      </p:to>
                                    </p:set>
                                    <p:animEffect transition="in" filter="fade">
                                      <p:cBhvr>
                                        <p:cTn id="6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11"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5410"/>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ll</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4" name="Rounded Rectangle 3" descr="rectangle"/>
          <p:cNvSpPr/>
          <p:nvPr/>
        </p:nvSpPr>
        <p:spPr>
          <a:xfrm>
            <a:off x="4322233" y="1592945"/>
            <a:ext cx="3547533" cy="253545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16013" y="3062452"/>
            <a:ext cx="2588639"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amar</a:t>
            </a:r>
          </a:p>
        </p:txBody>
      </p:sp>
      <p:sp>
        <p:nvSpPr>
          <p:cNvPr id="9" name="TextBox 8"/>
          <p:cNvSpPr txBox="1"/>
          <p:nvPr/>
        </p:nvSpPr>
        <p:spPr>
          <a:xfrm>
            <a:off x="1185330" y="200559"/>
            <a:ext cx="2307168"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egar</a:t>
            </a:r>
          </a:p>
        </p:txBody>
      </p:sp>
      <p:sp>
        <p:nvSpPr>
          <p:cNvPr id="11" name="TextBox 10"/>
          <p:cNvSpPr txBox="1"/>
          <p:nvPr/>
        </p:nvSpPr>
        <p:spPr>
          <a:xfrm>
            <a:off x="1185330" y="3362154"/>
            <a:ext cx="2307168"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evar</a:t>
            </a:r>
          </a:p>
        </p:txBody>
      </p:sp>
      <p:sp>
        <p:nvSpPr>
          <p:cNvPr id="7" name="TextBox 6"/>
          <p:cNvSpPr txBox="1"/>
          <p:nvPr/>
        </p:nvSpPr>
        <p:spPr>
          <a:xfrm>
            <a:off x="5124545" y="4128399"/>
            <a:ext cx="1942909"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e</a:t>
            </a: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a</a:t>
            </a:r>
          </a:p>
        </p:txBody>
      </p:sp>
      <p:sp>
        <p:nvSpPr>
          <p:cNvPr id="8" name="TextBox 7"/>
          <p:cNvSpPr txBox="1"/>
          <p:nvPr/>
        </p:nvSpPr>
        <p:spPr>
          <a:xfrm>
            <a:off x="8699501" y="200560"/>
            <a:ext cx="2336310"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ave</a:t>
            </a:r>
          </a:p>
        </p:txBody>
      </p:sp>
      <p:sp>
        <p:nvSpPr>
          <p:cNvPr id="10" name="TextBox 9"/>
          <p:cNvSpPr txBox="1"/>
          <p:nvPr/>
        </p:nvSpPr>
        <p:spPr>
          <a:xfrm>
            <a:off x="8357755" y="3362155"/>
            <a:ext cx="323426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amari</a:t>
            </a:r>
            <a:r>
              <a:rPr lang="en-GB" sz="6000" dirty="0">
                <a:solidFill>
                  <a:srgbClr val="E87D1E"/>
                </a:solidFill>
                <a:latin typeface="Century Gothic" panose="020B0502020202020204" pitchFamily="34" charset="0"/>
                <a:cs typeface="Calibri" panose="020F0502020204030204" pitchFamily="34" charset="0"/>
              </a:rPr>
              <a:t>ll</a:t>
            </a:r>
            <a:r>
              <a:rPr lang="en-GB" sz="6000" dirty="0">
                <a:solidFill>
                  <a:srgbClr val="115076"/>
                </a:solidFill>
                <a:latin typeface="Century Gothic" panose="020B0502020202020204" pitchFamily="34" charset="0"/>
                <a:cs typeface="Calibri" panose="020F0502020204030204" pitchFamily="34" charset="0"/>
              </a:rPr>
              <a:t>o</a:t>
            </a:r>
          </a:p>
        </p:txBody>
      </p:sp>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4996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11"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l</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open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956" y="2037106"/>
            <a:ext cx="2563940" cy="1350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1166" y="3387451"/>
            <a:ext cx="1989668"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ibro</a:t>
            </a:r>
          </a:p>
        </p:txBody>
      </p:sp>
      <p:sp>
        <p:nvSpPr>
          <p:cNvPr id="10" name="TextBox 9"/>
          <p:cNvSpPr txBox="1"/>
          <p:nvPr/>
        </p:nvSpPr>
        <p:spPr>
          <a:xfrm>
            <a:off x="1466747" y="134399"/>
            <a:ext cx="177699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a:t>
            </a: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ir</a:t>
            </a:r>
          </a:p>
        </p:txBody>
      </p:sp>
      <p:pic>
        <p:nvPicPr>
          <p:cNvPr id="7176" name="Picture 8" descr="exit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85" y="1491356"/>
            <a:ext cx="2379427" cy="12135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4741" y="3387452"/>
            <a:ext cx="1738316"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ista</a:t>
            </a:r>
          </a:p>
        </p:txBody>
      </p:sp>
      <p:pic>
        <p:nvPicPr>
          <p:cNvPr id="12" name="Picture 6" descr="list with a checkma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9527" y="4476363"/>
            <a:ext cx="1100616" cy="13497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5488" y="4560309"/>
            <a:ext cx="278102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uego</a:t>
            </a:r>
          </a:p>
        </p:txBody>
      </p:sp>
      <p:sp>
        <p:nvSpPr>
          <p:cNvPr id="15" name="TextBox 14"/>
          <p:cNvSpPr txBox="1"/>
          <p:nvPr/>
        </p:nvSpPr>
        <p:spPr>
          <a:xfrm>
            <a:off x="4617082" y="5420306"/>
            <a:ext cx="3011201"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[later; then]</a:t>
            </a:r>
          </a:p>
        </p:txBody>
      </p:sp>
      <p:sp>
        <p:nvSpPr>
          <p:cNvPr id="8" name="TextBox 7"/>
          <p:cNvSpPr txBox="1"/>
          <p:nvPr/>
        </p:nvSpPr>
        <p:spPr>
          <a:xfrm>
            <a:off x="8247145" y="178264"/>
            <a:ext cx="335181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pa</a:t>
            </a: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abra</a:t>
            </a:r>
          </a:p>
        </p:txBody>
      </p:sp>
      <p:pic>
        <p:nvPicPr>
          <p:cNvPr id="7170" name="Picture 2" descr="crossword with wo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4048" y="1491356"/>
            <a:ext cx="2284874" cy="15879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34474" y="3387451"/>
            <a:ext cx="1465653"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uz</a:t>
            </a:r>
          </a:p>
        </p:txBody>
      </p:sp>
      <p:pic>
        <p:nvPicPr>
          <p:cNvPr id="7174" name="Picture 6" descr="lightbul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3097" y="4403114"/>
            <a:ext cx="1639916" cy="16454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9783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6"/>
                                        </p:tgtEl>
                                        <p:attrNameLst>
                                          <p:attrName>style.visibility</p:attrName>
                                        </p:attrNameLst>
                                      </p:cBhvr>
                                      <p:to>
                                        <p:strVal val="visible"/>
                                      </p:to>
                                    </p:set>
                                    <p:animEffect transition="in" filter="fade">
                                      <p:cBhvr>
                                        <p:cTn id="28" dur="500"/>
                                        <p:tgtEl>
                                          <p:spTgt spid="717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174"/>
                                        </p:tgtEl>
                                        <p:attrNameLst>
                                          <p:attrName>style.visibility</p:attrName>
                                        </p:attrNameLst>
                                      </p:cBhvr>
                                      <p:to>
                                        <p:strVal val="visible"/>
                                      </p:to>
                                    </p:set>
                                    <p:animEffect transition="in" filter="fade">
                                      <p:cBhvr>
                                        <p:cTn id="68"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11" grpId="0"/>
      <p:bldP spid="7" grpId="0"/>
      <p:bldP spid="1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l</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89248" y="1724439"/>
            <a:ext cx="3039035" cy="267867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101166" y="3387451"/>
            <a:ext cx="1989668"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ibro</a:t>
            </a:r>
          </a:p>
        </p:txBody>
      </p:sp>
      <p:sp>
        <p:nvSpPr>
          <p:cNvPr id="10" name="TextBox 9"/>
          <p:cNvSpPr txBox="1"/>
          <p:nvPr/>
        </p:nvSpPr>
        <p:spPr>
          <a:xfrm>
            <a:off x="1466747" y="134399"/>
            <a:ext cx="177699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a:t>
            </a: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ir</a:t>
            </a:r>
          </a:p>
        </p:txBody>
      </p:sp>
      <p:sp>
        <p:nvSpPr>
          <p:cNvPr id="11" name="TextBox 10"/>
          <p:cNvSpPr txBox="1"/>
          <p:nvPr/>
        </p:nvSpPr>
        <p:spPr>
          <a:xfrm>
            <a:off x="1344741" y="3387452"/>
            <a:ext cx="1738316"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ista</a:t>
            </a:r>
          </a:p>
        </p:txBody>
      </p:sp>
      <p:sp>
        <p:nvSpPr>
          <p:cNvPr id="7" name="TextBox 6"/>
          <p:cNvSpPr txBox="1"/>
          <p:nvPr/>
        </p:nvSpPr>
        <p:spPr>
          <a:xfrm>
            <a:off x="4705488" y="4560309"/>
            <a:ext cx="278102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uego</a:t>
            </a:r>
          </a:p>
        </p:txBody>
      </p:sp>
      <p:sp>
        <p:nvSpPr>
          <p:cNvPr id="8" name="TextBox 7"/>
          <p:cNvSpPr txBox="1"/>
          <p:nvPr/>
        </p:nvSpPr>
        <p:spPr>
          <a:xfrm>
            <a:off x="8247145" y="178264"/>
            <a:ext cx="335181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pa</a:t>
            </a: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abra</a:t>
            </a:r>
          </a:p>
        </p:txBody>
      </p:sp>
      <p:sp>
        <p:nvSpPr>
          <p:cNvPr id="9" name="TextBox 8"/>
          <p:cNvSpPr txBox="1"/>
          <p:nvPr/>
        </p:nvSpPr>
        <p:spPr>
          <a:xfrm>
            <a:off x="9134474" y="3387451"/>
            <a:ext cx="1465653"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l</a:t>
            </a:r>
            <a:r>
              <a:rPr lang="en-GB" sz="6000" dirty="0">
                <a:solidFill>
                  <a:srgbClr val="115076"/>
                </a:solidFill>
                <a:latin typeface="Century Gothic" panose="020B0502020202020204" pitchFamily="34" charset="0"/>
                <a:cs typeface="Calibri" panose="020F0502020204030204" pitchFamily="34" charset="0"/>
              </a:rPr>
              <a:t>uz</a:t>
            </a:r>
          </a:p>
        </p:txBody>
      </p:sp>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6139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11"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ca</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96848" y="1982857"/>
            <a:ext cx="2902226" cy="261623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9" name="Picture 9" descr="hous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5795" y="2104669"/>
            <a:ext cx="2115550" cy="13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21664" y="3468766"/>
            <a:ext cx="2348672"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sa</a:t>
            </a:r>
          </a:p>
        </p:txBody>
      </p:sp>
      <p:sp>
        <p:nvSpPr>
          <p:cNvPr id="12" name="TextBox 11"/>
          <p:cNvSpPr txBox="1"/>
          <p:nvPr/>
        </p:nvSpPr>
        <p:spPr>
          <a:xfrm>
            <a:off x="859549" y="201806"/>
            <a:ext cx="2954950"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mpo</a:t>
            </a:r>
          </a:p>
        </p:txBody>
      </p:sp>
      <p:pic>
        <p:nvPicPr>
          <p:cNvPr id="3" name="Picture 2" descr="the countrysi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73" y="1383427"/>
            <a:ext cx="2184937" cy="16387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89771" y="3468766"/>
            <a:ext cx="349450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mbiar</a:t>
            </a:r>
          </a:p>
        </p:txBody>
      </p:sp>
      <p:grpSp>
        <p:nvGrpSpPr>
          <p:cNvPr id="5" name="Group 4" descr="two hands, one holding British pounds, one holding euros. "/>
          <p:cNvGrpSpPr/>
          <p:nvPr/>
        </p:nvGrpSpPr>
        <p:grpSpPr>
          <a:xfrm>
            <a:off x="1100163" y="4437156"/>
            <a:ext cx="2337159" cy="1586132"/>
            <a:chOff x="1100163" y="4437156"/>
            <a:chExt cx="2337159" cy="1586132"/>
          </a:xfrm>
        </p:grpSpPr>
        <p:pic>
          <p:nvPicPr>
            <p:cNvPr id="8198" name="Picture 6" descr="two hands, one holding British pounds, one holding euro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63" y="4437156"/>
              <a:ext cx="2337159" cy="158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682077">
              <a:off x="2036470" y="5072966"/>
              <a:ext cx="382096" cy="461665"/>
            </a:xfrm>
            <a:prstGeom prst="rect">
              <a:avLst/>
            </a:prstGeom>
            <a:noFill/>
          </p:spPr>
          <p:txBody>
            <a:bodyPr wrap="square" rtlCol="0">
              <a:spAutoFit/>
            </a:bodyPr>
            <a:lstStyle/>
            <a:p>
              <a:r>
                <a:rPr lang="en-GB" sz="2400" b="1" dirty="0"/>
                <a:t>£</a:t>
              </a:r>
            </a:p>
          </p:txBody>
        </p:sp>
        <p:sp>
          <p:nvSpPr>
            <p:cNvPr id="18" name="TextBox 17"/>
            <p:cNvSpPr txBox="1"/>
            <p:nvPr/>
          </p:nvSpPr>
          <p:spPr>
            <a:xfrm rot="682077">
              <a:off x="1955648" y="5561623"/>
              <a:ext cx="382096" cy="461665"/>
            </a:xfrm>
            <a:prstGeom prst="rect">
              <a:avLst/>
            </a:prstGeom>
            <a:noFill/>
          </p:spPr>
          <p:txBody>
            <a:bodyPr wrap="square" rtlCol="0">
              <a:spAutoFit/>
            </a:bodyPr>
            <a:lstStyle/>
            <a:p>
              <a:r>
                <a:rPr lang="en-GB" sz="2400" b="1" dirty="0"/>
                <a:t>$</a:t>
              </a:r>
            </a:p>
          </p:txBody>
        </p:sp>
      </p:grpSp>
      <p:sp>
        <p:nvSpPr>
          <p:cNvPr id="9" name="TextBox 8"/>
          <p:cNvSpPr txBox="1"/>
          <p:nvPr/>
        </p:nvSpPr>
        <p:spPr>
          <a:xfrm>
            <a:off x="4889502" y="4776793"/>
            <a:ext cx="237657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lle</a:t>
            </a:r>
          </a:p>
        </p:txBody>
      </p:sp>
      <p:sp>
        <p:nvSpPr>
          <p:cNvPr id="20" name="TextBox 19"/>
          <p:cNvSpPr txBox="1"/>
          <p:nvPr/>
        </p:nvSpPr>
        <p:spPr>
          <a:xfrm>
            <a:off x="5148039" y="5561623"/>
            <a:ext cx="1895922"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[street]</a:t>
            </a:r>
          </a:p>
        </p:txBody>
      </p:sp>
      <p:sp>
        <p:nvSpPr>
          <p:cNvPr id="11" name="TextBox 10"/>
          <p:cNvSpPr txBox="1"/>
          <p:nvPr/>
        </p:nvSpPr>
        <p:spPr>
          <a:xfrm>
            <a:off x="8315417" y="200075"/>
            <a:ext cx="3045198"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ra</a:t>
            </a:r>
          </a:p>
        </p:txBody>
      </p:sp>
      <p:pic>
        <p:nvPicPr>
          <p:cNvPr id="8194" name="Picture 2" descr="woman's fac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725" y="1329716"/>
            <a:ext cx="1510963" cy="1549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32720" y="3421493"/>
            <a:ext cx="2810592"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ntar</a:t>
            </a:r>
          </a:p>
        </p:txBody>
      </p:sp>
      <p:pic>
        <p:nvPicPr>
          <p:cNvPr id="2" name="Picture 1" descr="boy sing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7725" y="4509141"/>
            <a:ext cx="1589314" cy="15893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TextBox 21"/>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8145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194"/>
                                        </p:tgtEl>
                                        <p:attrNameLst>
                                          <p:attrName>style.visibility</p:attrName>
                                        </p:attrNameLst>
                                      </p:cBhvr>
                                      <p:to>
                                        <p:strVal val="visible"/>
                                      </p:to>
                                    </p:set>
                                    <p:animEffect transition="in" filter="fade">
                                      <p:cBhvr>
                                        <p:cTn id="38" dur="500"/>
                                        <p:tgtEl>
                                          <p:spTgt spid="819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p:bldP spid="12" grpId="0"/>
      <p:bldP spid="10" grpId="0"/>
      <p:bldP spid="9" grpId="0"/>
      <p:bldP spid="20" grpId="0"/>
      <p:bldP spid="11"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ca</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96848" y="1982857"/>
            <a:ext cx="2902226" cy="261623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TextBox 5"/>
          <p:cNvSpPr txBox="1"/>
          <p:nvPr/>
        </p:nvSpPr>
        <p:spPr>
          <a:xfrm>
            <a:off x="4921664" y="3468766"/>
            <a:ext cx="2348672"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sa</a:t>
            </a:r>
          </a:p>
        </p:txBody>
      </p:sp>
      <p:sp>
        <p:nvSpPr>
          <p:cNvPr id="12" name="TextBox 11"/>
          <p:cNvSpPr txBox="1"/>
          <p:nvPr/>
        </p:nvSpPr>
        <p:spPr>
          <a:xfrm>
            <a:off x="859549" y="201806"/>
            <a:ext cx="2954950"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mpo</a:t>
            </a:r>
          </a:p>
        </p:txBody>
      </p:sp>
      <p:sp>
        <p:nvSpPr>
          <p:cNvPr id="10" name="TextBox 9"/>
          <p:cNvSpPr txBox="1"/>
          <p:nvPr/>
        </p:nvSpPr>
        <p:spPr>
          <a:xfrm>
            <a:off x="589771" y="3468766"/>
            <a:ext cx="349450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mbiar</a:t>
            </a:r>
          </a:p>
        </p:txBody>
      </p:sp>
      <p:sp>
        <p:nvSpPr>
          <p:cNvPr id="9" name="TextBox 8"/>
          <p:cNvSpPr txBox="1"/>
          <p:nvPr/>
        </p:nvSpPr>
        <p:spPr>
          <a:xfrm>
            <a:off x="4889502" y="4776793"/>
            <a:ext cx="237657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lle</a:t>
            </a:r>
          </a:p>
        </p:txBody>
      </p:sp>
      <p:sp>
        <p:nvSpPr>
          <p:cNvPr id="11" name="TextBox 10"/>
          <p:cNvSpPr txBox="1"/>
          <p:nvPr/>
        </p:nvSpPr>
        <p:spPr>
          <a:xfrm>
            <a:off x="8315417" y="200075"/>
            <a:ext cx="3045198"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ra</a:t>
            </a:r>
          </a:p>
        </p:txBody>
      </p:sp>
      <p:sp>
        <p:nvSpPr>
          <p:cNvPr id="8" name="TextBox 7"/>
          <p:cNvSpPr txBox="1"/>
          <p:nvPr/>
        </p:nvSpPr>
        <p:spPr>
          <a:xfrm>
            <a:off x="8432720" y="3421493"/>
            <a:ext cx="2810592"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ca</a:t>
            </a:r>
            <a:r>
              <a:rPr lang="es-CO" sz="6000" dirty="0">
                <a:solidFill>
                  <a:srgbClr val="115076"/>
                </a:solidFill>
                <a:latin typeface="Century Gothic" panose="020B0502020202020204" pitchFamily="34" charset="0"/>
                <a:cs typeface="Calibri" panose="020F0502020204030204" pitchFamily="34" charset="0"/>
              </a:rPr>
              <a:t>ntar</a:t>
            </a:r>
          </a:p>
        </p:txBody>
      </p:sp>
      <p:sp>
        <p:nvSpPr>
          <p:cNvPr id="22" name="TextBox 21"/>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7870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12" grpId="0"/>
      <p:bldP spid="10" grpId="0"/>
      <p:bldP spid="9" grpId="0"/>
      <p:bldP spid="11"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294533" y="1734377"/>
            <a:ext cx="3602934" cy="278131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Picture 6" descr="boy eating a cob of corn"/>
          <p:cNvPicPr>
            <a:picLocks noChangeAspect="1"/>
          </p:cNvPicPr>
          <p:nvPr/>
        </p:nvPicPr>
        <p:blipFill rotWithShape="1">
          <a:blip r:embed="rId3" cstate="print">
            <a:extLst>
              <a:ext uri="{28A0092B-C50C-407E-A947-70E740481C1C}">
                <a14:useLocalDpi xmlns:a14="http://schemas.microsoft.com/office/drawing/2010/main" val="0"/>
              </a:ext>
            </a:extLst>
          </a:blip>
          <a:srcRect l="14876" r="16346"/>
          <a:stretch/>
        </p:blipFill>
        <p:spPr>
          <a:xfrm>
            <a:off x="5574655" y="1935793"/>
            <a:ext cx="1042689" cy="1516014"/>
          </a:xfrm>
          <a:prstGeom prst="rect">
            <a:avLst/>
          </a:prstGeom>
        </p:spPr>
      </p:pic>
      <p:sp>
        <p:nvSpPr>
          <p:cNvPr id="5" name="TextBox 4"/>
          <p:cNvSpPr txBox="1"/>
          <p:nvPr/>
        </p:nvSpPr>
        <p:spPr>
          <a:xfrm>
            <a:off x="4492624" y="3306891"/>
            <a:ext cx="3283502" cy="1200329"/>
          </a:xfrm>
          <a:prstGeom prst="rect">
            <a:avLst/>
          </a:prstGeom>
          <a:noFill/>
        </p:spPr>
        <p:txBody>
          <a:bodyPr wrap="square" rtlCol="0">
            <a:spAutoFit/>
          </a:bodyPr>
          <a:lstStyle/>
          <a:p>
            <a:r>
              <a:rPr lang="es-CO" sz="7200" dirty="0">
                <a:solidFill>
                  <a:srgbClr val="E87D1E"/>
                </a:solidFill>
                <a:latin typeface="Century Gothic" panose="020B0502020202020204" pitchFamily="34" charset="0"/>
                <a:cs typeface="Calibri" panose="020F0502020204030204" pitchFamily="34" charset="0"/>
              </a:rPr>
              <a:t>co</a:t>
            </a:r>
            <a:r>
              <a:rPr lang="es-CO" sz="7200" dirty="0">
                <a:solidFill>
                  <a:srgbClr val="115076"/>
                </a:solidFill>
                <a:latin typeface="Century Gothic" panose="020B0502020202020204" pitchFamily="34" charset="0"/>
                <a:cs typeface="Calibri" panose="020F0502020204030204" pitchFamily="34" charset="0"/>
              </a:rPr>
              <a:t>mer</a:t>
            </a:r>
          </a:p>
        </p:txBody>
      </p:sp>
      <p:sp>
        <p:nvSpPr>
          <p:cNvPr id="8" name="TextBox 7"/>
          <p:cNvSpPr txBox="1"/>
          <p:nvPr/>
        </p:nvSpPr>
        <p:spPr>
          <a:xfrm>
            <a:off x="702747" y="17752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co</a:t>
            </a:r>
            <a:r>
              <a:rPr lang="es-CO" sz="6000" dirty="0">
                <a:solidFill>
                  <a:srgbClr val="115076"/>
                </a:solidFill>
                <a:latin typeface="Century Gothic" panose="020B0502020202020204" pitchFamily="34" charset="0"/>
                <a:cs typeface="Calibri" panose="020F0502020204030204" pitchFamily="34" charset="0"/>
              </a:rPr>
              <a:t>sta</a:t>
            </a:r>
          </a:p>
        </p:txBody>
      </p:sp>
      <p:pic>
        <p:nvPicPr>
          <p:cNvPr id="9224" name="Picture 8" descr="the beac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58" t="24883" r="12184" b="22699"/>
          <a:stretch/>
        </p:blipFill>
        <p:spPr bwMode="auto">
          <a:xfrm>
            <a:off x="1221795" y="1217730"/>
            <a:ext cx="1698905" cy="1251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654140" y="3352489"/>
            <a:ext cx="2834217"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blan</a:t>
            </a:r>
            <a:r>
              <a:rPr lang="es-CO" sz="6000" dirty="0">
                <a:solidFill>
                  <a:srgbClr val="E87D1E"/>
                </a:solidFill>
                <a:latin typeface="Century Gothic" panose="020B0502020202020204" pitchFamily="34" charset="0"/>
                <a:cs typeface="Calibri" panose="020F0502020204030204" pitchFamily="34" charset="0"/>
              </a:rPr>
              <a:t>co</a:t>
            </a:r>
          </a:p>
        </p:txBody>
      </p:sp>
      <p:grpSp>
        <p:nvGrpSpPr>
          <p:cNvPr id="6" name="Group 5" descr="pencil crayons with an arrow pointing to the white one"/>
          <p:cNvGrpSpPr/>
          <p:nvPr/>
        </p:nvGrpSpPr>
        <p:grpSpPr>
          <a:xfrm>
            <a:off x="960660" y="4392696"/>
            <a:ext cx="2464343" cy="1646426"/>
            <a:chOff x="1095896" y="4621539"/>
            <a:chExt cx="2464343" cy="1646426"/>
          </a:xfrm>
        </p:grpSpPr>
        <p:pic>
          <p:nvPicPr>
            <p:cNvPr id="9220" name="Picture 4" descr="pencil cray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896" y="4621539"/>
              <a:ext cx="1939963" cy="12868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2" name="Picture 6" descr="white cray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275449">
              <a:off x="2659858" y="4824774"/>
              <a:ext cx="900381" cy="9828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V="1">
              <a:off x="2929542" y="6000574"/>
              <a:ext cx="193062" cy="267391"/>
            </a:xfrm>
            <a:prstGeom prst="straightConnector1">
              <a:avLst/>
            </a:prstGeom>
            <a:ln w="381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427583" y="4728283"/>
            <a:ext cx="3376154" cy="1015663"/>
          </a:xfrm>
          <a:prstGeom prst="rect">
            <a:avLst/>
          </a:prstGeom>
          <a:noFill/>
        </p:spPr>
        <p:txBody>
          <a:bodyPr wrap="square" rtlCol="0">
            <a:spAutoFit/>
          </a:bodyPr>
          <a:lstStyle/>
          <a:p>
            <a:pPr algn="ctr"/>
            <a:r>
              <a:rPr lang="es-CO" sz="6000" b="1" dirty="0">
                <a:solidFill>
                  <a:srgbClr val="115076"/>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có</a:t>
            </a:r>
            <a:r>
              <a:rPr lang="es-CO" sz="6000" dirty="0">
                <a:solidFill>
                  <a:srgbClr val="115076"/>
                </a:solidFill>
                <a:latin typeface="Century Gothic" panose="020B0502020202020204" pitchFamily="34" charset="0"/>
                <a:cs typeface="Calibri" panose="020F0502020204030204" pitchFamily="34" charset="0"/>
              </a:rPr>
              <a:t>mo</a:t>
            </a:r>
            <a:r>
              <a:rPr lang="es-CO" sz="6000" b="1" dirty="0">
                <a:solidFill>
                  <a:srgbClr val="115076"/>
                </a:solidFill>
                <a:latin typeface="Century Gothic" panose="020B0502020202020204" pitchFamily="34" charset="0"/>
                <a:cs typeface="Calibri" panose="020F0502020204030204" pitchFamily="34" charset="0"/>
              </a:rPr>
              <a:t>?</a:t>
            </a:r>
          </a:p>
        </p:txBody>
      </p:sp>
      <p:sp>
        <p:nvSpPr>
          <p:cNvPr id="22" name="TextBox 21"/>
          <p:cNvSpPr txBox="1"/>
          <p:nvPr/>
        </p:nvSpPr>
        <p:spPr>
          <a:xfrm>
            <a:off x="4947962" y="5587106"/>
            <a:ext cx="2296075"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[how…</a:t>
            </a:r>
            <a:r>
              <a:rPr lang="en-GB" sz="3600" b="1" dirty="0">
                <a:solidFill>
                  <a:srgbClr val="115076"/>
                </a:solidFill>
                <a:latin typeface="Century Gothic" panose="020B0502020202020204" pitchFamily="34" charset="0"/>
                <a:cs typeface="Calibri" panose="020F0502020204030204" pitchFamily="34" charset="0"/>
              </a:rPr>
              <a:t>?</a:t>
            </a:r>
            <a:r>
              <a:rPr lang="en-GB" sz="3600" dirty="0">
                <a:solidFill>
                  <a:srgbClr val="115076"/>
                </a:solidFill>
                <a:latin typeface="Century Gothic" panose="020B0502020202020204" pitchFamily="34" charset="0"/>
                <a:cs typeface="Calibri" panose="020F0502020204030204" pitchFamily="34" charset="0"/>
              </a:rPr>
              <a:t>]</a:t>
            </a:r>
          </a:p>
        </p:txBody>
      </p:sp>
      <p:sp>
        <p:nvSpPr>
          <p:cNvPr id="9" name="TextBox 8"/>
          <p:cNvSpPr txBox="1"/>
          <p:nvPr/>
        </p:nvSpPr>
        <p:spPr>
          <a:xfrm>
            <a:off x="8683167" y="145640"/>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co</a:t>
            </a:r>
            <a:r>
              <a:rPr lang="es-CO" sz="6000" dirty="0">
                <a:solidFill>
                  <a:srgbClr val="115076"/>
                </a:solidFill>
                <a:latin typeface="Century Gothic" panose="020B0502020202020204" pitchFamily="34" charset="0"/>
                <a:cs typeface="Calibri" panose="020F0502020204030204" pitchFamily="34" charset="0"/>
              </a:rPr>
              <a:t>che</a:t>
            </a:r>
          </a:p>
        </p:txBody>
      </p:sp>
      <p:pic>
        <p:nvPicPr>
          <p:cNvPr id="27" name="Picture 5" descr="ca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7113" y="1323837"/>
            <a:ext cx="1906324" cy="130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197931" y="3351100"/>
            <a:ext cx="1896882"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co</a:t>
            </a:r>
            <a:r>
              <a:rPr lang="es-CO" sz="6000" dirty="0">
                <a:solidFill>
                  <a:srgbClr val="115076"/>
                </a:solidFill>
                <a:latin typeface="Century Gothic" panose="020B0502020202020204" pitchFamily="34" charset="0"/>
                <a:cs typeface="Calibri" panose="020F0502020204030204" pitchFamily="34" charset="0"/>
              </a:rPr>
              <a:t>n</a:t>
            </a:r>
          </a:p>
        </p:txBody>
      </p:sp>
      <p:grpSp>
        <p:nvGrpSpPr>
          <p:cNvPr id="2" name="Group 1" descr="fries with ketchup and a green checkmark, fries without ketchip and a red cross"/>
          <p:cNvGrpSpPr/>
          <p:nvPr/>
        </p:nvGrpSpPr>
        <p:grpSpPr>
          <a:xfrm>
            <a:off x="9563537" y="4515689"/>
            <a:ext cx="1359167" cy="1618580"/>
            <a:chOff x="9563537" y="4515689"/>
            <a:chExt cx="1359167" cy="1618580"/>
          </a:xfrm>
        </p:grpSpPr>
        <p:pic>
          <p:nvPicPr>
            <p:cNvPr id="15" name="Picture 12" descr="fr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63537" y="4594738"/>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fr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9634" y="5430387"/>
              <a:ext cx="536739" cy="703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reen checkmar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4218" y="4558358"/>
              <a:ext cx="648486" cy="4971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red cros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74219" y="5592678"/>
              <a:ext cx="509733" cy="4464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ketchu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19222" y="4515689"/>
              <a:ext cx="455299" cy="87786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9404333" y="4183486"/>
            <a:ext cx="1484079" cy="369332"/>
          </a:xfrm>
          <a:prstGeom prst="rect">
            <a:avLst/>
          </a:prstGeom>
          <a:noFill/>
        </p:spPr>
        <p:txBody>
          <a:bodyPr wrap="square" rtlCol="0">
            <a:spAutoFit/>
          </a:bodyPr>
          <a:lstStyle/>
          <a:p>
            <a:pPr algn="ctr"/>
            <a:r>
              <a:rPr lang="en-GB" dirty="0">
                <a:solidFill>
                  <a:srgbClr val="115076"/>
                </a:solidFill>
              </a:rPr>
              <a:t>Con ketchup</a:t>
            </a:r>
          </a:p>
        </p:txBody>
      </p:sp>
      <p:sp>
        <p:nvSpPr>
          <p:cNvPr id="24" name="TextBox 23"/>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5910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fade">
                                      <p:cBhvr>
                                        <p:cTn id="28" dur="500"/>
                                        <p:tgtEl>
                                          <p:spTgt spid="92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5" grpId="0"/>
      <p:bldP spid="8" grpId="0"/>
      <p:bldP spid="10" grpId="0"/>
      <p:bldP spid="12" grpId="0"/>
      <p:bldP spid="22" grpId="0"/>
      <p:bldP spid="9"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294533" y="1734377"/>
            <a:ext cx="3602934" cy="278131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492624" y="3306891"/>
            <a:ext cx="3283502" cy="1200329"/>
          </a:xfrm>
          <a:prstGeom prst="rect">
            <a:avLst/>
          </a:prstGeom>
          <a:noFill/>
        </p:spPr>
        <p:txBody>
          <a:bodyPr wrap="square" rtlCol="0">
            <a:spAutoFit/>
          </a:bodyPr>
          <a:lstStyle/>
          <a:p>
            <a:r>
              <a:rPr lang="es-CO" sz="7200" dirty="0">
                <a:solidFill>
                  <a:srgbClr val="E87D1E"/>
                </a:solidFill>
                <a:latin typeface="Century Gothic" panose="020B0502020202020204" pitchFamily="34" charset="0"/>
                <a:cs typeface="Calibri" panose="020F0502020204030204" pitchFamily="34" charset="0"/>
              </a:rPr>
              <a:t>co</a:t>
            </a:r>
            <a:r>
              <a:rPr lang="es-CO" sz="7200" dirty="0">
                <a:solidFill>
                  <a:srgbClr val="115076"/>
                </a:solidFill>
                <a:latin typeface="Century Gothic" panose="020B0502020202020204" pitchFamily="34" charset="0"/>
                <a:cs typeface="Calibri" panose="020F0502020204030204" pitchFamily="34" charset="0"/>
              </a:rPr>
              <a:t>mer</a:t>
            </a:r>
          </a:p>
        </p:txBody>
      </p:sp>
      <p:sp>
        <p:nvSpPr>
          <p:cNvPr id="8" name="TextBox 7"/>
          <p:cNvSpPr txBox="1"/>
          <p:nvPr/>
        </p:nvSpPr>
        <p:spPr>
          <a:xfrm>
            <a:off x="702747" y="17752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co</a:t>
            </a:r>
            <a:r>
              <a:rPr lang="es-CO" sz="6000" dirty="0">
                <a:solidFill>
                  <a:srgbClr val="115076"/>
                </a:solidFill>
                <a:latin typeface="Century Gothic" panose="020B0502020202020204" pitchFamily="34" charset="0"/>
                <a:cs typeface="Calibri" panose="020F0502020204030204" pitchFamily="34" charset="0"/>
              </a:rPr>
              <a:t>sta</a:t>
            </a:r>
          </a:p>
        </p:txBody>
      </p:sp>
      <p:sp>
        <p:nvSpPr>
          <p:cNvPr id="10" name="TextBox 9"/>
          <p:cNvSpPr txBox="1"/>
          <p:nvPr/>
        </p:nvSpPr>
        <p:spPr>
          <a:xfrm>
            <a:off x="654140" y="3352489"/>
            <a:ext cx="2834217"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blan</a:t>
            </a:r>
            <a:r>
              <a:rPr lang="es-CO" sz="6000" dirty="0">
                <a:solidFill>
                  <a:srgbClr val="E87D1E"/>
                </a:solidFill>
                <a:latin typeface="Century Gothic" panose="020B0502020202020204" pitchFamily="34" charset="0"/>
                <a:cs typeface="Calibri" panose="020F0502020204030204" pitchFamily="34" charset="0"/>
              </a:rPr>
              <a:t>co</a:t>
            </a:r>
          </a:p>
        </p:txBody>
      </p:sp>
      <p:sp>
        <p:nvSpPr>
          <p:cNvPr id="12" name="TextBox 11"/>
          <p:cNvSpPr txBox="1"/>
          <p:nvPr/>
        </p:nvSpPr>
        <p:spPr>
          <a:xfrm>
            <a:off x="4427583" y="4728283"/>
            <a:ext cx="3376154" cy="1015663"/>
          </a:xfrm>
          <a:prstGeom prst="rect">
            <a:avLst/>
          </a:prstGeom>
          <a:noFill/>
        </p:spPr>
        <p:txBody>
          <a:bodyPr wrap="square" rtlCol="0">
            <a:spAutoFit/>
          </a:bodyPr>
          <a:lstStyle/>
          <a:p>
            <a:pPr algn="ctr"/>
            <a:r>
              <a:rPr lang="es-CO" sz="6000" b="1" dirty="0">
                <a:solidFill>
                  <a:srgbClr val="115076"/>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có</a:t>
            </a:r>
            <a:r>
              <a:rPr lang="es-CO" sz="6000" dirty="0">
                <a:solidFill>
                  <a:srgbClr val="115076"/>
                </a:solidFill>
                <a:latin typeface="Century Gothic" panose="020B0502020202020204" pitchFamily="34" charset="0"/>
                <a:cs typeface="Calibri" panose="020F0502020204030204" pitchFamily="34" charset="0"/>
              </a:rPr>
              <a:t>mo</a:t>
            </a:r>
            <a:r>
              <a:rPr lang="es-CO" sz="6000" b="1" dirty="0">
                <a:solidFill>
                  <a:srgbClr val="115076"/>
                </a:solidFill>
                <a:latin typeface="Century Gothic" panose="020B0502020202020204" pitchFamily="34" charset="0"/>
                <a:cs typeface="Calibri" panose="020F0502020204030204" pitchFamily="34" charset="0"/>
              </a:rPr>
              <a:t>?</a:t>
            </a:r>
          </a:p>
        </p:txBody>
      </p:sp>
      <p:sp>
        <p:nvSpPr>
          <p:cNvPr id="9" name="TextBox 8"/>
          <p:cNvSpPr txBox="1"/>
          <p:nvPr/>
        </p:nvSpPr>
        <p:spPr>
          <a:xfrm>
            <a:off x="8683167" y="145640"/>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co</a:t>
            </a:r>
            <a:r>
              <a:rPr lang="es-CO" sz="6000" dirty="0">
                <a:solidFill>
                  <a:srgbClr val="115076"/>
                </a:solidFill>
                <a:latin typeface="Century Gothic" panose="020B0502020202020204" pitchFamily="34" charset="0"/>
                <a:cs typeface="Calibri" panose="020F0502020204030204" pitchFamily="34" charset="0"/>
              </a:rPr>
              <a:t>che</a:t>
            </a:r>
          </a:p>
        </p:txBody>
      </p:sp>
      <p:sp>
        <p:nvSpPr>
          <p:cNvPr id="11" name="TextBox 10"/>
          <p:cNvSpPr txBox="1"/>
          <p:nvPr/>
        </p:nvSpPr>
        <p:spPr>
          <a:xfrm>
            <a:off x="9197931" y="3351100"/>
            <a:ext cx="1896882"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co</a:t>
            </a:r>
            <a:r>
              <a:rPr lang="es-CO" sz="6000" dirty="0">
                <a:solidFill>
                  <a:srgbClr val="115076"/>
                </a:solidFill>
                <a:latin typeface="Century Gothic" panose="020B0502020202020204" pitchFamily="34" charset="0"/>
                <a:cs typeface="Calibri" panose="020F0502020204030204" pitchFamily="34" charset="0"/>
              </a:rPr>
              <a:t>n</a:t>
            </a:r>
          </a:p>
        </p:txBody>
      </p:sp>
      <p:sp>
        <p:nvSpPr>
          <p:cNvPr id="24" name="TextBox 23"/>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5034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8" grpId="0"/>
      <p:bldP spid="10" grpId="0"/>
      <p:bldP spid="12"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a</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89375" y="1713638"/>
            <a:ext cx="2975194" cy="283597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descr="Man standing next to a ladder that is shorter than him, with a silhouette of a shorter man on the otherside of the ladder. "/>
          <p:cNvGrpSpPr/>
          <p:nvPr/>
        </p:nvGrpSpPr>
        <p:grpSpPr>
          <a:xfrm>
            <a:off x="5300289" y="1905516"/>
            <a:ext cx="1487982" cy="1625147"/>
            <a:chOff x="6459488" y="2377646"/>
            <a:chExt cx="2181503" cy="2455108"/>
          </a:xfrm>
        </p:grpSpPr>
        <p:pic>
          <p:nvPicPr>
            <p:cNvPr id="2056" name="Picture 8" descr="lad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839" y="2654584"/>
              <a:ext cx="498842" cy="20369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n standing next to a ladder that is shorter than him, with a silhouette of a shorter man on the otherside of the ladder.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4636"/>
            <a:stretch/>
          </p:blipFill>
          <p:spPr bwMode="auto">
            <a:xfrm>
              <a:off x="6459488" y="2377646"/>
              <a:ext cx="1525155" cy="23138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ittle ma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907" t="41261" r="-2611" b="15714"/>
            <a:stretch/>
          </p:blipFill>
          <p:spPr bwMode="auto">
            <a:xfrm>
              <a:off x="8105435" y="3673053"/>
              <a:ext cx="535556" cy="115970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228674" y="846332"/>
            <a:ext cx="238825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87D1E"/>
                </a:solidFill>
                <a:latin typeface="Century Gothic" panose="020B0502020202020204" pitchFamily="34" charset="0"/>
                <a:cs typeface="Calibri" panose="020F0502020204030204" pitchFamily="34" charset="0"/>
              </a:rPr>
              <a:t>a</a:t>
            </a:r>
          </a:p>
        </p:txBody>
      </p:sp>
      <p:sp>
        <p:nvSpPr>
          <p:cNvPr id="16" name="Rectangle 15" descr="zero with a slash through it"/>
          <p:cNvSpPr/>
          <p:nvPr/>
        </p:nvSpPr>
        <p:spPr>
          <a:xfrm>
            <a:off x="1816982" y="1577173"/>
            <a:ext cx="942887" cy="1569660"/>
          </a:xfrm>
          <a:prstGeom prst="rect">
            <a:avLst/>
          </a:prstGeom>
          <a:noFill/>
        </p:spPr>
        <p:txBody>
          <a:bodyPr wrap="none" lIns="91440" tIns="45720" rIns="91440" bIns="45720">
            <a:spAutoFit/>
          </a:bodyPr>
          <a:lstStyle/>
          <a:p>
            <a:pPr algn="ctr"/>
            <a:r>
              <a:rPr lang="en-GB" sz="9600" b="1" dirty="0"/>
              <a:t>∅</a:t>
            </a:r>
            <a:endParaRPr lang="en-US" sz="9600" b="1" dirty="0">
              <a:ln w="0"/>
              <a:effectLst>
                <a:outerShdw blurRad="38100" dist="19050" dir="2700000" algn="tl" rotWithShape="0">
                  <a:schemeClr val="dk1">
                    <a:alpha val="40000"/>
                  </a:schemeClr>
                </a:outerShdw>
              </a:effectLst>
            </a:endParaRPr>
          </a:p>
        </p:txBody>
      </p:sp>
      <p:sp>
        <p:nvSpPr>
          <p:cNvPr id="7" name="TextBox 6"/>
          <p:cNvSpPr txBox="1"/>
          <p:nvPr/>
        </p:nvSpPr>
        <p:spPr>
          <a:xfrm>
            <a:off x="1295003" y="3373783"/>
            <a:ext cx="209246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a</a:t>
            </a:r>
          </a:p>
        </p:txBody>
      </p:sp>
      <p:pic>
        <p:nvPicPr>
          <p:cNvPr id="17" name="Picture 9" descr="hous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003" y="4430293"/>
            <a:ext cx="1881554" cy="123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71037" y="4562742"/>
            <a:ext cx="261187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ma</a:t>
            </a:r>
          </a:p>
        </p:txBody>
      </p:sp>
      <p:pic>
        <p:nvPicPr>
          <p:cNvPr id="2052" name="Picture 4" descr="b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5674" y="5485139"/>
            <a:ext cx="1422596" cy="8013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63983" y="818620"/>
            <a:ext cx="2485547"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mar</a:t>
            </a:r>
          </a:p>
        </p:txBody>
      </p:sp>
      <p:pic>
        <p:nvPicPr>
          <p:cNvPr id="2050" name="Picture 2" descr="heart ballo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0373" y="1805867"/>
            <a:ext cx="1027350" cy="13979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635382" y="3373782"/>
            <a:ext cx="2942748" cy="1015663"/>
          </a:xfrm>
          <a:prstGeom prst="rect">
            <a:avLst/>
          </a:prstGeom>
          <a:noFill/>
        </p:spPr>
        <p:txBody>
          <a:bodyPr wrap="square" rtlCol="0">
            <a:spAutoFit/>
          </a:bodyPr>
          <a:lstStyle/>
          <a:p>
            <a:r>
              <a:rPr lang="en-GB" sz="6000" dirty="0" err="1">
                <a:solidFill>
                  <a:srgbClr val="E87D1E"/>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gosto</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2054" name="Picture 6" descr="August Calendar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18621" y="4430293"/>
            <a:ext cx="1009102" cy="10895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59440" y="3386834"/>
            <a:ext cx="2073120" cy="1200329"/>
          </a:xfrm>
          <a:prstGeom prst="rect">
            <a:avLst/>
          </a:prstGeom>
          <a:noFill/>
        </p:spPr>
        <p:txBody>
          <a:bodyPr wrap="square" rtlCol="0">
            <a:spAutoFit/>
          </a:bodyPr>
          <a:lstStyle/>
          <a:p>
            <a:r>
              <a:rPr lang="en-GB" sz="7200" dirty="0">
                <a:solidFill>
                  <a:srgbClr val="E87D1E"/>
                </a:solidFill>
                <a:latin typeface="Century Gothic" panose="020B0502020202020204" pitchFamily="34" charset="0"/>
                <a:cs typeface="Calibri" panose="020F0502020204030204" pitchFamily="34" charset="0"/>
              </a:rPr>
              <a:t>a</a:t>
            </a:r>
            <a:r>
              <a:rPr lang="en-GB" sz="7200" dirty="0">
                <a:solidFill>
                  <a:srgbClr val="115076"/>
                </a:solidFill>
                <a:latin typeface="Century Gothic" panose="020B0502020202020204" pitchFamily="34" charset="0"/>
                <a:cs typeface="Calibri" panose="020F0502020204030204" pitchFamily="34" charset="0"/>
              </a:rPr>
              <a:t>lto</a:t>
            </a:r>
          </a:p>
        </p:txBody>
      </p:sp>
      <p:sp>
        <p:nvSpPr>
          <p:cNvPr id="20" name="TextBox 19"/>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4362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fade">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54"/>
                                        </p:tgtEl>
                                        <p:attrNameLst>
                                          <p:attrName>style.visibility</p:attrName>
                                        </p:attrNameLst>
                                      </p:cBhvr>
                                      <p:to>
                                        <p:strVal val="visible"/>
                                      </p:to>
                                    </p:set>
                                    <p:animEffect transition="in" filter="fade">
                                      <p:cBhvr>
                                        <p:cTn id="6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6" grpId="0"/>
      <p:bldP spid="16" grpId="0"/>
      <p:bldP spid="7" grpId="0"/>
      <p:bldP spid="9" grpId="0"/>
      <p:bldP spid="8" grpId="0"/>
      <p:bldP spid="11"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cu</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ounded Rectangle 4" descr="rectangle"/>
          <p:cNvSpPr/>
          <p:nvPr/>
        </p:nvSpPr>
        <p:spPr>
          <a:xfrm>
            <a:off x="4379228" y="1697677"/>
            <a:ext cx="3433541" cy="260714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Picture 4" descr="silhouette of a man's 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464" y="1859193"/>
            <a:ext cx="385071" cy="1431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28053" y="3165569"/>
            <a:ext cx="3135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erpo</a:t>
            </a:r>
          </a:p>
        </p:txBody>
      </p:sp>
      <p:sp>
        <p:nvSpPr>
          <p:cNvPr id="16" name="TextBox 15"/>
          <p:cNvSpPr txBox="1"/>
          <p:nvPr/>
        </p:nvSpPr>
        <p:spPr>
          <a:xfrm>
            <a:off x="527476" y="159132"/>
            <a:ext cx="3389079"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ltura</a:t>
            </a:r>
          </a:p>
        </p:txBody>
      </p:sp>
      <p:pic>
        <p:nvPicPr>
          <p:cNvPr id="2" name="Picture 1" descr="the Mona Lis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2851" y="1246060"/>
            <a:ext cx="998700" cy="1510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p:cNvSpPr txBox="1"/>
          <p:nvPr/>
        </p:nvSpPr>
        <p:spPr>
          <a:xfrm>
            <a:off x="333498" y="3341339"/>
            <a:ext cx="3817406"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es</a:t>
            </a: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char</a:t>
            </a:r>
          </a:p>
        </p:txBody>
      </p:sp>
      <p:pic>
        <p:nvPicPr>
          <p:cNvPr id="10244" name="Picture 4" descr="girl with headpho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0593" y="4409036"/>
            <a:ext cx="1173094" cy="16674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44663" y="4304819"/>
            <a:ext cx="3302673"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es</a:t>
            </a: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ela</a:t>
            </a:r>
          </a:p>
        </p:txBody>
      </p:sp>
      <p:pic>
        <p:nvPicPr>
          <p:cNvPr id="10248" name="Picture 8" descr="a school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3776" y="5234998"/>
            <a:ext cx="1824444" cy="9335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15442" y="136199"/>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atro</a:t>
            </a:r>
          </a:p>
        </p:txBody>
      </p:sp>
      <p:pic>
        <p:nvPicPr>
          <p:cNvPr id="10242" name="Picture 2" descr="the number fou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7005" y="1239915"/>
            <a:ext cx="1508210" cy="150821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23849" y="3341339"/>
            <a:ext cx="381740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adro</a:t>
            </a:r>
          </a:p>
        </p:txBody>
      </p:sp>
      <p:pic>
        <p:nvPicPr>
          <p:cNvPr id="10246" name="Picture 6" descr="an empty picturefra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8615" y="4380073"/>
            <a:ext cx="2127873" cy="16810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076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42"/>
                                        </p:tgtEl>
                                        <p:attrNameLst>
                                          <p:attrName>style.visibility</p:attrName>
                                        </p:attrNameLst>
                                      </p:cBhvr>
                                      <p:to>
                                        <p:strVal val="visible"/>
                                      </p:to>
                                    </p:set>
                                    <p:animEffect transition="in" filter="fade">
                                      <p:cBhvr>
                                        <p:cTn id="38" dur="500"/>
                                        <p:tgtEl>
                                          <p:spTgt spid="102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44"/>
                                        </p:tgtEl>
                                        <p:attrNameLst>
                                          <p:attrName>style.visibility</p:attrName>
                                        </p:attrNameLst>
                                      </p:cBhvr>
                                      <p:to>
                                        <p:strVal val="visible"/>
                                      </p:to>
                                    </p:set>
                                    <p:animEffect transition="in" filter="fade">
                                      <p:cBhvr>
                                        <p:cTn id="48" dur="500"/>
                                        <p:tgtEl>
                                          <p:spTgt spid="102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248"/>
                                        </p:tgtEl>
                                        <p:attrNameLst>
                                          <p:attrName>style.visibility</p:attrName>
                                        </p:attrNameLst>
                                      </p:cBhvr>
                                      <p:to>
                                        <p:strVal val="visible"/>
                                      </p:to>
                                    </p:set>
                                    <p:animEffect transition="in" filter="fade">
                                      <p:cBhvr>
                                        <p:cTn id="58" dur="500"/>
                                        <p:tgtEl>
                                          <p:spTgt spid="102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246"/>
                                        </p:tgtEl>
                                        <p:attrNameLst>
                                          <p:attrName>style.visibility</p:attrName>
                                        </p:attrNameLst>
                                      </p:cBhvr>
                                      <p:to>
                                        <p:strVal val="visible"/>
                                      </p:to>
                                    </p:set>
                                    <p:animEffect transition="in" filter="fade">
                                      <p:cBhvr>
                                        <p:cTn id="68"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6" grpId="0"/>
      <p:bldP spid="11" grpId="0"/>
      <p:bldP spid="15" grpId="0"/>
      <p:bldP spid="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cu</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ounded Rectangle 4" descr="rectangle"/>
          <p:cNvSpPr/>
          <p:nvPr/>
        </p:nvSpPr>
        <p:spPr>
          <a:xfrm>
            <a:off x="4379228" y="1697677"/>
            <a:ext cx="3433541" cy="260714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TextBox 5"/>
          <p:cNvSpPr txBox="1"/>
          <p:nvPr/>
        </p:nvSpPr>
        <p:spPr>
          <a:xfrm>
            <a:off x="4528053" y="3165569"/>
            <a:ext cx="3135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erpo</a:t>
            </a:r>
          </a:p>
        </p:txBody>
      </p:sp>
      <p:sp>
        <p:nvSpPr>
          <p:cNvPr id="16" name="TextBox 15"/>
          <p:cNvSpPr txBox="1"/>
          <p:nvPr/>
        </p:nvSpPr>
        <p:spPr>
          <a:xfrm>
            <a:off x="527476" y="159132"/>
            <a:ext cx="3389079"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ltura</a:t>
            </a:r>
          </a:p>
        </p:txBody>
      </p:sp>
      <p:sp>
        <p:nvSpPr>
          <p:cNvPr id="11" name="TextBox 10"/>
          <p:cNvSpPr txBox="1"/>
          <p:nvPr/>
        </p:nvSpPr>
        <p:spPr>
          <a:xfrm>
            <a:off x="333498" y="3341339"/>
            <a:ext cx="3817406"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es</a:t>
            </a: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char</a:t>
            </a:r>
          </a:p>
        </p:txBody>
      </p:sp>
      <p:sp>
        <p:nvSpPr>
          <p:cNvPr id="15" name="TextBox 14"/>
          <p:cNvSpPr txBox="1"/>
          <p:nvPr/>
        </p:nvSpPr>
        <p:spPr>
          <a:xfrm>
            <a:off x="4444663" y="4304819"/>
            <a:ext cx="3302673"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es</a:t>
            </a: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ela</a:t>
            </a:r>
          </a:p>
        </p:txBody>
      </p:sp>
      <p:sp>
        <p:nvSpPr>
          <p:cNvPr id="9" name="TextBox 8"/>
          <p:cNvSpPr txBox="1"/>
          <p:nvPr/>
        </p:nvSpPr>
        <p:spPr>
          <a:xfrm>
            <a:off x="8715442" y="136199"/>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atro</a:t>
            </a:r>
          </a:p>
        </p:txBody>
      </p:sp>
      <p:sp>
        <p:nvSpPr>
          <p:cNvPr id="13" name="TextBox 12"/>
          <p:cNvSpPr txBox="1"/>
          <p:nvPr/>
        </p:nvSpPr>
        <p:spPr>
          <a:xfrm>
            <a:off x="8223849" y="3341339"/>
            <a:ext cx="381740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cu</a:t>
            </a:r>
            <a:r>
              <a:rPr lang="es-CO" sz="6000" dirty="0">
                <a:solidFill>
                  <a:srgbClr val="115076"/>
                </a:solidFill>
                <a:latin typeface="Century Gothic" panose="020B0502020202020204" pitchFamily="34" charset="0"/>
                <a:cs typeface="Calibri" panose="020F0502020204030204" pitchFamily="34" charset="0"/>
              </a:rPr>
              <a:t>adro</a:t>
            </a:r>
          </a:p>
        </p:txBody>
      </p:sp>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9184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6" grpId="0"/>
      <p:bldP spid="11" grpId="0"/>
      <p:bldP spid="15" grpId="0"/>
      <p:bldP spid="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469955"/>
            <a:ext cx="3247836" cy="3287395"/>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hlinkClick r:id="" action="ppaction://noaction">
              <a:snd r:embed="rId3" name="CUE.wav"/>
            </a:hlinkClick>
            <a:extLst>
              <a:ext uri="{FF2B5EF4-FFF2-40B4-BE49-F238E27FC236}">
                <a16:creationId xmlns:a16="http://schemas.microsoft.com/office/drawing/2014/main" id="{68E6E741-B09F-406C-8A36-AEC757F4F05C}"/>
              </a:ext>
            </a:extLst>
          </p:cNvPr>
          <p:cNvSpPr txBox="1"/>
          <p:nvPr/>
        </p:nvSpPr>
        <p:spPr>
          <a:xfrm>
            <a:off x="4332368" y="-385245"/>
            <a:ext cx="3527263"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cue</a:t>
            </a:r>
          </a:p>
        </p:txBody>
      </p:sp>
      <p:pic>
        <p:nvPicPr>
          <p:cNvPr id="24" name="Picture 8" descr="http://www.clker.com/cliparts/H/e/L/H/P/2/school-building-hi.png">
            <a:extLst>
              <a:ext uri="{FF2B5EF4-FFF2-40B4-BE49-F238E27FC236}">
                <a16:creationId xmlns:a16="http://schemas.microsoft.com/office/drawing/2014/main" id="{7153BF68-C7BC-438F-9D98-20EC4DDB6C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2086" y="2696184"/>
            <a:ext cx="1795570" cy="9187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pic>
        <p:nvPicPr>
          <p:cNvPr id="28" name="Picture 27" descr="A picture containing light&#10;&#10;Description automatically generated">
            <a:extLst>
              <a:ext uri="{FF2B5EF4-FFF2-40B4-BE49-F238E27FC236}">
                <a16:creationId xmlns:a16="http://schemas.microsoft.com/office/drawing/2014/main" id="{02D1C738-1C8A-42EB-A01A-760B797AD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9803" y="978774"/>
            <a:ext cx="1268416" cy="2230182"/>
          </a:xfrm>
          <a:prstGeom prst="rect">
            <a:avLst/>
          </a:prstGeom>
        </p:spPr>
      </p:pic>
      <p:sp>
        <p:nvSpPr>
          <p:cNvPr id="30" name="TextBox 29">
            <a:extLst>
              <a:ext uri="{FF2B5EF4-FFF2-40B4-BE49-F238E27FC236}">
                <a16:creationId xmlns:a16="http://schemas.microsoft.com/office/drawing/2014/main" id="{BCF63A4E-BC57-4E2D-A823-A314C5867DB5}"/>
              </a:ext>
            </a:extLst>
          </p:cNvPr>
          <p:cNvSpPr txBox="1"/>
          <p:nvPr/>
        </p:nvSpPr>
        <p:spPr>
          <a:xfrm rot="21305855">
            <a:off x="15233053" y="511979"/>
            <a:ext cx="421783" cy="2308324"/>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cs typeface="Calibri" panose="020F0502020204030204" pitchFamily="34" charset="0"/>
              </a:rPr>
              <a:t>[body]</a:t>
            </a:r>
          </a:p>
        </p:txBody>
      </p:sp>
      <p:sp>
        <p:nvSpPr>
          <p:cNvPr id="31" name="TextBox 30">
            <a:hlinkClick r:id="" action="ppaction://noaction">
              <a:snd r:embed="rId6" name="CUERPO.wav"/>
            </a:hlinkClick>
            <a:extLst>
              <a:ext uri="{FF2B5EF4-FFF2-40B4-BE49-F238E27FC236}">
                <a16:creationId xmlns:a16="http://schemas.microsoft.com/office/drawing/2014/main" id="{D4F71DE6-0443-DC42-9A62-CD75F58694D5}"/>
              </a:ext>
            </a:extLst>
          </p:cNvPr>
          <p:cNvSpPr txBox="1"/>
          <p:nvPr/>
        </p:nvSpPr>
        <p:spPr>
          <a:xfrm>
            <a:off x="7854617" y="209263"/>
            <a:ext cx="3698115"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cue</a:t>
            </a:r>
            <a:r>
              <a:rPr lang="en-GB" sz="6000" dirty="0">
                <a:solidFill>
                  <a:schemeClr val="accent5">
                    <a:lumMod val="75000"/>
                  </a:schemeClr>
                </a:solidFill>
                <a:latin typeface="Century Gothic" panose="020B0502020202020204" pitchFamily="34" charset="0"/>
                <a:cs typeface="Calibri" panose="020F0502020204030204" pitchFamily="34" charset="0"/>
              </a:rPr>
              <a:t>rpo</a:t>
            </a:r>
          </a:p>
        </p:txBody>
      </p:sp>
      <p:sp>
        <p:nvSpPr>
          <p:cNvPr id="32" name="TextBox 31">
            <a:hlinkClick r:id="" action="ppaction://noaction">
              <a:snd r:embed="rId7" name="ESCUELA.wav"/>
            </a:hlinkClick>
            <a:extLst>
              <a:ext uri="{FF2B5EF4-FFF2-40B4-BE49-F238E27FC236}">
                <a16:creationId xmlns:a16="http://schemas.microsoft.com/office/drawing/2014/main" id="{792E06F6-04DC-2741-BE27-7D42386582A4}"/>
              </a:ext>
            </a:extLst>
          </p:cNvPr>
          <p:cNvSpPr txBox="1"/>
          <p:nvPr/>
        </p:nvSpPr>
        <p:spPr>
          <a:xfrm>
            <a:off x="4348198" y="3741691"/>
            <a:ext cx="3469491" cy="1015663"/>
          </a:xfrm>
          <a:prstGeom prst="rect">
            <a:avLst/>
          </a:prstGeom>
          <a:noFill/>
        </p:spPr>
        <p:txBody>
          <a:bodyPr wrap="square" rtlCol="0">
            <a:spAutoFit/>
          </a:bodyPr>
          <a:lstStyle/>
          <a:p>
            <a:pPr algn="ctr"/>
            <a:r>
              <a:rPr lang="en-GB" sz="6000" dirty="0">
                <a:solidFill>
                  <a:schemeClr val="accent5">
                    <a:lumMod val="75000"/>
                  </a:schemeClr>
                </a:solidFill>
                <a:latin typeface="Century Gothic" panose="020B0502020202020204" pitchFamily="34" charset="0"/>
                <a:cs typeface="Calibri" panose="020F0502020204030204" pitchFamily="34" charset="0"/>
              </a:rPr>
              <a:t>es</a:t>
            </a:r>
            <a:r>
              <a:rPr lang="en-GB" sz="6000" dirty="0">
                <a:solidFill>
                  <a:srgbClr val="E87D1E"/>
                </a:solidFill>
                <a:latin typeface="Century Gothic" panose="020B0502020202020204" pitchFamily="34" charset="0"/>
                <a:cs typeface="Calibri" panose="020F0502020204030204" pitchFamily="34" charset="0"/>
              </a:rPr>
              <a:t>cue</a:t>
            </a:r>
            <a:r>
              <a:rPr lang="en-GB" sz="6000" dirty="0">
                <a:solidFill>
                  <a:schemeClr val="accent5">
                    <a:lumMod val="75000"/>
                  </a:schemeClr>
                </a:solidFill>
                <a:latin typeface="Century Gothic" panose="020B0502020202020204" pitchFamily="34" charset="0"/>
                <a:cs typeface="Calibri" panose="020F0502020204030204" pitchFamily="34" charset="0"/>
              </a:rPr>
              <a:t>la</a:t>
            </a:r>
          </a:p>
        </p:txBody>
      </p:sp>
      <p:pic>
        <p:nvPicPr>
          <p:cNvPr id="1026" name="Picture 2" descr="Receipt, Money, Payment, Card, Bank Card, Credit Card">
            <a:extLst>
              <a:ext uri="{FF2B5EF4-FFF2-40B4-BE49-F238E27FC236}">
                <a16:creationId xmlns:a16="http://schemas.microsoft.com/office/drawing/2014/main" id="{D8511852-8660-3E4F-9C67-385BCA56902E}"/>
              </a:ext>
            </a:extLst>
          </p:cNvPr>
          <p:cNvPicPr>
            <a:picLocks noChangeAspect="1" noChangeArrowheads="1"/>
          </p:cNvPicPr>
          <p:nvPr/>
        </p:nvPicPr>
        <p:blipFill rotWithShape="1">
          <a:blip r:embed="rId8">
            <a:clrChange>
              <a:clrFrom>
                <a:srgbClr val="D4FBFF"/>
              </a:clrFrom>
              <a:clrTo>
                <a:srgbClr val="D4FBFF">
                  <a:alpha val="0"/>
                </a:srgbClr>
              </a:clrTo>
            </a:clrChange>
            <a:extLst>
              <a:ext uri="{28A0092B-C50C-407E-A947-70E740481C1C}">
                <a14:useLocalDpi xmlns:a14="http://schemas.microsoft.com/office/drawing/2010/main" val="0"/>
              </a:ext>
            </a:extLst>
          </a:blip>
          <a:srcRect l="4202" t="36234" r="61451" b="18425"/>
          <a:stretch/>
        </p:blipFill>
        <p:spPr bwMode="auto">
          <a:xfrm rot="20643325">
            <a:off x="9018928" y="4453023"/>
            <a:ext cx="1463643" cy="1596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atar, People, Person, Business, User, Woman">
            <a:extLst>
              <a:ext uri="{FF2B5EF4-FFF2-40B4-BE49-F238E27FC236}">
                <a16:creationId xmlns:a16="http://schemas.microsoft.com/office/drawing/2014/main" id="{07A6B076-0136-D146-9574-2286764DBA9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285" r="17236" b="36000"/>
          <a:stretch/>
        </p:blipFill>
        <p:spPr bwMode="auto">
          <a:xfrm>
            <a:off x="1555641" y="974208"/>
            <a:ext cx="1307059" cy="19369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946C43A-770D-A841-888B-E5F4BEB12557}"/>
              </a:ext>
            </a:extLst>
          </p:cNvPr>
          <p:cNvSpPr txBox="1"/>
          <p:nvPr/>
        </p:nvSpPr>
        <p:spPr>
          <a:xfrm>
            <a:off x="10531470" y="4963190"/>
            <a:ext cx="168357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cs typeface="Calibri" panose="020F0502020204030204" pitchFamily="34" charset="0"/>
              </a:rPr>
              <a:t>[bill]</a:t>
            </a:r>
          </a:p>
        </p:txBody>
      </p:sp>
      <p:sp>
        <p:nvSpPr>
          <p:cNvPr id="13" name="TextBox 12">
            <a:hlinkClick r:id="" action="ppaction://noaction">
              <a:snd r:embed="rId6" name="CUERPO.wav"/>
            </a:hlinkClick>
            <a:extLst>
              <a:ext uri="{FF2B5EF4-FFF2-40B4-BE49-F238E27FC236}">
                <a16:creationId xmlns:a16="http://schemas.microsoft.com/office/drawing/2014/main" id="{6A35A9A1-5637-F34B-88F4-49C8D7EF7A69}"/>
              </a:ext>
            </a:extLst>
          </p:cNvPr>
          <p:cNvSpPr txBox="1"/>
          <p:nvPr/>
        </p:nvSpPr>
        <p:spPr>
          <a:xfrm>
            <a:off x="300433" y="3350749"/>
            <a:ext cx="404776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en</a:t>
            </a: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ntro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4" name="TextBox 13">
            <a:hlinkClick r:id="" action="ppaction://noaction">
              <a:snd r:embed="rId6" name="CUERPO.wav"/>
            </a:hlinkClick>
            <a:extLst>
              <a:ext uri="{FF2B5EF4-FFF2-40B4-BE49-F238E27FC236}">
                <a16:creationId xmlns:a16="http://schemas.microsoft.com/office/drawing/2014/main" id="{E5ECBB2C-CC2F-B94C-A21B-436A1A97F007}"/>
              </a:ext>
            </a:extLst>
          </p:cNvPr>
          <p:cNvSpPr txBox="1"/>
          <p:nvPr/>
        </p:nvSpPr>
        <p:spPr>
          <a:xfrm>
            <a:off x="396971" y="-20002"/>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llo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A2B7E481-9CE8-E54D-8BC9-0CB669DA38B2}"/>
              </a:ext>
            </a:extLst>
          </p:cNvPr>
          <p:cNvCxnSpPr>
            <a:cxnSpLocks/>
          </p:cNvCxnSpPr>
          <p:nvPr/>
        </p:nvCxnSpPr>
        <p:spPr>
          <a:xfrm flipH="1">
            <a:off x="2472398" y="2265913"/>
            <a:ext cx="1229197" cy="0"/>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Silhouette, Couple, Coffee, Sitting">
            <a:extLst>
              <a:ext uri="{FF2B5EF4-FFF2-40B4-BE49-F238E27FC236}">
                <a16:creationId xmlns:a16="http://schemas.microsoft.com/office/drawing/2014/main" id="{3F7F3765-9349-EC4C-87A3-F863AE2E30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687" y="4297786"/>
            <a:ext cx="2563030" cy="16630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 action="ppaction://noaction">
              <a:snd r:embed="rId6" name="CUERPO.wav"/>
            </a:hlinkClick>
            <a:extLst>
              <a:ext uri="{FF2B5EF4-FFF2-40B4-BE49-F238E27FC236}">
                <a16:creationId xmlns:a16="http://schemas.microsoft.com/office/drawing/2014/main" id="{73F487AC-6492-F44E-B5F3-39E132EA2CE5}"/>
              </a:ext>
            </a:extLst>
          </p:cNvPr>
          <p:cNvSpPr txBox="1"/>
          <p:nvPr/>
        </p:nvSpPr>
        <p:spPr>
          <a:xfrm>
            <a:off x="4365921" y="4686192"/>
            <a:ext cx="3698115" cy="1015663"/>
          </a:xfrm>
          <a:prstGeom prst="rect">
            <a:avLst/>
          </a:prstGeom>
          <a:noFill/>
        </p:spPr>
        <p:txBody>
          <a:bodyPr wrap="square" rtlCol="0">
            <a:spAutoFit/>
          </a:bodyPr>
          <a:lstStyle/>
          <a:p>
            <a:pPr algn="ctr"/>
            <a:r>
              <a:rPr lang="en-GB" sz="6000" dirty="0" err="1">
                <a:solidFill>
                  <a:schemeClr val="accent5">
                    <a:lumMod val="75000"/>
                  </a:schemeClr>
                </a:solidFill>
                <a:latin typeface="Century Gothic" panose="020B0502020202020204" pitchFamily="34" charset="0"/>
                <a:cs typeface="Calibri" panose="020F0502020204030204" pitchFamily="34" charset="0"/>
              </a:rPr>
              <a:t>re</a:t>
            </a: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rdo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5DC9F9F-158F-B749-97B8-005E83D8971C}"/>
              </a:ext>
            </a:extLst>
          </p:cNvPr>
          <p:cNvSpPr txBox="1"/>
          <p:nvPr/>
        </p:nvSpPr>
        <p:spPr>
          <a:xfrm>
            <a:off x="10135368" y="1863033"/>
            <a:ext cx="168357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cs typeface="Calibri" panose="020F0502020204030204" pitchFamily="34" charset="0"/>
              </a:rPr>
              <a:t>[body]</a:t>
            </a:r>
          </a:p>
        </p:txBody>
      </p:sp>
      <p:sp>
        <p:nvSpPr>
          <p:cNvPr id="25" name="TextBox 24">
            <a:hlinkClick r:id="" action="ppaction://noaction">
              <a:snd r:embed="rId6" name="CUERPO.wav"/>
            </a:hlinkClick>
            <a:extLst>
              <a:ext uri="{FF2B5EF4-FFF2-40B4-BE49-F238E27FC236}">
                <a16:creationId xmlns:a16="http://schemas.microsoft.com/office/drawing/2014/main" id="{92E3A763-58A2-A143-824C-F3FB0454F5A7}"/>
              </a:ext>
            </a:extLst>
          </p:cNvPr>
          <p:cNvSpPr txBox="1"/>
          <p:nvPr/>
        </p:nvSpPr>
        <p:spPr>
          <a:xfrm>
            <a:off x="7983144" y="3398444"/>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nta</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FDF251D-5166-794D-A74C-E549EDF86C6D}"/>
              </a:ext>
            </a:extLst>
          </p:cNvPr>
          <p:cNvSpPr txBox="1"/>
          <p:nvPr/>
        </p:nvSpPr>
        <p:spPr>
          <a:xfrm>
            <a:off x="3712885" y="5616842"/>
            <a:ext cx="4813969"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[memory, keepsake]</a:t>
            </a:r>
          </a:p>
        </p:txBody>
      </p:sp>
    </p:spTree>
    <p:extLst>
      <p:ext uri="{BB962C8B-B14F-4D97-AF65-F5344CB8AC3E}">
        <p14:creationId xmlns:p14="http://schemas.microsoft.com/office/powerpoint/2010/main" val="1391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0" grpId="0"/>
      <p:bldP spid="31" grpId="0"/>
      <p:bldP spid="32" grpId="0"/>
      <p:bldP spid="12" grpId="0"/>
      <p:bldP spid="13" grpId="0"/>
      <p:bldP spid="14" grpId="0"/>
      <p:bldP spid="22" grpId="0"/>
      <p:bldP spid="23"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hlinkClick r:id="" action="ppaction://noaction">
              <a:snd r:embed="rId3" name="CUE.wav"/>
            </a:hlinkClick>
            <a:extLst>
              <a:ext uri="{FF2B5EF4-FFF2-40B4-BE49-F238E27FC236}">
                <a16:creationId xmlns:a16="http://schemas.microsoft.com/office/drawing/2014/main" id="{68E6E741-B09F-406C-8A36-AEC757F4F05C}"/>
              </a:ext>
            </a:extLst>
          </p:cNvPr>
          <p:cNvSpPr txBox="1"/>
          <p:nvPr/>
        </p:nvSpPr>
        <p:spPr>
          <a:xfrm>
            <a:off x="4472081" y="-284196"/>
            <a:ext cx="3247836"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cue</a:t>
            </a:r>
          </a:p>
        </p:txBody>
      </p:sp>
      <p:sp>
        <p:nvSpPr>
          <p:cNvPr id="23" name="TextBox 22">
            <a:hlinkClick r:id="" action="ppaction://noaction">
              <a:snd r:embed="rId4" name="ESCUELA.wav"/>
            </a:hlinkClick>
            <a:extLst>
              <a:ext uri="{FF2B5EF4-FFF2-40B4-BE49-F238E27FC236}">
                <a16:creationId xmlns:a16="http://schemas.microsoft.com/office/drawing/2014/main" id="{D25DAA36-0693-40EB-B810-B87081492722}"/>
              </a:ext>
            </a:extLst>
          </p:cNvPr>
          <p:cNvSpPr txBox="1"/>
          <p:nvPr/>
        </p:nvSpPr>
        <p:spPr>
          <a:xfrm>
            <a:off x="4385126" y="3702449"/>
            <a:ext cx="3469491" cy="1015663"/>
          </a:xfrm>
          <a:prstGeom prst="rect">
            <a:avLst/>
          </a:prstGeom>
          <a:noFill/>
        </p:spPr>
        <p:txBody>
          <a:bodyPr wrap="square" rtlCol="0">
            <a:spAutoFit/>
          </a:bodyPr>
          <a:lstStyle/>
          <a:p>
            <a:pPr algn="ctr"/>
            <a:r>
              <a:rPr lang="en-GB" sz="6000" dirty="0">
                <a:solidFill>
                  <a:schemeClr val="accent5">
                    <a:lumMod val="75000"/>
                  </a:schemeClr>
                </a:solidFill>
                <a:latin typeface="Century Gothic" panose="020B0502020202020204" pitchFamily="34" charset="0"/>
                <a:cs typeface="Calibri" panose="020F0502020204030204" pitchFamily="34" charset="0"/>
              </a:rPr>
              <a:t>es</a:t>
            </a:r>
            <a:r>
              <a:rPr lang="en-GB" sz="6000" dirty="0">
                <a:solidFill>
                  <a:srgbClr val="E87D1E"/>
                </a:solidFill>
                <a:latin typeface="Century Gothic" panose="020B0502020202020204" pitchFamily="34" charset="0"/>
                <a:cs typeface="Calibri" panose="020F0502020204030204" pitchFamily="34" charset="0"/>
              </a:rPr>
              <a:t>cue</a:t>
            </a:r>
            <a:r>
              <a:rPr lang="en-GB" sz="6000" dirty="0">
                <a:solidFill>
                  <a:schemeClr val="accent5">
                    <a:lumMod val="75000"/>
                  </a:schemeClr>
                </a:solidFill>
                <a:latin typeface="Century Gothic" panose="020B0502020202020204" pitchFamily="34" charset="0"/>
                <a:cs typeface="Calibri" panose="020F0502020204030204" pitchFamily="34" charset="0"/>
              </a:rPr>
              <a:t>la</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
        <p:nvSpPr>
          <p:cNvPr id="7" name="TextBox 6">
            <a:hlinkClick r:id="" action="ppaction://noaction">
              <a:snd r:embed="rId5" name="CUERPO.wav"/>
            </a:hlinkClick>
            <a:extLst>
              <a:ext uri="{FF2B5EF4-FFF2-40B4-BE49-F238E27FC236}">
                <a16:creationId xmlns:a16="http://schemas.microsoft.com/office/drawing/2014/main" id="{C4905D4D-26BE-ED4B-96BA-CB23555AA8BE}"/>
              </a:ext>
            </a:extLst>
          </p:cNvPr>
          <p:cNvSpPr txBox="1"/>
          <p:nvPr/>
        </p:nvSpPr>
        <p:spPr>
          <a:xfrm>
            <a:off x="7854617" y="209263"/>
            <a:ext cx="3698115"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cue</a:t>
            </a:r>
            <a:r>
              <a:rPr lang="en-GB" sz="6000" dirty="0">
                <a:solidFill>
                  <a:schemeClr val="accent5">
                    <a:lumMod val="75000"/>
                  </a:schemeClr>
                </a:solidFill>
                <a:latin typeface="Century Gothic" panose="020B0502020202020204" pitchFamily="34" charset="0"/>
                <a:cs typeface="Calibri" panose="020F0502020204030204" pitchFamily="34" charset="0"/>
              </a:rPr>
              <a:t>rpo</a:t>
            </a:r>
          </a:p>
        </p:txBody>
      </p:sp>
      <p:sp>
        <p:nvSpPr>
          <p:cNvPr id="8" name="TextBox 7">
            <a:hlinkClick r:id="" action="ppaction://noaction">
              <a:snd r:embed="rId5" name="CUERPO.wav"/>
            </a:hlinkClick>
            <a:extLst>
              <a:ext uri="{FF2B5EF4-FFF2-40B4-BE49-F238E27FC236}">
                <a16:creationId xmlns:a16="http://schemas.microsoft.com/office/drawing/2014/main" id="{6A4F14B9-12E9-7F42-8AC9-2BBFF7376C2B}"/>
              </a:ext>
            </a:extLst>
          </p:cNvPr>
          <p:cNvSpPr txBox="1"/>
          <p:nvPr/>
        </p:nvSpPr>
        <p:spPr>
          <a:xfrm>
            <a:off x="300433" y="3350749"/>
            <a:ext cx="404776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en</a:t>
            </a: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ntro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9" name="TextBox 8">
            <a:hlinkClick r:id="" action="ppaction://noaction">
              <a:snd r:embed="rId5" name="CUERPO.wav"/>
            </a:hlinkClick>
            <a:extLst>
              <a:ext uri="{FF2B5EF4-FFF2-40B4-BE49-F238E27FC236}">
                <a16:creationId xmlns:a16="http://schemas.microsoft.com/office/drawing/2014/main" id="{05305584-8EE0-914A-BAAA-F24F3CD2D321}"/>
              </a:ext>
            </a:extLst>
          </p:cNvPr>
          <p:cNvSpPr txBox="1"/>
          <p:nvPr/>
        </p:nvSpPr>
        <p:spPr>
          <a:xfrm>
            <a:off x="396971" y="-20002"/>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llo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0" name="TextBox 9">
            <a:hlinkClick r:id="" action="ppaction://noaction">
              <a:snd r:embed="rId5" name="CUERPO.wav"/>
            </a:hlinkClick>
            <a:extLst>
              <a:ext uri="{FF2B5EF4-FFF2-40B4-BE49-F238E27FC236}">
                <a16:creationId xmlns:a16="http://schemas.microsoft.com/office/drawing/2014/main" id="{0F21F099-BD2B-2F42-B517-3DE51623C83D}"/>
              </a:ext>
            </a:extLst>
          </p:cNvPr>
          <p:cNvSpPr txBox="1"/>
          <p:nvPr/>
        </p:nvSpPr>
        <p:spPr>
          <a:xfrm>
            <a:off x="4365921" y="4686192"/>
            <a:ext cx="3698115" cy="1015663"/>
          </a:xfrm>
          <a:prstGeom prst="rect">
            <a:avLst/>
          </a:prstGeom>
          <a:noFill/>
        </p:spPr>
        <p:txBody>
          <a:bodyPr wrap="square" rtlCol="0">
            <a:spAutoFit/>
          </a:bodyPr>
          <a:lstStyle/>
          <a:p>
            <a:pPr algn="ctr"/>
            <a:r>
              <a:rPr lang="en-GB" sz="6000" dirty="0" err="1">
                <a:solidFill>
                  <a:schemeClr val="accent5">
                    <a:lumMod val="75000"/>
                  </a:schemeClr>
                </a:solidFill>
                <a:latin typeface="Century Gothic" panose="020B0502020202020204" pitchFamily="34" charset="0"/>
                <a:cs typeface="Calibri" panose="020F0502020204030204" pitchFamily="34" charset="0"/>
              </a:rPr>
              <a:t>re</a:t>
            </a: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rdo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1" name="TextBox 10">
            <a:hlinkClick r:id="" action="ppaction://noaction">
              <a:snd r:embed="rId5" name="CUERPO.wav"/>
            </a:hlinkClick>
            <a:extLst>
              <a:ext uri="{FF2B5EF4-FFF2-40B4-BE49-F238E27FC236}">
                <a16:creationId xmlns:a16="http://schemas.microsoft.com/office/drawing/2014/main" id="{AA0FD55E-C5F0-B745-BAD5-2E1B4DC7A3B1}"/>
              </a:ext>
            </a:extLst>
          </p:cNvPr>
          <p:cNvSpPr txBox="1"/>
          <p:nvPr/>
        </p:nvSpPr>
        <p:spPr>
          <a:xfrm>
            <a:off x="7983144" y="3398444"/>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nta</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47249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hlinkClick r:id="" action="ppaction://noaction">
              <a:snd r:embed="rId3" name="CUE.wav"/>
            </a:hlinkClick>
            <a:extLst>
              <a:ext uri="{FF2B5EF4-FFF2-40B4-BE49-F238E27FC236}">
                <a16:creationId xmlns:a16="http://schemas.microsoft.com/office/drawing/2014/main" id="{68E6E741-B09F-406C-8A36-AEC757F4F05C}"/>
              </a:ext>
            </a:extLst>
          </p:cNvPr>
          <p:cNvSpPr txBox="1"/>
          <p:nvPr/>
        </p:nvSpPr>
        <p:spPr>
          <a:xfrm>
            <a:off x="4642933" y="0"/>
            <a:ext cx="2906129" cy="1631216"/>
          </a:xfrm>
          <a:prstGeom prst="rect">
            <a:avLst/>
          </a:prstGeom>
          <a:noFill/>
        </p:spPr>
        <p:txBody>
          <a:bodyPr wrap="square" rtlCol="0">
            <a:spAutoFit/>
          </a:bodyPr>
          <a:lstStyle/>
          <a:p>
            <a:pPr algn="ctr"/>
            <a:r>
              <a:rPr lang="en-GB" sz="9600" b="1" dirty="0">
                <a:solidFill>
                  <a:srgbClr val="115076"/>
                </a:solidFill>
                <a:latin typeface="Century Gothic" panose="020B0502020202020204" pitchFamily="34" charset="0"/>
                <a:cs typeface="Calibri" panose="020F0502020204030204" pitchFamily="34" charset="0"/>
              </a:rPr>
              <a:t>cue</a:t>
            </a:r>
          </a:p>
        </p:txBody>
      </p:sp>
      <p:sp>
        <p:nvSpPr>
          <p:cNvPr id="23" name="TextBox 22">
            <a:hlinkClick r:id="" action="ppaction://noaction">
              <a:snd r:embed="rId4" name="ESCUELA.wav"/>
            </a:hlinkClick>
            <a:extLst>
              <a:ext uri="{FF2B5EF4-FFF2-40B4-BE49-F238E27FC236}">
                <a16:creationId xmlns:a16="http://schemas.microsoft.com/office/drawing/2014/main" id="{D25DAA36-0693-40EB-B810-B87081492722}"/>
              </a:ext>
            </a:extLst>
          </p:cNvPr>
          <p:cNvSpPr txBox="1"/>
          <p:nvPr/>
        </p:nvSpPr>
        <p:spPr>
          <a:xfrm>
            <a:off x="4385126" y="3702450"/>
            <a:ext cx="3469491" cy="1015663"/>
          </a:xfrm>
          <a:prstGeom prst="rect">
            <a:avLst/>
          </a:prstGeom>
          <a:noFill/>
        </p:spPr>
        <p:txBody>
          <a:bodyPr wrap="square" rtlCol="0">
            <a:spAutoFit/>
          </a:bodyPr>
          <a:lstStyle/>
          <a:p>
            <a:pPr algn="ctr"/>
            <a:r>
              <a:rPr lang="en-GB" sz="6000" dirty="0">
                <a:solidFill>
                  <a:schemeClr val="accent5">
                    <a:lumMod val="75000"/>
                  </a:schemeClr>
                </a:solidFill>
                <a:latin typeface="Century Gothic" panose="020B0502020202020204" pitchFamily="34" charset="0"/>
                <a:cs typeface="Calibri" panose="020F0502020204030204" pitchFamily="34" charset="0"/>
              </a:rPr>
              <a:t>es</a:t>
            </a:r>
            <a:r>
              <a:rPr lang="en-GB" sz="6000" dirty="0">
                <a:solidFill>
                  <a:srgbClr val="E87D1E"/>
                </a:solidFill>
                <a:latin typeface="Century Gothic" panose="020B0502020202020204" pitchFamily="34" charset="0"/>
                <a:cs typeface="Calibri" panose="020F0502020204030204" pitchFamily="34" charset="0"/>
              </a:rPr>
              <a:t>cue</a:t>
            </a:r>
            <a:r>
              <a:rPr lang="en-GB" sz="6000" dirty="0">
                <a:solidFill>
                  <a:schemeClr val="accent5">
                    <a:lumMod val="75000"/>
                  </a:schemeClr>
                </a:solidFill>
                <a:latin typeface="Century Gothic" panose="020B0502020202020204" pitchFamily="34" charset="0"/>
                <a:cs typeface="Calibri" panose="020F0502020204030204" pitchFamily="34" charset="0"/>
              </a:rPr>
              <a:t>la</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
        <p:nvSpPr>
          <p:cNvPr id="7" name="TextBox 6">
            <a:hlinkClick r:id="" action="ppaction://noaction">
              <a:snd r:embed="rId5" name="CUERPO.wav"/>
            </a:hlinkClick>
            <a:extLst>
              <a:ext uri="{FF2B5EF4-FFF2-40B4-BE49-F238E27FC236}">
                <a16:creationId xmlns:a16="http://schemas.microsoft.com/office/drawing/2014/main" id="{3DB04456-67E6-D642-B643-F8A97FDCDE67}"/>
              </a:ext>
            </a:extLst>
          </p:cNvPr>
          <p:cNvSpPr txBox="1"/>
          <p:nvPr/>
        </p:nvSpPr>
        <p:spPr>
          <a:xfrm>
            <a:off x="7854617" y="209263"/>
            <a:ext cx="3698115"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cue</a:t>
            </a:r>
            <a:r>
              <a:rPr lang="en-GB" sz="6000" dirty="0">
                <a:solidFill>
                  <a:schemeClr val="accent5">
                    <a:lumMod val="75000"/>
                  </a:schemeClr>
                </a:solidFill>
                <a:latin typeface="Century Gothic" panose="020B0502020202020204" pitchFamily="34" charset="0"/>
                <a:cs typeface="Calibri" panose="020F0502020204030204" pitchFamily="34" charset="0"/>
              </a:rPr>
              <a:t>rpo</a:t>
            </a:r>
          </a:p>
        </p:txBody>
      </p:sp>
      <p:sp>
        <p:nvSpPr>
          <p:cNvPr id="8" name="TextBox 7">
            <a:hlinkClick r:id="" action="ppaction://noaction">
              <a:snd r:embed="rId5" name="CUERPO.wav"/>
            </a:hlinkClick>
            <a:extLst>
              <a:ext uri="{FF2B5EF4-FFF2-40B4-BE49-F238E27FC236}">
                <a16:creationId xmlns:a16="http://schemas.microsoft.com/office/drawing/2014/main" id="{3ADB9133-20D8-764E-9372-023F143DC731}"/>
              </a:ext>
            </a:extLst>
          </p:cNvPr>
          <p:cNvSpPr txBox="1"/>
          <p:nvPr/>
        </p:nvSpPr>
        <p:spPr>
          <a:xfrm>
            <a:off x="300433" y="3350749"/>
            <a:ext cx="404776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en</a:t>
            </a: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ntro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9" name="TextBox 8">
            <a:hlinkClick r:id="" action="ppaction://noaction">
              <a:snd r:embed="rId5" name="CUERPO.wav"/>
            </a:hlinkClick>
            <a:extLst>
              <a:ext uri="{FF2B5EF4-FFF2-40B4-BE49-F238E27FC236}">
                <a16:creationId xmlns:a16="http://schemas.microsoft.com/office/drawing/2014/main" id="{64D7FC74-8625-7744-87CE-51130F9C3DDB}"/>
              </a:ext>
            </a:extLst>
          </p:cNvPr>
          <p:cNvSpPr txBox="1"/>
          <p:nvPr/>
        </p:nvSpPr>
        <p:spPr>
          <a:xfrm>
            <a:off x="396971" y="-20002"/>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llo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0" name="TextBox 9">
            <a:hlinkClick r:id="" action="ppaction://noaction">
              <a:snd r:embed="rId5" name="CUERPO.wav"/>
            </a:hlinkClick>
            <a:extLst>
              <a:ext uri="{FF2B5EF4-FFF2-40B4-BE49-F238E27FC236}">
                <a16:creationId xmlns:a16="http://schemas.microsoft.com/office/drawing/2014/main" id="{8F9FEBDA-2EE5-1347-8489-0914A41D1359}"/>
              </a:ext>
            </a:extLst>
          </p:cNvPr>
          <p:cNvSpPr txBox="1"/>
          <p:nvPr/>
        </p:nvSpPr>
        <p:spPr>
          <a:xfrm>
            <a:off x="4365921" y="4686192"/>
            <a:ext cx="3698115" cy="1015663"/>
          </a:xfrm>
          <a:prstGeom prst="rect">
            <a:avLst/>
          </a:prstGeom>
          <a:noFill/>
        </p:spPr>
        <p:txBody>
          <a:bodyPr wrap="square" rtlCol="0">
            <a:spAutoFit/>
          </a:bodyPr>
          <a:lstStyle/>
          <a:p>
            <a:pPr algn="ctr"/>
            <a:r>
              <a:rPr lang="en-GB" sz="6000" dirty="0" err="1">
                <a:solidFill>
                  <a:schemeClr val="accent5">
                    <a:lumMod val="75000"/>
                  </a:schemeClr>
                </a:solidFill>
                <a:latin typeface="Century Gothic" panose="020B0502020202020204" pitchFamily="34" charset="0"/>
                <a:cs typeface="Calibri" panose="020F0502020204030204" pitchFamily="34" charset="0"/>
              </a:rPr>
              <a:t>re</a:t>
            </a: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rdo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1" name="TextBox 10">
            <a:hlinkClick r:id="" action="ppaction://noaction">
              <a:snd r:embed="rId5" name="CUERPO.wav"/>
            </a:hlinkClick>
            <a:extLst>
              <a:ext uri="{FF2B5EF4-FFF2-40B4-BE49-F238E27FC236}">
                <a16:creationId xmlns:a16="http://schemas.microsoft.com/office/drawing/2014/main" id="{A81C66B5-D3BF-FB44-A2F2-DA9D84C0FACC}"/>
              </a:ext>
            </a:extLst>
          </p:cNvPr>
          <p:cNvSpPr txBox="1"/>
          <p:nvPr/>
        </p:nvSpPr>
        <p:spPr>
          <a:xfrm>
            <a:off x="7983144" y="3398444"/>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cue</a:t>
            </a:r>
            <a:r>
              <a:rPr lang="en-GB" sz="6000" dirty="0" err="1">
                <a:solidFill>
                  <a:schemeClr val="accent5">
                    <a:lumMod val="75000"/>
                  </a:schemeClr>
                </a:solidFill>
                <a:latin typeface="Century Gothic" panose="020B0502020202020204" pitchFamily="34" charset="0"/>
                <a:cs typeface="Calibri" panose="020F0502020204030204" pitchFamily="34" charset="0"/>
              </a:rPr>
              <a:t>nta</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2254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4246941" y="3653171"/>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tro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4166444" y="-320198"/>
            <a:ext cx="3869055"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cua</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3" name="TextBox 22">
            <a:hlinkClick r:id="" action="ppaction://noaction">
              <a:snd r:embed="rId5" name="ESCUELA.wav"/>
            </a:hlinkClick>
            <a:extLst>
              <a:ext uri="{FF2B5EF4-FFF2-40B4-BE49-F238E27FC236}">
                <a16:creationId xmlns:a16="http://schemas.microsoft.com/office/drawing/2014/main" id="{D25DAA36-0693-40EB-B810-B87081492722}"/>
              </a:ext>
            </a:extLst>
          </p:cNvPr>
          <p:cNvSpPr txBox="1"/>
          <p:nvPr/>
        </p:nvSpPr>
        <p:spPr>
          <a:xfrm>
            <a:off x="8181351" y="155728"/>
            <a:ext cx="3469491"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ndo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pic>
        <p:nvPicPr>
          <p:cNvPr id="7" name="Picture 6" descr="http://www.clker.com/cliparts/e/f/c/6/1194984474799472689picture_frame_jakob_chao_.svg.hi.png">
            <a:extLst>
              <a:ext uri="{FF2B5EF4-FFF2-40B4-BE49-F238E27FC236}">
                <a16:creationId xmlns:a16="http://schemas.microsoft.com/office/drawing/2014/main" id="{A4586D37-CC75-494C-A6C2-1888746D3C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6842" y="5416133"/>
            <a:ext cx="1838316" cy="91347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clker.com/cliparts/Z/V/F/n/z/Q/blue-number-four-md.png">
            <a:extLst>
              <a:ext uri="{FF2B5EF4-FFF2-40B4-BE49-F238E27FC236}">
                <a16:creationId xmlns:a16="http://schemas.microsoft.com/office/drawing/2014/main" id="{1DCDB6E5-7308-F84F-83DA-5E1F0C2305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0242" y="2172376"/>
            <a:ext cx="1431516" cy="14315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0" name="TextBox 9">
            <a:hlinkClick r:id="" action="ppaction://noaction">
              <a:snd r:embed="rId5" name="ESCUELA.wav"/>
            </a:hlinkClick>
            <a:extLst>
              <a:ext uri="{FF2B5EF4-FFF2-40B4-BE49-F238E27FC236}">
                <a16:creationId xmlns:a16="http://schemas.microsoft.com/office/drawing/2014/main" id="{5F647499-40C6-6940-A552-74677CC57311}"/>
              </a:ext>
            </a:extLst>
          </p:cNvPr>
          <p:cNvSpPr txBox="1"/>
          <p:nvPr/>
        </p:nvSpPr>
        <p:spPr>
          <a:xfrm>
            <a:off x="581179" y="3367236"/>
            <a:ext cx="3469491"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a:t>
            </a:r>
            <a:r>
              <a:rPr lang="en-GB" sz="6000" dirty="0" err="1">
                <a:solidFill>
                  <a:srgbClr val="E87D1E"/>
                </a:solidFill>
                <a:latin typeface="Century Gothic" panose="020B0502020202020204" pitchFamily="34" charset="0"/>
                <a:cs typeface="Calibri" panose="020F0502020204030204" pitchFamily="34" charset="0"/>
              </a:rPr>
              <a:t>cuá</a:t>
            </a:r>
            <a:r>
              <a:rPr lang="en-GB" sz="6000" dirty="0" err="1">
                <a:solidFill>
                  <a:schemeClr val="accent5">
                    <a:lumMod val="75000"/>
                  </a:schemeClr>
                </a:solidFill>
                <a:latin typeface="Century Gothic" panose="020B0502020202020204" pitchFamily="34" charset="0"/>
                <a:cs typeface="Calibri" panose="020F0502020204030204" pitchFamily="34" charset="0"/>
              </a:rPr>
              <a:t>l</a:t>
            </a:r>
            <a:r>
              <a:rPr lang="en-GB" sz="6000" dirty="0">
                <a:solidFill>
                  <a:schemeClr val="accent5">
                    <a:lumMod val="75000"/>
                  </a:schemeClr>
                </a:solidFill>
                <a:latin typeface="Century Gothic" panose="020B0502020202020204" pitchFamily="34" charset="0"/>
                <a:cs typeface="Calibri" panose="020F0502020204030204" pitchFamily="34" charset="0"/>
              </a:rPr>
              <a:t>?</a:t>
            </a:r>
          </a:p>
        </p:txBody>
      </p:sp>
      <p:grpSp>
        <p:nvGrpSpPr>
          <p:cNvPr id="3" name="Group 2">
            <a:extLst>
              <a:ext uri="{FF2B5EF4-FFF2-40B4-BE49-F238E27FC236}">
                <a16:creationId xmlns:a16="http://schemas.microsoft.com/office/drawing/2014/main" id="{793EFC17-5418-DF4D-9E1D-A4314E807A05}"/>
              </a:ext>
            </a:extLst>
          </p:cNvPr>
          <p:cNvGrpSpPr/>
          <p:nvPr/>
        </p:nvGrpSpPr>
        <p:grpSpPr>
          <a:xfrm>
            <a:off x="1143110" y="4397096"/>
            <a:ext cx="2189166" cy="1823024"/>
            <a:chOff x="1143111" y="2937298"/>
            <a:chExt cx="2189166" cy="2189166"/>
          </a:xfrm>
        </p:grpSpPr>
        <p:pic>
          <p:nvPicPr>
            <p:cNvPr id="1026" name="Picture 2" descr="Wooden Arrow Sign, Direction, Icon, Choice, Road Sign">
              <a:extLst>
                <a:ext uri="{FF2B5EF4-FFF2-40B4-BE49-F238E27FC236}">
                  <a16:creationId xmlns:a16="http://schemas.microsoft.com/office/drawing/2014/main" id="{0D5B15EA-6834-994B-A126-49C664EEB7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111" y="2937298"/>
              <a:ext cx="2189166" cy="2189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stion Mark, Question, Punctuation Marks, Help">
              <a:extLst>
                <a:ext uri="{FF2B5EF4-FFF2-40B4-BE49-F238E27FC236}">
                  <a16:creationId xmlns:a16="http://schemas.microsoft.com/office/drawing/2014/main" id="{C0624A33-55E3-D547-BC80-507BA1F5A3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0130" y="4161002"/>
              <a:ext cx="532708" cy="79082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5DAC5272-B631-6244-BC36-2A4A69313EF4}"/>
              </a:ext>
            </a:extLst>
          </p:cNvPr>
          <p:cNvSpPr txBox="1"/>
          <p:nvPr/>
        </p:nvSpPr>
        <p:spPr>
          <a:xfrm>
            <a:off x="1071818" y="663560"/>
            <a:ext cx="2128444" cy="2215991"/>
          </a:xfrm>
          <a:prstGeom prst="rect">
            <a:avLst/>
          </a:prstGeom>
          <a:noFill/>
        </p:spPr>
        <p:txBody>
          <a:bodyPr wrap="square" rtlCol="0">
            <a:spAutoFit/>
          </a:bodyPr>
          <a:lstStyle/>
          <a:p>
            <a:r>
              <a:rPr lang="en-US" sz="13800" b="1" dirty="0">
                <a:solidFill>
                  <a:srgbClr val="E87D1E"/>
                </a:solidFill>
              </a:rPr>
              <a:t>40</a:t>
            </a:r>
          </a:p>
        </p:txBody>
      </p:sp>
      <p:sp>
        <p:nvSpPr>
          <p:cNvPr id="15" name="TextBox 14">
            <a:hlinkClick r:id="" action="ppaction://noaction">
              <a:snd r:embed="rId5" name="ESCUELA.wav"/>
            </a:hlinkClick>
            <a:extLst>
              <a:ext uri="{FF2B5EF4-FFF2-40B4-BE49-F238E27FC236}">
                <a16:creationId xmlns:a16="http://schemas.microsoft.com/office/drawing/2014/main" id="{92A98780-23AA-8949-949F-C419881DEFA4}"/>
              </a:ext>
            </a:extLst>
          </p:cNvPr>
          <p:cNvSpPr txBox="1"/>
          <p:nvPr/>
        </p:nvSpPr>
        <p:spPr>
          <a:xfrm>
            <a:off x="502948" y="175875"/>
            <a:ext cx="3814253"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renta</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65AFF31E-3E96-2149-AE44-B5E65E101613}"/>
              </a:ext>
            </a:extLst>
          </p:cNvPr>
          <p:cNvGrpSpPr/>
          <p:nvPr/>
        </p:nvGrpSpPr>
        <p:grpSpPr>
          <a:xfrm>
            <a:off x="8456910" y="1223354"/>
            <a:ext cx="2755403" cy="2024087"/>
            <a:chOff x="8488655" y="240595"/>
            <a:chExt cx="3016335" cy="2555013"/>
          </a:xfrm>
        </p:grpSpPr>
        <p:pic>
          <p:nvPicPr>
            <p:cNvPr id="1030" name="Picture 6" descr="Calendar, Month, Year, Date, Datetime">
              <a:extLst>
                <a:ext uri="{FF2B5EF4-FFF2-40B4-BE49-F238E27FC236}">
                  <a16:creationId xmlns:a16="http://schemas.microsoft.com/office/drawing/2014/main" id="{C2793065-8093-BD4E-8081-EACF6BAEBF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8655" y="240595"/>
              <a:ext cx="3016335" cy="25550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Question Mark, Question, Punctuation Marks, Help">
              <a:extLst>
                <a:ext uri="{FF2B5EF4-FFF2-40B4-BE49-F238E27FC236}">
                  <a16:creationId xmlns:a16="http://schemas.microsoft.com/office/drawing/2014/main" id="{BB44436F-40D6-684B-9AD4-7235998625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53318">
              <a:off x="9280985" y="1701216"/>
              <a:ext cx="532708" cy="658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hlinkClick r:id="" action="ppaction://noaction">
              <a:snd r:embed="rId5" name="ESCUELA.wav"/>
            </a:hlinkClick>
            <a:extLst>
              <a:ext uri="{FF2B5EF4-FFF2-40B4-BE49-F238E27FC236}">
                <a16:creationId xmlns:a16="http://schemas.microsoft.com/office/drawing/2014/main" id="{826E082C-3F15-1D42-B5FE-1126ABF7BEFC}"/>
              </a:ext>
            </a:extLst>
          </p:cNvPr>
          <p:cNvSpPr txBox="1"/>
          <p:nvPr/>
        </p:nvSpPr>
        <p:spPr>
          <a:xfrm>
            <a:off x="4156499" y="4534451"/>
            <a:ext cx="4024852"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dro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pic>
        <p:nvPicPr>
          <p:cNvPr id="24" name="Picture 2" descr="Bed, Sleep, Night, Sleeping, Comfortable, Room, Rest">
            <a:extLst>
              <a:ext uri="{FF2B5EF4-FFF2-40B4-BE49-F238E27FC236}">
                <a16:creationId xmlns:a16="http://schemas.microsoft.com/office/drawing/2014/main" id="{F42A756C-4828-D945-8169-B85BC0A0F827}"/>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900491" y="3444822"/>
            <a:ext cx="1886122" cy="18861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use, Plank, Garage, Automobile, Basement, Cellar">
            <a:extLst>
              <a:ext uri="{FF2B5EF4-FFF2-40B4-BE49-F238E27FC236}">
                <a16:creationId xmlns:a16="http://schemas.microsoft.com/office/drawing/2014/main" id="{0C72261A-92D9-7845-B45C-B1BDCDB4DDD8}"/>
              </a:ext>
            </a:extLst>
          </p:cNvPr>
          <p:cNvPicPr>
            <a:picLocks noChangeAspect="1" noChangeArrowheads="1"/>
          </p:cNvPicPr>
          <p:nvPr/>
        </p:nvPicPr>
        <p:blipFill>
          <a:blip r:embed="rId12">
            <a:clrChange>
              <a:clrFrom>
                <a:srgbClr val="DDF1FD"/>
              </a:clrFrom>
              <a:clrTo>
                <a:srgbClr val="DDF1FD">
                  <a:alpha val="0"/>
                </a:srgbClr>
              </a:clrTo>
            </a:clrChange>
            <a:extLst>
              <a:ext uri="{28A0092B-C50C-407E-A947-70E740481C1C}">
                <a14:useLocalDpi xmlns:a14="http://schemas.microsoft.com/office/drawing/2010/main" val="0"/>
              </a:ext>
            </a:extLst>
          </a:blip>
          <a:srcRect/>
          <a:stretch>
            <a:fillRect/>
          </a:stretch>
        </p:blipFill>
        <p:spPr bwMode="auto">
          <a:xfrm>
            <a:off x="9124068" y="4300352"/>
            <a:ext cx="2508717" cy="1774338"/>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5FBDE125-8B4B-3341-9F06-ABF3987A5E69}"/>
              </a:ext>
            </a:extLst>
          </p:cNvPr>
          <p:cNvCxnSpPr>
            <a:cxnSpLocks/>
          </p:cNvCxnSpPr>
          <p:nvPr/>
        </p:nvCxnSpPr>
        <p:spPr>
          <a:xfrm flipH="1">
            <a:off x="10638083" y="4946577"/>
            <a:ext cx="1229197" cy="0"/>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snd r:embed="rId5" name="ESCUELA.wav"/>
            </a:hlinkClick>
            <a:extLst>
              <a:ext uri="{FF2B5EF4-FFF2-40B4-BE49-F238E27FC236}">
                <a16:creationId xmlns:a16="http://schemas.microsoft.com/office/drawing/2014/main" id="{5A3C4FB2-0B78-904A-9579-40E67F6B3656}"/>
              </a:ext>
            </a:extLst>
          </p:cNvPr>
          <p:cNvSpPr txBox="1"/>
          <p:nvPr/>
        </p:nvSpPr>
        <p:spPr>
          <a:xfrm>
            <a:off x="8456910" y="3504611"/>
            <a:ext cx="4024852"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rto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6878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p:bldP spid="10" grpId="0"/>
      <p:bldP spid="5" grpId="0"/>
      <p:bldP spid="15" grpId="0"/>
      <p:bldP spid="22"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4246941" y="3653171"/>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tro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4444936" y="-284196"/>
            <a:ext cx="3302123"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cua</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
        <p:nvSpPr>
          <p:cNvPr id="7" name="TextBox 6">
            <a:hlinkClick r:id="" action="ppaction://noaction">
              <a:snd r:embed="rId5" name="ESCUELA.wav"/>
            </a:hlinkClick>
            <a:extLst>
              <a:ext uri="{FF2B5EF4-FFF2-40B4-BE49-F238E27FC236}">
                <a16:creationId xmlns:a16="http://schemas.microsoft.com/office/drawing/2014/main" id="{EAA92933-F134-2A49-B645-D64B3A289E04}"/>
              </a:ext>
            </a:extLst>
          </p:cNvPr>
          <p:cNvSpPr txBox="1"/>
          <p:nvPr/>
        </p:nvSpPr>
        <p:spPr>
          <a:xfrm>
            <a:off x="8181351" y="155728"/>
            <a:ext cx="3469491"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ndo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8" name="TextBox 7">
            <a:hlinkClick r:id="" action="ppaction://noaction">
              <a:snd r:embed="rId5" name="ESCUELA.wav"/>
            </a:hlinkClick>
            <a:extLst>
              <a:ext uri="{FF2B5EF4-FFF2-40B4-BE49-F238E27FC236}">
                <a16:creationId xmlns:a16="http://schemas.microsoft.com/office/drawing/2014/main" id="{1660EC43-E263-7143-97CE-F5A38B0B5593}"/>
              </a:ext>
            </a:extLst>
          </p:cNvPr>
          <p:cNvSpPr txBox="1"/>
          <p:nvPr/>
        </p:nvSpPr>
        <p:spPr>
          <a:xfrm>
            <a:off x="581179" y="3367236"/>
            <a:ext cx="3469491"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a:t>
            </a:r>
            <a:r>
              <a:rPr lang="en-GB" sz="6000" dirty="0" err="1">
                <a:solidFill>
                  <a:srgbClr val="E87D1E"/>
                </a:solidFill>
                <a:latin typeface="Century Gothic" panose="020B0502020202020204" pitchFamily="34" charset="0"/>
                <a:cs typeface="Calibri" panose="020F0502020204030204" pitchFamily="34" charset="0"/>
              </a:rPr>
              <a:t>cuá</a:t>
            </a:r>
            <a:r>
              <a:rPr lang="en-GB" sz="6000" dirty="0" err="1">
                <a:solidFill>
                  <a:schemeClr val="accent5">
                    <a:lumMod val="75000"/>
                  </a:schemeClr>
                </a:solidFill>
                <a:latin typeface="Century Gothic" panose="020B0502020202020204" pitchFamily="34" charset="0"/>
                <a:cs typeface="Calibri" panose="020F0502020204030204" pitchFamily="34" charset="0"/>
              </a:rPr>
              <a:t>l</a:t>
            </a:r>
            <a:r>
              <a:rPr lang="en-GB" sz="6000" dirty="0">
                <a:solidFill>
                  <a:schemeClr val="accent5">
                    <a:lumMod val="75000"/>
                  </a:schemeClr>
                </a:solidFill>
                <a:latin typeface="Century Gothic" panose="020B0502020202020204" pitchFamily="34" charset="0"/>
                <a:cs typeface="Calibri" panose="020F0502020204030204" pitchFamily="34" charset="0"/>
              </a:rPr>
              <a:t>?</a:t>
            </a:r>
          </a:p>
        </p:txBody>
      </p:sp>
      <p:sp>
        <p:nvSpPr>
          <p:cNvPr id="9" name="TextBox 8">
            <a:hlinkClick r:id="" action="ppaction://noaction">
              <a:snd r:embed="rId5" name="ESCUELA.wav"/>
            </a:hlinkClick>
            <a:extLst>
              <a:ext uri="{FF2B5EF4-FFF2-40B4-BE49-F238E27FC236}">
                <a16:creationId xmlns:a16="http://schemas.microsoft.com/office/drawing/2014/main" id="{A99862A9-AE3F-4649-BB23-724018A50686}"/>
              </a:ext>
            </a:extLst>
          </p:cNvPr>
          <p:cNvSpPr txBox="1"/>
          <p:nvPr/>
        </p:nvSpPr>
        <p:spPr>
          <a:xfrm>
            <a:off x="502948" y="175875"/>
            <a:ext cx="3814253"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renta</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0" name="TextBox 9">
            <a:hlinkClick r:id="" action="ppaction://noaction">
              <a:snd r:embed="rId5" name="ESCUELA.wav"/>
            </a:hlinkClick>
            <a:extLst>
              <a:ext uri="{FF2B5EF4-FFF2-40B4-BE49-F238E27FC236}">
                <a16:creationId xmlns:a16="http://schemas.microsoft.com/office/drawing/2014/main" id="{63BDABDC-79C9-6F44-9CB8-C68FC980E9F7}"/>
              </a:ext>
            </a:extLst>
          </p:cNvPr>
          <p:cNvSpPr txBox="1"/>
          <p:nvPr/>
        </p:nvSpPr>
        <p:spPr>
          <a:xfrm>
            <a:off x="4156499" y="4534451"/>
            <a:ext cx="4024852"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dro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1" name="TextBox 10">
            <a:hlinkClick r:id="" action="ppaction://noaction">
              <a:snd r:embed="rId5" name="ESCUELA.wav"/>
            </a:hlinkClick>
            <a:extLst>
              <a:ext uri="{FF2B5EF4-FFF2-40B4-BE49-F238E27FC236}">
                <a16:creationId xmlns:a16="http://schemas.microsoft.com/office/drawing/2014/main" id="{F7B21223-199A-CB4C-99D3-7E4FD0EC445C}"/>
              </a:ext>
            </a:extLst>
          </p:cNvPr>
          <p:cNvSpPr txBox="1"/>
          <p:nvPr/>
        </p:nvSpPr>
        <p:spPr>
          <a:xfrm>
            <a:off x="8456910" y="3504611"/>
            <a:ext cx="4024852"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rto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7643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4246941" y="3653171"/>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tro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4089493" y="-284196"/>
            <a:ext cx="4013013"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cua</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
        <p:nvSpPr>
          <p:cNvPr id="7" name="TextBox 6">
            <a:hlinkClick r:id="" action="ppaction://noaction">
              <a:snd r:embed="rId5" name="ESCUELA.wav"/>
            </a:hlinkClick>
            <a:extLst>
              <a:ext uri="{FF2B5EF4-FFF2-40B4-BE49-F238E27FC236}">
                <a16:creationId xmlns:a16="http://schemas.microsoft.com/office/drawing/2014/main" id="{CD7881FD-4769-C24F-867E-F92B94243536}"/>
              </a:ext>
            </a:extLst>
          </p:cNvPr>
          <p:cNvSpPr txBox="1"/>
          <p:nvPr/>
        </p:nvSpPr>
        <p:spPr>
          <a:xfrm>
            <a:off x="8181351" y="155728"/>
            <a:ext cx="3469491"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ndo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8" name="TextBox 7">
            <a:hlinkClick r:id="" action="ppaction://noaction">
              <a:snd r:embed="rId5" name="ESCUELA.wav"/>
            </a:hlinkClick>
            <a:extLst>
              <a:ext uri="{FF2B5EF4-FFF2-40B4-BE49-F238E27FC236}">
                <a16:creationId xmlns:a16="http://schemas.microsoft.com/office/drawing/2014/main" id="{56F33C14-8B30-4649-9754-8C05BA48559F}"/>
              </a:ext>
            </a:extLst>
          </p:cNvPr>
          <p:cNvSpPr txBox="1"/>
          <p:nvPr/>
        </p:nvSpPr>
        <p:spPr>
          <a:xfrm>
            <a:off x="581179" y="3367236"/>
            <a:ext cx="3469491"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a:t>
            </a:r>
            <a:r>
              <a:rPr lang="en-GB" sz="6000" dirty="0" err="1">
                <a:solidFill>
                  <a:srgbClr val="E87D1E"/>
                </a:solidFill>
                <a:latin typeface="Century Gothic" panose="020B0502020202020204" pitchFamily="34" charset="0"/>
                <a:cs typeface="Calibri" panose="020F0502020204030204" pitchFamily="34" charset="0"/>
              </a:rPr>
              <a:t>cuá</a:t>
            </a:r>
            <a:r>
              <a:rPr lang="en-GB" sz="6000" dirty="0" err="1">
                <a:solidFill>
                  <a:schemeClr val="accent5">
                    <a:lumMod val="75000"/>
                  </a:schemeClr>
                </a:solidFill>
                <a:latin typeface="Century Gothic" panose="020B0502020202020204" pitchFamily="34" charset="0"/>
                <a:cs typeface="Calibri" panose="020F0502020204030204" pitchFamily="34" charset="0"/>
              </a:rPr>
              <a:t>l</a:t>
            </a:r>
            <a:r>
              <a:rPr lang="en-GB" sz="6000" dirty="0">
                <a:solidFill>
                  <a:schemeClr val="accent5">
                    <a:lumMod val="75000"/>
                  </a:schemeClr>
                </a:solidFill>
                <a:latin typeface="Century Gothic" panose="020B0502020202020204" pitchFamily="34" charset="0"/>
                <a:cs typeface="Calibri" panose="020F0502020204030204" pitchFamily="34" charset="0"/>
              </a:rPr>
              <a:t>?</a:t>
            </a:r>
          </a:p>
        </p:txBody>
      </p:sp>
      <p:sp>
        <p:nvSpPr>
          <p:cNvPr id="9" name="TextBox 8">
            <a:hlinkClick r:id="" action="ppaction://noaction">
              <a:snd r:embed="rId5" name="ESCUELA.wav"/>
            </a:hlinkClick>
            <a:extLst>
              <a:ext uri="{FF2B5EF4-FFF2-40B4-BE49-F238E27FC236}">
                <a16:creationId xmlns:a16="http://schemas.microsoft.com/office/drawing/2014/main" id="{A67799C3-6B2F-6445-AB46-2B40E502740F}"/>
              </a:ext>
            </a:extLst>
          </p:cNvPr>
          <p:cNvSpPr txBox="1"/>
          <p:nvPr/>
        </p:nvSpPr>
        <p:spPr>
          <a:xfrm>
            <a:off x="502948" y="175875"/>
            <a:ext cx="3814253"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renta</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0" name="TextBox 9">
            <a:hlinkClick r:id="" action="ppaction://noaction">
              <a:snd r:embed="rId5" name="ESCUELA.wav"/>
            </a:hlinkClick>
            <a:extLst>
              <a:ext uri="{FF2B5EF4-FFF2-40B4-BE49-F238E27FC236}">
                <a16:creationId xmlns:a16="http://schemas.microsoft.com/office/drawing/2014/main" id="{1E087B57-B074-3C41-9611-D5E060D71FF7}"/>
              </a:ext>
            </a:extLst>
          </p:cNvPr>
          <p:cNvSpPr txBox="1"/>
          <p:nvPr/>
        </p:nvSpPr>
        <p:spPr>
          <a:xfrm>
            <a:off x="4156499" y="4534451"/>
            <a:ext cx="4024852"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dro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11" name="TextBox 10">
            <a:hlinkClick r:id="" action="ppaction://noaction">
              <a:snd r:embed="rId5" name="ESCUELA.wav"/>
            </a:hlinkClick>
            <a:extLst>
              <a:ext uri="{FF2B5EF4-FFF2-40B4-BE49-F238E27FC236}">
                <a16:creationId xmlns:a16="http://schemas.microsoft.com/office/drawing/2014/main" id="{0764C2D2-0773-DA4A-B610-38B263E24925}"/>
              </a:ext>
            </a:extLst>
          </p:cNvPr>
          <p:cNvSpPr txBox="1"/>
          <p:nvPr/>
        </p:nvSpPr>
        <p:spPr>
          <a:xfrm>
            <a:off x="8456910" y="3504611"/>
            <a:ext cx="4024852"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cua</a:t>
            </a:r>
            <a:r>
              <a:rPr lang="en-GB" sz="6000" dirty="0" err="1">
                <a:solidFill>
                  <a:schemeClr val="accent5">
                    <a:lumMod val="75000"/>
                  </a:schemeClr>
                </a:solidFill>
                <a:latin typeface="Century Gothic" panose="020B0502020202020204" pitchFamily="34" charset="0"/>
                <a:cs typeface="Calibri" panose="020F0502020204030204" pitchFamily="34" charset="0"/>
              </a:rPr>
              <a:t>rto</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680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4246941" y="3653171"/>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cui</a:t>
            </a:r>
            <a:r>
              <a:rPr lang="en-GB" sz="6000" dirty="0" err="1">
                <a:solidFill>
                  <a:schemeClr val="accent5">
                    <a:lumMod val="75000"/>
                  </a:schemeClr>
                </a:solidFill>
                <a:latin typeface="Century Gothic" panose="020B0502020202020204" pitchFamily="34" charset="0"/>
                <a:cs typeface="Calibri" panose="020F0502020204030204" pitchFamily="34" charset="0"/>
              </a:rPr>
              <a:t>dar</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3872413" y="-284196"/>
            <a:ext cx="4013013"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cui</a:t>
            </a:r>
          </a:p>
        </p:txBody>
      </p:sp>
      <p:sp>
        <p:nvSpPr>
          <p:cNvPr id="23" name="TextBox 22">
            <a:hlinkClick r:id="" action="ppaction://noaction">
              <a:snd r:embed="rId5" name="ESCUELA.wav"/>
            </a:hlinkClick>
            <a:extLst>
              <a:ext uri="{FF2B5EF4-FFF2-40B4-BE49-F238E27FC236}">
                <a16:creationId xmlns:a16="http://schemas.microsoft.com/office/drawing/2014/main" id="{D25DAA36-0693-40EB-B810-B87081492722}"/>
              </a:ext>
            </a:extLst>
          </p:cNvPr>
          <p:cNvSpPr txBox="1"/>
          <p:nvPr/>
        </p:nvSpPr>
        <p:spPr>
          <a:xfrm>
            <a:off x="8035499" y="3303440"/>
            <a:ext cx="389204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
            </a:r>
            <a:r>
              <a:rPr lang="en-GB" sz="6000" dirty="0" err="1">
                <a:solidFill>
                  <a:srgbClr val="E87D1E"/>
                </a:solidFill>
                <a:latin typeface="Century Gothic" panose="020B0502020202020204" pitchFamily="34" charset="0"/>
                <a:cs typeface="Calibri" panose="020F0502020204030204" pitchFamily="34" charset="0"/>
              </a:rPr>
              <a:t>cui</a:t>
            </a:r>
            <a:r>
              <a:rPr lang="en-GB" sz="6000" dirty="0" err="1">
                <a:solidFill>
                  <a:schemeClr val="accent5">
                    <a:lumMod val="75000"/>
                  </a:schemeClr>
                </a:solidFill>
                <a:latin typeface="Century Gothic" panose="020B0502020202020204" pitchFamily="34" charset="0"/>
                <a:cs typeface="Calibri" panose="020F0502020204030204" pitchFamily="34" charset="0"/>
              </a:rPr>
              <a:t>dado</a:t>
            </a:r>
            <a:r>
              <a:rPr lang="en-GB" sz="6000" dirty="0">
                <a:solidFill>
                  <a:schemeClr val="accent5">
                    <a:lumMod val="75000"/>
                  </a:schemeClr>
                </a:solidFill>
                <a:latin typeface="Century Gothic" panose="020B0502020202020204" pitchFamily="34" charset="0"/>
                <a:cs typeface="Calibri" panose="020F0502020204030204" pitchFamily="34" charset="0"/>
              </a:rPr>
              <a:t>!</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pic>
        <p:nvPicPr>
          <p:cNvPr id="7" name="Picture 2" descr="http://www.clker.com/cliparts/w/d/u/B/w/V/stamp1-md.png">
            <a:hlinkClick r:id="" action="ppaction://noaction">
              <a:snd r:embed="rId6" name="CUIDAR.wav"/>
            </a:hlinkClick>
            <a:extLst>
              <a:ext uri="{FF2B5EF4-FFF2-40B4-BE49-F238E27FC236}">
                <a16:creationId xmlns:a16="http://schemas.microsoft.com/office/drawing/2014/main" id="{59D83195-B166-BC44-8585-7162D2DB49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45032">
            <a:off x="4840370" y="1572872"/>
            <a:ext cx="2511254" cy="227530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7DC0910-BC97-064B-9177-DE0FD40F3DA2}"/>
              </a:ext>
            </a:extLst>
          </p:cNvPr>
          <p:cNvSpPr txBox="1"/>
          <p:nvPr/>
        </p:nvSpPr>
        <p:spPr>
          <a:xfrm rot="21305855">
            <a:off x="5035765" y="2158565"/>
            <a:ext cx="3948571" cy="830997"/>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cs typeface="Calibri" panose="020F0502020204030204" pitchFamily="34" charset="0"/>
              </a:rPr>
              <a:t>to look after; </a:t>
            </a:r>
          </a:p>
          <a:p>
            <a:r>
              <a:rPr lang="en-GB" sz="2400" dirty="0">
                <a:solidFill>
                  <a:schemeClr val="accent5">
                    <a:lumMod val="50000"/>
                  </a:schemeClr>
                </a:solidFill>
                <a:latin typeface="Century Gothic" panose="020B0502020202020204" pitchFamily="34" charset="0"/>
                <a:cs typeface="Calibri" panose="020F0502020204030204" pitchFamily="34" charset="0"/>
              </a:rPr>
              <a:t>take care of</a:t>
            </a:r>
          </a:p>
        </p:txBody>
      </p:sp>
      <p:pic>
        <p:nvPicPr>
          <p:cNvPr id="9" name="Picture 2" descr="http://www.clker.com/cliparts/H/J/f/T/j/B/danger-md.png">
            <a:extLst>
              <a:ext uri="{FF2B5EF4-FFF2-40B4-BE49-F238E27FC236}">
                <a16:creationId xmlns:a16="http://schemas.microsoft.com/office/drawing/2014/main" id="{E9EF3F70-0303-BE4B-B209-7C8B5D2A2D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31647" y="4422935"/>
            <a:ext cx="882649" cy="77566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BE7E3BE9-F1E3-DA47-BA6A-D3BAA6CD60BD}"/>
              </a:ext>
            </a:extLst>
          </p:cNvPr>
          <p:cNvSpPr txBox="1"/>
          <p:nvPr/>
        </p:nvSpPr>
        <p:spPr>
          <a:xfrm rot="21305855">
            <a:off x="9730943" y="4402481"/>
            <a:ext cx="1683573" cy="461665"/>
          </a:xfrm>
          <a:prstGeom prst="rect">
            <a:avLst/>
          </a:prstGeom>
          <a:noFill/>
        </p:spPr>
        <p:txBody>
          <a:bodyPr wrap="square" rtlCol="0">
            <a:spAutoFit/>
          </a:bodyPr>
          <a:lstStyle/>
          <a:p>
            <a:r>
              <a:rPr lang="en-GB" sz="2400" dirty="0">
                <a:solidFill>
                  <a:schemeClr val="accent5">
                    <a:lumMod val="50000"/>
                  </a:schemeClr>
                </a:solidFill>
                <a:latin typeface="Century Gothic" panose="020B0502020202020204" pitchFamily="34" charset="0"/>
                <a:cs typeface="Calibri" panose="020F0502020204030204" pitchFamily="34" charset="0"/>
              </a:rPr>
              <a:t>[careful!]</a:t>
            </a:r>
          </a:p>
        </p:txBody>
      </p:sp>
    </p:spTree>
    <p:extLst>
      <p:ext uri="{BB962C8B-B14F-4D97-AF65-F5344CB8AC3E}">
        <p14:creationId xmlns:p14="http://schemas.microsoft.com/office/powerpoint/2010/main" val="3176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4246941" y="3653171"/>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cui</a:t>
            </a:r>
            <a:r>
              <a:rPr lang="en-GB" sz="6000" dirty="0" err="1">
                <a:solidFill>
                  <a:schemeClr val="accent5">
                    <a:lumMod val="75000"/>
                  </a:schemeClr>
                </a:solidFill>
                <a:latin typeface="Century Gothic" panose="020B0502020202020204" pitchFamily="34" charset="0"/>
                <a:cs typeface="Calibri" panose="020F0502020204030204" pitchFamily="34" charset="0"/>
              </a:rPr>
              <a:t>dar</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3872413" y="-284196"/>
            <a:ext cx="4013013"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cui</a:t>
            </a:r>
          </a:p>
        </p:txBody>
      </p:sp>
      <p:sp>
        <p:nvSpPr>
          <p:cNvPr id="23" name="TextBox 22">
            <a:hlinkClick r:id="" action="ppaction://noaction">
              <a:snd r:embed="rId5" name="ESCUELA.wav"/>
            </a:hlinkClick>
            <a:extLst>
              <a:ext uri="{FF2B5EF4-FFF2-40B4-BE49-F238E27FC236}">
                <a16:creationId xmlns:a16="http://schemas.microsoft.com/office/drawing/2014/main" id="{D25DAA36-0693-40EB-B810-B87081492722}"/>
              </a:ext>
            </a:extLst>
          </p:cNvPr>
          <p:cNvSpPr txBox="1"/>
          <p:nvPr/>
        </p:nvSpPr>
        <p:spPr>
          <a:xfrm>
            <a:off x="8035499" y="3303440"/>
            <a:ext cx="389204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
            </a:r>
            <a:r>
              <a:rPr lang="en-GB" sz="6000" dirty="0" err="1">
                <a:solidFill>
                  <a:srgbClr val="E87D1E"/>
                </a:solidFill>
                <a:latin typeface="Century Gothic" panose="020B0502020202020204" pitchFamily="34" charset="0"/>
                <a:cs typeface="Calibri" panose="020F0502020204030204" pitchFamily="34" charset="0"/>
              </a:rPr>
              <a:t>cui</a:t>
            </a:r>
            <a:r>
              <a:rPr lang="en-GB" sz="6000" dirty="0" err="1">
                <a:solidFill>
                  <a:schemeClr val="accent5">
                    <a:lumMod val="75000"/>
                  </a:schemeClr>
                </a:solidFill>
                <a:latin typeface="Century Gothic" panose="020B0502020202020204" pitchFamily="34" charset="0"/>
                <a:cs typeface="Calibri" panose="020F0502020204030204" pitchFamily="34" charset="0"/>
              </a:rPr>
              <a:t>dado</a:t>
            </a:r>
            <a:r>
              <a:rPr lang="en-GB" sz="6000" dirty="0">
                <a:solidFill>
                  <a:schemeClr val="accent5">
                    <a:lumMod val="75000"/>
                  </a:schemeClr>
                </a:solidFill>
                <a:latin typeface="Century Gothic" panose="020B0502020202020204" pitchFamily="34" charset="0"/>
                <a:cs typeface="Calibri" panose="020F0502020204030204" pitchFamily="34" charset="0"/>
              </a:rPr>
              <a:t>!</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Tree>
    <p:extLst>
      <p:ext uri="{BB962C8B-B14F-4D97-AF65-F5344CB8AC3E}">
        <p14:creationId xmlns:p14="http://schemas.microsoft.com/office/powerpoint/2010/main" val="92587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a</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89375" y="1713638"/>
            <a:ext cx="2975194" cy="283597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059440" y="3386834"/>
            <a:ext cx="2073120" cy="1200329"/>
          </a:xfrm>
          <a:prstGeom prst="rect">
            <a:avLst/>
          </a:prstGeom>
          <a:noFill/>
        </p:spPr>
        <p:txBody>
          <a:bodyPr wrap="square" rtlCol="0">
            <a:spAutoFit/>
          </a:bodyPr>
          <a:lstStyle/>
          <a:p>
            <a:r>
              <a:rPr lang="en-GB" sz="7200" dirty="0">
                <a:solidFill>
                  <a:srgbClr val="E87D1E"/>
                </a:solidFill>
                <a:latin typeface="Century Gothic" panose="020B0502020202020204" pitchFamily="34" charset="0"/>
                <a:cs typeface="Calibri" panose="020F0502020204030204" pitchFamily="34" charset="0"/>
              </a:rPr>
              <a:t>a</a:t>
            </a:r>
            <a:r>
              <a:rPr lang="en-GB" sz="7200" dirty="0">
                <a:solidFill>
                  <a:srgbClr val="115076"/>
                </a:solidFill>
                <a:latin typeface="Century Gothic" panose="020B0502020202020204" pitchFamily="34" charset="0"/>
                <a:cs typeface="Calibri" panose="020F0502020204030204" pitchFamily="34" charset="0"/>
              </a:rPr>
              <a:t>lto</a:t>
            </a:r>
          </a:p>
        </p:txBody>
      </p:sp>
      <p:sp>
        <p:nvSpPr>
          <p:cNvPr id="6" name="TextBox 5"/>
          <p:cNvSpPr txBox="1"/>
          <p:nvPr/>
        </p:nvSpPr>
        <p:spPr>
          <a:xfrm>
            <a:off x="1228674" y="846332"/>
            <a:ext cx="238825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87D1E"/>
                </a:solidFill>
                <a:latin typeface="Century Gothic" panose="020B0502020202020204" pitchFamily="34" charset="0"/>
                <a:cs typeface="Calibri" panose="020F0502020204030204" pitchFamily="34" charset="0"/>
              </a:rPr>
              <a:t>a</a:t>
            </a:r>
          </a:p>
        </p:txBody>
      </p:sp>
      <p:sp>
        <p:nvSpPr>
          <p:cNvPr id="7" name="TextBox 6"/>
          <p:cNvSpPr txBox="1"/>
          <p:nvPr/>
        </p:nvSpPr>
        <p:spPr>
          <a:xfrm>
            <a:off x="1295003" y="3373783"/>
            <a:ext cx="209246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a</a:t>
            </a:r>
          </a:p>
        </p:txBody>
      </p:sp>
      <p:sp>
        <p:nvSpPr>
          <p:cNvPr id="9" name="TextBox 8"/>
          <p:cNvSpPr txBox="1"/>
          <p:nvPr/>
        </p:nvSpPr>
        <p:spPr>
          <a:xfrm>
            <a:off x="4771037" y="4562742"/>
            <a:ext cx="2611870"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ma</a:t>
            </a:r>
          </a:p>
        </p:txBody>
      </p:sp>
      <p:sp>
        <p:nvSpPr>
          <p:cNvPr id="8" name="TextBox 7"/>
          <p:cNvSpPr txBox="1"/>
          <p:nvPr/>
        </p:nvSpPr>
        <p:spPr>
          <a:xfrm>
            <a:off x="8863983" y="818620"/>
            <a:ext cx="2485547"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mar</a:t>
            </a:r>
          </a:p>
        </p:txBody>
      </p:sp>
      <p:sp>
        <p:nvSpPr>
          <p:cNvPr id="11" name="TextBox 10"/>
          <p:cNvSpPr txBox="1"/>
          <p:nvPr/>
        </p:nvSpPr>
        <p:spPr>
          <a:xfrm>
            <a:off x="8635382" y="3373782"/>
            <a:ext cx="2942748" cy="1015663"/>
          </a:xfrm>
          <a:prstGeom prst="rect">
            <a:avLst/>
          </a:prstGeom>
          <a:noFill/>
        </p:spPr>
        <p:txBody>
          <a:bodyPr wrap="square" rtlCol="0">
            <a:spAutoFit/>
          </a:bodyPr>
          <a:lstStyle/>
          <a:p>
            <a:r>
              <a:rPr lang="en-GB" sz="6000" dirty="0" err="1">
                <a:solidFill>
                  <a:srgbClr val="E87D1E"/>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gosto</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96975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p:bldP spid="6" grpId="0"/>
      <p:bldP spid="7" grpId="0"/>
      <p:bldP spid="9" grpId="0"/>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6">
            <a:extLst>
              <a:ext uri="{FF2B5EF4-FFF2-40B4-BE49-F238E27FC236}">
                <a16:creationId xmlns:a16="http://schemas.microsoft.com/office/drawing/2014/main" id="{929E0301-D461-4A1D-AF83-465CF0946C71}"/>
              </a:ext>
            </a:extLst>
          </p:cNvPr>
          <p:cNvSpPr/>
          <p:nvPr/>
        </p:nvSpPr>
        <p:spPr>
          <a:xfrm>
            <a:off x="4472081" y="1595412"/>
            <a:ext cx="3247836" cy="312270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hlinkClick r:id="" action="ppaction://noaction">
              <a:snd r:embed="rId3" name="CUERPO.wav"/>
            </a:hlinkClick>
            <a:extLst>
              <a:ext uri="{FF2B5EF4-FFF2-40B4-BE49-F238E27FC236}">
                <a16:creationId xmlns:a16="http://schemas.microsoft.com/office/drawing/2014/main" id="{1623022F-1D6E-4A72-B08F-A5EB91E2CE9F}"/>
              </a:ext>
            </a:extLst>
          </p:cNvPr>
          <p:cNvSpPr txBox="1"/>
          <p:nvPr/>
        </p:nvSpPr>
        <p:spPr>
          <a:xfrm>
            <a:off x="4246941" y="3653171"/>
            <a:ext cx="3698115"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cui</a:t>
            </a:r>
            <a:r>
              <a:rPr lang="en-GB" sz="6000" dirty="0" err="1">
                <a:solidFill>
                  <a:schemeClr val="accent5">
                    <a:lumMod val="75000"/>
                  </a:schemeClr>
                </a:solidFill>
                <a:latin typeface="Century Gothic" panose="020B0502020202020204" pitchFamily="34" charset="0"/>
                <a:cs typeface="Calibri" panose="020F0502020204030204" pitchFamily="34" charset="0"/>
              </a:rPr>
              <a:t>dar</a:t>
            </a:r>
            <a:endParaRPr lang="en-GB" sz="6000" dirty="0">
              <a:solidFill>
                <a:schemeClr val="accent5">
                  <a:lumMod val="75000"/>
                </a:schemeClr>
              </a:solidFill>
              <a:latin typeface="Century Gothic" panose="020B0502020202020204" pitchFamily="34" charset="0"/>
              <a:cs typeface="Calibri" panose="020F0502020204030204" pitchFamily="34" charset="0"/>
            </a:endParaRPr>
          </a:p>
        </p:txBody>
      </p:sp>
      <p:sp>
        <p:nvSpPr>
          <p:cNvPr id="21" name="TextBox 20">
            <a:hlinkClick r:id="" action="ppaction://noaction">
              <a:snd r:embed="rId4" name="CUE.wav"/>
            </a:hlinkClick>
            <a:extLst>
              <a:ext uri="{FF2B5EF4-FFF2-40B4-BE49-F238E27FC236}">
                <a16:creationId xmlns:a16="http://schemas.microsoft.com/office/drawing/2014/main" id="{68E6E741-B09F-406C-8A36-AEC757F4F05C}"/>
              </a:ext>
            </a:extLst>
          </p:cNvPr>
          <p:cNvSpPr txBox="1"/>
          <p:nvPr/>
        </p:nvSpPr>
        <p:spPr>
          <a:xfrm>
            <a:off x="3872413" y="-284196"/>
            <a:ext cx="4013013"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cui</a:t>
            </a:r>
          </a:p>
        </p:txBody>
      </p:sp>
      <p:sp>
        <p:nvSpPr>
          <p:cNvPr id="23" name="TextBox 22">
            <a:hlinkClick r:id="" action="ppaction://noaction">
              <a:snd r:embed="rId5" name="ESCUELA.wav"/>
            </a:hlinkClick>
            <a:extLst>
              <a:ext uri="{FF2B5EF4-FFF2-40B4-BE49-F238E27FC236}">
                <a16:creationId xmlns:a16="http://schemas.microsoft.com/office/drawing/2014/main" id="{D25DAA36-0693-40EB-B810-B87081492722}"/>
              </a:ext>
            </a:extLst>
          </p:cNvPr>
          <p:cNvSpPr txBox="1"/>
          <p:nvPr/>
        </p:nvSpPr>
        <p:spPr>
          <a:xfrm>
            <a:off x="8035499" y="3303440"/>
            <a:ext cx="389204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a:t>
            </a:r>
            <a:r>
              <a:rPr lang="en-GB" sz="6000" dirty="0" err="1">
                <a:solidFill>
                  <a:srgbClr val="E87D1E"/>
                </a:solidFill>
                <a:latin typeface="Century Gothic" panose="020B0502020202020204" pitchFamily="34" charset="0"/>
                <a:cs typeface="Calibri" panose="020F0502020204030204" pitchFamily="34" charset="0"/>
              </a:rPr>
              <a:t>cui</a:t>
            </a:r>
            <a:r>
              <a:rPr lang="en-GB" sz="6000" dirty="0" err="1">
                <a:solidFill>
                  <a:schemeClr val="accent5">
                    <a:lumMod val="75000"/>
                  </a:schemeClr>
                </a:solidFill>
                <a:latin typeface="Century Gothic" panose="020B0502020202020204" pitchFamily="34" charset="0"/>
                <a:cs typeface="Calibri" panose="020F0502020204030204" pitchFamily="34" charset="0"/>
              </a:rPr>
              <a:t>dado</a:t>
            </a:r>
            <a:r>
              <a:rPr lang="en-GB" sz="6000" dirty="0">
                <a:solidFill>
                  <a:schemeClr val="accent5">
                    <a:lumMod val="75000"/>
                  </a:schemeClr>
                </a:solidFill>
                <a:latin typeface="Century Gothic" panose="020B0502020202020204" pitchFamily="34" charset="0"/>
                <a:cs typeface="Calibri" panose="020F0502020204030204" pitchFamily="34" charset="0"/>
              </a:rPr>
              <a:t>!</a:t>
            </a:r>
          </a:p>
        </p:txBody>
      </p:sp>
      <p:sp>
        <p:nvSpPr>
          <p:cNvPr id="2" name="Title 1">
            <a:extLst>
              <a:ext uri="{FF2B5EF4-FFF2-40B4-BE49-F238E27FC236}">
                <a16:creationId xmlns:a16="http://schemas.microsoft.com/office/drawing/2014/main" id="{56A17F83-0539-4CBD-BD87-8C05F64AA40C}"/>
              </a:ext>
            </a:extLst>
          </p:cNvPr>
          <p:cNvSpPr>
            <a:spLocks noGrp="1"/>
          </p:cNvSpPr>
          <p:nvPr>
            <p:ph type="title"/>
          </p:nvPr>
        </p:nvSpPr>
        <p:spPr>
          <a:xfrm>
            <a:off x="1373310" y="-4912648"/>
            <a:ext cx="1099088" cy="1325563"/>
          </a:xfrm>
        </p:spPr>
        <p:txBody>
          <a:bodyPr>
            <a:normAutofit/>
          </a:bodyPr>
          <a:lstStyle/>
          <a:p>
            <a:r>
              <a:rPr lang="en-GB" sz="100" dirty="0">
                <a:solidFill>
                  <a:schemeClr val="bg1"/>
                </a:solidFill>
              </a:rPr>
              <a:t>cue</a:t>
            </a:r>
          </a:p>
        </p:txBody>
      </p:sp>
    </p:spTree>
    <p:extLst>
      <p:ext uri="{BB962C8B-B14F-4D97-AF65-F5344CB8AC3E}">
        <p14:creationId xmlns:p14="http://schemas.microsoft.com/office/powerpoint/2010/main" val="35517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ce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6642" y="1833769"/>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Picture 4" descr="Madrid 1 km sign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633" y="2169771"/>
            <a:ext cx="2734734" cy="1034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6055" y="3230194"/>
            <a:ext cx="3359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rca</a:t>
            </a:r>
          </a:p>
        </p:txBody>
      </p:sp>
      <p:sp>
        <p:nvSpPr>
          <p:cNvPr id="14" name="TextBox 13"/>
          <p:cNvSpPr txBox="1"/>
          <p:nvPr/>
        </p:nvSpPr>
        <p:spPr>
          <a:xfrm>
            <a:off x="844203" y="171534"/>
            <a:ext cx="28342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do</a:t>
            </a:r>
            <a:r>
              <a:rPr lang="es-CO" sz="6000" dirty="0">
                <a:solidFill>
                  <a:srgbClr val="E87D1E"/>
                </a:solidFill>
                <a:latin typeface="Century Gothic" panose="020B0502020202020204" pitchFamily="34" charset="0"/>
                <a:cs typeface="Calibri" panose="020F0502020204030204" pitchFamily="34" charset="0"/>
              </a:rPr>
              <a:t>ce</a:t>
            </a:r>
          </a:p>
        </p:txBody>
      </p:sp>
      <p:pic>
        <p:nvPicPr>
          <p:cNvPr id="11268" name="Picture 4" descr="the number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019" y="1209954"/>
            <a:ext cx="1547485" cy="155118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4176" y="3374698"/>
            <a:ext cx="4024835"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sario</a:t>
            </a:r>
          </a:p>
        </p:txBody>
      </p:sp>
      <p:sp>
        <p:nvSpPr>
          <p:cNvPr id="22" name="TextBox 21"/>
          <p:cNvSpPr txBox="1"/>
          <p:nvPr/>
        </p:nvSpPr>
        <p:spPr>
          <a:xfrm>
            <a:off x="674324" y="4182587"/>
            <a:ext cx="3167381"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[necessary]</a:t>
            </a:r>
          </a:p>
        </p:txBody>
      </p:sp>
      <p:sp>
        <p:nvSpPr>
          <p:cNvPr id="15" name="TextBox 14"/>
          <p:cNvSpPr txBox="1"/>
          <p:nvPr/>
        </p:nvSpPr>
        <p:spPr>
          <a:xfrm>
            <a:off x="4267200" y="4505752"/>
            <a:ext cx="3657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pare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a:t>
            </a:r>
          </a:p>
        </p:txBody>
      </p:sp>
      <p:sp>
        <p:nvSpPr>
          <p:cNvPr id="20" name="TextBox 19"/>
          <p:cNvSpPr txBox="1"/>
          <p:nvPr/>
        </p:nvSpPr>
        <p:spPr>
          <a:xfrm>
            <a:off x="3678420" y="5363594"/>
            <a:ext cx="4611757"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seem; appear]</a:t>
            </a:r>
          </a:p>
        </p:txBody>
      </p:sp>
      <p:sp>
        <p:nvSpPr>
          <p:cNvPr id="8" name="TextBox 7"/>
          <p:cNvSpPr txBox="1"/>
          <p:nvPr/>
        </p:nvSpPr>
        <p:spPr>
          <a:xfrm>
            <a:off x="5253839" y="2543334"/>
            <a:ext cx="1684323" cy="400110"/>
          </a:xfrm>
          <a:prstGeom prst="rect">
            <a:avLst/>
          </a:prstGeom>
          <a:noFill/>
        </p:spPr>
        <p:txBody>
          <a:bodyPr wrap="square" rtlCol="0">
            <a:spAutoFit/>
          </a:bodyPr>
          <a:lstStyle/>
          <a:p>
            <a:r>
              <a:rPr lang="en-GB" sz="2000" dirty="0">
                <a:latin typeface="Algerian" panose="04020705040A02060702" pitchFamily="82" charset="0"/>
              </a:rPr>
              <a:t>MADRID 1KM</a:t>
            </a:r>
            <a:endParaRPr lang="en-GB" dirty="0">
              <a:latin typeface="Algerian" panose="04020705040A02060702" pitchFamily="82" charset="0"/>
            </a:endParaRPr>
          </a:p>
        </p:txBody>
      </p:sp>
      <p:sp>
        <p:nvSpPr>
          <p:cNvPr id="10" name="TextBox 9"/>
          <p:cNvSpPr txBox="1"/>
          <p:nvPr/>
        </p:nvSpPr>
        <p:spPr>
          <a:xfrm>
            <a:off x="8682883" y="174886"/>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ntro</a:t>
            </a:r>
          </a:p>
        </p:txBody>
      </p:sp>
      <p:grpSp>
        <p:nvGrpSpPr>
          <p:cNvPr id="2" name="Group 1" descr="arrow pointing to the centre of a target"/>
          <p:cNvGrpSpPr/>
          <p:nvPr/>
        </p:nvGrpSpPr>
        <p:grpSpPr>
          <a:xfrm>
            <a:off x="9177946" y="1094457"/>
            <a:ext cx="1844092" cy="1807210"/>
            <a:chOff x="8515345" y="423154"/>
            <a:chExt cx="2051056" cy="2010035"/>
          </a:xfrm>
        </p:grpSpPr>
        <p:pic>
          <p:nvPicPr>
            <p:cNvPr id="11266" name="Picture 2" descr="arrow pointing to the centre of a targ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5345" y="423154"/>
              <a:ext cx="2051056" cy="201003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V="1">
              <a:off x="8949267" y="1611349"/>
              <a:ext cx="406400" cy="74238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626486" y="3349730"/>
            <a:ext cx="476830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sitar</a:t>
            </a:r>
          </a:p>
        </p:txBody>
      </p:sp>
      <p:sp>
        <p:nvSpPr>
          <p:cNvPr id="18" name="TextBox 17"/>
          <p:cNvSpPr txBox="1"/>
          <p:nvPr/>
        </p:nvSpPr>
        <p:spPr>
          <a:xfrm>
            <a:off x="8890761" y="4245857"/>
            <a:ext cx="2296075"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need]</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00724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268"/>
                                        </p:tgtEl>
                                        <p:attrNameLst>
                                          <p:attrName>style.visibility</p:attrName>
                                        </p:attrNameLst>
                                      </p:cBhvr>
                                      <p:to>
                                        <p:strVal val="visible"/>
                                      </p:to>
                                    </p:set>
                                    <p:animEffect transition="in" filter="fade">
                                      <p:cBhvr>
                                        <p:cTn id="31" dur="500"/>
                                        <p:tgtEl>
                                          <p:spTgt spid="112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4" grpId="0"/>
      <p:bldP spid="17" grpId="0"/>
      <p:bldP spid="22" grpId="0"/>
      <p:bldP spid="15" grpId="0"/>
      <p:bldP spid="20" grpId="0"/>
      <p:bldP spid="8" grpId="0"/>
      <p:bldP spid="10" grpId="0"/>
      <p:bldP spid="13"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24"/>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ce</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4" name="Rounded Rectangle 3" descr="rectangle"/>
          <p:cNvSpPr/>
          <p:nvPr/>
        </p:nvSpPr>
        <p:spPr>
          <a:xfrm>
            <a:off x="4486642" y="1833769"/>
            <a:ext cx="3196166" cy="250912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416055" y="3230194"/>
            <a:ext cx="335989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rca</a:t>
            </a:r>
          </a:p>
        </p:txBody>
      </p:sp>
      <p:sp>
        <p:nvSpPr>
          <p:cNvPr id="14" name="TextBox 13"/>
          <p:cNvSpPr txBox="1"/>
          <p:nvPr/>
        </p:nvSpPr>
        <p:spPr>
          <a:xfrm>
            <a:off x="844203" y="171534"/>
            <a:ext cx="28342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do</a:t>
            </a:r>
            <a:r>
              <a:rPr lang="es-CO" sz="6000" dirty="0">
                <a:solidFill>
                  <a:srgbClr val="E87D1E"/>
                </a:solidFill>
                <a:latin typeface="Century Gothic" panose="020B0502020202020204" pitchFamily="34" charset="0"/>
                <a:cs typeface="Calibri" panose="020F0502020204030204" pitchFamily="34" charset="0"/>
              </a:rPr>
              <a:t>ce</a:t>
            </a:r>
          </a:p>
        </p:txBody>
      </p:sp>
      <p:sp>
        <p:nvSpPr>
          <p:cNvPr id="17" name="TextBox 16"/>
          <p:cNvSpPr txBox="1"/>
          <p:nvPr/>
        </p:nvSpPr>
        <p:spPr>
          <a:xfrm>
            <a:off x="324176" y="3374698"/>
            <a:ext cx="4024835"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sario</a:t>
            </a:r>
          </a:p>
        </p:txBody>
      </p:sp>
      <p:sp>
        <p:nvSpPr>
          <p:cNvPr id="15" name="TextBox 14"/>
          <p:cNvSpPr txBox="1"/>
          <p:nvPr/>
        </p:nvSpPr>
        <p:spPr>
          <a:xfrm>
            <a:off x="4267200" y="4505752"/>
            <a:ext cx="3657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pare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8682883" y="174886"/>
            <a:ext cx="28342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ntro</a:t>
            </a:r>
          </a:p>
        </p:txBody>
      </p:sp>
      <p:sp>
        <p:nvSpPr>
          <p:cNvPr id="13" name="TextBox 12"/>
          <p:cNvSpPr txBox="1"/>
          <p:nvPr/>
        </p:nvSpPr>
        <p:spPr>
          <a:xfrm>
            <a:off x="7626486" y="3349730"/>
            <a:ext cx="476830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ne</a:t>
            </a:r>
            <a:r>
              <a:rPr lang="es-CO" sz="6000" dirty="0">
                <a:solidFill>
                  <a:srgbClr val="E87D1E"/>
                </a:solidFill>
                <a:latin typeface="Century Gothic" panose="020B0502020202020204" pitchFamily="34" charset="0"/>
                <a:cs typeface="Calibri" panose="020F0502020204030204" pitchFamily="34" charset="0"/>
              </a:rPr>
              <a:t>ce</a:t>
            </a:r>
            <a:r>
              <a:rPr lang="es-CO" sz="6000" dirty="0">
                <a:solidFill>
                  <a:srgbClr val="115076"/>
                </a:solidFill>
                <a:latin typeface="Century Gothic" panose="020B0502020202020204" pitchFamily="34" charset="0"/>
                <a:cs typeface="Calibri" panose="020F0502020204030204" pitchFamily="34" charset="0"/>
              </a:rPr>
              <a:t>sitar</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6978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4" grpId="0"/>
      <p:bldP spid="17" grpId="0"/>
      <p:bldP spid="15" grpId="0"/>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Picture 2" descr="green checkmark in a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706" y="2040031"/>
            <a:ext cx="1546588" cy="1546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8891" y="350800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erto</a:t>
            </a:r>
          </a:p>
        </p:txBody>
      </p:sp>
      <p:sp>
        <p:nvSpPr>
          <p:cNvPr id="9" name="TextBox 8"/>
          <p:cNvSpPr txBox="1"/>
          <p:nvPr/>
        </p:nvSpPr>
        <p:spPr>
          <a:xfrm>
            <a:off x="718803" y="147941"/>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ne</a:t>
            </a:r>
          </a:p>
        </p:txBody>
      </p:sp>
      <p:pic>
        <p:nvPicPr>
          <p:cNvPr id="12294" name="Picture 6" descr="popcorn, 3D glasses, and a film roll.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122" y="1183034"/>
            <a:ext cx="2083580" cy="1562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4070" y="3341961"/>
            <a:ext cx="38913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encias</a:t>
            </a:r>
          </a:p>
        </p:txBody>
      </p:sp>
      <p:pic>
        <p:nvPicPr>
          <p:cNvPr id="12296" name="Picture 8" descr="test tub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317" y="4490919"/>
            <a:ext cx="1598819" cy="1631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8891" y="4638407"/>
            <a:ext cx="283421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de</a:t>
            </a:r>
            <a:r>
              <a:rPr lang="es-CO" sz="7200" dirty="0">
                <a:solidFill>
                  <a:srgbClr val="E87D1E"/>
                </a:solidFill>
                <a:latin typeface="Century Gothic" panose="020B0502020202020204" pitchFamily="34" charset="0"/>
                <a:cs typeface="Calibri" panose="020F0502020204030204" pitchFamily="34" charset="0"/>
              </a:rPr>
              <a:t>ci</a:t>
            </a:r>
            <a:r>
              <a:rPr lang="es-CO" sz="7200" dirty="0">
                <a:solidFill>
                  <a:srgbClr val="115076"/>
                </a:solidFill>
                <a:latin typeface="Century Gothic" panose="020B0502020202020204" pitchFamily="34" charset="0"/>
                <a:cs typeface="Calibri" panose="020F0502020204030204" pitchFamily="34" charset="0"/>
              </a:rPr>
              <a:t>r</a:t>
            </a:r>
          </a:p>
        </p:txBody>
      </p:sp>
      <p:sp>
        <p:nvSpPr>
          <p:cNvPr id="15" name="TextBox 14"/>
          <p:cNvSpPr txBox="1"/>
          <p:nvPr/>
        </p:nvSpPr>
        <p:spPr>
          <a:xfrm>
            <a:off x="4492878" y="5612802"/>
            <a:ext cx="3020230"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say; tell]</a:t>
            </a:r>
          </a:p>
        </p:txBody>
      </p:sp>
      <p:sp>
        <p:nvSpPr>
          <p:cNvPr id="10" name="TextBox 9"/>
          <p:cNvSpPr txBox="1"/>
          <p:nvPr/>
        </p:nvSpPr>
        <p:spPr>
          <a:xfrm>
            <a:off x="7917157" y="179392"/>
            <a:ext cx="3984622"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di</a:t>
            </a: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embre</a:t>
            </a:r>
          </a:p>
        </p:txBody>
      </p:sp>
      <p:pic>
        <p:nvPicPr>
          <p:cNvPr id="12298" name="Picture 10" descr="month of Decemb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6547" y="1298741"/>
            <a:ext cx="1730637" cy="14825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2185" y="3321106"/>
            <a:ext cx="371456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udad</a:t>
            </a:r>
          </a:p>
        </p:txBody>
      </p:sp>
      <p:pic>
        <p:nvPicPr>
          <p:cNvPr id="12290" name="Picture 2" descr="month of December"/>
          <p:cNvPicPr>
            <a:picLocks noChangeAspect="1" noChangeArrowheads="1"/>
          </p:cNvPicPr>
          <p:nvPr/>
        </p:nvPicPr>
        <p:blipFill rotWithShape="1">
          <a:blip r:embed="rId7">
            <a:extLst>
              <a:ext uri="{28A0092B-C50C-407E-A947-70E740481C1C}">
                <a14:useLocalDpi xmlns:a14="http://schemas.microsoft.com/office/drawing/2010/main" val="0"/>
              </a:ext>
            </a:extLst>
          </a:blip>
          <a:srcRect b="29810"/>
          <a:stretch/>
        </p:blipFill>
        <p:spPr bwMode="auto">
          <a:xfrm>
            <a:off x="8536199" y="4440455"/>
            <a:ext cx="2649518" cy="16923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4136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500"/>
                                        <p:tgtEl>
                                          <p:spTgt spid="122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298"/>
                                        </p:tgtEl>
                                        <p:attrNameLst>
                                          <p:attrName>style.visibility</p:attrName>
                                        </p:attrNameLst>
                                      </p:cBhvr>
                                      <p:to>
                                        <p:strVal val="visible"/>
                                      </p:to>
                                    </p:set>
                                    <p:animEffect transition="in" filter="fade">
                                      <p:cBhvr>
                                        <p:cTn id="38" dur="500"/>
                                        <p:tgtEl>
                                          <p:spTgt spid="1229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290"/>
                                        </p:tgtEl>
                                        <p:attrNameLst>
                                          <p:attrName>style.visibility</p:attrName>
                                        </p:attrNameLst>
                                      </p:cBhvr>
                                      <p:to>
                                        <p:strVal val="visible"/>
                                      </p:to>
                                    </p:set>
                                    <p:animEffect transition="in" filter="fade">
                                      <p:cBhvr>
                                        <p:cTn id="68"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8" grpId="0"/>
      <p:bldP spid="6" grpId="0"/>
      <p:bldP spid="15" grpId="0"/>
      <p:bldP spid="10"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ci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80700" y="1772536"/>
            <a:ext cx="3196166" cy="286587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678891" y="3508003"/>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erto</a:t>
            </a:r>
          </a:p>
        </p:txBody>
      </p:sp>
      <p:sp>
        <p:nvSpPr>
          <p:cNvPr id="9" name="TextBox 8"/>
          <p:cNvSpPr txBox="1"/>
          <p:nvPr/>
        </p:nvSpPr>
        <p:spPr>
          <a:xfrm>
            <a:off x="718803" y="147941"/>
            <a:ext cx="283421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ne</a:t>
            </a:r>
          </a:p>
        </p:txBody>
      </p:sp>
      <p:sp>
        <p:nvSpPr>
          <p:cNvPr id="8" name="TextBox 7"/>
          <p:cNvSpPr txBox="1"/>
          <p:nvPr/>
        </p:nvSpPr>
        <p:spPr>
          <a:xfrm>
            <a:off x="214070" y="3341961"/>
            <a:ext cx="38913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encias</a:t>
            </a:r>
          </a:p>
        </p:txBody>
      </p:sp>
      <p:sp>
        <p:nvSpPr>
          <p:cNvPr id="6" name="TextBox 5"/>
          <p:cNvSpPr txBox="1"/>
          <p:nvPr/>
        </p:nvSpPr>
        <p:spPr>
          <a:xfrm>
            <a:off x="4678891" y="4638407"/>
            <a:ext cx="283421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de</a:t>
            </a:r>
            <a:r>
              <a:rPr lang="es-CO" sz="7200" dirty="0">
                <a:solidFill>
                  <a:srgbClr val="E87D1E"/>
                </a:solidFill>
                <a:latin typeface="Century Gothic" panose="020B0502020202020204" pitchFamily="34" charset="0"/>
                <a:cs typeface="Calibri" panose="020F0502020204030204" pitchFamily="34" charset="0"/>
              </a:rPr>
              <a:t>ci</a:t>
            </a:r>
            <a:r>
              <a:rPr lang="es-CO" sz="72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7917157" y="179392"/>
            <a:ext cx="3984622"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di</a:t>
            </a: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embre</a:t>
            </a:r>
          </a:p>
        </p:txBody>
      </p:sp>
      <p:sp>
        <p:nvSpPr>
          <p:cNvPr id="7" name="TextBox 6"/>
          <p:cNvSpPr txBox="1"/>
          <p:nvPr/>
        </p:nvSpPr>
        <p:spPr>
          <a:xfrm>
            <a:off x="8052185" y="3321106"/>
            <a:ext cx="371456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ci</a:t>
            </a:r>
            <a:r>
              <a:rPr lang="es-CO" sz="6000" dirty="0">
                <a:solidFill>
                  <a:srgbClr val="115076"/>
                </a:solidFill>
                <a:latin typeface="Century Gothic" panose="020B0502020202020204" pitchFamily="34" charset="0"/>
                <a:cs typeface="Calibri" panose="020F0502020204030204" pitchFamily="34" charset="0"/>
              </a:rPr>
              <a:t>udad</a:t>
            </a:r>
          </a:p>
        </p:txBody>
      </p:sp>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5270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8" grpId="0"/>
      <p:bldP spid="6" grpId="0"/>
      <p:bldP spid="10"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6000" b="1" dirty="0">
                <a:solidFill>
                  <a:srgbClr val="115076"/>
                </a:solidFill>
                <a:latin typeface="Century Gothic" panose="020B0502020202020204" pitchFamily="34" charset="0"/>
                <a:cs typeface="Calibri" panose="020F0502020204030204" pitchFamily="34" charset="0"/>
              </a:rPr>
              <a:t>z</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1" name="Picture 12" descr="no smoking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266" y="1971778"/>
            <a:ext cx="1671468" cy="16714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6130" y="3566680"/>
            <a:ext cx="2133604"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vo</a:t>
            </a:r>
            <a:r>
              <a:rPr lang="es-CO" sz="7200" dirty="0">
                <a:solidFill>
                  <a:srgbClr val="E87D1E"/>
                </a:solidFill>
                <a:latin typeface="Century Gothic" panose="020B0502020202020204" pitchFamily="34" charset="0"/>
                <a:cs typeface="Calibri" panose="020F0502020204030204" pitchFamily="34" charset="0"/>
              </a:rPr>
              <a:t>z</a:t>
            </a:r>
          </a:p>
        </p:txBody>
      </p:sp>
      <p:pic>
        <p:nvPicPr>
          <p:cNvPr id="13314" name="Picture 2" descr="silhouette of a person speak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6" y="1158709"/>
            <a:ext cx="1608575" cy="13887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3991" y="3302010"/>
            <a:ext cx="3280578"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cabe</a:t>
            </a:r>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a</a:t>
            </a:r>
          </a:p>
        </p:txBody>
      </p:sp>
      <p:grpSp>
        <p:nvGrpSpPr>
          <p:cNvPr id="2" name="Group 1" descr="arrow pointing to the top of a man's head"/>
          <p:cNvGrpSpPr/>
          <p:nvPr/>
        </p:nvGrpSpPr>
        <p:grpSpPr>
          <a:xfrm>
            <a:off x="1578333" y="4229124"/>
            <a:ext cx="1412552" cy="1912517"/>
            <a:chOff x="2231048" y="3277091"/>
            <a:chExt cx="1788190" cy="2421110"/>
          </a:xfrm>
        </p:grpSpPr>
        <p:pic>
          <p:nvPicPr>
            <p:cNvPr id="13316" name="Picture 4" descr="arrow pointing to the top of a man's he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1048" y="3799041"/>
              <a:ext cx="1788190" cy="189916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3125143" y="3277091"/>
              <a:ext cx="8620" cy="415855"/>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332723" y="4714674"/>
            <a:ext cx="35604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empe</a:t>
            </a:r>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ar</a:t>
            </a:r>
          </a:p>
        </p:txBody>
      </p:sp>
      <p:sp>
        <p:nvSpPr>
          <p:cNvPr id="16" name="TextBox 15"/>
          <p:cNvSpPr txBox="1"/>
          <p:nvPr/>
        </p:nvSpPr>
        <p:spPr>
          <a:xfrm>
            <a:off x="4542137" y="5517006"/>
            <a:ext cx="2687431"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start]</a:t>
            </a:r>
          </a:p>
        </p:txBody>
      </p:sp>
      <p:sp>
        <p:nvSpPr>
          <p:cNvPr id="8" name="TextBox 7"/>
          <p:cNvSpPr txBox="1"/>
          <p:nvPr/>
        </p:nvSpPr>
        <p:spPr>
          <a:xfrm>
            <a:off x="8717253" y="107253"/>
            <a:ext cx="2192774"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die</a:t>
            </a:r>
            <a:r>
              <a:rPr lang="es-CO" sz="7200" dirty="0">
                <a:solidFill>
                  <a:srgbClr val="E87D1E"/>
                </a:solidFill>
                <a:latin typeface="Century Gothic" panose="020B0502020202020204" pitchFamily="34" charset="0"/>
                <a:cs typeface="Calibri" panose="020F0502020204030204" pitchFamily="34" charset="0"/>
              </a:rPr>
              <a:t>z</a:t>
            </a:r>
          </a:p>
        </p:txBody>
      </p:sp>
      <p:pic>
        <p:nvPicPr>
          <p:cNvPr id="13320" name="Picture 8" descr="the number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3868" y="1228127"/>
            <a:ext cx="1310172" cy="124990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79702" y="3363075"/>
            <a:ext cx="3389702"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apato</a:t>
            </a:r>
          </a:p>
        </p:txBody>
      </p:sp>
      <p:pic>
        <p:nvPicPr>
          <p:cNvPr id="13318" name="Picture 6" descr="tennis shoe"/>
          <p:cNvPicPr>
            <a:picLocks noChangeAspect="1" noChangeArrowheads="1"/>
          </p:cNvPicPr>
          <p:nvPr/>
        </p:nvPicPr>
        <p:blipFill rotWithShape="1">
          <a:blip r:embed="rId7">
            <a:extLst>
              <a:ext uri="{28A0092B-C50C-407E-A947-70E740481C1C}">
                <a14:useLocalDpi xmlns:a14="http://schemas.microsoft.com/office/drawing/2010/main" val="0"/>
              </a:ext>
            </a:extLst>
          </a:blip>
          <a:srcRect l="45531" t="51116"/>
          <a:stretch/>
        </p:blipFill>
        <p:spPr bwMode="auto">
          <a:xfrm>
            <a:off x="8717253" y="4523063"/>
            <a:ext cx="2514600" cy="1173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05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314"/>
                                        </p:tgtEl>
                                        <p:attrNameLst>
                                          <p:attrName>style.visibility</p:attrName>
                                        </p:attrNameLst>
                                      </p:cBhvr>
                                      <p:to>
                                        <p:strVal val="visible"/>
                                      </p:to>
                                    </p:set>
                                    <p:animEffect transition="in" filter="fade">
                                      <p:cBhvr>
                                        <p:cTn id="28" dur="500"/>
                                        <p:tgtEl>
                                          <p:spTgt spid="133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320"/>
                                        </p:tgtEl>
                                        <p:attrNameLst>
                                          <p:attrName>style.visibility</p:attrName>
                                        </p:attrNameLst>
                                      </p:cBhvr>
                                      <p:to>
                                        <p:strVal val="visible"/>
                                      </p:to>
                                    </p:set>
                                    <p:animEffect transition="in" filter="fade">
                                      <p:cBhvr>
                                        <p:cTn id="38" dur="500"/>
                                        <p:tgtEl>
                                          <p:spTgt spid="133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318"/>
                                        </p:tgtEl>
                                        <p:attrNameLst>
                                          <p:attrName>style.visibility</p:attrName>
                                        </p:attrNameLst>
                                      </p:cBhvr>
                                      <p:to>
                                        <p:strVal val="visible"/>
                                      </p:to>
                                    </p:set>
                                    <p:animEffect transition="in" filter="fade">
                                      <p:cBhvr>
                                        <p:cTn id="68"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p:bldP spid="16"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6000" b="1" dirty="0">
                <a:solidFill>
                  <a:srgbClr val="115076"/>
                </a:solidFill>
                <a:latin typeface="Century Gothic" panose="020B0502020202020204" pitchFamily="34" charset="0"/>
                <a:cs typeface="Calibri" panose="020F0502020204030204" pitchFamily="34" charset="0"/>
              </a:rPr>
              <a:t>z</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42137" y="1734378"/>
            <a:ext cx="3065165" cy="2870461"/>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5046130" y="3566680"/>
            <a:ext cx="2133604"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ona</a:t>
            </a:r>
          </a:p>
        </p:txBody>
      </p:sp>
      <p:sp>
        <p:nvSpPr>
          <p:cNvPr id="6" name="TextBox 5"/>
          <p:cNvSpPr txBox="1"/>
          <p:nvPr/>
        </p:nvSpPr>
        <p:spPr>
          <a:xfrm>
            <a:off x="1160221" y="84223"/>
            <a:ext cx="2263977"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vo</a:t>
            </a:r>
            <a:r>
              <a:rPr lang="es-CO" sz="7200" dirty="0">
                <a:solidFill>
                  <a:srgbClr val="E87D1E"/>
                </a:solidFill>
                <a:latin typeface="Century Gothic" panose="020B0502020202020204" pitchFamily="34" charset="0"/>
                <a:cs typeface="Calibri" panose="020F0502020204030204" pitchFamily="34" charset="0"/>
              </a:rPr>
              <a:t>z</a:t>
            </a:r>
          </a:p>
        </p:txBody>
      </p:sp>
      <p:sp>
        <p:nvSpPr>
          <p:cNvPr id="7" name="TextBox 6"/>
          <p:cNvSpPr txBox="1"/>
          <p:nvPr/>
        </p:nvSpPr>
        <p:spPr>
          <a:xfrm>
            <a:off x="833991" y="3302010"/>
            <a:ext cx="3280578"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cabe</a:t>
            </a:r>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a</a:t>
            </a:r>
          </a:p>
        </p:txBody>
      </p:sp>
      <p:sp>
        <p:nvSpPr>
          <p:cNvPr id="9" name="TextBox 8"/>
          <p:cNvSpPr txBox="1"/>
          <p:nvPr/>
        </p:nvSpPr>
        <p:spPr>
          <a:xfrm>
            <a:off x="4332723" y="4714674"/>
            <a:ext cx="356041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empe</a:t>
            </a:r>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ar</a:t>
            </a:r>
          </a:p>
        </p:txBody>
      </p:sp>
      <p:sp>
        <p:nvSpPr>
          <p:cNvPr id="8" name="TextBox 7"/>
          <p:cNvSpPr txBox="1"/>
          <p:nvPr/>
        </p:nvSpPr>
        <p:spPr>
          <a:xfrm>
            <a:off x="8717253" y="107253"/>
            <a:ext cx="2192774" cy="1200329"/>
          </a:xfrm>
          <a:prstGeom prst="rect">
            <a:avLst/>
          </a:prstGeom>
          <a:noFill/>
        </p:spPr>
        <p:txBody>
          <a:bodyPr wrap="square" rtlCol="0">
            <a:spAutoFit/>
          </a:bodyPr>
          <a:lstStyle/>
          <a:p>
            <a:pPr algn="ctr"/>
            <a:r>
              <a:rPr lang="es-CO" sz="7200" dirty="0">
                <a:solidFill>
                  <a:srgbClr val="115076"/>
                </a:solidFill>
                <a:latin typeface="Century Gothic" panose="020B0502020202020204" pitchFamily="34" charset="0"/>
                <a:cs typeface="Calibri" panose="020F0502020204030204" pitchFamily="34" charset="0"/>
              </a:rPr>
              <a:t>die</a:t>
            </a:r>
            <a:r>
              <a:rPr lang="es-CO" sz="7200" dirty="0">
                <a:solidFill>
                  <a:srgbClr val="E87D1E"/>
                </a:solidFill>
                <a:latin typeface="Century Gothic" panose="020B0502020202020204" pitchFamily="34" charset="0"/>
                <a:cs typeface="Calibri" panose="020F0502020204030204" pitchFamily="34" charset="0"/>
              </a:rPr>
              <a:t>z</a:t>
            </a:r>
          </a:p>
        </p:txBody>
      </p:sp>
      <p:sp>
        <p:nvSpPr>
          <p:cNvPr id="10" name="TextBox 9"/>
          <p:cNvSpPr txBox="1"/>
          <p:nvPr/>
        </p:nvSpPr>
        <p:spPr>
          <a:xfrm>
            <a:off x="8279702" y="3363075"/>
            <a:ext cx="3389702"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z</a:t>
            </a:r>
            <a:r>
              <a:rPr lang="es-CO" sz="6000" dirty="0">
                <a:solidFill>
                  <a:srgbClr val="115076"/>
                </a:solidFill>
                <a:latin typeface="Century Gothic" panose="020B0502020202020204" pitchFamily="34" charset="0"/>
                <a:cs typeface="Calibri" panose="020F0502020204030204" pitchFamily="34" charset="0"/>
              </a:rPr>
              <a:t>apato</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7790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9"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1100" b="1" dirty="0">
                <a:solidFill>
                  <a:srgbClr val="115076"/>
                </a:solidFill>
                <a:latin typeface="Century Gothic" panose="020B0502020202020204" pitchFamily="34" charset="0"/>
                <a:cs typeface="Calibri" panose="020F0502020204030204" pitchFamily="34" charset="0"/>
              </a:rPr>
              <a:t>que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89120" y="1861090"/>
            <a:ext cx="3502661" cy="2844265"/>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372738" y="2648356"/>
            <a:ext cx="359156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23" name="TextBox 22"/>
          <p:cNvSpPr txBox="1"/>
          <p:nvPr/>
        </p:nvSpPr>
        <p:spPr>
          <a:xfrm>
            <a:off x="4931873" y="3529529"/>
            <a:ext cx="2526594"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[because]</a:t>
            </a:r>
          </a:p>
        </p:txBody>
      </p:sp>
      <p:sp>
        <p:nvSpPr>
          <p:cNvPr id="9" name="TextBox 8"/>
          <p:cNvSpPr txBox="1"/>
          <p:nvPr/>
        </p:nvSpPr>
        <p:spPr>
          <a:xfrm>
            <a:off x="869327" y="17840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par</a:t>
            </a:r>
            <a:r>
              <a:rPr lang="es-CO" sz="6000" dirty="0">
                <a:solidFill>
                  <a:srgbClr val="E87D1E"/>
                </a:solidFill>
                <a:latin typeface="Century Gothic" panose="020B0502020202020204" pitchFamily="34" charset="0"/>
                <a:cs typeface="Calibri" panose="020F0502020204030204" pitchFamily="34" charset="0"/>
              </a:rPr>
              <a:t>que</a:t>
            </a:r>
          </a:p>
        </p:txBody>
      </p:sp>
      <p:pic>
        <p:nvPicPr>
          <p:cNvPr id="14344" name="Picture 8" descr="a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93" y="1207507"/>
            <a:ext cx="2420721" cy="14685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285" y="3390394"/>
            <a:ext cx="2929470" cy="1015663"/>
          </a:xfrm>
          <a:prstGeom prst="rect">
            <a:avLst/>
          </a:prstGeom>
          <a:noFill/>
        </p:spPr>
        <p:txBody>
          <a:bodyPr wrap="square" rtlCol="0">
            <a:spAutoFit/>
          </a:bodyPr>
          <a:lstStyle/>
          <a:p>
            <a:pPr algn="ctr"/>
            <a:r>
              <a:rPr lang="es-CO" sz="6000" b="1" dirty="0">
                <a:solidFill>
                  <a:srgbClr val="E87D1E"/>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qué</a:t>
            </a:r>
            <a:r>
              <a:rPr lang="es-CO" sz="6000" b="1" dirty="0">
                <a:solidFill>
                  <a:srgbClr val="E87D1E"/>
                </a:solidFill>
                <a:latin typeface="Century Gothic" panose="020B0502020202020204" pitchFamily="34" charset="0"/>
                <a:cs typeface="Calibri" panose="020F0502020204030204" pitchFamily="34" charset="0"/>
              </a:rPr>
              <a:t>?</a:t>
            </a:r>
          </a:p>
        </p:txBody>
      </p:sp>
      <p:pic>
        <p:nvPicPr>
          <p:cNvPr id="21" name="Picture 20" descr="a person with a hand to their ear and a question mark next to their he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155" y="4404428"/>
            <a:ext cx="1694906" cy="1750462"/>
          </a:xfrm>
          <a:prstGeom prst="rect">
            <a:avLst/>
          </a:prstGeom>
        </p:spPr>
      </p:pic>
      <p:sp>
        <p:nvSpPr>
          <p:cNvPr id="10" name="TextBox 9"/>
          <p:cNvSpPr txBox="1"/>
          <p:nvPr/>
        </p:nvSpPr>
        <p:spPr>
          <a:xfrm>
            <a:off x="4325745" y="4820217"/>
            <a:ext cx="354051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dar</a:t>
            </a:r>
          </a:p>
        </p:txBody>
      </p:sp>
      <p:sp>
        <p:nvSpPr>
          <p:cNvPr id="20" name="TextBox 19"/>
          <p:cNvSpPr txBox="1"/>
          <p:nvPr/>
        </p:nvSpPr>
        <p:spPr>
          <a:xfrm>
            <a:off x="4084464" y="5690011"/>
            <a:ext cx="4107470" cy="523220"/>
          </a:xfrm>
          <a:prstGeom prst="rect">
            <a:avLst/>
          </a:prstGeom>
          <a:noFill/>
        </p:spPr>
        <p:txBody>
          <a:bodyPr wrap="square" rtlCol="0">
            <a:spAutoFit/>
          </a:bodyPr>
          <a:lstStyle/>
          <a:p>
            <a:r>
              <a:rPr lang="en-GB" sz="2800" dirty="0">
                <a:solidFill>
                  <a:srgbClr val="115076"/>
                </a:solidFill>
                <a:latin typeface="Century Gothic" panose="020B0502020202020204" pitchFamily="34" charset="0"/>
                <a:cs typeface="Calibri" panose="020F0502020204030204" pitchFamily="34" charset="0"/>
              </a:rPr>
              <a:t>[to meet up; stay; suit]</a:t>
            </a:r>
          </a:p>
        </p:txBody>
      </p:sp>
      <p:sp>
        <p:nvSpPr>
          <p:cNvPr id="8" name="TextBox 7"/>
          <p:cNvSpPr txBox="1"/>
          <p:nvPr/>
        </p:nvSpPr>
        <p:spPr>
          <a:xfrm>
            <a:off x="8122354" y="189384"/>
            <a:ext cx="3911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pe</a:t>
            </a: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ño</a:t>
            </a:r>
          </a:p>
        </p:txBody>
      </p:sp>
      <p:grpSp>
        <p:nvGrpSpPr>
          <p:cNvPr id="3" name="Group 2" descr="an elephant and an arrow pointing to the ant. "/>
          <p:cNvGrpSpPr/>
          <p:nvPr/>
        </p:nvGrpSpPr>
        <p:grpSpPr>
          <a:xfrm>
            <a:off x="8793764" y="1404884"/>
            <a:ext cx="2338227" cy="1487010"/>
            <a:chOff x="7943199" y="3138918"/>
            <a:chExt cx="2481308" cy="1578003"/>
          </a:xfrm>
        </p:grpSpPr>
        <p:pic>
          <p:nvPicPr>
            <p:cNvPr id="14338" name="Picture 2" descr="the a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3199" y="4402667"/>
              <a:ext cx="400424" cy="285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he elepha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43623" y="3138918"/>
              <a:ext cx="2080884" cy="15780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8148662" y="3548679"/>
              <a:ext cx="0" cy="758479"/>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8688102" y="338876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rer</a:t>
            </a:r>
          </a:p>
        </p:txBody>
      </p:sp>
      <p:sp>
        <p:nvSpPr>
          <p:cNvPr id="18" name="TextBox 17"/>
          <p:cNvSpPr txBox="1"/>
          <p:nvPr/>
        </p:nvSpPr>
        <p:spPr>
          <a:xfrm>
            <a:off x="9061658" y="4332107"/>
            <a:ext cx="2263758"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[to want]</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5534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fade">
                                      <p:cBhvr>
                                        <p:cTn id="28" dur="500"/>
                                        <p:tgtEl>
                                          <p:spTgt spid="143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23" grpId="0"/>
      <p:bldP spid="9" grpId="0"/>
      <p:bldP spid="11" grpId="0"/>
      <p:bldP spid="10" grpId="0"/>
      <p:bldP spid="20" grpId="0"/>
      <p:bldP spid="8" grpId="0"/>
      <p:bldP spid="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1100" b="1" dirty="0">
                <a:solidFill>
                  <a:srgbClr val="115076"/>
                </a:solidFill>
                <a:latin typeface="Century Gothic" panose="020B0502020202020204" pitchFamily="34" charset="0"/>
                <a:cs typeface="Calibri" panose="020F0502020204030204" pitchFamily="34" charset="0"/>
              </a:rPr>
              <a:t>que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89120" y="1861090"/>
            <a:ext cx="3502661" cy="2844265"/>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372738" y="2648356"/>
            <a:ext cx="359156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9" name="TextBox 8"/>
          <p:cNvSpPr txBox="1"/>
          <p:nvPr/>
        </p:nvSpPr>
        <p:spPr>
          <a:xfrm>
            <a:off x="869327" y="17840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par</a:t>
            </a:r>
            <a:r>
              <a:rPr lang="es-CO" sz="6000" dirty="0">
                <a:solidFill>
                  <a:srgbClr val="E87D1E"/>
                </a:solidFill>
                <a:latin typeface="Century Gothic" panose="020B0502020202020204" pitchFamily="34" charset="0"/>
                <a:cs typeface="Calibri" panose="020F0502020204030204" pitchFamily="34" charset="0"/>
              </a:rPr>
              <a:t>que</a:t>
            </a:r>
          </a:p>
        </p:txBody>
      </p:sp>
      <p:sp>
        <p:nvSpPr>
          <p:cNvPr id="11" name="TextBox 10"/>
          <p:cNvSpPr txBox="1"/>
          <p:nvPr/>
        </p:nvSpPr>
        <p:spPr>
          <a:xfrm>
            <a:off x="541285" y="3390394"/>
            <a:ext cx="2929470" cy="1015663"/>
          </a:xfrm>
          <a:prstGeom prst="rect">
            <a:avLst/>
          </a:prstGeom>
          <a:noFill/>
        </p:spPr>
        <p:txBody>
          <a:bodyPr wrap="square" rtlCol="0">
            <a:spAutoFit/>
          </a:bodyPr>
          <a:lstStyle/>
          <a:p>
            <a:pPr algn="ctr"/>
            <a:r>
              <a:rPr lang="es-CO" sz="6000" b="1" dirty="0">
                <a:solidFill>
                  <a:srgbClr val="E87D1E"/>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qué</a:t>
            </a:r>
            <a:r>
              <a:rPr lang="es-CO" sz="6000" b="1" dirty="0">
                <a:solidFill>
                  <a:srgbClr val="E87D1E"/>
                </a:solidFill>
                <a:latin typeface="Century Gothic" panose="020B0502020202020204" pitchFamily="34" charset="0"/>
                <a:cs typeface="Calibri" panose="020F0502020204030204" pitchFamily="34" charset="0"/>
              </a:rPr>
              <a:t>?</a:t>
            </a:r>
          </a:p>
        </p:txBody>
      </p:sp>
      <p:sp>
        <p:nvSpPr>
          <p:cNvPr id="10" name="TextBox 9"/>
          <p:cNvSpPr txBox="1"/>
          <p:nvPr/>
        </p:nvSpPr>
        <p:spPr>
          <a:xfrm>
            <a:off x="4325745" y="4820217"/>
            <a:ext cx="354051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dar</a:t>
            </a:r>
          </a:p>
        </p:txBody>
      </p:sp>
      <p:sp>
        <p:nvSpPr>
          <p:cNvPr id="8" name="TextBox 7"/>
          <p:cNvSpPr txBox="1"/>
          <p:nvPr/>
        </p:nvSpPr>
        <p:spPr>
          <a:xfrm>
            <a:off x="8122354" y="189384"/>
            <a:ext cx="391160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pe</a:t>
            </a: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ño</a:t>
            </a:r>
          </a:p>
        </p:txBody>
      </p:sp>
      <p:sp>
        <p:nvSpPr>
          <p:cNvPr id="7" name="TextBox 6"/>
          <p:cNvSpPr txBox="1"/>
          <p:nvPr/>
        </p:nvSpPr>
        <p:spPr>
          <a:xfrm>
            <a:off x="8688102" y="338876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que</a:t>
            </a:r>
            <a:r>
              <a:rPr lang="es-CO" sz="6000" dirty="0">
                <a:solidFill>
                  <a:srgbClr val="115076"/>
                </a:solidFill>
                <a:latin typeface="Century Gothic" panose="020B0502020202020204" pitchFamily="34" charset="0"/>
                <a:cs typeface="Calibri" panose="020F0502020204030204" pitchFamily="34" charset="0"/>
              </a:rPr>
              <a:t>rer</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9518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11" grpId="0"/>
      <p:bldP spid="10" grpId="0"/>
      <p:bldP spid="8"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1100" b="1" dirty="0">
                <a:solidFill>
                  <a:srgbClr val="115076"/>
                </a:solidFill>
                <a:latin typeface="Century Gothic" panose="020B0502020202020204" pitchFamily="34" charset="0"/>
                <a:cs typeface="Calibri" panose="020F0502020204030204" pitchFamily="34" charset="0"/>
              </a:rPr>
              <a:t>qui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09310" y="1761423"/>
            <a:ext cx="3439596" cy="210713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506591" y="1879178"/>
            <a:ext cx="3178817" cy="1200329"/>
          </a:xfrm>
          <a:prstGeom prst="rect">
            <a:avLst/>
          </a:prstGeom>
          <a:noFill/>
        </p:spPr>
        <p:txBody>
          <a:bodyPr wrap="square" rtlCol="0">
            <a:spAutoFit/>
          </a:bodyPr>
          <a:lstStyle/>
          <a:p>
            <a:r>
              <a:rPr lang="es-CO" sz="7200" dirty="0">
                <a:solidFill>
                  <a:srgbClr val="E87D1E"/>
                </a:solidFill>
                <a:latin typeface="Century Gothic" panose="020B0502020202020204" pitchFamily="34" charset="0"/>
                <a:cs typeface="Calibri" panose="020F0502020204030204" pitchFamily="34" charset="0"/>
              </a:rPr>
              <a:t>qui</a:t>
            </a:r>
            <a:r>
              <a:rPr lang="es-CO" sz="7200" dirty="0">
                <a:solidFill>
                  <a:srgbClr val="115076"/>
                </a:solidFill>
                <a:latin typeface="Century Gothic" panose="020B0502020202020204" pitchFamily="34" charset="0"/>
                <a:cs typeface="Calibri" panose="020F0502020204030204" pitchFamily="34" charset="0"/>
              </a:rPr>
              <a:t>ero</a:t>
            </a:r>
          </a:p>
        </p:txBody>
      </p:sp>
      <p:sp>
        <p:nvSpPr>
          <p:cNvPr id="15" name="TextBox 14"/>
          <p:cNvSpPr txBox="1"/>
          <p:nvPr/>
        </p:nvSpPr>
        <p:spPr>
          <a:xfrm>
            <a:off x="4868779" y="3012151"/>
            <a:ext cx="2454442"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[I want…]</a:t>
            </a:r>
          </a:p>
        </p:txBody>
      </p:sp>
      <p:sp>
        <p:nvSpPr>
          <p:cNvPr id="10" name="TextBox 9"/>
          <p:cNvSpPr txBox="1"/>
          <p:nvPr/>
        </p:nvSpPr>
        <p:spPr>
          <a:xfrm>
            <a:off x="561188" y="237929"/>
            <a:ext cx="3615267"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iz</a:t>
            </a: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erda</a:t>
            </a:r>
          </a:p>
        </p:txBody>
      </p:sp>
      <p:pic>
        <p:nvPicPr>
          <p:cNvPr id="15364" name="Picture 4" descr="arrow pointing to the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227" y="1203875"/>
            <a:ext cx="1494362" cy="12502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7627" y="3388256"/>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nce</a:t>
            </a:r>
          </a:p>
        </p:txBody>
      </p:sp>
      <p:pic>
        <p:nvPicPr>
          <p:cNvPr id="15362" name="Picture 2" descr="the number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181" y="4483053"/>
            <a:ext cx="1438853" cy="136662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86303" y="3868554"/>
            <a:ext cx="301939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e</a:t>
            </a: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po</a:t>
            </a:r>
          </a:p>
        </p:txBody>
      </p:sp>
      <p:pic>
        <p:nvPicPr>
          <p:cNvPr id="15366" name="Picture 6" descr="two people ro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516" y="4884217"/>
            <a:ext cx="2028824" cy="13457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75433" y="188212"/>
            <a:ext cx="4296211"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tran</a:t>
            </a:r>
            <a:r>
              <a:rPr lang="es-CO" sz="6000" dirty="0">
                <a:solidFill>
                  <a:srgbClr val="E87D1E"/>
                </a:solidFill>
                <a:latin typeface="Century Gothic" panose="020B0502020202020204" pitchFamily="34" charset="0"/>
                <a:cs typeface="Calibri" panose="020F0502020204030204" pitchFamily="34" charset="0"/>
              </a:rPr>
              <a:t>qui</a:t>
            </a:r>
            <a:r>
              <a:rPr lang="es-CO" sz="6000" dirty="0">
                <a:latin typeface="Century Gothic" panose="020B0502020202020204" pitchFamily="34" charset="0"/>
                <a:cs typeface="Calibri" panose="020F0502020204030204" pitchFamily="34" charset="0"/>
              </a:rPr>
              <a:t>lo</a:t>
            </a:r>
          </a:p>
        </p:txBody>
      </p:sp>
      <p:pic>
        <p:nvPicPr>
          <p:cNvPr id="15368" name="Picture 8" descr="face with a finger to their l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4934" y="1203875"/>
            <a:ext cx="1171708" cy="1414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27462" y="3388255"/>
            <a:ext cx="3344819" cy="1015663"/>
          </a:xfrm>
          <a:prstGeom prst="rect">
            <a:avLst/>
          </a:prstGeom>
          <a:noFill/>
        </p:spPr>
        <p:txBody>
          <a:bodyPr wrap="square" rtlCol="0">
            <a:spAutoFit/>
          </a:bodyPr>
          <a:lstStyle/>
          <a:p>
            <a:pPr algn="ctr"/>
            <a:r>
              <a:rPr lang="es-CO" sz="6000" b="1" dirty="0">
                <a:solidFill>
                  <a:srgbClr val="115076"/>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én</a:t>
            </a:r>
            <a:r>
              <a:rPr lang="es-CO" sz="6000" b="1" dirty="0">
                <a:solidFill>
                  <a:srgbClr val="115076"/>
                </a:solidFill>
                <a:latin typeface="Century Gothic" panose="020B0502020202020204" pitchFamily="34" charset="0"/>
                <a:cs typeface="Calibri" panose="020F0502020204030204" pitchFamily="34" charset="0"/>
              </a:rPr>
              <a:t>?</a:t>
            </a:r>
          </a:p>
        </p:txBody>
      </p:sp>
      <p:pic>
        <p:nvPicPr>
          <p:cNvPr id="15370" name="Picture 10" descr="silhouette of a man with a question 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7239" y="4527695"/>
            <a:ext cx="1365264" cy="12919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9281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fade">
                                      <p:cBhvr>
                                        <p:cTn id="28" dur="500"/>
                                        <p:tgtEl>
                                          <p:spTgt spid="153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368"/>
                                        </p:tgtEl>
                                        <p:attrNameLst>
                                          <p:attrName>style.visibility</p:attrName>
                                        </p:attrNameLst>
                                      </p:cBhvr>
                                      <p:to>
                                        <p:strVal val="visible"/>
                                      </p:to>
                                    </p:set>
                                    <p:animEffect transition="in" filter="fade">
                                      <p:cBhvr>
                                        <p:cTn id="38" dur="500"/>
                                        <p:tgtEl>
                                          <p:spTgt spid="1536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362"/>
                                        </p:tgtEl>
                                        <p:attrNameLst>
                                          <p:attrName>style.visibility</p:attrName>
                                        </p:attrNameLst>
                                      </p:cBhvr>
                                      <p:to>
                                        <p:strVal val="visible"/>
                                      </p:to>
                                    </p:set>
                                    <p:animEffect transition="in" filter="fade">
                                      <p:cBhvr>
                                        <p:cTn id="48" dur="500"/>
                                        <p:tgtEl>
                                          <p:spTgt spid="1536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5366"/>
                                        </p:tgtEl>
                                        <p:attrNameLst>
                                          <p:attrName>style.visibility</p:attrName>
                                        </p:attrNameLst>
                                      </p:cBhvr>
                                      <p:to>
                                        <p:strVal val="visible"/>
                                      </p:to>
                                    </p:set>
                                    <p:animEffect transition="in" filter="fade">
                                      <p:cBhvr>
                                        <p:cTn id="58" dur="500"/>
                                        <p:tgtEl>
                                          <p:spTgt spid="1536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370"/>
                                        </p:tgtEl>
                                        <p:attrNameLst>
                                          <p:attrName>style.visibility</p:attrName>
                                        </p:attrNameLst>
                                      </p:cBhvr>
                                      <p:to>
                                        <p:strVal val="visible"/>
                                      </p:to>
                                    </p:set>
                                    <p:animEffect transition="in" filter="fade">
                                      <p:cBhvr>
                                        <p:cTn id="68"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5" grpId="0"/>
      <p:bldP spid="10" grpId="0"/>
      <p:bldP spid="7" grpId="0"/>
      <p:bldP spid="11" grpId="0"/>
      <p:bldP spid="1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pic>
        <p:nvPicPr>
          <p:cNvPr id="14" name="Picture 2" descr="eleph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804" y="2131515"/>
            <a:ext cx="1705651" cy="1293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01041" y="3538094"/>
            <a:ext cx="3615910"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fant</a:t>
            </a:r>
            <a:r>
              <a:rPr lang="en-GB" sz="6000" dirty="0">
                <a:solidFill>
                  <a:srgbClr val="E87D1E"/>
                </a:solidFill>
                <a:latin typeface="Century Gothic" panose="020B0502020202020204" pitchFamily="34" charset="0"/>
                <a:cs typeface="Calibri" panose="020F0502020204030204" pitchFamily="34" charset="0"/>
              </a:rPr>
              <a:t>e</a:t>
            </a:r>
          </a:p>
        </p:txBody>
      </p:sp>
      <p:sp>
        <p:nvSpPr>
          <p:cNvPr id="11" name="TextBox 10"/>
          <p:cNvSpPr txBox="1"/>
          <p:nvPr/>
        </p:nvSpPr>
        <p:spPr>
          <a:xfrm>
            <a:off x="1043513" y="176303"/>
            <a:ext cx="274335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pap</a:t>
            </a:r>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l</a:t>
            </a:r>
          </a:p>
        </p:txBody>
      </p:sp>
      <p:pic>
        <p:nvPicPr>
          <p:cNvPr id="3074" name="Picture 2" descr="blank pap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4694" y="1318206"/>
            <a:ext cx="1209746" cy="16266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029" y="3424966"/>
            <a:ext cx="3639872"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spalda</a:t>
            </a:r>
          </a:p>
        </p:txBody>
      </p:sp>
      <p:grpSp>
        <p:nvGrpSpPr>
          <p:cNvPr id="5" name="Group 4" descr="back of woman with an arrow pointing to her back"/>
          <p:cNvGrpSpPr/>
          <p:nvPr/>
        </p:nvGrpSpPr>
        <p:grpSpPr>
          <a:xfrm>
            <a:off x="1875104" y="4440630"/>
            <a:ext cx="701478" cy="1513636"/>
            <a:chOff x="1814000" y="4169634"/>
            <a:chExt cx="881663" cy="1902436"/>
          </a:xfrm>
        </p:grpSpPr>
        <p:pic>
          <p:nvPicPr>
            <p:cNvPr id="3076" name="Picture 4" descr="back of woman with an arrow pointing to her 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4000" y="4169634"/>
              <a:ext cx="489478" cy="190243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descr="arrow"/>
            <p:cNvCxnSpPr/>
            <p:nvPr/>
          </p:nvCxnSpPr>
          <p:spPr>
            <a:xfrm flipH="1" flipV="1">
              <a:off x="2071912" y="4751926"/>
              <a:ext cx="623751" cy="761443"/>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5077307" y="4620408"/>
            <a:ext cx="2219811"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star</a:t>
            </a:r>
          </a:p>
        </p:txBody>
      </p:sp>
      <p:sp>
        <p:nvSpPr>
          <p:cNvPr id="17" name="Rectangle 16"/>
          <p:cNvSpPr/>
          <p:nvPr/>
        </p:nvSpPr>
        <p:spPr>
          <a:xfrm>
            <a:off x="5202233" y="5473242"/>
            <a:ext cx="1710726" cy="646331"/>
          </a:xfrm>
          <a:prstGeom prst="rect">
            <a:avLst/>
          </a:prstGeom>
        </p:spPr>
        <p:txBody>
          <a:bodyPr wrap="none">
            <a:spAutoFit/>
          </a:bodyPr>
          <a:lstStyle/>
          <a:p>
            <a:pPr algn="ctr"/>
            <a:r>
              <a:rPr lang="en-GB" sz="3600" dirty="0">
                <a:solidFill>
                  <a:srgbClr val="115076"/>
                </a:solidFill>
                <a:latin typeface="Century Gothic" panose="020B0502020202020204" pitchFamily="34" charset="0"/>
              </a:rPr>
              <a:t>[to be]</a:t>
            </a:r>
          </a:p>
        </p:txBody>
      </p:sp>
      <p:sp>
        <p:nvSpPr>
          <p:cNvPr id="9" name="TextBox 8"/>
          <p:cNvSpPr txBox="1"/>
          <p:nvPr/>
        </p:nvSpPr>
        <p:spPr>
          <a:xfrm>
            <a:off x="9556918" y="176302"/>
            <a:ext cx="1379859"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n</a:t>
            </a:r>
          </a:p>
        </p:txBody>
      </p:sp>
      <p:pic>
        <p:nvPicPr>
          <p:cNvPr id="13" name="Picture 12" descr="box with an arrow pointing into i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2588" y="1347602"/>
            <a:ext cx="2021192" cy="1704539"/>
          </a:xfrm>
          <a:prstGeom prst="rect">
            <a:avLst/>
          </a:prstGeom>
        </p:spPr>
      </p:pic>
      <p:sp>
        <p:nvSpPr>
          <p:cNvPr id="15" name="Down Arrow 14" descr="orange arrow"/>
          <p:cNvSpPr/>
          <p:nvPr/>
        </p:nvSpPr>
        <p:spPr>
          <a:xfrm>
            <a:off x="9783736" y="1314389"/>
            <a:ext cx="627018" cy="1092199"/>
          </a:xfrm>
          <a:prstGeom prst="downArrow">
            <a:avLst/>
          </a:prstGeom>
          <a:solidFill>
            <a:srgbClr val="E87D1E"/>
          </a:solidFill>
          <a:ln>
            <a:solidFill>
              <a:srgbClr val="E87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758444" y="3907745"/>
            <a:ext cx="29768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E87D1E"/>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n</a:t>
            </a:r>
            <a:r>
              <a:rPr lang="en-GB" sz="6000" dirty="0" err="1">
                <a:solidFill>
                  <a:srgbClr val="E87D1E"/>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 name="TextBox 1"/>
          <p:cNvSpPr txBox="1"/>
          <p:nvPr/>
        </p:nvSpPr>
        <p:spPr>
          <a:xfrm>
            <a:off x="9121578" y="4826911"/>
            <a:ext cx="2250535" cy="646331"/>
          </a:xfrm>
          <a:prstGeom prst="rect">
            <a:avLst/>
          </a:prstGeom>
          <a:noFill/>
        </p:spPr>
        <p:txBody>
          <a:bodyPr wrap="square" rtlCol="0">
            <a:spAutoFit/>
          </a:bodyPr>
          <a:lstStyle/>
          <a:p>
            <a:r>
              <a:rPr lang="en-GB" sz="3600" dirty="0">
                <a:solidFill>
                  <a:srgbClr val="115076"/>
                </a:solidFill>
                <a:latin typeface="Century Gothic" panose="020B0502020202020204" pitchFamily="34" charset="0"/>
                <a:cs typeface="Calibri" panose="020F0502020204030204" pitchFamily="34" charset="0"/>
              </a:rPr>
              <a:t>[to have]</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6495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11" grpId="0"/>
      <p:bldP spid="12" grpId="0"/>
      <p:bldP spid="10" grpId="0"/>
      <p:bldP spid="17" grpId="0"/>
      <p:bldP spid="9" grpId="0"/>
      <p:bldP spid="15" grpId="0" animBg="1"/>
      <p:bldP spid="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1100" b="1" dirty="0">
                <a:solidFill>
                  <a:srgbClr val="115076"/>
                </a:solidFill>
                <a:latin typeface="Century Gothic" panose="020B0502020202020204" pitchFamily="34" charset="0"/>
                <a:cs typeface="Calibri" panose="020F0502020204030204" pitchFamily="34" charset="0"/>
              </a:rPr>
              <a:t>qui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09310" y="1761423"/>
            <a:ext cx="3439596" cy="210713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506591" y="1879178"/>
            <a:ext cx="3178817" cy="1200329"/>
          </a:xfrm>
          <a:prstGeom prst="rect">
            <a:avLst/>
          </a:prstGeom>
          <a:noFill/>
        </p:spPr>
        <p:txBody>
          <a:bodyPr wrap="square" rtlCol="0">
            <a:spAutoFit/>
          </a:bodyPr>
          <a:lstStyle/>
          <a:p>
            <a:r>
              <a:rPr lang="es-CO" sz="7200" dirty="0">
                <a:solidFill>
                  <a:srgbClr val="E87D1E"/>
                </a:solidFill>
                <a:latin typeface="Century Gothic" panose="020B0502020202020204" pitchFamily="34" charset="0"/>
                <a:cs typeface="Calibri" panose="020F0502020204030204" pitchFamily="34" charset="0"/>
              </a:rPr>
              <a:t>qui</a:t>
            </a:r>
            <a:r>
              <a:rPr lang="es-CO" sz="7200" dirty="0">
                <a:solidFill>
                  <a:srgbClr val="115076"/>
                </a:solidFill>
                <a:latin typeface="Century Gothic" panose="020B0502020202020204" pitchFamily="34" charset="0"/>
                <a:cs typeface="Calibri" panose="020F0502020204030204" pitchFamily="34" charset="0"/>
              </a:rPr>
              <a:t>ero</a:t>
            </a:r>
          </a:p>
        </p:txBody>
      </p:sp>
      <p:sp>
        <p:nvSpPr>
          <p:cNvPr id="10" name="TextBox 9"/>
          <p:cNvSpPr txBox="1"/>
          <p:nvPr/>
        </p:nvSpPr>
        <p:spPr>
          <a:xfrm>
            <a:off x="561188" y="237929"/>
            <a:ext cx="3615267"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iz</a:t>
            </a: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erda</a:t>
            </a:r>
          </a:p>
        </p:txBody>
      </p:sp>
      <p:sp>
        <p:nvSpPr>
          <p:cNvPr id="7" name="TextBox 6"/>
          <p:cNvSpPr txBox="1"/>
          <p:nvPr/>
        </p:nvSpPr>
        <p:spPr>
          <a:xfrm>
            <a:off x="637627" y="3388256"/>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nce</a:t>
            </a:r>
          </a:p>
        </p:txBody>
      </p:sp>
      <p:sp>
        <p:nvSpPr>
          <p:cNvPr id="11" name="TextBox 10"/>
          <p:cNvSpPr txBox="1"/>
          <p:nvPr/>
        </p:nvSpPr>
        <p:spPr>
          <a:xfrm>
            <a:off x="4586303" y="3868554"/>
            <a:ext cx="301939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e</a:t>
            </a: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po</a:t>
            </a:r>
          </a:p>
        </p:txBody>
      </p:sp>
      <p:sp>
        <p:nvSpPr>
          <p:cNvPr id="13" name="TextBox 12"/>
          <p:cNvSpPr txBox="1"/>
          <p:nvPr/>
        </p:nvSpPr>
        <p:spPr>
          <a:xfrm>
            <a:off x="7775433" y="188212"/>
            <a:ext cx="4296211"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tran</a:t>
            </a:r>
            <a:r>
              <a:rPr lang="es-CO" sz="6000" dirty="0">
                <a:solidFill>
                  <a:srgbClr val="E87D1E"/>
                </a:solidFill>
                <a:latin typeface="Century Gothic" panose="020B0502020202020204" pitchFamily="34" charset="0"/>
                <a:cs typeface="Calibri" panose="020F0502020204030204" pitchFamily="34" charset="0"/>
              </a:rPr>
              <a:t>qui</a:t>
            </a:r>
            <a:r>
              <a:rPr lang="es-CO" sz="6000" dirty="0">
                <a:latin typeface="Century Gothic" panose="020B0502020202020204" pitchFamily="34" charset="0"/>
                <a:cs typeface="Calibri" panose="020F0502020204030204" pitchFamily="34" charset="0"/>
              </a:rPr>
              <a:t>lo</a:t>
            </a:r>
          </a:p>
        </p:txBody>
      </p:sp>
      <p:sp>
        <p:nvSpPr>
          <p:cNvPr id="6" name="TextBox 5"/>
          <p:cNvSpPr txBox="1"/>
          <p:nvPr/>
        </p:nvSpPr>
        <p:spPr>
          <a:xfrm>
            <a:off x="8327462" y="3388255"/>
            <a:ext cx="3344819" cy="1015663"/>
          </a:xfrm>
          <a:prstGeom prst="rect">
            <a:avLst/>
          </a:prstGeom>
          <a:noFill/>
        </p:spPr>
        <p:txBody>
          <a:bodyPr wrap="square" rtlCol="0">
            <a:spAutoFit/>
          </a:bodyPr>
          <a:lstStyle/>
          <a:p>
            <a:pPr algn="ctr"/>
            <a:r>
              <a:rPr lang="es-CO" sz="6000" b="1" dirty="0">
                <a:solidFill>
                  <a:srgbClr val="115076"/>
                </a:solidFill>
                <a:latin typeface="Century Gothic" panose="020B0502020202020204" pitchFamily="34" charset="0"/>
                <a:cs typeface="Calibri" panose="020F0502020204030204" pitchFamily="34" charset="0"/>
              </a:rPr>
              <a:t>¿</a:t>
            </a:r>
            <a:r>
              <a:rPr lang="es-CO" sz="6000" dirty="0">
                <a:solidFill>
                  <a:srgbClr val="E87D1E"/>
                </a:solidFill>
                <a:latin typeface="Century Gothic" panose="020B0502020202020204" pitchFamily="34" charset="0"/>
                <a:cs typeface="Calibri" panose="020F0502020204030204" pitchFamily="34" charset="0"/>
              </a:rPr>
              <a:t>qui</a:t>
            </a:r>
            <a:r>
              <a:rPr lang="es-CO" sz="6000" dirty="0">
                <a:solidFill>
                  <a:srgbClr val="115076"/>
                </a:solidFill>
                <a:latin typeface="Century Gothic" panose="020B0502020202020204" pitchFamily="34" charset="0"/>
                <a:cs typeface="Calibri" panose="020F0502020204030204" pitchFamily="34" charset="0"/>
              </a:rPr>
              <a:t>én</a:t>
            </a:r>
            <a:r>
              <a:rPr lang="es-CO" sz="6000" b="1" dirty="0">
                <a:solidFill>
                  <a:srgbClr val="115076"/>
                </a:solidFill>
                <a:latin typeface="Century Gothic" panose="020B0502020202020204" pitchFamily="34" charset="0"/>
                <a:cs typeface="Calibri" panose="020F0502020204030204" pitchFamily="34" charset="0"/>
              </a:rPr>
              <a:t>?</a:t>
            </a:r>
          </a:p>
        </p:txBody>
      </p:sp>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939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p:bldP spid="7" grpId="0"/>
      <p:bldP spid="11" grpId="0"/>
      <p:bldP spid="13"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16083" y="72659"/>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ga</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4" name="Rounded Rectangle 3" descr="rectangle"/>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Picture 12" descr="raised f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420" y="2037232"/>
            <a:ext cx="898679" cy="14301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heckered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953" y="2141461"/>
            <a:ext cx="1181480" cy="12119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60215" y="334762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nar</a:t>
            </a:r>
          </a:p>
        </p:txBody>
      </p:sp>
      <p:sp>
        <p:nvSpPr>
          <p:cNvPr id="11" name="TextBox 10"/>
          <p:cNvSpPr txBox="1"/>
          <p:nvPr/>
        </p:nvSpPr>
        <p:spPr>
          <a:xfrm>
            <a:off x="496256" y="135725"/>
            <a:ext cx="332324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re</a:t>
            </a: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lo</a:t>
            </a:r>
          </a:p>
        </p:txBody>
      </p:sp>
      <p:pic>
        <p:nvPicPr>
          <p:cNvPr id="16388" name="Picture 4" descr="a presen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4" y="1277831"/>
            <a:ext cx="2053733" cy="1512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8533" y="3395440"/>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to</a:t>
            </a:r>
          </a:p>
        </p:txBody>
      </p:sp>
      <p:pic>
        <p:nvPicPr>
          <p:cNvPr id="16386" name="Picture 2" descr="c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083" y="4360472"/>
            <a:ext cx="2022229" cy="15166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33618" y="4610977"/>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lu</a:t>
            </a: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r</a:t>
            </a:r>
          </a:p>
        </p:txBody>
      </p:sp>
      <p:sp>
        <p:nvSpPr>
          <p:cNvPr id="17" name="TextBox 16"/>
          <p:cNvSpPr txBox="1"/>
          <p:nvPr/>
        </p:nvSpPr>
        <p:spPr>
          <a:xfrm>
            <a:off x="5098914" y="5491776"/>
            <a:ext cx="1998878"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[place]</a:t>
            </a:r>
          </a:p>
        </p:txBody>
      </p:sp>
      <p:sp>
        <p:nvSpPr>
          <p:cNvPr id="10" name="TextBox 9"/>
          <p:cNvSpPr txBox="1"/>
          <p:nvPr/>
        </p:nvSpPr>
        <p:spPr>
          <a:xfrm>
            <a:off x="8486271" y="184064"/>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ju</a:t>
            </a: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r</a:t>
            </a:r>
          </a:p>
        </p:txBody>
      </p:sp>
      <p:pic>
        <p:nvPicPr>
          <p:cNvPr id="16390" name="Picture 6" descr="man playing racket spor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6739" y="1274350"/>
            <a:ext cx="1634714" cy="14695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68102" y="3352012"/>
            <a:ext cx="2731339"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ami</a:t>
            </a:r>
            <a:r>
              <a:rPr lang="es-CO" sz="6000" dirty="0">
                <a:solidFill>
                  <a:srgbClr val="E87D1E"/>
                </a:solidFill>
                <a:latin typeface="Century Gothic" panose="020B0502020202020204" pitchFamily="34" charset="0"/>
                <a:cs typeface="Calibri" panose="020F0502020204030204" pitchFamily="34" charset="0"/>
              </a:rPr>
              <a:t>ga</a:t>
            </a:r>
          </a:p>
        </p:txBody>
      </p:sp>
      <p:grpSp>
        <p:nvGrpSpPr>
          <p:cNvPr id="2" name="Group 1" descr="girl in the middle of two boys with an arrow pointing towards her"/>
          <p:cNvGrpSpPr/>
          <p:nvPr/>
        </p:nvGrpSpPr>
        <p:grpSpPr>
          <a:xfrm>
            <a:off x="9272427" y="4251102"/>
            <a:ext cx="1522693" cy="1735411"/>
            <a:chOff x="8170335" y="3214515"/>
            <a:chExt cx="2017035" cy="2298812"/>
          </a:xfrm>
        </p:grpSpPr>
        <p:pic>
          <p:nvPicPr>
            <p:cNvPr id="13" name="Picture 12" descr="girl in the middle of two boys with an arrow pointing towards her"/>
            <p:cNvPicPr>
              <a:picLocks noChangeAspect="1"/>
            </p:cNvPicPr>
            <p:nvPr/>
          </p:nvPicPr>
          <p:blipFill rotWithShape="1">
            <a:blip r:embed="rId8"/>
            <a:srcRect l="29619" t="17389" r="58968" b="59483"/>
            <a:stretch/>
          </p:blipFill>
          <p:spPr>
            <a:xfrm>
              <a:off x="8170335" y="3214515"/>
              <a:ext cx="2017035" cy="2298812"/>
            </a:xfrm>
            <a:prstGeom prst="rect">
              <a:avLst/>
            </a:prstGeom>
          </p:spPr>
        </p:pic>
        <p:cxnSp>
          <p:nvCxnSpPr>
            <p:cNvPr id="14" name="Straight Arrow Connector 13"/>
            <p:cNvCxnSpPr/>
            <p:nvPr/>
          </p:nvCxnSpPr>
          <p:spPr>
            <a:xfrm flipH="1">
              <a:off x="9178851" y="3235271"/>
              <a:ext cx="26922" cy="431131"/>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7582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388"/>
                                        </p:tgtEl>
                                        <p:attrNameLst>
                                          <p:attrName>style.visibility</p:attrName>
                                        </p:attrNameLst>
                                      </p:cBhvr>
                                      <p:to>
                                        <p:strVal val="visible"/>
                                      </p:to>
                                    </p:set>
                                    <p:animEffect transition="in" filter="fade">
                                      <p:cBhvr>
                                        <p:cTn id="31" dur="500"/>
                                        <p:tgtEl>
                                          <p:spTgt spid="163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390"/>
                                        </p:tgtEl>
                                        <p:attrNameLst>
                                          <p:attrName>style.visibility</p:attrName>
                                        </p:attrNameLst>
                                      </p:cBhvr>
                                      <p:to>
                                        <p:strVal val="visible"/>
                                      </p:to>
                                    </p:set>
                                    <p:animEffect transition="in" filter="fade">
                                      <p:cBhvr>
                                        <p:cTn id="41" dur="500"/>
                                        <p:tgtEl>
                                          <p:spTgt spid="1639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386"/>
                                        </p:tgtEl>
                                        <p:attrNameLst>
                                          <p:attrName>style.visibility</p:attrName>
                                        </p:attrNameLst>
                                      </p:cBhvr>
                                      <p:to>
                                        <p:strVal val="visible"/>
                                      </p:to>
                                    </p:set>
                                    <p:animEffect transition="in" filter="fade">
                                      <p:cBhvr>
                                        <p:cTn id="51" dur="500"/>
                                        <p:tgtEl>
                                          <p:spTgt spid="1638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P spid="17" grpId="0"/>
      <p:bldP spid="10"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7150" y="346331"/>
            <a:ext cx="10515600" cy="1325563"/>
          </a:xfrm>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ga</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560215" y="3347625"/>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nar</a:t>
            </a:r>
          </a:p>
        </p:txBody>
      </p:sp>
      <p:sp>
        <p:nvSpPr>
          <p:cNvPr id="11" name="TextBox 10"/>
          <p:cNvSpPr txBox="1"/>
          <p:nvPr/>
        </p:nvSpPr>
        <p:spPr>
          <a:xfrm>
            <a:off x="496256" y="135725"/>
            <a:ext cx="332324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re</a:t>
            </a: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lo</a:t>
            </a:r>
          </a:p>
        </p:txBody>
      </p:sp>
      <p:sp>
        <p:nvSpPr>
          <p:cNvPr id="8" name="TextBox 7"/>
          <p:cNvSpPr txBox="1"/>
          <p:nvPr/>
        </p:nvSpPr>
        <p:spPr>
          <a:xfrm>
            <a:off x="608533" y="3395440"/>
            <a:ext cx="292947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to</a:t>
            </a:r>
          </a:p>
        </p:txBody>
      </p:sp>
      <p:sp>
        <p:nvSpPr>
          <p:cNvPr id="12" name="TextBox 11"/>
          <p:cNvSpPr txBox="1"/>
          <p:nvPr/>
        </p:nvSpPr>
        <p:spPr>
          <a:xfrm>
            <a:off x="4633618" y="4610977"/>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lu</a:t>
            </a: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8486271" y="184064"/>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ju</a:t>
            </a:r>
            <a:r>
              <a:rPr lang="es-CO" sz="6000" dirty="0">
                <a:solidFill>
                  <a:srgbClr val="E87D1E"/>
                </a:solidFill>
                <a:latin typeface="Century Gothic" panose="020B0502020202020204" pitchFamily="34" charset="0"/>
                <a:cs typeface="Calibri" panose="020F0502020204030204" pitchFamily="34" charset="0"/>
              </a:rPr>
              <a:t>ga</a:t>
            </a:r>
            <a:r>
              <a:rPr lang="es-CO" sz="6000" dirty="0">
                <a:solidFill>
                  <a:srgbClr val="115076"/>
                </a:solidFill>
                <a:latin typeface="Century Gothic" panose="020B0502020202020204" pitchFamily="34" charset="0"/>
                <a:cs typeface="Calibri" panose="020F0502020204030204" pitchFamily="34" charset="0"/>
              </a:rPr>
              <a:t>r</a:t>
            </a:r>
          </a:p>
        </p:txBody>
      </p:sp>
      <p:sp>
        <p:nvSpPr>
          <p:cNvPr id="9" name="TextBox 8"/>
          <p:cNvSpPr txBox="1"/>
          <p:nvPr/>
        </p:nvSpPr>
        <p:spPr>
          <a:xfrm>
            <a:off x="8668102" y="3352012"/>
            <a:ext cx="2731339"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ami</a:t>
            </a:r>
            <a:r>
              <a:rPr lang="es-CO" sz="6000" dirty="0">
                <a:solidFill>
                  <a:srgbClr val="E87D1E"/>
                </a:solidFill>
                <a:latin typeface="Century Gothic" panose="020B0502020202020204" pitchFamily="34" charset="0"/>
                <a:cs typeface="Calibri" panose="020F0502020204030204" pitchFamily="34" charset="0"/>
              </a:rPr>
              <a:t>ga</a:t>
            </a:r>
          </a:p>
        </p:txBody>
      </p:sp>
      <p:sp>
        <p:nvSpPr>
          <p:cNvPr id="20" name="TextBox 19"/>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2688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1" grpId="0"/>
      <p:bldP spid="8" grpId="0"/>
      <p:bldP spid="12" grpId="0"/>
      <p:bldP spid="10"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6" name="Rounded Rectangle 5" descr="rectangle"/>
          <p:cNvSpPr/>
          <p:nvPr/>
        </p:nvSpPr>
        <p:spPr>
          <a:xfrm>
            <a:off x="4533793" y="190555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19" name="Group 18" descr="woman about to score a goal"/>
          <p:cNvGrpSpPr/>
          <p:nvPr/>
        </p:nvGrpSpPr>
        <p:grpSpPr>
          <a:xfrm>
            <a:off x="5164679" y="2083447"/>
            <a:ext cx="2053190" cy="1345553"/>
            <a:chOff x="1083567" y="4298684"/>
            <a:chExt cx="2741959" cy="1796936"/>
          </a:xfrm>
        </p:grpSpPr>
        <p:pic>
          <p:nvPicPr>
            <p:cNvPr id="8" name="Picture 10" descr="woman about to kick a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567" y="4298684"/>
              <a:ext cx="1407092" cy="17969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occer goal 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857" y="4839855"/>
              <a:ext cx="1862669" cy="85372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939651" y="3283020"/>
            <a:ext cx="231269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go</a:t>
            </a:r>
            <a:r>
              <a:rPr lang="es-CO" sz="6000" dirty="0">
                <a:solidFill>
                  <a:srgbClr val="115076"/>
                </a:solidFill>
                <a:latin typeface="Century Gothic" panose="020B0502020202020204" pitchFamily="34" charset="0"/>
                <a:cs typeface="Calibri" panose="020F0502020204030204" pitchFamily="34" charset="0"/>
              </a:rPr>
              <a:t>l</a:t>
            </a:r>
          </a:p>
        </p:txBody>
      </p:sp>
      <p:sp>
        <p:nvSpPr>
          <p:cNvPr id="12" name="TextBox 11"/>
          <p:cNvSpPr txBox="1"/>
          <p:nvPr/>
        </p:nvSpPr>
        <p:spPr>
          <a:xfrm>
            <a:off x="531294" y="182458"/>
            <a:ext cx="3696126"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domin</a:t>
            </a:r>
            <a:r>
              <a:rPr lang="es-CO" sz="6000" dirty="0">
                <a:solidFill>
                  <a:srgbClr val="E87D1E"/>
                </a:solidFill>
                <a:latin typeface="Century Gothic" panose="020B0502020202020204" pitchFamily="34" charset="0"/>
                <a:cs typeface="Calibri" panose="020F0502020204030204" pitchFamily="34" charset="0"/>
              </a:rPr>
              <a:t>go</a:t>
            </a:r>
          </a:p>
        </p:txBody>
      </p:sp>
      <p:grpSp>
        <p:nvGrpSpPr>
          <p:cNvPr id="2" name="Group 1" descr="calendar with sunday showing"/>
          <p:cNvGrpSpPr/>
          <p:nvPr/>
        </p:nvGrpSpPr>
        <p:grpSpPr>
          <a:xfrm>
            <a:off x="1497086" y="1383380"/>
            <a:ext cx="1453057" cy="1385227"/>
            <a:chOff x="2131025" y="1125755"/>
            <a:chExt cx="1367334" cy="1367334"/>
          </a:xfrm>
        </p:grpSpPr>
        <p:pic>
          <p:nvPicPr>
            <p:cNvPr id="17412" name="Picture 4" descr="calendar with sunday sho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025" y="1125755"/>
              <a:ext cx="1367334" cy="13673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11195" y="1125755"/>
              <a:ext cx="1006991" cy="364561"/>
            </a:xfrm>
            <a:prstGeom prst="rect">
              <a:avLst/>
            </a:prstGeom>
            <a:noFill/>
          </p:spPr>
          <p:txBody>
            <a:bodyPr wrap="square" rtlCol="0">
              <a:spAutoFit/>
            </a:bodyPr>
            <a:lstStyle/>
            <a:p>
              <a:pPr algn="ctr"/>
              <a:r>
                <a:rPr lang="en-GB" b="1" dirty="0">
                  <a:solidFill>
                    <a:schemeClr val="bg1"/>
                  </a:solidFill>
                </a:rPr>
                <a:t>SUNDAY</a:t>
              </a:r>
            </a:p>
          </p:txBody>
        </p:sp>
      </p:grpSp>
      <p:sp>
        <p:nvSpPr>
          <p:cNvPr id="10" name="TextBox 9"/>
          <p:cNvSpPr txBox="1"/>
          <p:nvPr/>
        </p:nvSpPr>
        <p:spPr>
          <a:xfrm>
            <a:off x="464209" y="3420333"/>
            <a:ext cx="3830296"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conmi</a:t>
            </a:r>
            <a:r>
              <a:rPr lang="es-CO" sz="6000" dirty="0">
                <a:solidFill>
                  <a:srgbClr val="E87D1E"/>
                </a:solidFill>
                <a:latin typeface="Century Gothic" panose="020B0502020202020204" pitchFamily="34" charset="0"/>
                <a:cs typeface="Calibri" panose="020F0502020204030204" pitchFamily="34" charset="0"/>
              </a:rPr>
              <a:t>go</a:t>
            </a:r>
          </a:p>
        </p:txBody>
      </p:sp>
      <p:sp>
        <p:nvSpPr>
          <p:cNvPr id="24" name="TextBox 23"/>
          <p:cNvSpPr txBox="1"/>
          <p:nvPr/>
        </p:nvSpPr>
        <p:spPr>
          <a:xfrm>
            <a:off x="704725" y="4326886"/>
            <a:ext cx="2961183"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[with me]</a:t>
            </a:r>
          </a:p>
        </p:txBody>
      </p:sp>
      <p:sp>
        <p:nvSpPr>
          <p:cNvPr id="16" name="TextBox 15"/>
          <p:cNvSpPr txBox="1"/>
          <p:nvPr/>
        </p:nvSpPr>
        <p:spPr>
          <a:xfrm>
            <a:off x="4631265" y="4512779"/>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al</a:t>
            </a:r>
            <a:r>
              <a:rPr lang="es-CO" sz="6000" dirty="0">
                <a:solidFill>
                  <a:srgbClr val="E87D1E"/>
                </a:solidFill>
                <a:latin typeface="Century Gothic" panose="020B0502020202020204" pitchFamily="34" charset="0"/>
                <a:cs typeface="Calibri" panose="020F0502020204030204" pitchFamily="34" charset="0"/>
              </a:rPr>
              <a:t>go</a:t>
            </a:r>
          </a:p>
        </p:txBody>
      </p:sp>
      <p:sp>
        <p:nvSpPr>
          <p:cNvPr id="18" name="TextBox 17"/>
          <p:cNvSpPr txBox="1"/>
          <p:nvPr/>
        </p:nvSpPr>
        <p:spPr>
          <a:xfrm>
            <a:off x="4631265" y="5449289"/>
            <a:ext cx="2961183"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[something]</a:t>
            </a:r>
          </a:p>
        </p:txBody>
      </p:sp>
      <p:sp>
        <p:nvSpPr>
          <p:cNvPr id="11" name="TextBox 10"/>
          <p:cNvSpPr txBox="1"/>
          <p:nvPr/>
        </p:nvSpPr>
        <p:spPr>
          <a:xfrm>
            <a:off x="8508719" y="172265"/>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lar</a:t>
            </a:r>
            <a:r>
              <a:rPr lang="es-CO" sz="6000" dirty="0">
                <a:solidFill>
                  <a:srgbClr val="E87D1E"/>
                </a:solidFill>
                <a:latin typeface="Century Gothic" panose="020B0502020202020204" pitchFamily="34" charset="0"/>
                <a:cs typeface="Calibri" panose="020F0502020204030204" pitchFamily="34" charset="0"/>
              </a:rPr>
              <a:t>go</a:t>
            </a:r>
          </a:p>
        </p:txBody>
      </p:sp>
      <p:grpSp>
        <p:nvGrpSpPr>
          <p:cNvPr id="3" name="Group 2" descr="girl with long hair in a ponytail"/>
          <p:cNvGrpSpPr/>
          <p:nvPr/>
        </p:nvGrpSpPr>
        <p:grpSpPr>
          <a:xfrm>
            <a:off x="8939417" y="1279156"/>
            <a:ext cx="2451395" cy="1468849"/>
            <a:chOff x="8939417" y="1279156"/>
            <a:chExt cx="2451395" cy="1468849"/>
          </a:xfrm>
        </p:grpSpPr>
        <p:pic>
          <p:nvPicPr>
            <p:cNvPr id="17410" name="Picture 2" descr="girl with long hair in a ponyt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9417" y="1279156"/>
              <a:ext cx="1911735" cy="14688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10851152" y="2104596"/>
              <a:ext cx="539660" cy="261756"/>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045698" y="3334635"/>
            <a:ext cx="3855512"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jue</a:t>
            </a:r>
            <a:r>
              <a:rPr lang="es-CO" sz="6000" dirty="0">
                <a:solidFill>
                  <a:srgbClr val="E87D1E"/>
                </a:solidFill>
                <a:latin typeface="Century Gothic" panose="020B0502020202020204" pitchFamily="34" charset="0"/>
                <a:cs typeface="Calibri" panose="020F0502020204030204" pitchFamily="34" charset="0"/>
              </a:rPr>
              <a:t>go</a:t>
            </a:r>
            <a:r>
              <a:rPr lang="es-CO" sz="6000" dirty="0">
                <a:solidFill>
                  <a:srgbClr val="0070C0"/>
                </a:solidFill>
                <a:latin typeface="Century Gothic" panose="020B0502020202020204" pitchFamily="34" charset="0"/>
                <a:cs typeface="Calibri" panose="020F0502020204030204" pitchFamily="34" charset="0"/>
              </a:rPr>
              <a:t> </a:t>
            </a:r>
            <a:r>
              <a:rPr lang="es-CO" sz="6000" dirty="0">
                <a:solidFill>
                  <a:srgbClr val="115076"/>
                </a:solidFill>
                <a:latin typeface="Century Gothic" panose="020B0502020202020204" pitchFamily="34" charset="0"/>
                <a:cs typeface="Calibri" panose="020F0502020204030204" pitchFamily="34" charset="0"/>
              </a:rPr>
              <a:t>(n)</a:t>
            </a:r>
          </a:p>
        </p:txBody>
      </p:sp>
      <p:pic>
        <p:nvPicPr>
          <p:cNvPr id="17414" name="Picture 6" descr="playing card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7621" y="4430082"/>
            <a:ext cx="1661523" cy="15341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4863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414"/>
                                        </p:tgtEl>
                                        <p:attrNameLst>
                                          <p:attrName>style.visibility</p:attrName>
                                        </p:attrNameLst>
                                      </p:cBhvr>
                                      <p:to>
                                        <p:strVal val="visible"/>
                                      </p:to>
                                    </p:set>
                                    <p:animEffect transition="in" filter="fade">
                                      <p:cBhvr>
                                        <p:cTn id="68"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2" grpId="0"/>
      <p:bldP spid="10" grpId="0"/>
      <p:bldP spid="24" grpId="0"/>
      <p:bldP spid="16" grpId="0"/>
      <p:bldP spid="18" grpId="0"/>
      <p:bldP spid="11"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6" name="Rounded Rectangle 5" descr="rectangle"/>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TextBox 6"/>
          <p:cNvSpPr txBox="1"/>
          <p:nvPr/>
        </p:nvSpPr>
        <p:spPr>
          <a:xfrm>
            <a:off x="4939651" y="3283020"/>
            <a:ext cx="2312697"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go</a:t>
            </a:r>
            <a:r>
              <a:rPr lang="es-CO" sz="6000" dirty="0">
                <a:solidFill>
                  <a:srgbClr val="115076"/>
                </a:solidFill>
                <a:latin typeface="Century Gothic" panose="020B0502020202020204" pitchFamily="34" charset="0"/>
                <a:cs typeface="Calibri" panose="020F0502020204030204" pitchFamily="34" charset="0"/>
              </a:rPr>
              <a:t>l</a:t>
            </a:r>
          </a:p>
        </p:txBody>
      </p:sp>
      <p:sp>
        <p:nvSpPr>
          <p:cNvPr id="12" name="TextBox 11"/>
          <p:cNvSpPr txBox="1"/>
          <p:nvPr/>
        </p:nvSpPr>
        <p:spPr>
          <a:xfrm>
            <a:off x="531294" y="182458"/>
            <a:ext cx="3696126"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domin</a:t>
            </a:r>
            <a:r>
              <a:rPr lang="es-CO" sz="6000" dirty="0">
                <a:solidFill>
                  <a:srgbClr val="E87D1E"/>
                </a:solidFill>
                <a:latin typeface="Century Gothic" panose="020B0502020202020204" pitchFamily="34" charset="0"/>
                <a:cs typeface="Calibri" panose="020F0502020204030204" pitchFamily="34" charset="0"/>
              </a:rPr>
              <a:t>go</a:t>
            </a:r>
          </a:p>
        </p:txBody>
      </p:sp>
      <p:sp>
        <p:nvSpPr>
          <p:cNvPr id="10" name="TextBox 9"/>
          <p:cNvSpPr txBox="1"/>
          <p:nvPr/>
        </p:nvSpPr>
        <p:spPr>
          <a:xfrm>
            <a:off x="464209" y="3420333"/>
            <a:ext cx="3830296"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conmi</a:t>
            </a:r>
            <a:r>
              <a:rPr lang="es-CO" sz="6000" dirty="0">
                <a:solidFill>
                  <a:srgbClr val="E87D1E"/>
                </a:solidFill>
                <a:latin typeface="Century Gothic" panose="020B0502020202020204" pitchFamily="34" charset="0"/>
                <a:cs typeface="Calibri" panose="020F0502020204030204" pitchFamily="34" charset="0"/>
              </a:rPr>
              <a:t>go</a:t>
            </a:r>
          </a:p>
        </p:txBody>
      </p:sp>
      <p:sp>
        <p:nvSpPr>
          <p:cNvPr id="16" name="TextBox 15"/>
          <p:cNvSpPr txBox="1"/>
          <p:nvPr/>
        </p:nvSpPr>
        <p:spPr>
          <a:xfrm>
            <a:off x="4631265" y="4512779"/>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al</a:t>
            </a:r>
            <a:r>
              <a:rPr lang="es-CO" sz="6000" dirty="0">
                <a:solidFill>
                  <a:srgbClr val="E87D1E"/>
                </a:solidFill>
                <a:latin typeface="Century Gothic" panose="020B0502020202020204" pitchFamily="34" charset="0"/>
                <a:cs typeface="Calibri" panose="020F0502020204030204" pitchFamily="34" charset="0"/>
              </a:rPr>
              <a:t>go</a:t>
            </a:r>
          </a:p>
        </p:txBody>
      </p:sp>
      <p:sp>
        <p:nvSpPr>
          <p:cNvPr id="11" name="TextBox 10"/>
          <p:cNvSpPr txBox="1"/>
          <p:nvPr/>
        </p:nvSpPr>
        <p:spPr>
          <a:xfrm>
            <a:off x="8508719" y="172265"/>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lar</a:t>
            </a:r>
            <a:r>
              <a:rPr lang="es-CO" sz="6000" dirty="0">
                <a:solidFill>
                  <a:srgbClr val="E87D1E"/>
                </a:solidFill>
                <a:latin typeface="Century Gothic" panose="020B0502020202020204" pitchFamily="34" charset="0"/>
                <a:cs typeface="Calibri" panose="020F0502020204030204" pitchFamily="34" charset="0"/>
              </a:rPr>
              <a:t>go</a:t>
            </a:r>
          </a:p>
        </p:txBody>
      </p:sp>
      <p:sp>
        <p:nvSpPr>
          <p:cNvPr id="5" name="TextBox 4"/>
          <p:cNvSpPr txBox="1"/>
          <p:nvPr/>
        </p:nvSpPr>
        <p:spPr>
          <a:xfrm>
            <a:off x="8045698" y="3334635"/>
            <a:ext cx="3855512"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jue</a:t>
            </a:r>
            <a:r>
              <a:rPr lang="es-CO" sz="6000" dirty="0">
                <a:solidFill>
                  <a:srgbClr val="E87D1E"/>
                </a:solidFill>
                <a:latin typeface="Century Gothic" panose="020B0502020202020204" pitchFamily="34" charset="0"/>
                <a:cs typeface="Calibri" panose="020F0502020204030204" pitchFamily="34" charset="0"/>
              </a:rPr>
              <a:t>go</a:t>
            </a:r>
            <a:r>
              <a:rPr lang="es-CO" sz="6000" dirty="0">
                <a:solidFill>
                  <a:srgbClr val="0070C0"/>
                </a:solidFill>
                <a:latin typeface="Century Gothic" panose="020B0502020202020204" pitchFamily="34" charset="0"/>
                <a:cs typeface="Calibri" panose="020F0502020204030204" pitchFamily="34" charset="0"/>
              </a:rPr>
              <a:t> </a:t>
            </a:r>
            <a:r>
              <a:rPr lang="es-CO" sz="6000" dirty="0">
                <a:solidFill>
                  <a:srgbClr val="115076"/>
                </a:solidFill>
                <a:latin typeface="Century Gothic" panose="020B0502020202020204" pitchFamily="34" charset="0"/>
                <a:cs typeface="Calibri" panose="020F0502020204030204" pitchFamily="34" charset="0"/>
              </a:rPr>
              <a:t>(n)</a:t>
            </a:r>
          </a:p>
        </p:txBody>
      </p:sp>
      <p:sp>
        <p:nvSpPr>
          <p:cNvPr id="21" name="TextBox 20"/>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0741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2" grpId="0"/>
      <p:bldP spid="10" grpId="0"/>
      <p:bldP spid="16" grpId="0"/>
      <p:bldP spid="11"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5307" y="264787"/>
            <a:ext cx="10515600" cy="1325563"/>
          </a:xfrm>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3810001"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Picture 5" descr="small boy with a question asking a 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579" y="1903820"/>
            <a:ext cx="2652837" cy="2652837"/>
          </a:xfrm>
          <a:prstGeom prst="rect">
            <a:avLst/>
          </a:prstGeom>
        </p:spPr>
      </p:pic>
      <p:sp>
        <p:nvSpPr>
          <p:cNvPr id="5" name="TextBox 4"/>
          <p:cNvSpPr txBox="1"/>
          <p:nvPr/>
        </p:nvSpPr>
        <p:spPr>
          <a:xfrm>
            <a:off x="3981238" y="4556657"/>
            <a:ext cx="422952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pre</a:t>
            </a:r>
            <a:r>
              <a:rPr lang="es-CO" sz="6000" dirty="0">
                <a:solidFill>
                  <a:srgbClr val="E87D1E"/>
                </a:solidFill>
                <a:latin typeface="Century Gothic" panose="020B0502020202020204" pitchFamily="34" charset="0"/>
                <a:cs typeface="Calibri" panose="020F0502020204030204" pitchFamily="34" charset="0"/>
              </a:rPr>
              <a:t>gu</a:t>
            </a:r>
            <a:r>
              <a:rPr lang="es-CO" sz="6000" dirty="0">
                <a:solidFill>
                  <a:srgbClr val="115076"/>
                </a:solidFill>
                <a:latin typeface="Century Gothic" panose="020B0502020202020204" pitchFamily="34" charset="0"/>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se</a:t>
            </a:r>
            <a:r>
              <a:rPr lang="es-CO" sz="6000" dirty="0">
                <a:solidFill>
                  <a:srgbClr val="E87D1E"/>
                </a:solidFill>
                <a:latin typeface="Century Gothic" panose="020B0502020202020204" pitchFamily="34" charset="0"/>
                <a:cs typeface="Calibri" panose="020F0502020204030204" pitchFamily="34" charset="0"/>
              </a:rPr>
              <a:t>gu</a:t>
            </a:r>
            <a:r>
              <a:rPr lang="es-CO" sz="6000" dirty="0">
                <a:solidFill>
                  <a:srgbClr val="115076"/>
                </a:solidFill>
                <a:latin typeface="Century Gothic" panose="020B0502020202020204" pitchFamily="34" charset="0"/>
                <a:cs typeface="Calibri" panose="020F0502020204030204" pitchFamily="34" charset="0"/>
              </a:rPr>
              <a:t>ndo</a:t>
            </a:r>
          </a:p>
        </p:txBody>
      </p:sp>
      <p:pic>
        <p:nvPicPr>
          <p:cNvPr id="18434" name="Picture 2" descr="a po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60" y="3635946"/>
            <a:ext cx="2178579" cy="124179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descr="podium with an arrow pointing to the second spot"/>
          <p:cNvCxnSpPr/>
          <p:nvPr/>
        </p:nvCxnSpPr>
        <p:spPr>
          <a:xfrm>
            <a:off x="813391" y="3058070"/>
            <a:ext cx="303028" cy="879007"/>
          </a:xfrm>
          <a:prstGeom prst="straightConnector1">
            <a:avLst/>
          </a:prstGeom>
          <a:ln w="47625">
            <a:solidFill>
              <a:srgbClr val="E87D1E"/>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25662" y="1696954"/>
            <a:ext cx="3310829" cy="1938992"/>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¡mucho </a:t>
            </a:r>
            <a:r>
              <a:rPr lang="es-CO" sz="6000" dirty="0">
                <a:solidFill>
                  <a:srgbClr val="E87D1E"/>
                </a:solidFill>
                <a:latin typeface="Century Gothic" panose="020B0502020202020204" pitchFamily="34" charset="0"/>
                <a:cs typeface="Calibri" panose="020F0502020204030204" pitchFamily="34" charset="0"/>
              </a:rPr>
              <a:t>gu</a:t>
            </a:r>
            <a:r>
              <a:rPr lang="es-CO" sz="6000" dirty="0">
                <a:solidFill>
                  <a:srgbClr val="115076"/>
                </a:solidFill>
                <a:latin typeface="Century Gothic" panose="020B0502020202020204" pitchFamily="34" charset="0"/>
                <a:cs typeface="Calibri" panose="020F0502020204030204" pitchFamily="34" charset="0"/>
              </a:rPr>
              <a:t>sto!</a:t>
            </a:r>
          </a:p>
        </p:txBody>
      </p:sp>
      <p:pic>
        <p:nvPicPr>
          <p:cNvPr id="18436" name="Picture 4" descr="handshak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6783" y="3635946"/>
            <a:ext cx="1869552" cy="13118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0942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4"/>
                                        </p:tgtEl>
                                        <p:attrNameLst>
                                          <p:attrName>style.visibility</p:attrName>
                                        </p:attrNameLst>
                                      </p:cBhvr>
                                      <p:to>
                                        <p:strVal val="visible"/>
                                      </p:to>
                                    </p:set>
                                    <p:animEffect transition="in" filter="fade">
                                      <p:cBhvr>
                                        <p:cTn id="28" dur="500"/>
                                        <p:tgtEl>
                                          <p:spTgt spid="18434"/>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436"/>
                                        </p:tgtEl>
                                        <p:attrNameLst>
                                          <p:attrName>style.visibility</p:attrName>
                                        </p:attrNameLst>
                                      </p:cBhvr>
                                      <p:to>
                                        <p:strVal val="visible"/>
                                      </p:to>
                                    </p:set>
                                    <p:animEffect transition="in" filter="fade">
                                      <p:cBhvr>
                                        <p:cTn id="4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5307" y="285320"/>
            <a:ext cx="10515600" cy="1325563"/>
          </a:xfrm>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3981238" y="4556657"/>
            <a:ext cx="422952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pre</a:t>
            </a:r>
            <a:r>
              <a:rPr lang="es-CO" sz="6000" dirty="0">
                <a:solidFill>
                  <a:srgbClr val="E87D1E"/>
                </a:solidFill>
                <a:latin typeface="Century Gothic" panose="020B0502020202020204" pitchFamily="34" charset="0"/>
                <a:cs typeface="Calibri" panose="020F0502020204030204" pitchFamily="34" charset="0"/>
              </a:rPr>
              <a:t>gu</a:t>
            </a:r>
            <a:r>
              <a:rPr lang="es-CO" sz="6000" dirty="0">
                <a:solidFill>
                  <a:srgbClr val="115076"/>
                </a:solidFill>
                <a:latin typeface="Century Gothic" panose="020B0502020202020204" pitchFamily="34" charset="0"/>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se</a:t>
            </a:r>
            <a:r>
              <a:rPr lang="es-CO" sz="6000" dirty="0">
                <a:solidFill>
                  <a:srgbClr val="E87D1E"/>
                </a:solidFill>
                <a:latin typeface="Century Gothic" panose="020B0502020202020204" pitchFamily="34" charset="0"/>
                <a:cs typeface="Calibri" panose="020F0502020204030204" pitchFamily="34" charset="0"/>
              </a:rPr>
              <a:t>gu</a:t>
            </a:r>
            <a:r>
              <a:rPr lang="es-CO" sz="6000" dirty="0">
                <a:solidFill>
                  <a:srgbClr val="115076"/>
                </a:solidFill>
                <a:latin typeface="Century Gothic" panose="020B0502020202020204" pitchFamily="34" charset="0"/>
                <a:cs typeface="Calibri" panose="020F0502020204030204" pitchFamily="34" charset="0"/>
              </a:rPr>
              <a:t>ndo</a:t>
            </a:r>
          </a:p>
        </p:txBody>
      </p:sp>
      <p:sp>
        <p:nvSpPr>
          <p:cNvPr id="8" name="TextBox 7"/>
          <p:cNvSpPr txBox="1"/>
          <p:nvPr/>
        </p:nvSpPr>
        <p:spPr>
          <a:xfrm>
            <a:off x="8625662" y="1696954"/>
            <a:ext cx="3310829" cy="1938992"/>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¡mucho </a:t>
            </a:r>
            <a:r>
              <a:rPr lang="es-CO" sz="6000" dirty="0">
                <a:solidFill>
                  <a:srgbClr val="E87D1E"/>
                </a:solidFill>
                <a:latin typeface="Century Gothic" panose="020B0502020202020204" pitchFamily="34" charset="0"/>
                <a:cs typeface="Calibri" panose="020F0502020204030204" pitchFamily="34" charset="0"/>
              </a:rPr>
              <a:t>gu</a:t>
            </a:r>
            <a:r>
              <a:rPr lang="es-CO" sz="6000" dirty="0">
                <a:solidFill>
                  <a:srgbClr val="115076"/>
                </a:solidFill>
                <a:latin typeface="Century Gothic" panose="020B0502020202020204" pitchFamily="34" charset="0"/>
                <a:cs typeface="Calibri" panose="020F0502020204030204" pitchFamily="34" charset="0"/>
              </a:rPr>
              <a:t>sto!</a:t>
            </a:r>
          </a:p>
        </p:txBody>
      </p:sp>
      <p:sp>
        <p:nvSpPr>
          <p:cNvPr id="12" name="TextBox 11"/>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43556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1100" b="1" dirty="0">
                <a:solidFill>
                  <a:srgbClr val="115076"/>
                </a:solidFill>
                <a:latin typeface="Century Gothic" panose="020B0502020202020204" pitchFamily="34" charset="0"/>
                <a:cs typeface="Calibri" panose="020F0502020204030204" pitchFamily="34" charset="0"/>
              </a:rPr>
              <a:t>j</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79444" y="1860017"/>
            <a:ext cx="3230691" cy="2744130"/>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Picture 2" descr="green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414" y="2113443"/>
            <a:ext cx="1497385" cy="14225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26365" y="3455249"/>
            <a:ext cx="2539269"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o</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o</a:t>
            </a:r>
          </a:p>
        </p:txBody>
      </p:sp>
      <p:sp>
        <p:nvSpPr>
          <p:cNvPr id="12" name="TextBox 11"/>
          <p:cNvSpPr txBox="1"/>
          <p:nvPr/>
        </p:nvSpPr>
        <p:spPr>
          <a:xfrm>
            <a:off x="859363" y="169566"/>
            <a:ext cx="257005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ulio</a:t>
            </a:r>
          </a:p>
        </p:txBody>
      </p:sp>
      <p:pic>
        <p:nvPicPr>
          <p:cNvPr id="19460" name="Picture 4" descr="1st of Jul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8680" y="1369427"/>
            <a:ext cx="1430023" cy="15440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71566" y="3348998"/>
            <a:ext cx="194565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ro</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o</a:t>
            </a:r>
          </a:p>
        </p:txBody>
      </p:sp>
      <p:pic>
        <p:nvPicPr>
          <p:cNvPr id="13" name="Picture 4" descr="red crayon"/>
          <p:cNvPicPr>
            <a:picLocks noChangeAspect="1" noChangeArrowheads="1"/>
          </p:cNvPicPr>
          <p:nvPr/>
        </p:nvPicPr>
        <p:blipFill rotWithShape="1">
          <a:blip r:embed="rId5">
            <a:extLst>
              <a:ext uri="{28A0092B-C50C-407E-A947-70E740481C1C}">
                <a14:useLocalDpi xmlns:a14="http://schemas.microsoft.com/office/drawing/2010/main" val="0"/>
              </a:ext>
            </a:extLst>
          </a:blip>
          <a:srcRect l="66608" t="-2541" r="25148"/>
          <a:stretch/>
        </p:blipFill>
        <p:spPr bwMode="auto">
          <a:xfrm rot="3975017">
            <a:off x="2155428" y="3979038"/>
            <a:ext cx="571214" cy="25225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26365" y="4563792"/>
            <a:ext cx="2570056"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de</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ar</a:t>
            </a:r>
          </a:p>
        </p:txBody>
      </p:sp>
      <p:sp>
        <p:nvSpPr>
          <p:cNvPr id="16" name="TextBox 15"/>
          <p:cNvSpPr txBox="1"/>
          <p:nvPr/>
        </p:nvSpPr>
        <p:spPr>
          <a:xfrm>
            <a:off x="4720595" y="5349169"/>
            <a:ext cx="2781596"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leave]</a:t>
            </a:r>
          </a:p>
        </p:txBody>
      </p:sp>
      <p:sp>
        <p:nvSpPr>
          <p:cNvPr id="7" name="TextBox 6"/>
          <p:cNvSpPr txBox="1"/>
          <p:nvPr/>
        </p:nvSpPr>
        <p:spPr>
          <a:xfrm>
            <a:off x="8305042" y="124340"/>
            <a:ext cx="3583896"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me</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or</a:t>
            </a:r>
          </a:p>
        </p:txBody>
      </p:sp>
      <p:grpSp>
        <p:nvGrpSpPr>
          <p:cNvPr id="2" name="Group 1" descr="chart with increasing green line"/>
          <p:cNvGrpSpPr/>
          <p:nvPr/>
        </p:nvGrpSpPr>
        <p:grpSpPr>
          <a:xfrm>
            <a:off x="9572285" y="1352374"/>
            <a:ext cx="1562229" cy="1437251"/>
            <a:chOff x="7169086" y="1074072"/>
            <a:chExt cx="1562229" cy="1437251"/>
          </a:xfrm>
        </p:grpSpPr>
        <p:pic>
          <p:nvPicPr>
            <p:cNvPr id="1026" name="Picture 2" descr="gra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086" y="1074072"/>
              <a:ext cx="1562229" cy="143725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7357533" y="1143001"/>
              <a:ext cx="1151467" cy="1270000"/>
            </a:xfrm>
            <a:custGeom>
              <a:avLst/>
              <a:gdLst>
                <a:gd name="connsiteX0" fmla="*/ 0 w 1109134"/>
                <a:gd name="connsiteY0" fmla="*/ 1227667 h 1227667"/>
                <a:gd name="connsiteX1" fmla="*/ 16934 w 1109134"/>
                <a:gd name="connsiteY1" fmla="*/ 1109134 h 1227667"/>
                <a:gd name="connsiteX2" fmla="*/ 25400 w 1109134"/>
                <a:gd name="connsiteY2" fmla="*/ 1075267 h 1227667"/>
                <a:gd name="connsiteX3" fmla="*/ 33867 w 1109134"/>
                <a:gd name="connsiteY3" fmla="*/ 1024467 h 1227667"/>
                <a:gd name="connsiteX4" fmla="*/ 50800 w 1109134"/>
                <a:gd name="connsiteY4" fmla="*/ 990600 h 1227667"/>
                <a:gd name="connsiteX5" fmla="*/ 76200 w 1109134"/>
                <a:gd name="connsiteY5" fmla="*/ 939800 h 1227667"/>
                <a:gd name="connsiteX6" fmla="*/ 127000 w 1109134"/>
                <a:gd name="connsiteY6" fmla="*/ 922867 h 1227667"/>
                <a:gd name="connsiteX7" fmla="*/ 152400 w 1109134"/>
                <a:gd name="connsiteY7" fmla="*/ 914400 h 1227667"/>
                <a:gd name="connsiteX8" fmla="*/ 287867 w 1109134"/>
                <a:gd name="connsiteY8" fmla="*/ 897467 h 1227667"/>
                <a:gd name="connsiteX9" fmla="*/ 372534 w 1109134"/>
                <a:gd name="connsiteY9" fmla="*/ 872067 h 1227667"/>
                <a:gd name="connsiteX10" fmla="*/ 397934 w 1109134"/>
                <a:gd name="connsiteY10" fmla="*/ 863600 h 1227667"/>
                <a:gd name="connsiteX11" fmla="*/ 431800 w 1109134"/>
                <a:gd name="connsiteY11" fmla="*/ 838200 h 1227667"/>
                <a:gd name="connsiteX12" fmla="*/ 474134 w 1109134"/>
                <a:gd name="connsiteY12" fmla="*/ 795867 h 1227667"/>
                <a:gd name="connsiteX13" fmla="*/ 482600 w 1109134"/>
                <a:gd name="connsiteY13" fmla="*/ 770467 h 1227667"/>
                <a:gd name="connsiteX14" fmla="*/ 499534 w 1109134"/>
                <a:gd name="connsiteY14" fmla="*/ 753534 h 1227667"/>
                <a:gd name="connsiteX15" fmla="*/ 524934 w 1109134"/>
                <a:gd name="connsiteY15" fmla="*/ 702734 h 1227667"/>
                <a:gd name="connsiteX16" fmla="*/ 533400 w 1109134"/>
                <a:gd name="connsiteY16" fmla="*/ 651934 h 1227667"/>
                <a:gd name="connsiteX17" fmla="*/ 541867 w 1109134"/>
                <a:gd name="connsiteY17" fmla="*/ 626534 h 1227667"/>
                <a:gd name="connsiteX18" fmla="*/ 550334 w 1109134"/>
                <a:gd name="connsiteY18" fmla="*/ 592667 h 1227667"/>
                <a:gd name="connsiteX19" fmla="*/ 567267 w 1109134"/>
                <a:gd name="connsiteY19" fmla="*/ 541867 h 1227667"/>
                <a:gd name="connsiteX20" fmla="*/ 618067 w 1109134"/>
                <a:gd name="connsiteY20" fmla="*/ 491067 h 1227667"/>
                <a:gd name="connsiteX21" fmla="*/ 677334 w 1109134"/>
                <a:gd name="connsiteY21" fmla="*/ 440267 h 1227667"/>
                <a:gd name="connsiteX22" fmla="*/ 702734 w 1109134"/>
                <a:gd name="connsiteY22" fmla="*/ 414867 h 1227667"/>
                <a:gd name="connsiteX23" fmla="*/ 728134 w 1109134"/>
                <a:gd name="connsiteY23" fmla="*/ 389467 h 1227667"/>
                <a:gd name="connsiteX24" fmla="*/ 778934 w 1109134"/>
                <a:gd name="connsiteY24" fmla="*/ 313267 h 1227667"/>
                <a:gd name="connsiteX25" fmla="*/ 795867 w 1109134"/>
                <a:gd name="connsiteY25" fmla="*/ 287867 h 1227667"/>
                <a:gd name="connsiteX26" fmla="*/ 821267 w 1109134"/>
                <a:gd name="connsiteY26" fmla="*/ 262467 h 1227667"/>
                <a:gd name="connsiteX27" fmla="*/ 838200 w 1109134"/>
                <a:gd name="connsiteY27" fmla="*/ 237067 h 1227667"/>
                <a:gd name="connsiteX28" fmla="*/ 863600 w 1109134"/>
                <a:gd name="connsiteY28" fmla="*/ 220134 h 1227667"/>
                <a:gd name="connsiteX29" fmla="*/ 880534 w 1109134"/>
                <a:gd name="connsiteY29" fmla="*/ 203200 h 1227667"/>
                <a:gd name="connsiteX30" fmla="*/ 931334 w 1109134"/>
                <a:gd name="connsiteY30" fmla="*/ 169334 h 1227667"/>
                <a:gd name="connsiteX31" fmla="*/ 948267 w 1109134"/>
                <a:gd name="connsiteY31" fmla="*/ 152400 h 1227667"/>
                <a:gd name="connsiteX32" fmla="*/ 1007534 w 1109134"/>
                <a:gd name="connsiteY32" fmla="*/ 84667 h 1227667"/>
                <a:gd name="connsiteX33" fmla="*/ 1049867 w 1109134"/>
                <a:gd name="connsiteY33" fmla="*/ 50800 h 1227667"/>
                <a:gd name="connsiteX34" fmla="*/ 1075267 w 1109134"/>
                <a:gd name="connsiteY34" fmla="*/ 33867 h 1227667"/>
                <a:gd name="connsiteX35" fmla="*/ 1109134 w 1109134"/>
                <a:gd name="connsiteY35" fmla="*/ 0 h 122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9134" h="1227667">
                  <a:moveTo>
                    <a:pt x="0" y="1227667"/>
                  </a:moveTo>
                  <a:cubicBezTo>
                    <a:pt x="5204" y="1186037"/>
                    <a:pt x="8795" y="1149832"/>
                    <a:pt x="16934" y="1109134"/>
                  </a:cubicBezTo>
                  <a:cubicBezTo>
                    <a:pt x="19216" y="1097724"/>
                    <a:pt x="23118" y="1086677"/>
                    <a:pt x="25400" y="1075267"/>
                  </a:cubicBezTo>
                  <a:cubicBezTo>
                    <a:pt x="28767" y="1058433"/>
                    <a:pt x="28934" y="1040910"/>
                    <a:pt x="33867" y="1024467"/>
                  </a:cubicBezTo>
                  <a:cubicBezTo>
                    <a:pt x="37494" y="1012378"/>
                    <a:pt x="45828" y="1002201"/>
                    <a:pt x="50800" y="990600"/>
                  </a:cubicBezTo>
                  <a:cubicBezTo>
                    <a:pt x="57213" y="975636"/>
                    <a:pt x="60327" y="949720"/>
                    <a:pt x="76200" y="939800"/>
                  </a:cubicBezTo>
                  <a:cubicBezTo>
                    <a:pt x="91336" y="930340"/>
                    <a:pt x="110067" y="928511"/>
                    <a:pt x="127000" y="922867"/>
                  </a:cubicBezTo>
                  <a:lnTo>
                    <a:pt x="152400" y="914400"/>
                  </a:lnTo>
                  <a:cubicBezTo>
                    <a:pt x="212705" y="894299"/>
                    <a:pt x="168921" y="906617"/>
                    <a:pt x="287867" y="897467"/>
                  </a:cubicBezTo>
                  <a:cubicBezTo>
                    <a:pt x="339047" y="884672"/>
                    <a:pt x="310700" y="892678"/>
                    <a:pt x="372534" y="872067"/>
                  </a:cubicBezTo>
                  <a:lnTo>
                    <a:pt x="397934" y="863600"/>
                  </a:lnTo>
                  <a:cubicBezTo>
                    <a:pt x="409223" y="855133"/>
                    <a:pt x="421253" y="847575"/>
                    <a:pt x="431800" y="838200"/>
                  </a:cubicBezTo>
                  <a:cubicBezTo>
                    <a:pt x="446715" y="824942"/>
                    <a:pt x="474134" y="795867"/>
                    <a:pt x="474134" y="795867"/>
                  </a:cubicBezTo>
                  <a:cubicBezTo>
                    <a:pt x="476956" y="787400"/>
                    <a:pt x="478008" y="778120"/>
                    <a:pt x="482600" y="770467"/>
                  </a:cubicBezTo>
                  <a:cubicBezTo>
                    <a:pt x="486707" y="763622"/>
                    <a:pt x="495964" y="760674"/>
                    <a:pt x="499534" y="753534"/>
                  </a:cubicBezTo>
                  <a:cubicBezTo>
                    <a:pt x="530742" y="691118"/>
                    <a:pt x="485499" y="742167"/>
                    <a:pt x="524934" y="702734"/>
                  </a:cubicBezTo>
                  <a:cubicBezTo>
                    <a:pt x="527756" y="685801"/>
                    <a:pt x="529676" y="668692"/>
                    <a:pt x="533400" y="651934"/>
                  </a:cubicBezTo>
                  <a:cubicBezTo>
                    <a:pt x="535336" y="643222"/>
                    <a:pt x="539415" y="635115"/>
                    <a:pt x="541867" y="626534"/>
                  </a:cubicBezTo>
                  <a:cubicBezTo>
                    <a:pt x="545064" y="615345"/>
                    <a:pt x="546990" y="603813"/>
                    <a:pt x="550334" y="592667"/>
                  </a:cubicBezTo>
                  <a:cubicBezTo>
                    <a:pt x="555463" y="575570"/>
                    <a:pt x="554646" y="554488"/>
                    <a:pt x="567267" y="541867"/>
                  </a:cubicBezTo>
                  <a:cubicBezTo>
                    <a:pt x="584200" y="524934"/>
                    <a:pt x="598141" y="504350"/>
                    <a:pt x="618067" y="491067"/>
                  </a:cubicBezTo>
                  <a:cubicBezTo>
                    <a:pt x="656751" y="465278"/>
                    <a:pt x="636272" y="481329"/>
                    <a:pt x="677334" y="440267"/>
                  </a:cubicBezTo>
                  <a:lnTo>
                    <a:pt x="702734" y="414867"/>
                  </a:lnTo>
                  <a:cubicBezTo>
                    <a:pt x="711201" y="406400"/>
                    <a:pt x="721492" y="399430"/>
                    <a:pt x="728134" y="389467"/>
                  </a:cubicBezTo>
                  <a:lnTo>
                    <a:pt x="778934" y="313267"/>
                  </a:lnTo>
                  <a:cubicBezTo>
                    <a:pt x="784578" y="304800"/>
                    <a:pt x="788672" y="295062"/>
                    <a:pt x="795867" y="287867"/>
                  </a:cubicBezTo>
                  <a:cubicBezTo>
                    <a:pt x="804334" y="279400"/>
                    <a:pt x="813602" y="271665"/>
                    <a:pt x="821267" y="262467"/>
                  </a:cubicBezTo>
                  <a:cubicBezTo>
                    <a:pt x="827781" y="254650"/>
                    <a:pt x="831005" y="244262"/>
                    <a:pt x="838200" y="237067"/>
                  </a:cubicBezTo>
                  <a:cubicBezTo>
                    <a:pt x="845395" y="229872"/>
                    <a:pt x="855654" y="226491"/>
                    <a:pt x="863600" y="220134"/>
                  </a:cubicBezTo>
                  <a:cubicBezTo>
                    <a:pt x="869834" y="215147"/>
                    <a:pt x="874148" y="207990"/>
                    <a:pt x="880534" y="203200"/>
                  </a:cubicBezTo>
                  <a:cubicBezTo>
                    <a:pt x="896815" y="190989"/>
                    <a:pt x="916944" y="183725"/>
                    <a:pt x="931334" y="169334"/>
                  </a:cubicBezTo>
                  <a:cubicBezTo>
                    <a:pt x="936978" y="163689"/>
                    <a:pt x="943280" y="158633"/>
                    <a:pt x="948267" y="152400"/>
                  </a:cubicBezTo>
                  <a:cubicBezTo>
                    <a:pt x="973839" y="120433"/>
                    <a:pt x="962771" y="114509"/>
                    <a:pt x="1007534" y="84667"/>
                  </a:cubicBezTo>
                  <a:cubicBezTo>
                    <a:pt x="1085712" y="32549"/>
                    <a:pt x="989546" y="99057"/>
                    <a:pt x="1049867" y="50800"/>
                  </a:cubicBezTo>
                  <a:cubicBezTo>
                    <a:pt x="1057813" y="44443"/>
                    <a:pt x="1067450" y="40381"/>
                    <a:pt x="1075267" y="33867"/>
                  </a:cubicBezTo>
                  <a:lnTo>
                    <a:pt x="1109134"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8381037" y="3411616"/>
            <a:ext cx="342663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mu</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er</a:t>
            </a:r>
          </a:p>
        </p:txBody>
      </p:sp>
      <p:pic>
        <p:nvPicPr>
          <p:cNvPr id="19458" name="Picture 2" descr="woman rea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7129" y="4427279"/>
            <a:ext cx="1113677" cy="14050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8995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0"/>
                                        </p:tgtEl>
                                        <p:attrNameLst>
                                          <p:attrName>style.visibility</p:attrName>
                                        </p:attrNameLst>
                                      </p:cBhvr>
                                      <p:to>
                                        <p:strVal val="visible"/>
                                      </p:to>
                                    </p:set>
                                    <p:animEffect transition="in" filter="fade">
                                      <p:cBhvr>
                                        <p:cTn id="28" dur="500"/>
                                        <p:tgtEl>
                                          <p:spTgt spid="194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458"/>
                                        </p:tgtEl>
                                        <p:attrNameLst>
                                          <p:attrName>style.visibility</p:attrName>
                                        </p:attrNameLst>
                                      </p:cBhvr>
                                      <p:to>
                                        <p:strVal val="visible"/>
                                      </p:to>
                                    </p:set>
                                    <p:animEffect transition="in" filter="fade">
                                      <p:cBhvr>
                                        <p:cTn id="68"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2" grpId="0"/>
      <p:bldP spid="11" grpId="0"/>
      <p:bldP spid="10" grpId="0"/>
      <p:bldP spid="1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57573" y="522447"/>
            <a:ext cx="10515600" cy="1325563"/>
          </a:xfrm>
        </p:spPr>
        <p:txBody>
          <a:bodyPr>
            <a:normAutofit fontScale="90000"/>
          </a:bodyPr>
          <a:lstStyle/>
          <a:p>
            <a:pPr algn="ctr"/>
            <a:r>
              <a:rPr lang="en-GB" sz="11100" b="1" dirty="0">
                <a:solidFill>
                  <a:srgbClr val="115076"/>
                </a:solidFill>
                <a:latin typeface="Century Gothic" panose="020B0502020202020204" pitchFamily="34" charset="0"/>
                <a:cs typeface="Calibri" panose="020F0502020204030204" pitchFamily="34" charset="0"/>
              </a:rPr>
              <a:t>j</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479444" y="1860017"/>
            <a:ext cx="3230691" cy="2744130"/>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826365" y="3455249"/>
            <a:ext cx="2539269"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o</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o</a:t>
            </a:r>
          </a:p>
        </p:txBody>
      </p:sp>
      <p:sp>
        <p:nvSpPr>
          <p:cNvPr id="12" name="TextBox 11"/>
          <p:cNvSpPr txBox="1"/>
          <p:nvPr/>
        </p:nvSpPr>
        <p:spPr>
          <a:xfrm>
            <a:off x="859363" y="169566"/>
            <a:ext cx="2570056"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ulio</a:t>
            </a:r>
          </a:p>
        </p:txBody>
      </p:sp>
      <p:sp>
        <p:nvSpPr>
          <p:cNvPr id="11" name="TextBox 10"/>
          <p:cNvSpPr txBox="1"/>
          <p:nvPr/>
        </p:nvSpPr>
        <p:spPr>
          <a:xfrm>
            <a:off x="1171566" y="3348998"/>
            <a:ext cx="194565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ro</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o</a:t>
            </a:r>
          </a:p>
        </p:txBody>
      </p:sp>
      <p:sp>
        <p:nvSpPr>
          <p:cNvPr id="10" name="TextBox 9"/>
          <p:cNvSpPr txBox="1"/>
          <p:nvPr/>
        </p:nvSpPr>
        <p:spPr>
          <a:xfrm>
            <a:off x="4826365" y="4563792"/>
            <a:ext cx="2570056"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de</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ar</a:t>
            </a:r>
          </a:p>
        </p:txBody>
      </p:sp>
      <p:sp>
        <p:nvSpPr>
          <p:cNvPr id="7" name="TextBox 6"/>
          <p:cNvSpPr txBox="1"/>
          <p:nvPr/>
        </p:nvSpPr>
        <p:spPr>
          <a:xfrm>
            <a:off x="8305042" y="124340"/>
            <a:ext cx="3583896"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me</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or</a:t>
            </a:r>
          </a:p>
        </p:txBody>
      </p:sp>
      <p:sp>
        <p:nvSpPr>
          <p:cNvPr id="8" name="TextBox 7"/>
          <p:cNvSpPr txBox="1"/>
          <p:nvPr/>
        </p:nvSpPr>
        <p:spPr>
          <a:xfrm>
            <a:off x="8381037" y="3411616"/>
            <a:ext cx="342663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mu</a:t>
            </a:r>
            <a:r>
              <a:rPr lang="es-CO" sz="6000" dirty="0">
                <a:solidFill>
                  <a:srgbClr val="E87D1E"/>
                </a:solidFill>
                <a:latin typeface="Century Gothic" panose="020B0502020202020204" pitchFamily="34" charset="0"/>
                <a:cs typeface="Calibri" panose="020F0502020204030204" pitchFamily="34" charset="0"/>
              </a:rPr>
              <a:t>j</a:t>
            </a:r>
            <a:r>
              <a:rPr lang="es-CO" sz="6000" dirty="0">
                <a:solidFill>
                  <a:srgbClr val="115076"/>
                </a:solidFill>
                <a:latin typeface="Century Gothic" panose="020B0502020202020204" pitchFamily="34" charset="0"/>
                <a:cs typeface="Calibri" panose="020F0502020204030204" pitchFamily="34" charset="0"/>
              </a:rPr>
              <a:t>er</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7181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2" grpId="0"/>
      <p:bldP spid="11" grpId="0"/>
      <p:bldP spid="10"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3372" y="333026"/>
            <a:ext cx="10515600" cy="1325563"/>
          </a:xfrm>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198701" y="1839433"/>
            <a:ext cx="3758609" cy="271774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Picture 6" descr="silhouettes of fiv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33" y="2224030"/>
            <a:ext cx="2813133" cy="1317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84998" y="3476498"/>
            <a:ext cx="2622004"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nte</a:t>
            </a:r>
          </a:p>
        </p:txBody>
      </p:sp>
      <p:sp>
        <p:nvSpPr>
          <p:cNvPr id="7" name="TextBox 6"/>
          <p:cNvSpPr txBox="1"/>
          <p:nvPr/>
        </p:nvSpPr>
        <p:spPr>
          <a:xfrm>
            <a:off x="799986" y="202749"/>
            <a:ext cx="3555999"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ima</a:t>
            </a: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n</a:t>
            </a:r>
          </a:p>
        </p:txBody>
      </p:sp>
      <p:pic>
        <p:nvPicPr>
          <p:cNvPr id="20486" name="Picture 6" descr="polaroid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302" y="1309484"/>
            <a:ext cx="1780934" cy="1452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5838" y="3357667"/>
            <a:ext cx="2660304"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sto</a:t>
            </a:r>
          </a:p>
        </p:txBody>
      </p:sp>
      <p:pic>
        <p:nvPicPr>
          <p:cNvPr id="20484" name="Picture 4" descr="hand making 'ok' 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981" y="4404593"/>
            <a:ext cx="1163991" cy="16175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98771" y="4699842"/>
            <a:ext cx="6358467" cy="923330"/>
          </a:xfrm>
          <a:prstGeom prst="rect">
            <a:avLst/>
          </a:prstGeom>
          <a:noFill/>
        </p:spPr>
        <p:txBody>
          <a:bodyPr wrap="square" rtlCol="0">
            <a:spAutoFit/>
          </a:bodyPr>
          <a:lstStyle/>
          <a:p>
            <a:pPr algn="ctr"/>
            <a:r>
              <a:rPr lang="es-CO" sz="5400" dirty="0">
                <a:solidFill>
                  <a:srgbClr val="E87D1E"/>
                </a:solidFill>
                <a:latin typeface="Century Gothic" panose="020B0502020202020204" pitchFamily="34" charset="0"/>
                <a:cs typeface="Calibri" panose="020F0502020204030204" pitchFamily="34" charset="0"/>
              </a:rPr>
              <a:t>ge</a:t>
            </a:r>
            <a:r>
              <a:rPr lang="es-CO" sz="5400" dirty="0">
                <a:solidFill>
                  <a:srgbClr val="115076"/>
                </a:solidFill>
                <a:latin typeface="Century Gothic" panose="020B0502020202020204" pitchFamily="34" charset="0"/>
                <a:cs typeface="Calibri" panose="020F0502020204030204" pitchFamily="34" charset="0"/>
              </a:rPr>
              <a:t>neralmente</a:t>
            </a:r>
          </a:p>
        </p:txBody>
      </p:sp>
      <p:sp>
        <p:nvSpPr>
          <p:cNvPr id="15" name="TextBox 14"/>
          <p:cNvSpPr txBox="1"/>
          <p:nvPr/>
        </p:nvSpPr>
        <p:spPr>
          <a:xfrm>
            <a:off x="4755388" y="5486479"/>
            <a:ext cx="2600216"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[generally]</a:t>
            </a:r>
          </a:p>
        </p:txBody>
      </p:sp>
      <p:sp>
        <p:nvSpPr>
          <p:cNvPr id="8" name="TextBox 7"/>
          <p:cNvSpPr txBox="1"/>
          <p:nvPr/>
        </p:nvSpPr>
        <p:spPr>
          <a:xfrm>
            <a:off x="8282661" y="202748"/>
            <a:ext cx="3681798"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reco</a:t>
            </a: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r</a:t>
            </a:r>
          </a:p>
        </p:txBody>
      </p:sp>
      <p:pic>
        <p:nvPicPr>
          <p:cNvPr id="20488" name="Picture 8" descr="Man picking up a suitc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6909" y="1452484"/>
            <a:ext cx="1938421" cy="16411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598131" y="3388930"/>
            <a:ext cx="5050858"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ar</a:t>
            </a: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ntino</a:t>
            </a:r>
          </a:p>
        </p:txBody>
      </p:sp>
      <p:pic>
        <p:nvPicPr>
          <p:cNvPr id="20482" name="Picture 2" descr="Flag of Argenti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2220" y="4571853"/>
            <a:ext cx="1893134" cy="94656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8412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fade">
                                      <p:cBhvr>
                                        <p:cTn id="28" dur="500"/>
                                        <p:tgtEl>
                                          <p:spTgt spid="2048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488"/>
                                        </p:tgtEl>
                                        <p:attrNameLst>
                                          <p:attrName>style.visibility</p:attrName>
                                        </p:attrNameLst>
                                      </p:cBhvr>
                                      <p:to>
                                        <p:strVal val="visible"/>
                                      </p:to>
                                    </p:set>
                                    <p:animEffect transition="in" filter="fade">
                                      <p:cBhvr>
                                        <p:cTn id="38" dur="500"/>
                                        <p:tgtEl>
                                          <p:spTgt spid="2048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484"/>
                                        </p:tgtEl>
                                        <p:attrNameLst>
                                          <p:attrName>style.visibility</p:attrName>
                                        </p:attrNameLst>
                                      </p:cBhvr>
                                      <p:to>
                                        <p:strVal val="visible"/>
                                      </p:to>
                                    </p:set>
                                    <p:animEffect transition="in" filter="fade">
                                      <p:cBhvr>
                                        <p:cTn id="48" dur="500"/>
                                        <p:tgtEl>
                                          <p:spTgt spid="2048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482"/>
                                        </p:tgtEl>
                                        <p:attrNameLst>
                                          <p:attrName>style.visibility</p:attrName>
                                        </p:attrNameLst>
                                      </p:cBhvr>
                                      <p:to>
                                        <p:strVal val="visible"/>
                                      </p:to>
                                    </p:set>
                                    <p:animEffect transition="in" filter="fade">
                                      <p:cBhvr>
                                        <p:cTn id="68"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9" grpId="0"/>
      <p:bldP spid="11" grpId="0"/>
      <p:bldP spid="15"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7" name="TextBox 6"/>
          <p:cNvSpPr txBox="1"/>
          <p:nvPr/>
        </p:nvSpPr>
        <p:spPr>
          <a:xfrm>
            <a:off x="4401041" y="3538094"/>
            <a:ext cx="3615910"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fant</a:t>
            </a:r>
            <a:r>
              <a:rPr lang="en-GB" sz="6000" dirty="0">
                <a:solidFill>
                  <a:srgbClr val="E87D1E"/>
                </a:solidFill>
                <a:latin typeface="Century Gothic" panose="020B0502020202020204" pitchFamily="34" charset="0"/>
                <a:cs typeface="Calibri" panose="020F0502020204030204" pitchFamily="34" charset="0"/>
              </a:rPr>
              <a:t>e</a:t>
            </a:r>
          </a:p>
        </p:txBody>
      </p:sp>
      <p:sp>
        <p:nvSpPr>
          <p:cNvPr id="11" name="TextBox 10"/>
          <p:cNvSpPr txBox="1"/>
          <p:nvPr/>
        </p:nvSpPr>
        <p:spPr>
          <a:xfrm>
            <a:off x="1043513" y="176303"/>
            <a:ext cx="274335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pap</a:t>
            </a:r>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l</a:t>
            </a:r>
          </a:p>
        </p:txBody>
      </p:sp>
      <p:sp>
        <p:nvSpPr>
          <p:cNvPr id="12" name="TextBox 11"/>
          <p:cNvSpPr txBox="1"/>
          <p:nvPr/>
        </p:nvSpPr>
        <p:spPr>
          <a:xfrm>
            <a:off x="586029" y="3424966"/>
            <a:ext cx="3639872"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spalda</a:t>
            </a:r>
          </a:p>
        </p:txBody>
      </p:sp>
      <p:sp>
        <p:nvSpPr>
          <p:cNvPr id="10" name="TextBox 9"/>
          <p:cNvSpPr txBox="1"/>
          <p:nvPr/>
        </p:nvSpPr>
        <p:spPr>
          <a:xfrm>
            <a:off x="5077307" y="4620408"/>
            <a:ext cx="2219811"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star</a:t>
            </a:r>
          </a:p>
        </p:txBody>
      </p:sp>
      <p:sp>
        <p:nvSpPr>
          <p:cNvPr id="9" name="TextBox 8"/>
          <p:cNvSpPr txBox="1"/>
          <p:nvPr/>
        </p:nvSpPr>
        <p:spPr>
          <a:xfrm>
            <a:off x="9556918" y="176302"/>
            <a:ext cx="1379859" cy="1015663"/>
          </a:xfrm>
          <a:prstGeom prst="rect">
            <a:avLst/>
          </a:prstGeom>
          <a:noFill/>
        </p:spPr>
        <p:txBody>
          <a:bodyPr wrap="square" rtlCol="0">
            <a:spAutoFit/>
          </a:bodyPr>
          <a:lstStyle/>
          <a:p>
            <a:r>
              <a:rPr lang="en-GB" sz="6000" dirty="0">
                <a:solidFill>
                  <a:srgbClr val="E87D1E"/>
                </a:solidFill>
                <a:latin typeface="Century Gothic" panose="020B0502020202020204" pitchFamily="34" charset="0"/>
                <a:cs typeface="Calibri" panose="020F0502020204030204" pitchFamily="34" charset="0"/>
              </a:rPr>
              <a:t>e</a:t>
            </a:r>
            <a:r>
              <a:rPr lang="en-GB" sz="6000" dirty="0">
                <a:solidFill>
                  <a:srgbClr val="115076"/>
                </a:solidFill>
                <a:latin typeface="Century Gothic" panose="020B0502020202020204" pitchFamily="34" charset="0"/>
                <a:cs typeface="Calibri" panose="020F0502020204030204" pitchFamily="34" charset="0"/>
              </a:rPr>
              <a:t>n</a:t>
            </a:r>
          </a:p>
        </p:txBody>
      </p:sp>
      <p:sp>
        <p:nvSpPr>
          <p:cNvPr id="8" name="TextBox 7"/>
          <p:cNvSpPr txBox="1"/>
          <p:nvPr/>
        </p:nvSpPr>
        <p:spPr>
          <a:xfrm>
            <a:off x="8758444" y="3907745"/>
            <a:ext cx="29768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E87D1E"/>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n</a:t>
            </a:r>
            <a:r>
              <a:rPr lang="en-GB" sz="6000" dirty="0" err="1">
                <a:solidFill>
                  <a:srgbClr val="E87D1E"/>
                </a:solidFill>
                <a:latin typeface="Century Gothic" panose="020B0502020202020204" pitchFamily="34" charset="0"/>
                <a:cs typeface="Calibri" panose="020F0502020204030204" pitchFamily="34" charset="0"/>
              </a:rPr>
              <a:t>e</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60008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p:bldP spid="11" grpId="0"/>
      <p:bldP spid="12" grpId="0"/>
      <p:bldP spid="10" grpId="0"/>
      <p:bldP spid="9"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5307" y="296827"/>
            <a:ext cx="10515600" cy="1325563"/>
          </a:xfrm>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198701" y="1839433"/>
            <a:ext cx="3758609" cy="2717744"/>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784998" y="3476498"/>
            <a:ext cx="2622004"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nte</a:t>
            </a:r>
          </a:p>
        </p:txBody>
      </p:sp>
      <p:sp>
        <p:nvSpPr>
          <p:cNvPr id="7" name="TextBox 6"/>
          <p:cNvSpPr txBox="1"/>
          <p:nvPr/>
        </p:nvSpPr>
        <p:spPr>
          <a:xfrm>
            <a:off x="799986" y="202749"/>
            <a:ext cx="3555999"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ima</a:t>
            </a: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n</a:t>
            </a:r>
          </a:p>
        </p:txBody>
      </p:sp>
      <p:sp>
        <p:nvSpPr>
          <p:cNvPr id="9" name="TextBox 8"/>
          <p:cNvSpPr txBox="1"/>
          <p:nvPr/>
        </p:nvSpPr>
        <p:spPr>
          <a:xfrm>
            <a:off x="665838" y="3357667"/>
            <a:ext cx="2660304"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sto</a:t>
            </a:r>
          </a:p>
        </p:txBody>
      </p:sp>
      <p:sp>
        <p:nvSpPr>
          <p:cNvPr id="11" name="TextBox 10"/>
          <p:cNvSpPr txBox="1"/>
          <p:nvPr/>
        </p:nvSpPr>
        <p:spPr>
          <a:xfrm>
            <a:off x="2898771" y="4699842"/>
            <a:ext cx="6358467" cy="923330"/>
          </a:xfrm>
          <a:prstGeom prst="rect">
            <a:avLst/>
          </a:prstGeom>
          <a:noFill/>
        </p:spPr>
        <p:txBody>
          <a:bodyPr wrap="square" rtlCol="0">
            <a:spAutoFit/>
          </a:bodyPr>
          <a:lstStyle/>
          <a:p>
            <a:pPr algn="ctr"/>
            <a:r>
              <a:rPr lang="es-CO" sz="5400" dirty="0">
                <a:solidFill>
                  <a:srgbClr val="E87D1E"/>
                </a:solidFill>
                <a:latin typeface="Century Gothic" panose="020B0502020202020204" pitchFamily="34" charset="0"/>
                <a:cs typeface="Calibri" panose="020F0502020204030204" pitchFamily="34" charset="0"/>
              </a:rPr>
              <a:t>ge</a:t>
            </a:r>
            <a:r>
              <a:rPr lang="es-CO" sz="5400" dirty="0">
                <a:solidFill>
                  <a:srgbClr val="115076"/>
                </a:solidFill>
                <a:latin typeface="Century Gothic" panose="020B0502020202020204" pitchFamily="34" charset="0"/>
                <a:cs typeface="Calibri" panose="020F0502020204030204" pitchFamily="34" charset="0"/>
              </a:rPr>
              <a:t>neralmente</a:t>
            </a:r>
          </a:p>
        </p:txBody>
      </p:sp>
      <p:sp>
        <p:nvSpPr>
          <p:cNvPr id="8" name="TextBox 7"/>
          <p:cNvSpPr txBox="1"/>
          <p:nvPr/>
        </p:nvSpPr>
        <p:spPr>
          <a:xfrm>
            <a:off x="8282661" y="202748"/>
            <a:ext cx="3681798"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reco</a:t>
            </a: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r</a:t>
            </a:r>
          </a:p>
        </p:txBody>
      </p:sp>
      <p:sp>
        <p:nvSpPr>
          <p:cNvPr id="10" name="TextBox 9"/>
          <p:cNvSpPr txBox="1"/>
          <p:nvPr/>
        </p:nvSpPr>
        <p:spPr>
          <a:xfrm>
            <a:off x="7598131" y="3388930"/>
            <a:ext cx="5050858"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ar</a:t>
            </a:r>
            <a:r>
              <a:rPr lang="es-CO" sz="6000" dirty="0">
                <a:solidFill>
                  <a:srgbClr val="E87D1E"/>
                </a:solidFill>
                <a:latin typeface="Century Gothic" panose="020B0502020202020204" pitchFamily="34" charset="0"/>
                <a:cs typeface="Calibri" panose="020F0502020204030204" pitchFamily="34" charset="0"/>
              </a:rPr>
              <a:t>ge</a:t>
            </a:r>
            <a:r>
              <a:rPr lang="es-CO" sz="6000" dirty="0">
                <a:solidFill>
                  <a:srgbClr val="115076"/>
                </a:solidFill>
                <a:latin typeface="Century Gothic" panose="020B0502020202020204" pitchFamily="34" charset="0"/>
                <a:cs typeface="Calibri" panose="020F0502020204030204" pitchFamily="34" charset="0"/>
              </a:rPr>
              <a:t>ntino</a:t>
            </a:r>
          </a:p>
        </p:txBody>
      </p:sp>
      <p:sp>
        <p:nvSpPr>
          <p:cNvPr id="17" name="TextBox 1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37559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9" grpId="0"/>
      <p:bldP spid="11" grpId="0"/>
      <p:bldP spid="8"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7" name="Rounded Rectangle 6" descr="rectangle"/>
          <p:cNvSpPr/>
          <p:nvPr/>
        </p:nvSpPr>
        <p:spPr>
          <a:xfrm>
            <a:off x="4105008" y="1956391"/>
            <a:ext cx="3949281" cy="234606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Cloud Callout 16" descr="thought bubble"/>
          <p:cNvSpPr/>
          <p:nvPr/>
        </p:nvSpPr>
        <p:spPr>
          <a:xfrm>
            <a:off x="5336483" y="2246000"/>
            <a:ext cx="1519033" cy="951456"/>
          </a:xfrm>
          <a:prstGeom prst="cloudCallout">
            <a:avLst>
              <a:gd name="adj1" fmla="val -5923"/>
              <a:gd name="adj2" fmla="val 779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105008" y="3265162"/>
            <a:ext cx="394928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ima</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nar</a:t>
            </a:r>
          </a:p>
        </p:txBody>
      </p:sp>
      <p:sp>
        <p:nvSpPr>
          <p:cNvPr id="8" name="TextBox 7"/>
          <p:cNvSpPr txBox="1"/>
          <p:nvPr/>
        </p:nvSpPr>
        <p:spPr>
          <a:xfrm>
            <a:off x="261473" y="150769"/>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ele</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r</a:t>
            </a:r>
          </a:p>
        </p:txBody>
      </p:sp>
      <p:grpSp>
        <p:nvGrpSpPr>
          <p:cNvPr id="3" name="Group 2" descr="signpost with multiple option signs"/>
          <p:cNvGrpSpPr/>
          <p:nvPr/>
        </p:nvGrpSpPr>
        <p:grpSpPr>
          <a:xfrm>
            <a:off x="1493939" y="1031291"/>
            <a:ext cx="845720" cy="2341391"/>
            <a:chOff x="1819268" y="972928"/>
            <a:chExt cx="1126447" cy="3118590"/>
          </a:xfrm>
        </p:grpSpPr>
        <p:pic>
          <p:nvPicPr>
            <p:cNvPr id="23564" name="Picture 12" descr="sign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68" y="972928"/>
              <a:ext cx="1126447" cy="31185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rot="215508">
              <a:off x="2153826" y="1950328"/>
              <a:ext cx="530079" cy="1755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389222" y="3372682"/>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reli</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ón</a:t>
            </a:r>
          </a:p>
        </p:txBody>
      </p:sp>
      <p:pic>
        <p:nvPicPr>
          <p:cNvPr id="23556" name="Picture 4" descr="praying h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011" y="4419562"/>
            <a:ext cx="853734" cy="1320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7693" y="4316428"/>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pá</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na</a:t>
            </a:r>
          </a:p>
        </p:txBody>
      </p:sp>
      <p:grpSp>
        <p:nvGrpSpPr>
          <p:cNvPr id="2" name="Group 1" descr="open book with page numbers"/>
          <p:cNvGrpSpPr/>
          <p:nvPr/>
        </p:nvGrpSpPr>
        <p:grpSpPr>
          <a:xfrm>
            <a:off x="5258863" y="5302792"/>
            <a:ext cx="1674274" cy="980824"/>
            <a:chOff x="8059587" y="2038123"/>
            <a:chExt cx="2554482" cy="1345361"/>
          </a:xfrm>
        </p:grpSpPr>
        <p:pic>
          <p:nvPicPr>
            <p:cNvPr id="14" name="Picture 4" descr="open book with page numb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9587" y="2038123"/>
              <a:ext cx="2554482" cy="1345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9892374">
              <a:off x="8204109" y="2258418"/>
              <a:ext cx="557363" cy="276999"/>
            </a:xfrm>
            <a:prstGeom prst="rect">
              <a:avLst/>
            </a:prstGeom>
            <a:noFill/>
          </p:spPr>
          <p:txBody>
            <a:bodyPr wrap="square" rtlCol="0">
              <a:spAutoFit/>
            </a:bodyPr>
            <a:lstStyle/>
            <a:p>
              <a:r>
                <a:rPr lang="en-GB" sz="1200" dirty="0"/>
                <a:t>47</a:t>
              </a:r>
              <a:endParaRPr lang="en-GB" dirty="0"/>
            </a:p>
          </p:txBody>
        </p:sp>
        <p:sp>
          <p:nvSpPr>
            <p:cNvPr id="16" name="TextBox 15"/>
            <p:cNvSpPr txBox="1"/>
            <p:nvPr/>
          </p:nvSpPr>
          <p:spPr>
            <a:xfrm rot="247829">
              <a:off x="9347201" y="2047037"/>
              <a:ext cx="557363" cy="276999"/>
            </a:xfrm>
            <a:prstGeom prst="rect">
              <a:avLst/>
            </a:prstGeom>
            <a:noFill/>
          </p:spPr>
          <p:txBody>
            <a:bodyPr wrap="square" rtlCol="0">
              <a:spAutoFit/>
            </a:bodyPr>
            <a:lstStyle/>
            <a:p>
              <a:r>
                <a:rPr lang="en-GB" sz="1200" dirty="0"/>
                <a:t>48</a:t>
              </a:r>
              <a:endParaRPr lang="en-GB" dirty="0"/>
            </a:p>
          </p:txBody>
        </p:sp>
      </p:grpSp>
      <p:sp>
        <p:nvSpPr>
          <p:cNvPr id="10" name="TextBox 9"/>
          <p:cNvSpPr txBox="1"/>
          <p:nvPr/>
        </p:nvSpPr>
        <p:spPr>
          <a:xfrm>
            <a:off x="8344566" y="173947"/>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ori</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nal</a:t>
            </a:r>
          </a:p>
        </p:txBody>
      </p:sp>
      <p:sp>
        <p:nvSpPr>
          <p:cNvPr id="12" name="TextBox 11"/>
          <p:cNvSpPr txBox="1"/>
          <p:nvPr/>
        </p:nvSpPr>
        <p:spPr>
          <a:xfrm>
            <a:off x="9745134" y="2201987"/>
            <a:ext cx="567267" cy="369332"/>
          </a:xfrm>
          <a:prstGeom prst="rect">
            <a:avLst/>
          </a:prstGeom>
          <a:noFill/>
        </p:spPr>
        <p:txBody>
          <a:bodyPr wrap="square" rtlCol="0">
            <a:spAutoFit/>
          </a:bodyPr>
          <a:lstStyle/>
          <a:p>
            <a:r>
              <a:rPr lang="en-GB" dirty="0">
                <a:solidFill>
                  <a:schemeClr val="bg1"/>
                </a:solidFill>
              </a:rPr>
              <a:t>P57</a:t>
            </a:r>
          </a:p>
        </p:txBody>
      </p:sp>
      <p:pic>
        <p:nvPicPr>
          <p:cNvPr id="23566" name="Picture 14" descr="clapper board for fil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0575" y="1370075"/>
            <a:ext cx="1676384" cy="146404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9392831" y="1986235"/>
            <a:ext cx="1215448" cy="646331"/>
          </a:xfrm>
          <a:prstGeom prst="rect">
            <a:avLst/>
          </a:prstGeom>
          <a:noFill/>
        </p:spPr>
        <p:txBody>
          <a:bodyPr wrap="square" rtlCol="0">
            <a:spAutoFit/>
          </a:bodyPr>
          <a:lstStyle/>
          <a:p>
            <a:r>
              <a:rPr lang="en-GB" b="1" dirty="0">
                <a:solidFill>
                  <a:schemeClr val="bg1"/>
                </a:solidFill>
              </a:rPr>
              <a:t>Versión original</a:t>
            </a:r>
          </a:p>
        </p:txBody>
      </p:sp>
      <p:sp>
        <p:nvSpPr>
          <p:cNvPr id="11" name="TextBox 10"/>
          <p:cNvSpPr txBox="1"/>
          <p:nvPr/>
        </p:nvSpPr>
        <p:spPr>
          <a:xfrm>
            <a:off x="8772634" y="3372682"/>
            <a:ext cx="3356614"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cole</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o</a:t>
            </a:r>
          </a:p>
        </p:txBody>
      </p:sp>
      <p:pic>
        <p:nvPicPr>
          <p:cNvPr id="23562" name="Picture 10" descr="stack of boo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2952" y="4634179"/>
            <a:ext cx="1636290" cy="123812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2190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566"/>
                                        </p:tgtEl>
                                        <p:attrNameLst>
                                          <p:attrName>style.visibility</p:attrName>
                                        </p:attrNameLst>
                                      </p:cBhvr>
                                      <p:to>
                                        <p:strVal val="visible"/>
                                      </p:to>
                                    </p:set>
                                    <p:animEffect transition="in" filter="fade">
                                      <p:cBhvr>
                                        <p:cTn id="38" dur="500"/>
                                        <p:tgtEl>
                                          <p:spTgt spid="2356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3556"/>
                                        </p:tgtEl>
                                        <p:attrNameLst>
                                          <p:attrName>style.visibility</p:attrName>
                                        </p:attrNameLst>
                                      </p:cBhvr>
                                      <p:to>
                                        <p:strVal val="visible"/>
                                      </p:to>
                                    </p:set>
                                    <p:animEffect transition="in" filter="fade">
                                      <p:cBhvr>
                                        <p:cTn id="48" dur="500"/>
                                        <p:tgtEl>
                                          <p:spTgt spid="235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562"/>
                                        </p:tgtEl>
                                        <p:attrNameLst>
                                          <p:attrName>style.visibility</p:attrName>
                                        </p:attrNameLst>
                                      </p:cBhvr>
                                      <p:to>
                                        <p:strVal val="visible"/>
                                      </p:to>
                                    </p:set>
                                    <p:animEffect transition="in" filter="fade">
                                      <p:cBhvr>
                                        <p:cTn id="6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7" grpId="0" animBg="1"/>
      <p:bldP spid="5" grpId="0"/>
      <p:bldP spid="8" grpId="0"/>
      <p:bldP spid="9" grpId="0"/>
      <p:bldP spid="4" grpId="0"/>
      <p:bldP spid="10"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txBox="1">
            <a:spLocks noGrp="1"/>
          </p:cNvSpPr>
          <p:nvPr>
            <p:ph type="title"/>
          </p:nvPr>
        </p:nvSpPr>
        <p:spPr>
          <a:xfrm>
            <a:off x="821848" y="10026"/>
            <a:ext cx="10515600" cy="1754326"/>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gi</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7" name="Rounded Rectangle 6" descr="rectangle"/>
          <p:cNvSpPr/>
          <p:nvPr/>
        </p:nvSpPr>
        <p:spPr>
          <a:xfrm>
            <a:off x="4105008" y="1956391"/>
            <a:ext cx="3949281" cy="234606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105008" y="3265162"/>
            <a:ext cx="394928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ima</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nar</a:t>
            </a:r>
          </a:p>
        </p:txBody>
      </p:sp>
      <p:sp>
        <p:nvSpPr>
          <p:cNvPr id="8" name="TextBox 7"/>
          <p:cNvSpPr txBox="1"/>
          <p:nvPr/>
        </p:nvSpPr>
        <p:spPr>
          <a:xfrm>
            <a:off x="261473" y="150769"/>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ele</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r</a:t>
            </a:r>
          </a:p>
        </p:txBody>
      </p:sp>
      <p:sp>
        <p:nvSpPr>
          <p:cNvPr id="9" name="TextBox 8"/>
          <p:cNvSpPr txBox="1"/>
          <p:nvPr/>
        </p:nvSpPr>
        <p:spPr>
          <a:xfrm>
            <a:off x="389222" y="3372682"/>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reli</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ón</a:t>
            </a:r>
          </a:p>
        </p:txBody>
      </p:sp>
      <p:sp>
        <p:nvSpPr>
          <p:cNvPr id="4" name="TextBox 3"/>
          <p:cNvSpPr txBox="1"/>
          <p:nvPr/>
        </p:nvSpPr>
        <p:spPr>
          <a:xfrm>
            <a:off x="4417693" y="4316428"/>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pá</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na</a:t>
            </a:r>
          </a:p>
        </p:txBody>
      </p:sp>
      <p:sp>
        <p:nvSpPr>
          <p:cNvPr id="10" name="TextBox 9"/>
          <p:cNvSpPr txBox="1"/>
          <p:nvPr/>
        </p:nvSpPr>
        <p:spPr>
          <a:xfrm>
            <a:off x="8344566" y="173947"/>
            <a:ext cx="3356614"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ori</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nal</a:t>
            </a:r>
          </a:p>
        </p:txBody>
      </p:sp>
      <p:sp>
        <p:nvSpPr>
          <p:cNvPr id="11" name="TextBox 10"/>
          <p:cNvSpPr txBox="1"/>
          <p:nvPr/>
        </p:nvSpPr>
        <p:spPr>
          <a:xfrm>
            <a:off x="8772634" y="3372682"/>
            <a:ext cx="3356614"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cole</a:t>
            </a:r>
            <a:r>
              <a:rPr lang="es-CO" sz="6000" dirty="0">
                <a:solidFill>
                  <a:srgbClr val="E87D1E"/>
                </a:solidFill>
                <a:latin typeface="Century Gothic" panose="020B0502020202020204" pitchFamily="34" charset="0"/>
                <a:cs typeface="Calibri" panose="020F0502020204030204" pitchFamily="34" charset="0"/>
              </a:rPr>
              <a:t>gi</a:t>
            </a:r>
            <a:r>
              <a:rPr lang="es-CO" sz="6000" dirty="0">
                <a:solidFill>
                  <a:srgbClr val="115076"/>
                </a:solidFill>
                <a:latin typeface="Century Gothic" panose="020B0502020202020204" pitchFamily="34" charset="0"/>
                <a:cs typeface="Calibri" panose="020F0502020204030204" pitchFamily="34" charset="0"/>
              </a:rPr>
              <a:t>o</a:t>
            </a:r>
          </a:p>
        </p:txBody>
      </p:sp>
      <p:sp>
        <p:nvSpPr>
          <p:cNvPr id="13" name="TextBox 12"/>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9691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5" grpId="0"/>
      <p:bldP spid="8" grpId="0"/>
      <p:bldP spid="9" grpId="0"/>
      <p:bldP spid="4"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1771207" y="2014870"/>
            <a:ext cx="8649586" cy="401753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Picture 6" descr="army helicop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528" y="2530549"/>
            <a:ext cx="4014334" cy="1967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ilhouette of fighter airpl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062" y="2701788"/>
            <a:ext cx="2840490" cy="1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7693" y="4548108"/>
            <a:ext cx="3356614" cy="1200329"/>
          </a:xfrm>
          <a:prstGeom prst="rect">
            <a:avLst/>
          </a:prstGeom>
          <a:noFill/>
        </p:spPr>
        <p:txBody>
          <a:bodyPr wrap="square" rtlCol="0">
            <a:spAutoFit/>
          </a:bodyPr>
          <a:lstStyle/>
          <a:p>
            <a:pPr algn="ctr"/>
            <a:r>
              <a:rPr lang="es-CO" sz="7200" dirty="0">
                <a:solidFill>
                  <a:srgbClr val="E87D1E"/>
                </a:solidFill>
                <a:latin typeface="Century Gothic" panose="020B0502020202020204" pitchFamily="34" charset="0"/>
                <a:cs typeface="Calibri" panose="020F0502020204030204" pitchFamily="34" charset="0"/>
              </a:rPr>
              <a:t>gue</a:t>
            </a:r>
            <a:r>
              <a:rPr lang="es-CO" sz="7200" dirty="0">
                <a:solidFill>
                  <a:srgbClr val="115076"/>
                </a:solidFill>
                <a:latin typeface="Century Gothic" panose="020B0502020202020204" pitchFamily="34" charset="0"/>
                <a:cs typeface="Calibri" panose="020F0502020204030204" pitchFamily="34" charset="0"/>
              </a:rPr>
              <a:t>rra</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64175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8156"/>
            <a:ext cx="10515600" cy="1325563"/>
          </a:xfrm>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gue</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1771207" y="2014870"/>
            <a:ext cx="8649586" cy="401753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417693" y="4548108"/>
            <a:ext cx="3356614" cy="1200329"/>
          </a:xfrm>
          <a:prstGeom prst="rect">
            <a:avLst/>
          </a:prstGeom>
          <a:noFill/>
        </p:spPr>
        <p:txBody>
          <a:bodyPr wrap="square" rtlCol="0">
            <a:spAutoFit/>
          </a:bodyPr>
          <a:lstStyle/>
          <a:p>
            <a:pPr algn="ctr"/>
            <a:r>
              <a:rPr lang="es-CO" sz="7200" dirty="0">
                <a:solidFill>
                  <a:srgbClr val="E87D1E"/>
                </a:solidFill>
                <a:latin typeface="Century Gothic" panose="020B0502020202020204" pitchFamily="34" charset="0"/>
                <a:cs typeface="Calibri" panose="020F0502020204030204" pitchFamily="34" charset="0"/>
              </a:rPr>
              <a:t>gue</a:t>
            </a:r>
            <a:r>
              <a:rPr lang="es-CO" sz="7200" dirty="0">
                <a:solidFill>
                  <a:srgbClr val="115076"/>
                </a:solidFill>
                <a:latin typeface="Century Gothic" panose="020B0502020202020204" pitchFamily="34" charset="0"/>
                <a:cs typeface="Calibri" panose="020F0502020204030204" pitchFamily="34" charset="0"/>
              </a:rPr>
              <a:t>rra</a:t>
            </a:r>
          </a:p>
        </p:txBody>
      </p:sp>
      <p:sp>
        <p:nvSpPr>
          <p:cNvPr id="8" name="TextBox 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8392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ounded Rectangle 4" descr="rectangle"/>
          <p:cNvSpPr/>
          <p:nvPr/>
        </p:nvSpPr>
        <p:spPr>
          <a:xfrm>
            <a:off x="1771207" y="2078663"/>
            <a:ext cx="8649586" cy="391121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 name="Picture 4" descr="eletric red guita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91041">
            <a:off x="4785506" y="2259945"/>
            <a:ext cx="2620986" cy="25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76096" y="4585766"/>
            <a:ext cx="4639807" cy="1200329"/>
          </a:xfrm>
          <a:prstGeom prst="rect">
            <a:avLst/>
          </a:prstGeom>
          <a:noFill/>
        </p:spPr>
        <p:txBody>
          <a:bodyPr wrap="square" rtlCol="0">
            <a:spAutoFit/>
          </a:bodyPr>
          <a:lstStyle/>
          <a:p>
            <a:pPr algn="ctr"/>
            <a:r>
              <a:rPr lang="es-CO" sz="7200" dirty="0">
                <a:solidFill>
                  <a:srgbClr val="E87D1E"/>
                </a:solidFill>
                <a:latin typeface="Century Gothic" panose="020B0502020202020204" pitchFamily="34" charset="0"/>
                <a:cs typeface="Calibri" panose="020F0502020204030204" pitchFamily="34" charset="0"/>
              </a:rPr>
              <a:t>gui</a:t>
            </a:r>
            <a:r>
              <a:rPr lang="es-CO" sz="7200" dirty="0">
                <a:solidFill>
                  <a:srgbClr val="115076"/>
                </a:solidFill>
                <a:latin typeface="Century Gothic" panose="020B0502020202020204" pitchFamily="34" charset="0"/>
                <a:cs typeface="Calibri" panose="020F0502020204030204" pitchFamily="34" charset="0"/>
              </a:rPr>
              <a:t>tarra</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4463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ounded Rectangle 4" descr="rectangle"/>
          <p:cNvSpPr/>
          <p:nvPr/>
        </p:nvSpPr>
        <p:spPr>
          <a:xfrm>
            <a:off x="1771207" y="2078663"/>
            <a:ext cx="8649586" cy="391121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TextBox 3"/>
          <p:cNvSpPr txBox="1"/>
          <p:nvPr/>
        </p:nvSpPr>
        <p:spPr>
          <a:xfrm>
            <a:off x="3776096" y="4585766"/>
            <a:ext cx="4639807" cy="1200329"/>
          </a:xfrm>
          <a:prstGeom prst="rect">
            <a:avLst/>
          </a:prstGeom>
          <a:noFill/>
        </p:spPr>
        <p:txBody>
          <a:bodyPr wrap="square" rtlCol="0">
            <a:spAutoFit/>
          </a:bodyPr>
          <a:lstStyle/>
          <a:p>
            <a:pPr algn="ctr"/>
            <a:r>
              <a:rPr lang="es-CO" sz="7200" dirty="0">
                <a:solidFill>
                  <a:srgbClr val="E87D1E"/>
                </a:solidFill>
                <a:latin typeface="Century Gothic" panose="020B0502020202020204" pitchFamily="34" charset="0"/>
                <a:cs typeface="Calibri" panose="020F0502020204030204" pitchFamily="34" charset="0"/>
              </a:rPr>
              <a:t>gui</a:t>
            </a:r>
            <a:r>
              <a:rPr lang="es-CO" sz="7200" dirty="0">
                <a:solidFill>
                  <a:srgbClr val="115076"/>
                </a:solidFill>
                <a:latin typeface="Century Gothic" panose="020B0502020202020204" pitchFamily="34" charset="0"/>
                <a:cs typeface="Calibri" panose="020F0502020204030204" pitchFamily="34" charset="0"/>
              </a:rPr>
              <a:t>tarra</a:t>
            </a:r>
          </a:p>
        </p:txBody>
      </p:sp>
      <p:sp>
        <p:nvSpPr>
          <p:cNvPr id="7" name="TextBox 6"/>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2361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sz="13300" b="1" dirty="0">
                <a:solidFill>
                  <a:srgbClr val="115076"/>
                </a:solidFill>
                <a:latin typeface="Century Gothic" panose="020B0502020202020204" pitchFamily="34" charset="0"/>
                <a:cs typeface="Calibri" panose="020F0502020204030204" pitchFamily="34" charset="0"/>
              </a:rPr>
              <a:t>ñ</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6" name="Rounded Rectangle 5" descr="rectangle"/>
          <p:cNvSpPr/>
          <p:nvPr/>
        </p:nvSpPr>
        <p:spPr>
          <a:xfrm>
            <a:off x="3821536" y="1770322"/>
            <a:ext cx="4583501" cy="294384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Picture 14" descr="Spanish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649" y="2059344"/>
            <a:ext cx="2388618" cy="16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17693" y="3564251"/>
            <a:ext cx="3356614"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espa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ol</a:t>
            </a:r>
          </a:p>
        </p:txBody>
      </p:sp>
      <p:sp>
        <p:nvSpPr>
          <p:cNvPr id="7" name="TextBox 6"/>
          <p:cNvSpPr txBox="1"/>
          <p:nvPr/>
        </p:nvSpPr>
        <p:spPr>
          <a:xfrm>
            <a:off x="661870" y="147457"/>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o</a:t>
            </a:r>
          </a:p>
        </p:txBody>
      </p:sp>
      <p:sp>
        <p:nvSpPr>
          <p:cNvPr id="12" name="TextBox 11"/>
          <p:cNvSpPr txBox="1"/>
          <p:nvPr/>
        </p:nvSpPr>
        <p:spPr>
          <a:xfrm>
            <a:off x="1075055" y="1163120"/>
            <a:ext cx="2086783" cy="1015663"/>
          </a:xfrm>
          <a:prstGeom prst="rect">
            <a:avLst/>
          </a:prstGeom>
          <a:noFill/>
        </p:spPr>
        <p:txBody>
          <a:bodyPr wrap="square" rtlCol="0">
            <a:spAutoFit/>
          </a:bodyPr>
          <a:lstStyle/>
          <a:p>
            <a:r>
              <a:rPr lang="en-GB" sz="6000" b="1" i="1" dirty="0">
                <a:solidFill>
                  <a:srgbClr val="115076"/>
                </a:solidFill>
              </a:rPr>
              <a:t>2019</a:t>
            </a:r>
          </a:p>
        </p:txBody>
      </p:sp>
      <p:sp>
        <p:nvSpPr>
          <p:cNvPr id="10" name="TextBox 9"/>
          <p:cNvSpPr txBox="1"/>
          <p:nvPr/>
        </p:nvSpPr>
        <p:spPr>
          <a:xfrm>
            <a:off x="661870" y="340081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se</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ora</a:t>
            </a:r>
          </a:p>
        </p:txBody>
      </p:sp>
      <p:pic>
        <p:nvPicPr>
          <p:cNvPr id="25606" name="Picture 6" descr="older wo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388" y="4478147"/>
            <a:ext cx="1052435" cy="16482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55455" y="4834307"/>
            <a:ext cx="4315662"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ma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ana</a:t>
            </a:r>
          </a:p>
        </p:txBody>
      </p:sp>
      <p:sp>
        <p:nvSpPr>
          <p:cNvPr id="16" name="TextBox 15"/>
          <p:cNvSpPr txBox="1"/>
          <p:nvPr/>
        </p:nvSpPr>
        <p:spPr>
          <a:xfrm>
            <a:off x="4245983" y="5619137"/>
            <a:ext cx="3700034" cy="461665"/>
          </a:xfrm>
          <a:prstGeom prst="rect">
            <a:avLst/>
          </a:prstGeom>
          <a:noFill/>
        </p:spPr>
        <p:txBody>
          <a:bodyPr wrap="square" rtlCol="0">
            <a:spAutoFit/>
          </a:bodyPr>
          <a:lstStyle/>
          <a:p>
            <a:pPr algn="ctr"/>
            <a:r>
              <a:rPr lang="en-GB" sz="2400" dirty="0">
                <a:solidFill>
                  <a:srgbClr val="115076"/>
                </a:solidFill>
                <a:latin typeface="Century Gothic" panose="020B0502020202020204" pitchFamily="34" charset="0"/>
                <a:cs typeface="Calibri" panose="020F0502020204030204" pitchFamily="34" charset="0"/>
              </a:rPr>
              <a:t>[morning; tomorrow]</a:t>
            </a:r>
          </a:p>
        </p:txBody>
      </p:sp>
      <p:sp>
        <p:nvSpPr>
          <p:cNvPr id="11" name="TextBox 10"/>
          <p:cNvSpPr txBox="1"/>
          <p:nvPr/>
        </p:nvSpPr>
        <p:spPr>
          <a:xfrm>
            <a:off x="8364751" y="157827"/>
            <a:ext cx="370459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monta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a</a:t>
            </a:r>
          </a:p>
        </p:txBody>
      </p:sp>
      <p:pic>
        <p:nvPicPr>
          <p:cNvPr id="25602" name="Picture 2" descr="Mountain in the clou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376" y="1281573"/>
            <a:ext cx="1967340" cy="12722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52311" y="3394456"/>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ni</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a</a:t>
            </a:r>
          </a:p>
        </p:txBody>
      </p:sp>
      <p:pic>
        <p:nvPicPr>
          <p:cNvPr id="13" name="Picture 12" descr="girl with frizzy red hair"/>
          <p:cNvPicPr>
            <a:picLocks noChangeAspect="1"/>
          </p:cNvPicPr>
          <p:nvPr/>
        </p:nvPicPr>
        <p:blipFill rotWithShape="1">
          <a:blip r:embed="rId6"/>
          <a:srcRect l="37113" t="45327" r="52296" b="34346"/>
          <a:stretch/>
        </p:blipFill>
        <p:spPr>
          <a:xfrm>
            <a:off x="9573749" y="4193406"/>
            <a:ext cx="1534357" cy="1656563"/>
          </a:xfrm>
          <a:prstGeom prst="rect">
            <a:avLst/>
          </a:prstGeom>
        </p:spPr>
      </p:pic>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1087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602"/>
                                        </p:tgtEl>
                                        <p:attrNameLst>
                                          <p:attrName>style.visibility</p:attrName>
                                        </p:attrNameLst>
                                      </p:cBhvr>
                                      <p:to>
                                        <p:strVal val="visible"/>
                                      </p:to>
                                    </p:set>
                                    <p:animEffect transition="in" filter="fade">
                                      <p:cBhvr>
                                        <p:cTn id="38" dur="500"/>
                                        <p:tgtEl>
                                          <p:spTgt spid="2560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606"/>
                                        </p:tgtEl>
                                        <p:attrNameLst>
                                          <p:attrName>style.visibility</p:attrName>
                                        </p:attrNameLst>
                                      </p:cBhvr>
                                      <p:to>
                                        <p:strVal val="visible"/>
                                      </p:to>
                                    </p:set>
                                    <p:animEffect transition="in" filter="fade">
                                      <p:cBhvr>
                                        <p:cTn id="48" dur="500"/>
                                        <p:tgtEl>
                                          <p:spTgt spid="256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7" grpId="0"/>
      <p:bldP spid="12" grpId="0"/>
      <p:bldP spid="10" grpId="0"/>
      <p:bldP spid="8" grpId="0"/>
      <p:bldP spid="16" grpId="0"/>
      <p:bldP spid="11"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sz="13300" b="1" dirty="0">
                <a:solidFill>
                  <a:srgbClr val="115076"/>
                </a:solidFill>
                <a:latin typeface="Century Gothic" panose="020B0502020202020204" pitchFamily="34" charset="0"/>
                <a:cs typeface="Calibri" panose="020F0502020204030204" pitchFamily="34" charset="0"/>
              </a:rPr>
              <a:t>ñ</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6" name="Rounded Rectangle 5" descr="rectangle"/>
          <p:cNvSpPr/>
          <p:nvPr/>
        </p:nvSpPr>
        <p:spPr>
          <a:xfrm>
            <a:off x="3821536" y="1770322"/>
            <a:ext cx="4583501" cy="294384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TextBox 4"/>
          <p:cNvSpPr txBox="1"/>
          <p:nvPr/>
        </p:nvSpPr>
        <p:spPr>
          <a:xfrm>
            <a:off x="4417693" y="3564251"/>
            <a:ext cx="3356614"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espa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ol</a:t>
            </a:r>
          </a:p>
        </p:txBody>
      </p:sp>
      <p:sp>
        <p:nvSpPr>
          <p:cNvPr id="7" name="TextBox 6"/>
          <p:cNvSpPr txBox="1"/>
          <p:nvPr/>
        </p:nvSpPr>
        <p:spPr>
          <a:xfrm>
            <a:off x="661870" y="147457"/>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o</a:t>
            </a:r>
          </a:p>
        </p:txBody>
      </p:sp>
      <p:sp>
        <p:nvSpPr>
          <p:cNvPr id="10" name="TextBox 9"/>
          <p:cNvSpPr txBox="1"/>
          <p:nvPr/>
        </p:nvSpPr>
        <p:spPr>
          <a:xfrm>
            <a:off x="661870" y="3400812"/>
            <a:ext cx="292947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se</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ora</a:t>
            </a:r>
          </a:p>
        </p:txBody>
      </p:sp>
      <p:sp>
        <p:nvSpPr>
          <p:cNvPr id="8" name="TextBox 7"/>
          <p:cNvSpPr txBox="1"/>
          <p:nvPr/>
        </p:nvSpPr>
        <p:spPr>
          <a:xfrm>
            <a:off x="3955455" y="4834307"/>
            <a:ext cx="4315662"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ma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ana</a:t>
            </a:r>
          </a:p>
        </p:txBody>
      </p:sp>
      <p:sp>
        <p:nvSpPr>
          <p:cNvPr id="11" name="TextBox 10"/>
          <p:cNvSpPr txBox="1"/>
          <p:nvPr/>
        </p:nvSpPr>
        <p:spPr>
          <a:xfrm>
            <a:off x="8364751" y="157827"/>
            <a:ext cx="370459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monta</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a</a:t>
            </a:r>
          </a:p>
        </p:txBody>
      </p:sp>
      <p:sp>
        <p:nvSpPr>
          <p:cNvPr id="9" name="TextBox 8"/>
          <p:cNvSpPr txBox="1"/>
          <p:nvPr/>
        </p:nvSpPr>
        <p:spPr>
          <a:xfrm>
            <a:off x="8752311" y="3394456"/>
            <a:ext cx="292947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ni</a:t>
            </a:r>
            <a:r>
              <a:rPr lang="es-CO" sz="6000" dirty="0">
                <a:solidFill>
                  <a:srgbClr val="E87D1E"/>
                </a:solidFill>
                <a:latin typeface="Century Gothic" panose="020B0502020202020204" pitchFamily="34" charset="0"/>
                <a:cs typeface="Calibri" panose="020F0502020204030204" pitchFamily="34" charset="0"/>
              </a:rPr>
              <a:t>ñ</a:t>
            </a:r>
            <a:r>
              <a:rPr lang="es-CO" sz="6000" dirty="0">
                <a:solidFill>
                  <a:srgbClr val="115076"/>
                </a:solidFill>
                <a:latin typeface="Century Gothic" panose="020B0502020202020204" pitchFamily="34" charset="0"/>
                <a:cs typeface="Calibri" panose="020F0502020204030204" pitchFamily="34" charset="0"/>
              </a:rPr>
              <a:t>a</a:t>
            </a:r>
          </a:p>
        </p:txBody>
      </p:sp>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6455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7" grpId="0"/>
      <p:bldP spid="10" grpId="0"/>
      <p:bldP spid="8" grpId="0"/>
      <p:bldP spid="11"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n</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41312" y="1739996"/>
            <a:ext cx="3528803" cy="261935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Picture 4" descr="open 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950" y="2190228"/>
            <a:ext cx="2197038" cy="10252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16439" y="3156644"/>
            <a:ext cx="2404824" cy="1015663"/>
          </a:xfrm>
          <a:prstGeom prst="rect">
            <a:avLst/>
          </a:prstGeom>
        </p:spPr>
        <p:txBody>
          <a:bodyPr wrap="none">
            <a:spAutoFit/>
          </a:bodyPr>
          <a:lstStyle/>
          <a:p>
            <a:pPr algn="ctr"/>
            <a:r>
              <a:rPr lang="es-CO" sz="6000" dirty="0">
                <a:solidFill>
                  <a:srgbClr val="115076"/>
                </a:solidFill>
                <a:latin typeface="Century Gothic" panose="020B0502020202020204" pitchFamily="34" charset="0"/>
                <a:cs typeface="Calibri" panose="020F0502020204030204" pitchFamily="34" charset="0"/>
              </a:rPr>
              <a:t>ma</a:t>
            </a: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o</a:t>
            </a:r>
          </a:p>
        </p:txBody>
      </p:sp>
      <p:sp>
        <p:nvSpPr>
          <p:cNvPr id="11" name="TextBox 10"/>
          <p:cNvSpPr txBox="1"/>
          <p:nvPr/>
        </p:nvSpPr>
        <p:spPr>
          <a:xfrm>
            <a:off x="507026" y="182950"/>
            <a:ext cx="35068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oche</a:t>
            </a:r>
          </a:p>
        </p:txBody>
      </p:sp>
      <p:pic>
        <p:nvPicPr>
          <p:cNvPr id="3" name="Picture 2" descr="the night sky with a crescent mo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02" y="1346551"/>
            <a:ext cx="1398682" cy="1974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1083698" y="3603226"/>
            <a:ext cx="2373740"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ada</a:t>
            </a:r>
          </a:p>
        </p:txBody>
      </p:sp>
      <p:pic>
        <p:nvPicPr>
          <p:cNvPr id="2" name="Picture 1" descr="zero with a slash through it"/>
          <p:cNvPicPr>
            <a:picLocks noChangeAspect="1"/>
          </p:cNvPicPr>
          <p:nvPr/>
        </p:nvPicPr>
        <p:blipFill>
          <a:blip r:embed="rId5"/>
          <a:stretch>
            <a:fillRect/>
          </a:stretch>
        </p:blipFill>
        <p:spPr>
          <a:xfrm>
            <a:off x="952674" y="3956223"/>
            <a:ext cx="2231329" cy="2566638"/>
          </a:xfrm>
          <a:prstGeom prst="rect">
            <a:avLst/>
          </a:prstGeom>
        </p:spPr>
      </p:pic>
      <p:sp>
        <p:nvSpPr>
          <p:cNvPr id="7" name="TextBox 6"/>
          <p:cNvSpPr txBox="1"/>
          <p:nvPr/>
        </p:nvSpPr>
        <p:spPr>
          <a:xfrm>
            <a:off x="4909130" y="4562405"/>
            <a:ext cx="237374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te</a:t>
            </a: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er</a:t>
            </a:r>
          </a:p>
        </p:txBody>
      </p:sp>
      <p:sp>
        <p:nvSpPr>
          <p:cNvPr id="15" name="TextBox 14"/>
          <p:cNvSpPr txBox="1"/>
          <p:nvPr/>
        </p:nvSpPr>
        <p:spPr>
          <a:xfrm>
            <a:off x="4811013" y="5413604"/>
            <a:ext cx="2569975"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have]</a:t>
            </a:r>
          </a:p>
        </p:txBody>
      </p:sp>
      <p:sp>
        <p:nvSpPr>
          <p:cNvPr id="8" name="TextBox 7"/>
          <p:cNvSpPr txBox="1"/>
          <p:nvPr/>
        </p:nvSpPr>
        <p:spPr>
          <a:xfrm>
            <a:off x="8648865" y="160050"/>
            <a:ext cx="255746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a:t>
            </a: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er</a:t>
            </a:r>
          </a:p>
        </p:txBody>
      </p:sp>
      <p:pic>
        <p:nvPicPr>
          <p:cNvPr id="13" name="Picture 12" descr="girl shelving books "/>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11873" y="984066"/>
            <a:ext cx="2231446" cy="2231446"/>
          </a:xfrm>
          <a:prstGeom prst="rect">
            <a:avLst/>
          </a:prstGeom>
        </p:spPr>
      </p:pic>
      <p:sp>
        <p:nvSpPr>
          <p:cNvPr id="9" name="TextBox 8"/>
          <p:cNvSpPr txBox="1"/>
          <p:nvPr/>
        </p:nvSpPr>
        <p:spPr>
          <a:xfrm>
            <a:off x="8301075" y="3664476"/>
            <a:ext cx="37841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osotros</a:t>
            </a:r>
          </a:p>
        </p:txBody>
      </p:sp>
      <p:pic>
        <p:nvPicPr>
          <p:cNvPr id="12" name="Picture 11" descr="group of children "/>
          <p:cNvPicPr>
            <a:picLocks noChangeAspect="1"/>
          </p:cNvPicPr>
          <p:nvPr/>
        </p:nvPicPr>
        <p:blipFill rotWithShape="1">
          <a:blip r:embed="rId7"/>
          <a:srcRect l="52176" t="18687" r="24931" b="52918"/>
          <a:stretch/>
        </p:blipFill>
        <p:spPr>
          <a:xfrm>
            <a:off x="8994330" y="4562405"/>
            <a:ext cx="2359470" cy="1646135"/>
          </a:xfrm>
          <a:prstGeom prst="rect">
            <a:avLst/>
          </a:prstGeom>
        </p:spPr>
      </p:pic>
      <p:sp>
        <p:nvSpPr>
          <p:cNvPr id="16" name="TextBox 1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55972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5" grpId="0"/>
      <p:bldP spid="11" grpId="0"/>
      <p:bldP spid="10" grpId="0"/>
      <p:bldP spid="7" grpId="0"/>
      <p:bldP spid="1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9" descr="man with an idea"/>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69973" y="1682664"/>
            <a:ext cx="1396061" cy="1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9" name="TextBox 8"/>
          <p:cNvSpPr txBox="1"/>
          <p:nvPr/>
        </p:nvSpPr>
        <p:spPr>
          <a:xfrm>
            <a:off x="1171966" y="226705"/>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pic>
        <p:nvPicPr>
          <p:cNvPr id="4102" name="Picture 6" descr="list with a check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192" y="1242368"/>
            <a:ext cx="1408358" cy="17271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pic>
        <p:nvPicPr>
          <p:cNvPr id="1026" name="Picture 2" descr="Interested Cliparts 19 - 450 X 4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966" y="4209858"/>
            <a:ext cx="1994810" cy="18396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grpSp>
        <p:nvGrpSpPr>
          <p:cNvPr id="2" name="Group 1" descr="calendar with the first of January circled. "/>
          <p:cNvGrpSpPr/>
          <p:nvPr/>
        </p:nvGrpSpPr>
        <p:grpSpPr>
          <a:xfrm>
            <a:off x="5305763" y="5184459"/>
            <a:ext cx="1580473" cy="934274"/>
            <a:chOff x="2540000" y="5401735"/>
            <a:chExt cx="2277669" cy="1346411"/>
          </a:xfrm>
        </p:grpSpPr>
        <p:pic>
          <p:nvPicPr>
            <p:cNvPr id="4098" name="Picture 2" descr="calendar with the first of January circled.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346" t="-677" r="5821" b="42429"/>
            <a:stretch/>
          </p:blipFill>
          <p:spPr bwMode="auto">
            <a:xfrm>
              <a:off x="2540000" y="5401735"/>
              <a:ext cx="2277669" cy="1346411"/>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860801" y="6011316"/>
              <a:ext cx="381000" cy="39793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9355939" y="226704"/>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4104" name="Picture 8" descr="green traffic ligh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9846" y="1396837"/>
            <a:ext cx="1386055" cy="1630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grpSp>
        <p:nvGrpSpPr>
          <p:cNvPr id="11" name="Group 10" descr="fries with ketchip and an x next to it, and fries without ketchip and a checkmark next to it, "/>
          <p:cNvGrpSpPr/>
          <p:nvPr/>
        </p:nvGrpSpPr>
        <p:grpSpPr>
          <a:xfrm>
            <a:off x="9077619" y="4343659"/>
            <a:ext cx="1530505" cy="1705858"/>
            <a:chOff x="9120176" y="4433606"/>
            <a:chExt cx="1530505" cy="1705858"/>
          </a:xfrm>
        </p:grpSpPr>
        <p:pic>
          <p:nvPicPr>
            <p:cNvPr id="4108" name="Picture 12" descr="fr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8548" y="4876272"/>
              <a:ext cx="447206" cy="5864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ketchu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95754" y="4793365"/>
              <a:ext cx="379351" cy="7314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fri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93181" y="5552996"/>
              <a:ext cx="447206" cy="5864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20176" y="4433606"/>
              <a:ext cx="1530505" cy="369332"/>
            </a:xfrm>
            <a:prstGeom prst="rect">
              <a:avLst/>
            </a:prstGeom>
            <a:noFill/>
          </p:spPr>
          <p:txBody>
            <a:bodyPr wrap="square" rtlCol="0">
              <a:spAutoFit/>
            </a:bodyPr>
            <a:lstStyle/>
            <a:p>
              <a:pPr algn="ctr"/>
              <a:r>
                <a:rPr lang="en-GB" dirty="0">
                  <a:solidFill>
                    <a:srgbClr val="115076"/>
                  </a:solidFill>
                </a:rPr>
                <a:t>Sin ketchup</a:t>
              </a:r>
            </a:p>
          </p:txBody>
        </p:sp>
        <p:pic>
          <p:nvPicPr>
            <p:cNvPr id="4112" name="Picture 16" descr="green checkmar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43141" y="5671463"/>
              <a:ext cx="540313" cy="41424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red x"/>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58750" y="5041563"/>
              <a:ext cx="424705" cy="371973"/>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4564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5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fade">
                                      <p:cBhvr>
                                        <p:cTn id="38" dur="500"/>
                                        <p:tgtEl>
                                          <p:spTgt spid="4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p:bldP spid="8" grpId="0"/>
      <p:bldP spid="10"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n</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341312" y="1739996"/>
            <a:ext cx="3528803" cy="261935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angle 4"/>
          <p:cNvSpPr/>
          <p:nvPr/>
        </p:nvSpPr>
        <p:spPr>
          <a:xfrm>
            <a:off x="4916439" y="3156644"/>
            <a:ext cx="2404824" cy="1015663"/>
          </a:xfrm>
          <a:prstGeom prst="rect">
            <a:avLst/>
          </a:prstGeom>
        </p:spPr>
        <p:txBody>
          <a:bodyPr wrap="none">
            <a:spAutoFit/>
          </a:bodyPr>
          <a:lstStyle/>
          <a:p>
            <a:pPr algn="ctr"/>
            <a:r>
              <a:rPr lang="es-CO" sz="6000" dirty="0">
                <a:solidFill>
                  <a:srgbClr val="115076"/>
                </a:solidFill>
                <a:latin typeface="Century Gothic" panose="020B0502020202020204" pitchFamily="34" charset="0"/>
                <a:cs typeface="Calibri" panose="020F0502020204030204" pitchFamily="34" charset="0"/>
              </a:rPr>
              <a:t>ma</a:t>
            </a: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o</a:t>
            </a:r>
          </a:p>
        </p:txBody>
      </p:sp>
      <p:sp>
        <p:nvSpPr>
          <p:cNvPr id="11" name="TextBox 10"/>
          <p:cNvSpPr txBox="1"/>
          <p:nvPr/>
        </p:nvSpPr>
        <p:spPr>
          <a:xfrm>
            <a:off x="507026" y="182950"/>
            <a:ext cx="350681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oche</a:t>
            </a:r>
          </a:p>
        </p:txBody>
      </p:sp>
      <p:sp>
        <p:nvSpPr>
          <p:cNvPr id="10" name="TextBox 9"/>
          <p:cNvSpPr txBox="1"/>
          <p:nvPr/>
        </p:nvSpPr>
        <p:spPr>
          <a:xfrm>
            <a:off x="1083698" y="3603226"/>
            <a:ext cx="2373740"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ada</a:t>
            </a:r>
          </a:p>
        </p:txBody>
      </p:sp>
      <p:sp>
        <p:nvSpPr>
          <p:cNvPr id="7" name="TextBox 6"/>
          <p:cNvSpPr txBox="1"/>
          <p:nvPr/>
        </p:nvSpPr>
        <p:spPr>
          <a:xfrm>
            <a:off x="4909130" y="4562405"/>
            <a:ext cx="2373740"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te</a:t>
            </a: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er</a:t>
            </a:r>
          </a:p>
        </p:txBody>
      </p:sp>
      <p:sp>
        <p:nvSpPr>
          <p:cNvPr id="8" name="TextBox 7"/>
          <p:cNvSpPr txBox="1"/>
          <p:nvPr/>
        </p:nvSpPr>
        <p:spPr>
          <a:xfrm>
            <a:off x="8648865" y="160050"/>
            <a:ext cx="255746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po</a:t>
            </a:r>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er</a:t>
            </a:r>
          </a:p>
        </p:txBody>
      </p:sp>
      <p:sp>
        <p:nvSpPr>
          <p:cNvPr id="9" name="TextBox 8"/>
          <p:cNvSpPr txBox="1"/>
          <p:nvPr/>
        </p:nvSpPr>
        <p:spPr>
          <a:xfrm>
            <a:off x="8301075" y="3664476"/>
            <a:ext cx="3784117"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n</a:t>
            </a:r>
            <a:r>
              <a:rPr lang="es-CO" sz="6000" dirty="0">
                <a:solidFill>
                  <a:srgbClr val="115076"/>
                </a:solidFill>
                <a:latin typeface="Century Gothic" panose="020B0502020202020204" pitchFamily="34" charset="0"/>
                <a:cs typeface="Calibri" panose="020F0502020204030204" pitchFamily="34" charset="0"/>
              </a:rPr>
              <a:t>osotros</a:t>
            </a:r>
          </a:p>
        </p:txBody>
      </p:sp>
      <p:sp>
        <p:nvSpPr>
          <p:cNvPr id="16" name="TextBox 1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9549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1" grpId="0"/>
      <p:bldP spid="10" grpId="0"/>
      <p:bldP spid="7"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v</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11" name="Rounded Rectangle 10" descr="rectangle"/>
          <p:cNvSpPr/>
          <p:nvPr/>
        </p:nvSpPr>
        <p:spPr>
          <a:xfrm>
            <a:off x="4557109" y="1985318"/>
            <a:ext cx="3266000" cy="271661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Picture 10" descr="man using binocula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904" y="2349239"/>
            <a:ext cx="1153757" cy="1355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3762" y="3484053"/>
            <a:ext cx="1572866" cy="1200329"/>
          </a:xfrm>
          <a:prstGeom prst="rect">
            <a:avLst/>
          </a:prstGeom>
        </p:spPr>
        <p:txBody>
          <a:bodyPr wrap="none">
            <a:spAutoFit/>
          </a:bodyPr>
          <a:lstStyle/>
          <a:p>
            <a:r>
              <a:rPr lang="es-CO" sz="7200" dirty="0">
                <a:solidFill>
                  <a:srgbClr val="E87D1E"/>
                </a:solidFill>
                <a:latin typeface="Century Gothic" panose="020B0502020202020204" pitchFamily="34" charset="0"/>
                <a:cs typeface="Calibri" panose="020F0502020204030204" pitchFamily="34" charset="0"/>
              </a:rPr>
              <a:t>v</a:t>
            </a:r>
            <a:r>
              <a:rPr lang="es-CO" sz="7200" dirty="0">
                <a:solidFill>
                  <a:srgbClr val="115076"/>
                </a:solidFill>
                <a:latin typeface="Century Gothic" panose="020B0502020202020204" pitchFamily="34" charset="0"/>
                <a:cs typeface="Calibri" panose="020F0502020204030204" pitchFamily="34" charset="0"/>
              </a:rPr>
              <a:t>er</a:t>
            </a:r>
          </a:p>
        </p:txBody>
      </p:sp>
      <p:sp>
        <p:nvSpPr>
          <p:cNvPr id="9" name="TextBox 8"/>
          <p:cNvSpPr txBox="1"/>
          <p:nvPr/>
        </p:nvSpPr>
        <p:spPr>
          <a:xfrm>
            <a:off x="876025" y="202586"/>
            <a:ext cx="3308096"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erdad</a:t>
            </a:r>
          </a:p>
        </p:txBody>
      </p:sp>
      <p:pic>
        <p:nvPicPr>
          <p:cNvPr id="27650" name="Picture 2" descr="green checkma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51643">
            <a:off x="1493032" y="1026131"/>
            <a:ext cx="1573130" cy="14577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5204" y="3361129"/>
            <a:ext cx="237374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erde</a:t>
            </a:r>
          </a:p>
        </p:txBody>
      </p:sp>
      <p:pic>
        <p:nvPicPr>
          <p:cNvPr id="13" name="Picture 4" descr="green crayon"/>
          <p:cNvPicPr>
            <a:picLocks noChangeAspect="1" noChangeArrowheads="1"/>
          </p:cNvPicPr>
          <p:nvPr/>
        </p:nvPicPr>
        <p:blipFill rotWithShape="1">
          <a:blip r:embed="rId5">
            <a:extLst>
              <a:ext uri="{28A0092B-C50C-407E-A947-70E740481C1C}">
                <a14:useLocalDpi xmlns:a14="http://schemas.microsoft.com/office/drawing/2010/main" val="0"/>
              </a:ext>
            </a:extLst>
          </a:blip>
          <a:srcRect l="41866" r="50278"/>
          <a:stretch/>
        </p:blipFill>
        <p:spPr bwMode="auto">
          <a:xfrm rot="5400000">
            <a:off x="1913130" y="3750947"/>
            <a:ext cx="687544" cy="27617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81363" y="4788052"/>
            <a:ext cx="202205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ivir</a:t>
            </a:r>
          </a:p>
        </p:txBody>
      </p:sp>
      <p:sp>
        <p:nvSpPr>
          <p:cNvPr id="16" name="TextBox 15"/>
          <p:cNvSpPr txBox="1"/>
          <p:nvPr/>
        </p:nvSpPr>
        <p:spPr>
          <a:xfrm>
            <a:off x="5116977" y="5560848"/>
            <a:ext cx="1986437"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live]</a:t>
            </a:r>
          </a:p>
        </p:txBody>
      </p:sp>
      <p:sp>
        <p:nvSpPr>
          <p:cNvPr id="5" name="TextBox 4"/>
          <p:cNvSpPr txBox="1"/>
          <p:nvPr/>
        </p:nvSpPr>
        <p:spPr>
          <a:xfrm>
            <a:off x="8273327" y="169923"/>
            <a:ext cx="3397103"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erano</a:t>
            </a:r>
          </a:p>
        </p:txBody>
      </p:sp>
      <p:grpSp>
        <p:nvGrpSpPr>
          <p:cNvPr id="2" name="Group 1" descr="sun and a beach"/>
          <p:cNvGrpSpPr/>
          <p:nvPr/>
        </p:nvGrpSpPr>
        <p:grpSpPr>
          <a:xfrm>
            <a:off x="9225082" y="1185586"/>
            <a:ext cx="1812881" cy="1648763"/>
            <a:chOff x="5570923" y="493394"/>
            <a:chExt cx="2097114" cy="1907265"/>
          </a:xfrm>
        </p:grpSpPr>
        <p:pic>
          <p:nvPicPr>
            <p:cNvPr id="27654" name="Picture 6" descr="sun with a bea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0923" y="782268"/>
              <a:ext cx="1107891" cy="16183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56" name="Picture 8" descr="su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5872" y="493394"/>
              <a:ext cx="1282165" cy="131741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8693146" y="3328222"/>
            <a:ext cx="255746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jo</a:t>
            </a: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en</a:t>
            </a:r>
            <a:r>
              <a:rPr lang="es-CO" sz="6000" dirty="0">
                <a:latin typeface="Century Gothic" panose="020B0502020202020204" pitchFamily="34" charset="0"/>
                <a:cs typeface="Calibri" panose="020F0502020204030204" pitchFamily="34" charset="0"/>
              </a:rPr>
              <a:t> </a:t>
            </a:r>
          </a:p>
        </p:txBody>
      </p:sp>
      <p:pic>
        <p:nvPicPr>
          <p:cNvPr id="27652" name="Picture 4" descr="cartoon kid wa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5326" y="4249236"/>
            <a:ext cx="793101" cy="15544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5713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650"/>
                                        </p:tgtEl>
                                        <p:attrNameLst>
                                          <p:attrName>style.visibility</p:attrName>
                                        </p:attrNameLst>
                                      </p:cBhvr>
                                      <p:to>
                                        <p:strVal val="visible"/>
                                      </p:to>
                                    </p:set>
                                    <p:animEffect transition="in" filter="fade">
                                      <p:cBhvr>
                                        <p:cTn id="28" dur="500"/>
                                        <p:tgtEl>
                                          <p:spTgt spid="276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652"/>
                                        </p:tgtEl>
                                        <p:attrNameLst>
                                          <p:attrName>style.visibility</p:attrName>
                                        </p:attrNameLst>
                                      </p:cBhvr>
                                      <p:to>
                                        <p:strVal val="visible"/>
                                      </p:to>
                                    </p:set>
                                    <p:animEffect transition="in" filter="fade">
                                      <p:cBhvr>
                                        <p:cTn id="68"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4" grpId="0"/>
      <p:bldP spid="9" grpId="0"/>
      <p:bldP spid="8" grpId="0"/>
      <p:bldP spid="7" grpId="0"/>
      <p:bldP spid="16" grpId="0"/>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v</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11" name="Rounded Rectangle 10" descr="rectangle"/>
          <p:cNvSpPr/>
          <p:nvPr/>
        </p:nvSpPr>
        <p:spPr>
          <a:xfrm>
            <a:off x="4477195" y="1977656"/>
            <a:ext cx="3266000" cy="271661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angle 3"/>
          <p:cNvSpPr/>
          <p:nvPr/>
        </p:nvSpPr>
        <p:spPr>
          <a:xfrm>
            <a:off x="5323762" y="3484053"/>
            <a:ext cx="1572866" cy="1200329"/>
          </a:xfrm>
          <a:prstGeom prst="rect">
            <a:avLst/>
          </a:prstGeom>
        </p:spPr>
        <p:txBody>
          <a:bodyPr wrap="none">
            <a:spAutoFit/>
          </a:bodyPr>
          <a:lstStyle/>
          <a:p>
            <a:r>
              <a:rPr lang="es-CO" sz="7200" dirty="0">
                <a:solidFill>
                  <a:srgbClr val="E87D1E"/>
                </a:solidFill>
                <a:latin typeface="Century Gothic" panose="020B0502020202020204" pitchFamily="34" charset="0"/>
                <a:cs typeface="Calibri" panose="020F0502020204030204" pitchFamily="34" charset="0"/>
              </a:rPr>
              <a:t>v</a:t>
            </a:r>
            <a:r>
              <a:rPr lang="es-CO" sz="7200" dirty="0">
                <a:solidFill>
                  <a:srgbClr val="115076"/>
                </a:solidFill>
                <a:latin typeface="Century Gothic" panose="020B0502020202020204" pitchFamily="34" charset="0"/>
                <a:cs typeface="Calibri" panose="020F0502020204030204" pitchFamily="34" charset="0"/>
              </a:rPr>
              <a:t>er</a:t>
            </a:r>
          </a:p>
        </p:txBody>
      </p:sp>
      <p:sp>
        <p:nvSpPr>
          <p:cNvPr id="9" name="TextBox 8"/>
          <p:cNvSpPr txBox="1"/>
          <p:nvPr/>
        </p:nvSpPr>
        <p:spPr>
          <a:xfrm>
            <a:off x="876025" y="202586"/>
            <a:ext cx="3308096" cy="1015663"/>
          </a:xfrm>
          <a:prstGeom prst="rect">
            <a:avLst/>
          </a:prstGeom>
          <a:noFill/>
        </p:spPr>
        <p:txBody>
          <a:bodyPr wrap="square" rtlCol="0">
            <a:spAutoFit/>
          </a:bodyPr>
          <a:lstStyle/>
          <a:p>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erdad</a:t>
            </a:r>
          </a:p>
        </p:txBody>
      </p:sp>
      <p:sp>
        <p:nvSpPr>
          <p:cNvPr id="8" name="TextBox 7"/>
          <p:cNvSpPr txBox="1"/>
          <p:nvPr/>
        </p:nvSpPr>
        <p:spPr>
          <a:xfrm>
            <a:off x="1075204" y="3361129"/>
            <a:ext cx="2373740"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erde</a:t>
            </a:r>
          </a:p>
        </p:txBody>
      </p:sp>
      <p:sp>
        <p:nvSpPr>
          <p:cNvPr id="7" name="TextBox 6"/>
          <p:cNvSpPr txBox="1"/>
          <p:nvPr/>
        </p:nvSpPr>
        <p:spPr>
          <a:xfrm>
            <a:off x="5081363" y="4788052"/>
            <a:ext cx="2022051"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ivir</a:t>
            </a:r>
          </a:p>
        </p:txBody>
      </p:sp>
      <p:sp>
        <p:nvSpPr>
          <p:cNvPr id="5" name="TextBox 4"/>
          <p:cNvSpPr txBox="1"/>
          <p:nvPr/>
        </p:nvSpPr>
        <p:spPr>
          <a:xfrm>
            <a:off x="8479567" y="169923"/>
            <a:ext cx="3397103"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erano</a:t>
            </a:r>
          </a:p>
        </p:txBody>
      </p:sp>
      <p:sp>
        <p:nvSpPr>
          <p:cNvPr id="6" name="TextBox 5"/>
          <p:cNvSpPr txBox="1"/>
          <p:nvPr/>
        </p:nvSpPr>
        <p:spPr>
          <a:xfrm>
            <a:off x="8693146" y="3328222"/>
            <a:ext cx="2557463"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jo</a:t>
            </a:r>
            <a:r>
              <a:rPr lang="es-CO" sz="6000" dirty="0">
                <a:solidFill>
                  <a:srgbClr val="E87D1E"/>
                </a:solidFill>
                <a:latin typeface="Century Gothic" panose="020B0502020202020204" pitchFamily="34" charset="0"/>
                <a:cs typeface="Calibri" panose="020F0502020204030204" pitchFamily="34" charset="0"/>
              </a:rPr>
              <a:t>v</a:t>
            </a:r>
            <a:r>
              <a:rPr lang="es-CO" sz="6000" dirty="0">
                <a:solidFill>
                  <a:srgbClr val="115076"/>
                </a:solidFill>
                <a:latin typeface="Century Gothic" panose="020B0502020202020204" pitchFamily="34" charset="0"/>
                <a:cs typeface="Calibri" panose="020F0502020204030204" pitchFamily="34" charset="0"/>
              </a:rPr>
              <a:t>en</a:t>
            </a:r>
            <a:r>
              <a:rPr lang="es-CO" sz="6000" dirty="0">
                <a:latin typeface="Century Gothic" panose="020B0502020202020204" pitchFamily="34" charset="0"/>
                <a:cs typeface="Calibri" panose="020F0502020204030204" pitchFamily="34" charset="0"/>
              </a:rPr>
              <a:t> </a:t>
            </a: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32955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4" grpId="0"/>
      <p:bldP spid="9" grpId="0"/>
      <p:bldP spid="8" grpId="0"/>
      <p:bldP spid="7"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b</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114519" y="1932462"/>
            <a:ext cx="3957764" cy="26558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2" name="Picture 2" descr="three ballo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13775">
            <a:off x="5479021" y="2187490"/>
            <a:ext cx="1327751" cy="14943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1503" y="3492917"/>
            <a:ext cx="3348994" cy="1015663"/>
          </a:xfrm>
          <a:prstGeom prst="rect">
            <a:avLst/>
          </a:prstGeom>
        </p:spPr>
        <p:txBody>
          <a:bodyPr wrap="none">
            <a:spAutoFit/>
          </a:bodyPr>
          <a:lstStyle/>
          <a:p>
            <a:pPr algn="ctr"/>
            <a:r>
              <a:rPr lang="es-CO" sz="6000" dirty="0">
                <a:solidFill>
                  <a:srgbClr val="115076"/>
                </a:solidFill>
                <a:latin typeface="Century Gothic" panose="020B0502020202020204" pitchFamily="34" charset="0"/>
                <a:cs typeface="Calibri" panose="020F0502020204030204" pitchFamily="34" charset="0"/>
              </a:rPr>
              <a:t>cele</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rar</a:t>
            </a:r>
          </a:p>
        </p:txBody>
      </p:sp>
      <p:sp>
        <p:nvSpPr>
          <p:cNvPr id="8" name="Rectangle 7"/>
          <p:cNvSpPr/>
          <p:nvPr/>
        </p:nvSpPr>
        <p:spPr>
          <a:xfrm>
            <a:off x="760607" y="151507"/>
            <a:ext cx="2882520" cy="1015663"/>
          </a:xfrm>
          <a:prstGeom prst="rect">
            <a:avLst/>
          </a:prstGeom>
        </p:spPr>
        <p:txBody>
          <a:bodyPr wrap="none">
            <a:spAutoFit/>
          </a:bodyPr>
          <a:lstStyle/>
          <a:p>
            <a:r>
              <a:rPr lang="es-CO" sz="6000" dirty="0">
                <a:solidFill>
                  <a:srgbClr val="115076"/>
                </a:solidFill>
                <a:latin typeface="Century Gothic" panose="020B0502020202020204" pitchFamily="34" charset="0"/>
                <a:cs typeface="Calibri" panose="020F0502020204030204" pitchFamily="34" charset="0"/>
              </a:rPr>
              <a:t>a</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uela</a:t>
            </a:r>
          </a:p>
        </p:txBody>
      </p:sp>
      <p:pic>
        <p:nvPicPr>
          <p:cNvPr id="2" name="Picture 1" descr="old woman in a rocking chair"/>
          <p:cNvPicPr>
            <a:picLocks noChangeAspect="1"/>
          </p:cNvPicPr>
          <p:nvPr/>
        </p:nvPicPr>
        <p:blipFill rotWithShape="1">
          <a:blip r:embed="rId4" cstate="print">
            <a:extLst>
              <a:ext uri="{28A0092B-C50C-407E-A947-70E740481C1C}">
                <a14:useLocalDpi xmlns:a14="http://schemas.microsoft.com/office/drawing/2010/main" val="0"/>
              </a:ext>
            </a:extLst>
          </a:blip>
          <a:srcRect b="20159"/>
          <a:stretch/>
        </p:blipFill>
        <p:spPr>
          <a:xfrm>
            <a:off x="1079681" y="1004224"/>
            <a:ext cx="2026206" cy="1837191"/>
          </a:xfrm>
          <a:prstGeom prst="rect">
            <a:avLst/>
          </a:prstGeom>
        </p:spPr>
      </p:pic>
      <p:sp>
        <p:nvSpPr>
          <p:cNvPr id="6" name="TextBox 5"/>
          <p:cNvSpPr txBox="1"/>
          <p:nvPr/>
        </p:nvSpPr>
        <p:spPr>
          <a:xfrm>
            <a:off x="1074322" y="3387724"/>
            <a:ext cx="237374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sa</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er</a:t>
            </a:r>
          </a:p>
        </p:txBody>
      </p:sp>
      <p:sp>
        <p:nvSpPr>
          <p:cNvPr id="15" name="TextBox 14"/>
          <p:cNvSpPr txBox="1"/>
          <p:nvPr/>
        </p:nvSpPr>
        <p:spPr>
          <a:xfrm>
            <a:off x="807541" y="4185414"/>
            <a:ext cx="2687455"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[to know]</a:t>
            </a:r>
          </a:p>
        </p:txBody>
      </p:sp>
      <p:sp>
        <p:nvSpPr>
          <p:cNvPr id="7" name="TextBox 6"/>
          <p:cNvSpPr txBox="1"/>
          <p:nvPr/>
        </p:nvSpPr>
        <p:spPr>
          <a:xfrm>
            <a:off x="4034375" y="4800818"/>
            <a:ext cx="4123249"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astante</a:t>
            </a:r>
          </a:p>
        </p:txBody>
      </p:sp>
      <p:sp>
        <p:nvSpPr>
          <p:cNvPr id="17" name="TextBox 16"/>
          <p:cNvSpPr txBox="1"/>
          <p:nvPr/>
        </p:nvSpPr>
        <p:spPr>
          <a:xfrm>
            <a:off x="5008835" y="5548214"/>
            <a:ext cx="1986437"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[quite]</a:t>
            </a:r>
          </a:p>
        </p:txBody>
      </p:sp>
      <p:sp>
        <p:nvSpPr>
          <p:cNvPr id="9" name="Rectangle 8"/>
          <p:cNvSpPr/>
          <p:nvPr/>
        </p:nvSpPr>
        <p:spPr>
          <a:xfrm>
            <a:off x="8807688" y="158996"/>
            <a:ext cx="2600392" cy="1015663"/>
          </a:xfrm>
          <a:prstGeom prst="rect">
            <a:avLst/>
          </a:prstGeom>
        </p:spPr>
        <p:txBody>
          <a:bodyPr wrap="none">
            <a:spAutoFit/>
          </a:bodyPr>
          <a:lstStyle/>
          <a:p>
            <a:pPr algn="ct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onito</a:t>
            </a:r>
          </a:p>
        </p:txBody>
      </p:sp>
      <p:sp>
        <p:nvSpPr>
          <p:cNvPr id="19" name="TextBox 18"/>
          <p:cNvSpPr txBox="1"/>
          <p:nvPr/>
        </p:nvSpPr>
        <p:spPr>
          <a:xfrm>
            <a:off x="8719162" y="1014860"/>
            <a:ext cx="2777443"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[pretty]</a:t>
            </a:r>
          </a:p>
        </p:txBody>
      </p:sp>
      <p:sp>
        <p:nvSpPr>
          <p:cNvPr id="10" name="Rectangle 9"/>
          <p:cNvSpPr/>
          <p:nvPr/>
        </p:nvSpPr>
        <p:spPr>
          <a:xfrm>
            <a:off x="8874212" y="3334695"/>
            <a:ext cx="2467342" cy="1015663"/>
          </a:xfrm>
          <a:prstGeom prst="rect">
            <a:avLst/>
          </a:prstGeom>
        </p:spPr>
        <p:txBody>
          <a:bodyPr wrap="none">
            <a:spAutoFit/>
          </a:bodyPr>
          <a:lstStyle/>
          <a:p>
            <a:r>
              <a:rPr lang="es-CO" sz="6000" dirty="0">
                <a:solidFill>
                  <a:srgbClr val="115076"/>
                </a:solidFill>
                <a:latin typeface="Century Gothic" panose="020B0502020202020204" pitchFamily="34" charset="0"/>
                <a:cs typeface="Calibri" panose="020F0502020204030204" pitchFamily="34" charset="0"/>
              </a:rPr>
              <a:t>de</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er</a:t>
            </a:r>
          </a:p>
        </p:txBody>
      </p:sp>
      <p:pic>
        <p:nvPicPr>
          <p:cNvPr id="18" name="Picture 17" descr="man shouting with an explanation mark"/>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9" r="-1"/>
          <a:stretch/>
        </p:blipFill>
        <p:spPr>
          <a:xfrm>
            <a:off x="9512365" y="4248778"/>
            <a:ext cx="1191036" cy="1352673"/>
          </a:xfrm>
          <a:prstGeom prst="rect">
            <a:avLst/>
          </a:prstGeom>
        </p:spPr>
      </p:pic>
      <p:sp>
        <p:nvSpPr>
          <p:cNvPr id="16" name="TextBox 1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5949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6" grpId="0"/>
      <p:bldP spid="15" grpId="0"/>
      <p:bldP spid="7" grpId="0"/>
      <p:bldP spid="17" grpId="0"/>
      <p:bldP spid="9" grpId="0"/>
      <p:bldP spid="1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b</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114519" y="1932462"/>
            <a:ext cx="3957764" cy="26558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angle 4"/>
          <p:cNvSpPr/>
          <p:nvPr/>
        </p:nvSpPr>
        <p:spPr>
          <a:xfrm>
            <a:off x="4421503" y="3492917"/>
            <a:ext cx="3348994" cy="1015663"/>
          </a:xfrm>
          <a:prstGeom prst="rect">
            <a:avLst/>
          </a:prstGeom>
        </p:spPr>
        <p:txBody>
          <a:bodyPr wrap="none">
            <a:spAutoFit/>
          </a:bodyPr>
          <a:lstStyle/>
          <a:p>
            <a:pPr algn="ctr"/>
            <a:r>
              <a:rPr lang="es-CO" sz="6000" dirty="0">
                <a:solidFill>
                  <a:srgbClr val="115076"/>
                </a:solidFill>
                <a:latin typeface="Century Gothic" panose="020B0502020202020204" pitchFamily="34" charset="0"/>
                <a:cs typeface="Calibri" panose="020F0502020204030204" pitchFamily="34" charset="0"/>
              </a:rPr>
              <a:t>cele</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rar</a:t>
            </a:r>
          </a:p>
        </p:txBody>
      </p:sp>
      <p:sp>
        <p:nvSpPr>
          <p:cNvPr id="8" name="Rectangle 7"/>
          <p:cNvSpPr/>
          <p:nvPr/>
        </p:nvSpPr>
        <p:spPr>
          <a:xfrm>
            <a:off x="760607" y="151507"/>
            <a:ext cx="2882520" cy="1015663"/>
          </a:xfrm>
          <a:prstGeom prst="rect">
            <a:avLst/>
          </a:prstGeom>
        </p:spPr>
        <p:txBody>
          <a:bodyPr wrap="none">
            <a:spAutoFit/>
          </a:bodyPr>
          <a:lstStyle/>
          <a:p>
            <a:r>
              <a:rPr lang="es-CO" sz="6000" dirty="0">
                <a:solidFill>
                  <a:srgbClr val="115076"/>
                </a:solidFill>
                <a:latin typeface="Century Gothic" panose="020B0502020202020204" pitchFamily="34" charset="0"/>
                <a:cs typeface="Calibri" panose="020F0502020204030204" pitchFamily="34" charset="0"/>
              </a:rPr>
              <a:t>a</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uela</a:t>
            </a:r>
          </a:p>
        </p:txBody>
      </p:sp>
      <p:sp>
        <p:nvSpPr>
          <p:cNvPr id="6" name="TextBox 5"/>
          <p:cNvSpPr txBox="1"/>
          <p:nvPr/>
        </p:nvSpPr>
        <p:spPr>
          <a:xfrm>
            <a:off x="1074322" y="3387724"/>
            <a:ext cx="2373740"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sa</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er</a:t>
            </a:r>
          </a:p>
        </p:txBody>
      </p:sp>
      <p:sp>
        <p:nvSpPr>
          <p:cNvPr id="7" name="TextBox 6"/>
          <p:cNvSpPr txBox="1"/>
          <p:nvPr/>
        </p:nvSpPr>
        <p:spPr>
          <a:xfrm>
            <a:off x="4034375" y="4800818"/>
            <a:ext cx="4123249" cy="1015663"/>
          </a:xfrm>
          <a:prstGeom prst="rect">
            <a:avLst/>
          </a:prstGeom>
          <a:noFill/>
        </p:spPr>
        <p:txBody>
          <a:bodyPr wrap="square" rtlCol="0">
            <a:spAutoFit/>
          </a:bodyPr>
          <a:lstStyle/>
          <a:p>
            <a:pPr algn="ct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astante</a:t>
            </a:r>
          </a:p>
        </p:txBody>
      </p:sp>
      <p:sp>
        <p:nvSpPr>
          <p:cNvPr id="9" name="Rectangle 8"/>
          <p:cNvSpPr/>
          <p:nvPr/>
        </p:nvSpPr>
        <p:spPr>
          <a:xfrm>
            <a:off x="8807688" y="158996"/>
            <a:ext cx="2600392" cy="1015663"/>
          </a:xfrm>
          <a:prstGeom prst="rect">
            <a:avLst/>
          </a:prstGeom>
        </p:spPr>
        <p:txBody>
          <a:bodyPr wrap="none">
            <a:spAutoFit/>
          </a:bodyPr>
          <a:lstStyle/>
          <a:p>
            <a:pPr algn="ct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onito</a:t>
            </a:r>
          </a:p>
        </p:txBody>
      </p:sp>
      <p:sp>
        <p:nvSpPr>
          <p:cNvPr id="10" name="Rectangle 9"/>
          <p:cNvSpPr/>
          <p:nvPr/>
        </p:nvSpPr>
        <p:spPr>
          <a:xfrm>
            <a:off x="8874212" y="3334695"/>
            <a:ext cx="2467342" cy="1015663"/>
          </a:xfrm>
          <a:prstGeom prst="rect">
            <a:avLst/>
          </a:prstGeom>
        </p:spPr>
        <p:txBody>
          <a:bodyPr wrap="none">
            <a:spAutoFit/>
          </a:bodyPr>
          <a:lstStyle/>
          <a:p>
            <a:r>
              <a:rPr lang="es-CO" sz="6000" dirty="0">
                <a:solidFill>
                  <a:srgbClr val="115076"/>
                </a:solidFill>
                <a:latin typeface="Century Gothic" panose="020B0502020202020204" pitchFamily="34" charset="0"/>
                <a:cs typeface="Calibri" panose="020F0502020204030204" pitchFamily="34" charset="0"/>
              </a:rPr>
              <a:t>de</a:t>
            </a:r>
            <a:r>
              <a:rPr lang="es-CO" sz="6000" dirty="0">
                <a:solidFill>
                  <a:srgbClr val="E87D1E"/>
                </a:solidFill>
                <a:latin typeface="Century Gothic" panose="020B0502020202020204" pitchFamily="34" charset="0"/>
                <a:cs typeface="Calibri" panose="020F0502020204030204" pitchFamily="34" charset="0"/>
              </a:rPr>
              <a:t>b</a:t>
            </a:r>
            <a:r>
              <a:rPr lang="es-CO" sz="6000" dirty="0">
                <a:solidFill>
                  <a:srgbClr val="115076"/>
                </a:solidFill>
                <a:latin typeface="Century Gothic" panose="020B0502020202020204" pitchFamily="34" charset="0"/>
                <a:cs typeface="Calibri" panose="020F0502020204030204" pitchFamily="34" charset="0"/>
              </a:rPr>
              <a:t>er</a:t>
            </a:r>
          </a:p>
        </p:txBody>
      </p:sp>
      <p:sp>
        <p:nvSpPr>
          <p:cNvPr id="16" name="TextBox 1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3315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8" grpId="0"/>
      <p:bldP spid="6" grpId="0"/>
      <p:bldP spid="7" grpId="0"/>
      <p:bldP spid="9"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rr</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6" name="Rounded Rectangle 5" descr="rectangle"/>
          <p:cNvSpPr/>
          <p:nvPr/>
        </p:nvSpPr>
        <p:spPr>
          <a:xfrm>
            <a:off x="4609214" y="2041451"/>
            <a:ext cx="2971800" cy="237929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Picture 2" descr="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570" y="2379848"/>
            <a:ext cx="1401926" cy="1308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9003" y="3419368"/>
            <a:ext cx="2173993"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pe</a:t>
            </a:r>
            <a:r>
              <a:rPr lang="es-CO" sz="6000" dirty="0" err="1">
                <a:solidFill>
                  <a:srgbClr val="E87D1E"/>
                </a:solidFill>
                <a:latin typeface="Century Gothic" panose="020B0502020202020204" pitchFamily="34" charset="0"/>
                <a:cs typeface="Calibri" panose="020F0502020204030204" pitchFamily="34" charset="0"/>
              </a:rPr>
              <a:t>rr</a:t>
            </a:r>
            <a:r>
              <a:rPr lang="en-GB" sz="6000" dirty="0">
                <a:solidFill>
                  <a:srgbClr val="115076"/>
                </a:solidFill>
                <a:latin typeface="Century Gothic" panose="020B0502020202020204" pitchFamily="34" charset="0"/>
                <a:cs typeface="Calibri" panose="020F0502020204030204" pitchFamily="34" charset="0"/>
              </a:rPr>
              <a:t>o</a:t>
            </a:r>
            <a:endParaRPr lang="en-GB" sz="6000" dirty="0">
              <a:solidFill>
                <a:srgbClr val="115076"/>
              </a:solidFill>
            </a:endParaRPr>
          </a:p>
        </p:txBody>
      </p:sp>
      <p:sp>
        <p:nvSpPr>
          <p:cNvPr id="7" name="TextBox 6"/>
          <p:cNvSpPr txBox="1"/>
          <p:nvPr/>
        </p:nvSpPr>
        <p:spPr>
          <a:xfrm>
            <a:off x="1165314" y="130267"/>
            <a:ext cx="2589218"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co</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er</a:t>
            </a:r>
          </a:p>
        </p:txBody>
      </p:sp>
      <p:pic>
        <p:nvPicPr>
          <p:cNvPr id="29698" name="Picture 2" descr="blue stick figure run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873" y="1200330"/>
            <a:ext cx="1834092" cy="17118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8861" y="3361621"/>
            <a:ext cx="2656951"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ce</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ar</a:t>
            </a:r>
          </a:p>
        </p:txBody>
      </p:sp>
      <p:pic>
        <p:nvPicPr>
          <p:cNvPr id="29706" name="Picture 10" descr="woman closing a door while water escap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812" y="4422057"/>
            <a:ext cx="1855988" cy="16394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28066" y="4422057"/>
            <a:ext cx="333586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co</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eo</a:t>
            </a:r>
          </a:p>
        </p:txBody>
      </p:sp>
      <p:grpSp>
        <p:nvGrpSpPr>
          <p:cNvPr id="2" name="Group 1" descr="envelope with an at sign on the back"/>
          <p:cNvGrpSpPr/>
          <p:nvPr/>
        </p:nvGrpSpPr>
        <p:grpSpPr>
          <a:xfrm>
            <a:off x="5467454" y="5390706"/>
            <a:ext cx="1257092" cy="804539"/>
            <a:chOff x="8841709" y="1059427"/>
            <a:chExt cx="1652564" cy="1057641"/>
          </a:xfrm>
        </p:grpSpPr>
        <p:pic>
          <p:nvPicPr>
            <p:cNvPr id="29704" name="Picture 8" descr="envelope with an at sign on the ba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1709" y="1059427"/>
              <a:ext cx="1652564" cy="10576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14825" y="1078203"/>
              <a:ext cx="465667" cy="369332"/>
            </a:xfrm>
            <a:prstGeom prst="rect">
              <a:avLst/>
            </a:prstGeom>
            <a:noFill/>
          </p:spPr>
          <p:txBody>
            <a:bodyPr wrap="square" rtlCol="0">
              <a:spAutoFit/>
            </a:bodyPr>
            <a:lstStyle/>
            <a:p>
              <a:r>
                <a:rPr lang="en-GB" dirty="0"/>
                <a:t>@</a:t>
              </a:r>
            </a:p>
          </p:txBody>
        </p:sp>
      </p:grpSp>
      <p:sp>
        <p:nvSpPr>
          <p:cNvPr id="11" name="TextBox 10"/>
          <p:cNvSpPr txBox="1"/>
          <p:nvPr/>
        </p:nvSpPr>
        <p:spPr>
          <a:xfrm>
            <a:off x="8359650" y="184667"/>
            <a:ext cx="333586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ba</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io</a:t>
            </a:r>
          </a:p>
        </p:txBody>
      </p:sp>
      <p:pic>
        <p:nvPicPr>
          <p:cNvPr id="29700" name="Picture 4" descr="silhouette of four hou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4759" y="1241269"/>
            <a:ext cx="1945651" cy="17178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80803" y="3331640"/>
            <a:ext cx="409989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co</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ecto</a:t>
            </a:r>
          </a:p>
        </p:txBody>
      </p:sp>
      <p:pic>
        <p:nvPicPr>
          <p:cNvPr id="29702" name="Picture 6" descr="green check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5126" y="4377284"/>
            <a:ext cx="1891393" cy="155724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41193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698"/>
                                        </p:tgtEl>
                                        <p:attrNameLst>
                                          <p:attrName>style.visibility</p:attrName>
                                        </p:attrNameLst>
                                      </p:cBhvr>
                                      <p:to>
                                        <p:strVal val="visible"/>
                                      </p:to>
                                    </p:set>
                                    <p:animEffect transition="in" filter="fade">
                                      <p:cBhvr>
                                        <p:cTn id="28" dur="500"/>
                                        <p:tgtEl>
                                          <p:spTgt spid="2969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700"/>
                                        </p:tgtEl>
                                        <p:attrNameLst>
                                          <p:attrName>style.visibility</p:attrName>
                                        </p:attrNameLst>
                                      </p:cBhvr>
                                      <p:to>
                                        <p:strVal val="visible"/>
                                      </p:to>
                                    </p:set>
                                    <p:animEffect transition="in" filter="fade">
                                      <p:cBhvr>
                                        <p:cTn id="38" dur="500"/>
                                        <p:tgtEl>
                                          <p:spTgt spid="2970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706"/>
                                        </p:tgtEl>
                                        <p:attrNameLst>
                                          <p:attrName>style.visibility</p:attrName>
                                        </p:attrNameLst>
                                      </p:cBhvr>
                                      <p:to>
                                        <p:strVal val="visible"/>
                                      </p:to>
                                    </p:set>
                                    <p:animEffect transition="in" filter="fade">
                                      <p:cBhvr>
                                        <p:cTn id="48" dur="500"/>
                                        <p:tgtEl>
                                          <p:spTgt spid="297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702"/>
                                        </p:tgtEl>
                                        <p:attrNameLst>
                                          <p:attrName>style.visibility</p:attrName>
                                        </p:attrNameLst>
                                      </p:cBhvr>
                                      <p:to>
                                        <p:strVal val="visible"/>
                                      </p:to>
                                    </p:set>
                                    <p:animEffect transition="in" filter="fade">
                                      <p:cBhvr>
                                        <p:cTn id="68"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5" grpId="0"/>
      <p:bldP spid="7" grpId="0"/>
      <p:bldP spid="8" grpId="0"/>
      <p:bldP spid="10" grpId="0"/>
      <p:bldP spid="11"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7314" y="0"/>
            <a:ext cx="10515600" cy="1325563"/>
          </a:xfrm>
        </p:spPr>
        <p:txBody>
          <a:bodyPr>
            <a:no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rr</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6" name="Rounded Rectangle 5" descr="rectangle"/>
          <p:cNvSpPr/>
          <p:nvPr/>
        </p:nvSpPr>
        <p:spPr>
          <a:xfrm>
            <a:off x="4609214" y="2041451"/>
            <a:ext cx="2971800" cy="237929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angle 4"/>
          <p:cNvSpPr/>
          <p:nvPr/>
        </p:nvSpPr>
        <p:spPr>
          <a:xfrm>
            <a:off x="5009003" y="3419368"/>
            <a:ext cx="2173993"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pe</a:t>
            </a:r>
            <a:r>
              <a:rPr lang="es-CO" sz="6000" dirty="0" err="1">
                <a:solidFill>
                  <a:srgbClr val="E87D1E"/>
                </a:solidFill>
                <a:latin typeface="Century Gothic" panose="020B0502020202020204" pitchFamily="34" charset="0"/>
                <a:cs typeface="Calibri" panose="020F0502020204030204" pitchFamily="34" charset="0"/>
              </a:rPr>
              <a:t>rr</a:t>
            </a:r>
            <a:r>
              <a:rPr lang="en-GB" sz="6000" dirty="0">
                <a:solidFill>
                  <a:srgbClr val="115076"/>
                </a:solidFill>
                <a:latin typeface="Century Gothic" panose="020B0502020202020204" pitchFamily="34" charset="0"/>
                <a:cs typeface="Calibri" panose="020F0502020204030204" pitchFamily="34" charset="0"/>
              </a:rPr>
              <a:t>o</a:t>
            </a:r>
            <a:endParaRPr lang="en-GB" sz="6000" dirty="0">
              <a:solidFill>
                <a:srgbClr val="115076"/>
              </a:solidFill>
            </a:endParaRPr>
          </a:p>
        </p:txBody>
      </p:sp>
      <p:sp>
        <p:nvSpPr>
          <p:cNvPr id="7" name="TextBox 6"/>
          <p:cNvSpPr txBox="1"/>
          <p:nvPr/>
        </p:nvSpPr>
        <p:spPr>
          <a:xfrm>
            <a:off x="1165314" y="130267"/>
            <a:ext cx="2589218"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co</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er</a:t>
            </a:r>
          </a:p>
        </p:txBody>
      </p:sp>
      <p:sp>
        <p:nvSpPr>
          <p:cNvPr id="8" name="TextBox 7"/>
          <p:cNvSpPr txBox="1"/>
          <p:nvPr/>
        </p:nvSpPr>
        <p:spPr>
          <a:xfrm>
            <a:off x="1008861" y="3361621"/>
            <a:ext cx="2656951" cy="1015663"/>
          </a:xfrm>
          <a:prstGeom prst="rect">
            <a:avLst/>
          </a:prstGeom>
          <a:noFill/>
        </p:spPr>
        <p:txBody>
          <a:bodyPr wrap="square" rtlCol="0">
            <a:spAutoFit/>
          </a:bodyPr>
          <a:lstStyle/>
          <a:p>
            <a:r>
              <a:rPr lang="es-CO" sz="6000" dirty="0">
                <a:solidFill>
                  <a:srgbClr val="115076"/>
                </a:solidFill>
                <a:latin typeface="Century Gothic" panose="020B0502020202020204" pitchFamily="34" charset="0"/>
                <a:cs typeface="Calibri" panose="020F0502020204030204" pitchFamily="34" charset="0"/>
              </a:rPr>
              <a:t>ce</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ar</a:t>
            </a:r>
          </a:p>
        </p:txBody>
      </p:sp>
      <p:sp>
        <p:nvSpPr>
          <p:cNvPr id="10" name="TextBox 9"/>
          <p:cNvSpPr txBox="1"/>
          <p:nvPr/>
        </p:nvSpPr>
        <p:spPr>
          <a:xfrm>
            <a:off x="4428066" y="4422057"/>
            <a:ext cx="333586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co</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eo</a:t>
            </a:r>
          </a:p>
        </p:txBody>
      </p:sp>
      <p:sp>
        <p:nvSpPr>
          <p:cNvPr id="11" name="TextBox 10"/>
          <p:cNvSpPr txBox="1"/>
          <p:nvPr/>
        </p:nvSpPr>
        <p:spPr>
          <a:xfrm>
            <a:off x="8359650" y="184667"/>
            <a:ext cx="3335867"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ba</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io</a:t>
            </a:r>
          </a:p>
        </p:txBody>
      </p:sp>
      <p:sp>
        <p:nvSpPr>
          <p:cNvPr id="9" name="TextBox 8"/>
          <p:cNvSpPr txBox="1"/>
          <p:nvPr/>
        </p:nvSpPr>
        <p:spPr>
          <a:xfrm>
            <a:off x="7980803" y="3331640"/>
            <a:ext cx="4099895" cy="1015663"/>
          </a:xfrm>
          <a:prstGeom prst="rect">
            <a:avLst/>
          </a:prstGeom>
          <a:noFill/>
        </p:spPr>
        <p:txBody>
          <a:bodyPr wrap="square" rtlCol="0">
            <a:spAutoFit/>
          </a:bodyPr>
          <a:lstStyle/>
          <a:p>
            <a:pPr algn="ctr"/>
            <a:r>
              <a:rPr lang="es-CO" sz="6000" dirty="0">
                <a:solidFill>
                  <a:srgbClr val="115076"/>
                </a:solidFill>
                <a:latin typeface="Century Gothic" panose="020B0502020202020204" pitchFamily="34" charset="0"/>
                <a:cs typeface="Calibri" panose="020F0502020204030204" pitchFamily="34" charset="0"/>
              </a:rPr>
              <a:t>co</a:t>
            </a:r>
            <a:r>
              <a:rPr lang="es-CO" sz="6000" dirty="0">
                <a:solidFill>
                  <a:srgbClr val="E87D1E"/>
                </a:solidFill>
                <a:latin typeface="Century Gothic" panose="020B0502020202020204" pitchFamily="34" charset="0"/>
                <a:cs typeface="Calibri" panose="020F0502020204030204" pitchFamily="34" charset="0"/>
              </a:rPr>
              <a:t>rr</a:t>
            </a:r>
            <a:r>
              <a:rPr lang="es-CO" sz="6000" dirty="0">
                <a:solidFill>
                  <a:srgbClr val="115076"/>
                </a:solidFill>
                <a:latin typeface="Century Gothic" panose="020B0502020202020204" pitchFamily="34" charset="0"/>
                <a:cs typeface="Calibri" panose="020F0502020204030204" pitchFamily="34" charset="0"/>
              </a:rPr>
              <a:t>ecto</a:t>
            </a:r>
          </a:p>
        </p:txBody>
      </p:sp>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5305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7" grpId="0"/>
      <p:bldP spid="8" grpId="0"/>
      <p:bldP spid="10" grpId="0"/>
      <p:bldP spid="11"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r</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ounded Rectangle 4" descr="rectangle"/>
          <p:cNvSpPr/>
          <p:nvPr/>
        </p:nvSpPr>
        <p:spPr>
          <a:xfrm>
            <a:off x="4393204" y="1792908"/>
            <a:ext cx="3453623" cy="260170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Picture 13" descr="cartoon holding hands up to show the word 'bu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0737" y="2039949"/>
            <a:ext cx="1158555" cy="1581772"/>
          </a:xfrm>
          <a:prstGeom prst="rect">
            <a:avLst/>
          </a:prstGeom>
        </p:spPr>
      </p:pic>
      <p:sp>
        <p:nvSpPr>
          <p:cNvPr id="4" name="Rectangle 3"/>
          <p:cNvSpPr/>
          <p:nvPr/>
        </p:nvSpPr>
        <p:spPr>
          <a:xfrm>
            <a:off x="5124419" y="3378951"/>
            <a:ext cx="1943161" cy="1015663"/>
          </a:xfrm>
          <a:prstGeom prst="rect">
            <a:avLst/>
          </a:prstGeom>
        </p:spPr>
        <p:txBody>
          <a:bodyPr wrap="none">
            <a:spAutoFit/>
          </a:bodyPr>
          <a:lstStyle/>
          <a:p>
            <a:pPr algn="ctr"/>
            <a:r>
              <a:rPr lang="en-GB" sz="6000" dirty="0">
                <a:solidFill>
                  <a:srgbClr val="115076"/>
                </a:solidFill>
                <a:latin typeface="Century Gothic" panose="020B0502020202020204" pitchFamily="34" charset="0"/>
                <a:cs typeface="Calibri" panose="020F0502020204030204" pitchFamily="34" charset="0"/>
              </a:rPr>
              <a:t>pe</a:t>
            </a:r>
            <a:r>
              <a:rPr lang="en-GB" sz="6000" dirty="0">
                <a:solidFill>
                  <a:srgbClr val="E87D1E"/>
                </a:solidFill>
                <a:latin typeface="Century Gothic" panose="020B0502020202020204" pitchFamily="34" charset="0"/>
                <a:cs typeface="Calibri" panose="020F0502020204030204" pitchFamily="34" charset="0"/>
              </a:rPr>
              <a:t>r</a:t>
            </a:r>
            <a:r>
              <a:rPr lang="en-GB" sz="6000" dirty="0">
                <a:solidFill>
                  <a:srgbClr val="115076"/>
                </a:solidFill>
                <a:latin typeface="Century Gothic" panose="020B0502020202020204" pitchFamily="34" charset="0"/>
                <a:cs typeface="Calibri" panose="020F0502020204030204" pitchFamily="34" charset="0"/>
              </a:rPr>
              <a:t>o</a:t>
            </a:r>
            <a:endParaRPr lang="en-GB" sz="6000" dirty="0">
              <a:solidFill>
                <a:srgbClr val="115076"/>
              </a:solidFill>
            </a:endParaRPr>
          </a:p>
        </p:txBody>
      </p:sp>
      <p:sp>
        <p:nvSpPr>
          <p:cNvPr id="6" name="Rectangle 5"/>
          <p:cNvSpPr/>
          <p:nvPr/>
        </p:nvSpPr>
        <p:spPr>
          <a:xfrm>
            <a:off x="1011282" y="205291"/>
            <a:ext cx="1943161"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ca</a:t>
            </a:r>
            <a:r>
              <a:rPr lang="en-GB" sz="6000" dirty="0" err="1">
                <a:solidFill>
                  <a:srgbClr val="E87D1E"/>
                </a:solidFill>
                <a:latin typeface="Century Gothic" panose="020B0502020202020204" pitchFamily="34" charset="0"/>
                <a:cs typeface="Calibri" panose="020F0502020204030204" pitchFamily="34" charset="0"/>
              </a:rPr>
              <a:t>r</a:t>
            </a:r>
            <a:r>
              <a:rPr lang="en-GB" sz="6000" dirty="0" err="1">
                <a:solidFill>
                  <a:srgbClr val="115076"/>
                </a:solidFill>
                <a:latin typeface="Century Gothic" panose="020B0502020202020204" pitchFamily="34" charset="0"/>
                <a:cs typeface="Calibri" panose="020F0502020204030204" pitchFamily="34" charset="0"/>
              </a:rPr>
              <a:t>o</a:t>
            </a:r>
            <a:endParaRPr lang="en-GB" sz="6000" dirty="0">
              <a:solidFill>
                <a:srgbClr val="E87D1E"/>
              </a:solidFill>
            </a:endParaRPr>
          </a:p>
        </p:txBody>
      </p:sp>
      <p:sp>
        <p:nvSpPr>
          <p:cNvPr id="9" name="Rectangle 8"/>
          <p:cNvSpPr/>
          <p:nvPr/>
        </p:nvSpPr>
        <p:spPr>
          <a:xfrm>
            <a:off x="1168895" y="3321398"/>
            <a:ext cx="1893467"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se</a:t>
            </a:r>
            <a:r>
              <a:rPr lang="en-GB" sz="6000" dirty="0" err="1">
                <a:solidFill>
                  <a:srgbClr val="E87D1E"/>
                </a:solidFill>
                <a:latin typeface="Century Gothic" panose="020B0502020202020204" pitchFamily="34" charset="0"/>
                <a:cs typeface="Calibri" panose="020F0502020204030204" pitchFamily="34" charset="0"/>
              </a:rPr>
              <a:t>r</a:t>
            </a:r>
            <a:r>
              <a:rPr lang="en-GB" sz="6000" dirty="0" err="1">
                <a:solidFill>
                  <a:srgbClr val="115076"/>
                </a:solidFill>
                <a:latin typeface="Century Gothic" panose="020B0502020202020204" pitchFamily="34" charset="0"/>
                <a:cs typeface="Calibri" panose="020F0502020204030204" pitchFamily="34" charset="0"/>
              </a:rPr>
              <a:t>ia</a:t>
            </a:r>
            <a:endParaRPr lang="en-GB" sz="6000" dirty="0">
              <a:solidFill>
                <a:srgbClr val="115076"/>
              </a:solidFill>
            </a:endParaRPr>
          </a:p>
        </p:txBody>
      </p:sp>
      <p:pic>
        <p:nvPicPr>
          <p:cNvPr id="30726" name="Picture 6" descr="Woman with dark brown ha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4721" y="4178711"/>
            <a:ext cx="1897641" cy="1745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75340" y="4637314"/>
            <a:ext cx="2241319" cy="1015663"/>
          </a:xfrm>
          <a:prstGeom prst="rect">
            <a:avLst/>
          </a:prstGeom>
        </p:spPr>
        <p:txBody>
          <a:bodyPr wrap="none">
            <a:spAutoFit/>
          </a:bodyPr>
          <a:lstStyle/>
          <a:p>
            <a:r>
              <a:rPr lang="en-GB" sz="6000" dirty="0">
                <a:solidFill>
                  <a:srgbClr val="115076"/>
                </a:solidFill>
                <a:latin typeface="Century Gothic" panose="020B0502020202020204" pitchFamily="34" charset="0"/>
                <a:cs typeface="Calibri" panose="020F0502020204030204" pitchFamily="34" charset="0"/>
              </a:rPr>
              <a:t>sob</a:t>
            </a:r>
            <a:r>
              <a:rPr lang="en-GB" sz="6000" dirty="0">
                <a:solidFill>
                  <a:srgbClr val="E87D1E"/>
                </a:solidFill>
                <a:latin typeface="Century Gothic" panose="020B0502020202020204" pitchFamily="34" charset="0"/>
                <a:cs typeface="Calibri" panose="020F0502020204030204" pitchFamily="34" charset="0"/>
              </a:rPr>
              <a:t>r</a:t>
            </a:r>
            <a:r>
              <a:rPr lang="en-GB" sz="6000" dirty="0">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endParaRPr>
          </a:p>
        </p:txBody>
      </p:sp>
      <p:sp>
        <p:nvSpPr>
          <p:cNvPr id="16" name="TextBox 15"/>
          <p:cNvSpPr txBox="1"/>
          <p:nvPr/>
        </p:nvSpPr>
        <p:spPr>
          <a:xfrm>
            <a:off x="3937182" y="5443070"/>
            <a:ext cx="4252927" cy="584775"/>
          </a:xfrm>
          <a:prstGeom prst="rect">
            <a:avLst/>
          </a:prstGeom>
          <a:noFill/>
        </p:spPr>
        <p:txBody>
          <a:bodyPr wrap="square" rtlCol="0">
            <a:spAutoFit/>
          </a:bodyPr>
          <a:lstStyle/>
          <a:p>
            <a:pPr algn="ctr"/>
            <a:r>
              <a:rPr lang="en-GB" sz="3200" dirty="0">
                <a:solidFill>
                  <a:srgbClr val="115076"/>
                </a:solidFill>
                <a:latin typeface="Century Gothic" panose="020B0502020202020204" pitchFamily="34" charset="0"/>
                <a:cs typeface="Calibri" panose="020F0502020204030204" pitchFamily="34" charset="0"/>
              </a:rPr>
              <a:t>[about; on top of]</a:t>
            </a:r>
          </a:p>
        </p:txBody>
      </p:sp>
      <p:sp>
        <p:nvSpPr>
          <p:cNvPr id="7" name="Rectangle 6"/>
          <p:cNvSpPr/>
          <p:nvPr/>
        </p:nvSpPr>
        <p:spPr>
          <a:xfrm>
            <a:off x="9088488" y="205291"/>
            <a:ext cx="1968809"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ab</a:t>
            </a:r>
            <a:r>
              <a:rPr lang="en-GB" sz="6000" dirty="0" err="1">
                <a:solidFill>
                  <a:srgbClr val="E87D1E"/>
                </a:solidFill>
                <a:latin typeface="Century Gothic" panose="020B0502020202020204" pitchFamily="34" charset="0"/>
                <a:cs typeface="Calibri" panose="020F0502020204030204" pitchFamily="34" charset="0"/>
              </a:rPr>
              <a:t>r</a:t>
            </a:r>
            <a:r>
              <a:rPr lang="en-GB" sz="6000" dirty="0" err="1">
                <a:solidFill>
                  <a:srgbClr val="115076"/>
                </a:solidFill>
                <a:latin typeface="Century Gothic" panose="020B0502020202020204" pitchFamily="34" charset="0"/>
                <a:cs typeface="Calibri" panose="020F0502020204030204" pitchFamily="34" charset="0"/>
              </a:rPr>
              <a:t>o</a:t>
            </a:r>
            <a:endParaRPr lang="en-GB" sz="6000" dirty="0">
              <a:solidFill>
                <a:srgbClr val="E87D1E"/>
              </a:solidFill>
            </a:endParaRPr>
          </a:p>
        </p:txBody>
      </p:sp>
      <p:pic>
        <p:nvPicPr>
          <p:cNvPr id="12" name="Picture 11" descr="boy opening a doo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9236" y="1220954"/>
            <a:ext cx="1635585" cy="1635585"/>
          </a:xfrm>
          <a:prstGeom prst="rect">
            <a:avLst/>
          </a:prstGeom>
        </p:spPr>
      </p:pic>
      <p:sp>
        <p:nvSpPr>
          <p:cNvPr id="8" name="Rectangle 7"/>
          <p:cNvSpPr/>
          <p:nvPr/>
        </p:nvSpPr>
        <p:spPr>
          <a:xfrm>
            <a:off x="8779487" y="3321398"/>
            <a:ext cx="2962671" cy="1015663"/>
          </a:xfrm>
          <a:prstGeom prst="rect">
            <a:avLst/>
          </a:prstGeom>
        </p:spPr>
        <p:txBody>
          <a:bodyPr wrap="none">
            <a:spAutoFit/>
          </a:bodyPr>
          <a:lstStyle/>
          <a:p>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87D1E"/>
                </a:solidFill>
                <a:latin typeface="Century Gothic" panose="020B0502020202020204" pitchFamily="34" charset="0"/>
                <a:cs typeface="Calibri" panose="020F0502020204030204" pitchFamily="34" charset="0"/>
              </a:rPr>
              <a:t>r</a:t>
            </a:r>
            <a:r>
              <a:rPr lang="en-GB" sz="6000" dirty="0">
                <a:solidFill>
                  <a:srgbClr val="115076"/>
                </a:solidFill>
                <a:latin typeface="Century Gothic" panose="020B0502020202020204" pitchFamily="34" charset="0"/>
                <a:cs typeface="Calibri" panose="020F0502020204030204" pitchFamily="34" charset="0"/>
              </a:rPr>
              <a:t>ancia</a:t>
            </a:r>
            <a:endParaRPr lang="en-GB" sz="6000" dirty="0">
              <a:solidFill>
                <a:srgbClr val="115076"/>
              </a:solidFill>
            </a:endParaRP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pic>
        <p:nvPicPr>
          <p:cNvPr id="21" name="Picture 2" descr="France, Flag, National, Symbols, Tricolour, Blue, White">
            <a:extLst>
              <a:ext uri="{FF2B5EF4-FFF2-40B4-BE49-F238E27FC236}">
                <a16:creationId xmlns:a16="http://schemas.microsoft.com/office/drawing/2014/main" id="{513162E6-3B0A-D24B-88EE-C7355D832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7125" y="4311210"/>
            <a:ext cx="2742934" cy="18286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bag of money">
            <a:extLst>
              <a:ext uri="{FF2B5EF4-FFF2-40B4-BE49-F238E27FC236}">
                <a16:creationId xmlns:a16="http://schemas.microsoft.com/office/drawing/2014/main" id="{54138942-A17B-F342-954C-3A5DBD16035A}"/>
              </a:ext>
            </a:extLst>
          </p:cNvPr>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64721" y="1309216"/>
            <a:ext cx="1666398" cy="1227233"/>
          </a:xfrm>
          <a:prstGeom prst="rect">
            <a:avLst/>
          </a:prstGeom>
        </p:spPr>
      </p:pic>
    </p:spTree>
    <p:extLst>
      <p:ext uri="{BB962C8B-B14F-4D97-AF65-F5344CB8AC3E}">
        <p14:creationId xmlns:p14="http://schemas.microsoft.com/office/powerpoint/2010/main" val="17319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r_caro.wav"/>
                                        </p:tgtEl>
                                      </p:cMediaNode>
                                    </p:audio>
                                  </p:sub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0726"/>
                                        </p:tgtEl>
                                        <p:attrNameLst>
                                          <p:attrName>style.visibility</p:attrName>
                                        </p:attrNameLst>
                                      </p:cBhvr>
                                      <p:to>
                                        <p:strVal val="visible"/>
                                      </p:to>
                                    </p:set>
                                    <p:animEffect transition="in" filter="fade">
                                      <p:cBhvr>
                                        <p:cTn id="49" dur="500"/>
                                        <p:tgtEl>
                                          <p:spTgt spid="307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4" name="r_Franci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P spid="6" grpId="0"/>
      <p:bldP spid="9" grpId="0"/>
      <p:bldP spid="10" grpId="0"/>
      <p:bldP spid="16" grpId="0"/>
      <p:bldP spid="7"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r</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5" name="Rounded Rectangle 4" descr="rectangle"/>
          <p:cNvSpPr/>
          <p:nvPr/>
        </p:nvSpPr>
        <p:spPr>
          <a:xfrm>
            <a:off x="4393204" y="1792908"/>
            <a:ext cx="3453623" cy="260170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angle 3"/>
          <p:cNvSpPr/>
          <p:nvPr/>
        </p:nvSpPr>
        <p:spPr>
          <a:xfrm>
            <a:off x="5124419" y="3378951"/>
            <a:ext cx="1943161" cy="1015663"/>
          </a:xfrm>
          <a:prstGeom prst="rect">
            <a:avLst/>
          </a:prstGeom>
        </p:spPr>
        <p:txBody>
          <a:bodyPr wrap="none">
            <a:spAutoFit/>
          </a:bodyPr>
          <a:lstStyle/>
          <a:p>
            <a:pPr algn="ctr"/>
            <a:r>
              <a:rPr lang="en-GB" sz="6000" dirty="0">
                <a:solidFill>
                  <a:srgbClr val="115076"/>
                </a:solidFill>
                <a:latin typeface="Century Gothic" panose="020B0502020202020204" pitchFamily="34" charset="0"/>
                <a:cs typeface="Calibri" panose="020F0502020204030204" pitchFamily="34" charset="0"/>
              </a:rPr>
              <a:t>pe</a:t>
            </a:r>
            <a:r>
              <a:rPr lang="en-GB" sz="6000" dirty="0">
                <a:solidFill>
                  <a:srgbClr val="E87D1E"/>
                </a:solidFill>
                <a:latin typeface="Century Gothic" panose="020B0502020202020204" pitchFamily="34" charset="0"/>
                <a:cs typeface="Calibri" panose="020F0502020204030204" pitchFamily="34" charset="0"/>
              </a:rPr>
              <a:t>r</a:t>
            </a:r>
            <a:r>
              <a:rPr lang="en-GB" sz="6000" dirty="0">
                <a:solidFill>
                  <a:srgbClr val="115076"/>
                </a:solidFill>
                <a:latin typeface="Century Gothic" panose="020B0502020202020204" pitchFamily="34" charset="0"/>
                <a:cs typeface="Calibri" panose="020F0502020204030204" pitchFamily="34" charset="0"/>
              </a:rPr>
              <a:t>o</a:t>
            </a:r>
            <a:endParaRPr lang="en-GB" sz="6000" dirty="0">
              <a:solidFill>
                <a:srgbClr val="115076"/>
              </a:solidFill>
            </a:endParaRPr>
          </a:p>
        </p:txBody>
      </p:sp>
      <p:sp>
        <p:nvSpPr>
          <p:cNvPr id="6" name="Rectangle 5"/>
          <p:cNvSpPr/>
          <p:nvPr/>
        </p:nvSpPr>
        <p:spPr>
          <a:xfrm>
            <a:off x="1011282" y="205291"/>
            <a:ext cx="1943161"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ca</a:t>
            </a:r>
            <a:r>
              <a:rPr lang="en-GB" sz="6000" dirty="0" err="1">
                <a:solidFill>
                  <a:srgbClr val="E87D1E"/>
                </a:solidFill>
                <a:latin typeface="Century Gothic" panose="020B0502020202020204" pitchFamily="34" charset="0"/>
                <a:cs typeface="Calibri" panose="020F0502020204030204" pitchFamily="34" charset="0"/>
              </a:rPr>
              <a:t>r</a:t>
            </a:r>
            <a:r>
              <a:rPr lang="en-GB" sz="6000" dirty="0" err="1">
                <a:solidFill>
                  <a:srgbClr val="115076"/>
                </a:solidFill>
                <a:latin typeface="Century Gothic" panose="020B0502020202020204" pitchFamily="34" charset="0"/>
                <a:cs typeface="Calibri" panose="020F0502020204030204" pitchFamily="34" charset="0"/>
              </a:rPr>
              <a:t>o</a:t>
            </a:r>
            <a:endParaRPr lang="en-GB" sz="6000" dirty="0">
              <a:solidFill>
                <a:srgbClr val="E87D1E"/>
              </a:solidFill>
            </a:endParaRPr>
          </a:p>
        </p:txBody>
      </p:sp>
      <p:sp>
        <p:nvSpPr>
          <p:cNvPr id="9" name="Rectangle 8"/>
          <p:cNvSpPr/>
          <p:nvPr/>
        </p:nvSpPr>
        <p:spPr>
          <a:xfrm>
            <a:off x="1168895" y="3321398"/>
            <a:ext cx="1893467"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se</a:t>
            </a:r>
            <a:r>
              <a:rPr lang="en-GB" sz="6000" dirty="0" err="1">
                <a:solidFill>
                  <a:srgbClr val="E87D1E"/>
                </a:solidFill>
                <a:latin typeface="Century Gothic" panose="020B0502020202020204" pitchFamily="34" charset="0"/>
                <a:cs typeface="Calibri" panose="020F0502020204030204" pitchFamily="34" charset="0"/>
              </a:rPr>
              <a:t>r</a:t>
            </a:r>
            <a:r>
              <a:rPr lang="en-GB" sz="6000" dirty="0" err="1">
                <a:solidFill>
                  <a:srgbClr val="115076"/>
                </a:solidFill>
                <a:latin typeface="Century Gothic" panose="020B0502020202020204" pitchFamily="34" charset="0"/>
                <a:cs typeface="Calibri" panose="020F0502020204030204" pitchFamily="34" charset="0"/>
              </a:rPr>
              <a:t>ia</a:t>
            </a:r>
            <a:endParaRPr lang="en-GB" sz="6000" dirty="0">
              <a:solidFill>
                <a:srgbClr val="115076"/>
              </a:solidFill>
            </a:endParaRPr>
          </a:p>
        </p:txBody>
      </p:sp>
      <p:sp>
        <p:nvSpPr>
          <p:cNvPr id="10" name="Rectangle 9"/>
          <p:cNvSpPr/>
          <p:nvPr/>
        </p:nvSpPr>
        <p:spPr>
          <a:xfrm>
            <a:off x="4975340" y="4637314"/>
            <a:ext cx="2241319" cy="1015663"/>
          </a:xfrm>
          <a:prstGeom prst="rect">
            <a:avLst/>
          </a:prstGeom>
        </p:spPr>
        <p:txBody>
          <a:bodyPr wrap="none">
            <a:spAutoFit/>
          </a:bodyPr>
          <a:lstStyle/>
          <a:p>
            <a:r>
              <a:rPr lang="en-GB" sz="6000" dirty="0">
                <a:solidFill>
                  <a:srgbClr val="115076"/>
                </a:solidFill>
                <a:latin typeface="Century Gothic" panose="020B0502020202020204" pitchFamily="34" charset="0"/>
                <a:cs typeface="Calibri" panose="020F0502020204030204" pitchFamily="34" charset="0"/>
              </a:rPr>
              <a:t>sob</a:t>
            </a:r>
            <a:r>
              <a:rPr lang="en-GB" sz="6000" dirty="0">
                <a:solidFill>
                  <a:srgbClr val="E87D1E"/>
                </a:solidFill>
                <a:latin typeface="Century Gothic" panose="020B0502020202020204" pitchFamily="34" charset="0"/>
                <a:cs typeface="Calibri" panose="020F0502020204030204" pitchFamily="34" charset="0"/>
              </a:rPr>
              <a:t>r</a:t>
            </a:r>
            <a:r>
              <a:rPr lang="en-GB" sz="6000" dirty="0">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endParaRPr>
          </a:p>
        </p:txBody>
      </p:sp>
      <p:sp>
        <p:nvSpPr>
          <p:cNvPr id="7" name="Rectangle 6"/>
          <p:cNvSpPr/>
          <p:nvPr/>
        </p:nvSpPr>
        <p:spPr>
          <a:xfrm>
            <a:off x="9088488" y="205291"/>
            <a:ext cx="1968809" cy="1015663"/>
          </a:xfrm>
          <a:prstGeom prst="rect">
            <a:avLst/>
          </a:prstGeom>
        </p:spPr>
        <p:txBody>
          <a:bodyPr wrap="none">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ab</a:t>
            </a:r>
            <a:r>
              <a:rPr lang="en-GB" sz="6000" dirty="0" err="1">
                <a:solidFill>
                  <a:srgbClr val="E87D1E"/>
                </a:solidFill>
                <a:latin typeface="Century Gothic" panose="020B0502020202020204" pitchFamily="34" charset="0"/>
                <a:cs typeface="Calibri" panose="020F0502020204030204" pitchFamily="34" charset="0"/>
              </a:rPr>
              <a:t>r</a:t>
            </a:r>
            <a:r>
              <a:rPr lang="en-GB" sz="6000" dirty="0" err="1">
                <a:solidFill>
                  <a:srgbClr val="115076"/>
                </a:solidFill>
                <a:latin typeface="Century Gothic" panose="020B0502020202020204" pitchFamily="34" charset="0"/>
                <a:cs typeface="Calibri" panose="020F0502020204030204" pitchFamily="34" charset="0"/>
              </a:rPr>
              <a:t>o</a:t>
            </a:r>
            <a:endParaRPr lang="en-GB" sz="6000" dirty="0">
              <a:solidFill>
                <a:srgbClr val="E87D1E"/>
              </a:solidFill>
            </a:endParaRPr>
          </a:p>
        </p:txBody>
      </p:sp>
      <p:sp>
        <p:nvSpPr>
          <p:cNvPr id="8" name="Rectangle 7"/>
          <p:cNvSpPr/>
          <p:nvPr/>
        </p:nvSpPr>
        <p:spPr>
          <a:xfrm>
            <a:off x="8630328" y="3455125"/>
            <a:ext cx="2962671" cy="1015663"/>
          </a:xfrm>
          <a:prstGeom prst="rect">
            <a:avLst/>
          </a:prstGeom>
        </p:spPr>
        <p:txBody>
          <a:bodyPr wrap="none">
            <a:spAutoFit/>
          </a:bodyPr>
          <a:lstStyle/>
          <a:p>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87D1E"/>
                </a:solidFill>
                <a:latin typeface="Century Gothic" panose="020B0502020202020204" pitchFamily="34" charset="0"/>
                <a:cs typeface="Calibri" panose="020F0502020204030204" pitchFamily="34" charset="0"/>
              </a:rPr>
              <a:t>r</a:t>
            </a:r>
            <a:r>
              <a:rPr lang="en-GB" sz="6000" dirty="0">
                <a:solidFill>
                  <a:srgbClr val="115076"/>
                </a:solidFill>
                <a:latin typeface="Century Gothic" panose="020B0502020202020204" pitchFamily="34" charset="0"/>
                <a:cs typeface="Calibri" panose="020F0502020204030204" pitchFamily="34" charset="0"/>
              </a:rPr>
              <a:t>ancia</a:t>
            </a:r>
            <a:endParaRPr lang="en-GB" sz="6000" dirty="0">
              <a:solidFill>
                <a:srgbClr val="115076"/>
              </a:solidFill>
            </a:endParaRPr>
          </a:p>
        </p:txBody>
      </p:sp>
      <p:sp>
        <p:nvSpPr>
          <p:cNvPr id="19" name="TextBox 18"/>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18989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P spid="6" grpId="0"/>
      <p:bldP spid="9" grpId="0"/>
      <p:bldP spid="10"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h</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7" name="Rounded Rectangle 6" descr="rectangle"/>
          <p:cNvSpPr/>
          <p:nvPr/>
        </p:nvSpPr>
        <p:spPr>
          <a:xfrm>
            <a:off x="4284921" y="1811073"/>
            <a:ext cx="3604437" cy="305751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Picture 2" descr="man with an open mou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081" y="2058950"/>
            <a:ext cx="2179350" cy="1816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88591" y="3852927"/>
            <a:ext cx="2614818" cy="1015663"/>
          </a:xfrm>
          <a:prstGeom prst="rect">
            <a:avLst/>
          </a:prstGeom>
        </p:spPr>
        <p:txBody>
          <a:bodyPr wrap="none">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h</a:t>
            </a:r>
            <a:r>
              <a:rPr lang="en-GB" sz="6000" dirty="0" err="1">
                <a:solidFill>
                  <a:srgbClr val="115076"/>
                </a:solidFill>
                <a:latin typeface="Century Gothic" panose="020B0502020202020204" pitchFamily="34" charset="0"/>
                <a:cs typeface="Calibri" panose="020F0502020204030204" pitchFamily="34" charset="0"/>
              </a:rPr>
              <a:t>ablar</a:t>
            </a:r>
            <a:endParaRPr lang="en-GB" sz="6000" dirty="0">
              <a:solidFill>
                <a:srgbClr val="115076"/>
              </a:solidFill>
            </a:endParaRPr>
          </a:p>
        </p:txBody>
      </p:sp>
      <p:sp>
        <p:nvSpPr>
          <p:cNvPr id="8" name="Rectangle 7"/>
          <p:cNvSpPr/>
          <p:nvPr/>
        </p:nvSpPr>
        <p:spPr>
          <a:xfrm>
            <a:off x="1280530" y="168784"/>
            <a:ext cx="1468672" cy="1015663"/>
          </a:xfrm>
          <a:prstGeom prst="rect">
            <a:avLst/>
          </a:prstGeom>
        </p:spPr>
        <p:txBody>
          <a:bodyPr wrap="none">
            <a:spAutoFit/>
          </a:bodyPr>
          <a:lstStyle/>
          <a:p>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ijo</a:t>
            </a:r>
            <a:endParaRPr lang="en-GB" sz="6000" dirty="0">
              <a:solidFill>
                <a:srgbClr val="115076"/>
              </a:solidFill>
            </a:endParaRPr>
          </a:p>
        </p:txBody>
      </p:sp>
      <p:grpSp>
        <p:nvGrpSpPr>
          <p:cNvPr id="2" name="Group 1" descr="child with two parents"/>
          <p:cNvGrpSpPr/>
          <p:nvPr/>
        </p:nvGrpSpPr>
        <p:grpSpPr>
          <a:xfrm>
            <a:off x="1389273" y="1191072"/>
            <a:ext cx="1251185" cy="1735755"/>
            <a:chOff x="1887525" y="1506978"/>
            <a:chExt cx="1251185" cy="1735755"/>
          </a:xfrm>
        </p:grpSpPr>
        <p:pic>
          <p:nvPicPr>
            <p:cNvPr id="21508" name="Picture 4" descr="child with two par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525" y="1634067"/>
              <a:ext cx="1251185" cy="160866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2954868" y="1506978"/>
              <a:ext cx="16933" cy="447168"/>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0502" y="3367244"/>
            <a:ext cx="3074881" cy="1015663"/>
          </a:xfrm>
          <a:prstGeom prst="rect">
            <a:avLst/>
          </a:prstGeom>
        </p:spPr>
        <p:txBody>
          <a:bodyPr wrap="none">
            <a:spAutoFit/>
          </a:bodyPr>
          <a:lstStyle/>
          <a:p>
            <a:pPr algn="ctr"/>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ospital</a:t>
            </a:r>
            <a:endParaRPr lang="en-GB" sz="6000" dirty="0">
              <a:solidFill>
                <a:srgbClr val="115076"/>
              </a:solidFill>
            </a:endParaRPr>
          </a:p>
        </p:txBody>
      </p:sp>
      <p:pic>
        <p:nvPicPr>
          <p:cNvPr id="21510" name="Picture 6" descr="first aid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0530" y="4509795"/>
            <a:ext cx="1599869" cy="15998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51383" y="4929779"/>
            <a:ext cx="2409634" cy="1015663"/>
          </a:xfrm>
          <a:prstGeom prst="rect">
            <a:avLst/>
          </a:prstGeom>
        </p:spPr>
        <p:txBody>
          <a:bodyPr wrap="none">
            <a:spAutoFit/>
          </a:bodyPr>
          <a:lstStyle/>
          <a:p>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acer</a:t>
            </a:r>
            <a:endParaRPr lang="en-GB" sz="6000" dirty="0">
              <a:solidFill>
                <a:srgbClr val="115076"/>
              </a:solidFill>
            </a:endParaRPr>
          </a:p>
        </p:txBody>
      </p:sp>
      <p:sp>
        <p:nvSpPr>
          <p:cNvPr id="16" name="TextBox 15"/>
          <p:cNvSpPr txBox="1"/>
          <p:nvPr/>
        </p:nvSpPr>
        <p:spPr>
          <a:xfrm>
            <a:off x="5102781" y="5664877"/>
            <a:ext cx="1986437" cy="584775"/>
          </a:xfrm>
          <a:prstGeom prst="rect">
            <a:avLst/>
          </a:prstGeom>
          <a:noFill/>
        </p:spPr>
        <p:txBody>
          <a:bodyPr wrap="square" rtlCol="0">
            <a:spAutoFit/>
          </a:bodyPr>
          <a:lstStyle/>
          <a:p>
            <a:pPr algn="ctr"/>
            <a:r>
              <a:rPr lang="en-GB" sz="3200" dirty="0">
                <a:solidFill>
                  <a:srgbClr val="115076"/>
                </a:solidFill>
                <a:latin typeface="Century Gothic" panose="020B0502020202020204" pitchFamily="34" charset="0"/>
                <a:cs typeface="Calibri" panose="020F0502020204030204" pitchFamily="34" charset="0"/>
              </a:rPr>
              <a:t>[to do]</a:t>
            </a:r>
          </a:p>
        </p:txBody>
      </p:sp>
      <p:sp>
        <p:nvSpPr>
          <p:cNvPr id="10" name="Rectangle 9"/>
          <p:cNvSpPr/>
          <p:nvPr/>
        </p:nvSpPr>
        <p:spPr>
          <a:xfrm>
            <a:off x="8536199" y="204825"/>
            <a:ext cx="2864887" cy="1015663"/>
          </a:xfrm>
          <a:prstGeom prst="rect">
            <a:avLst/>
          </a:prstGeom>
        </p:spPr>
        <p:txBody>
          <a:bodyPr wrap="none">
            <a:spAutoFit/>
          </a:bodyPr>
          <a:lstStyle/>
          <a:p>
            <a:pPr algn="ctr"/>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elado</a:t>
            </a:r>
            <a:endParaRPr lang="en-GB" sz="6000" dirty="0">
              <a:solidFill>
                <a:srgbClr val="115076"/>
              </a:solidFill>
            </a:endParaRPr>
          </a:p>
        </p:txBody>
      </p:sp>
      <p:pic>
        <p:nvPicPr>
          <p:cNvPr id="21512" name="Picture 8" descr="ice cream c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9603" y="1281995"/>
            <a:ext cx="708708" cy="15539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817064" y="3526203"/>
            <a:ext cx="4303156" cy="830997"/>
          </a:xfrm>
          <a:prstGeom prst="rect">
            <a:avLst/>
          </a:prstGeom>
        </p:spPr>
        <p:txBody>
          <a:bodyPr wrap="square">
            <a:spAutoFit/>
          </a:bodyPr>
          <a:lstStyle/>
          <a:p>
            <a:pPr algn="ctr"/>
            <a:r>
              <a:rPr lang="en-GB" sz="4800" dirty="0">
                <a:solidFill>
                  <a:srgbClr val="E87D1E"/>
                </a:solidFill>
                <a:latin typeface="Century Gothic" panose="020B0502020202020204" pitchFamily="34" charset="0"/>
                <a:cs typeface="Calibri" panose="020F0502020204030204" pitchFamily="34" charset="0"/>
              </a:rPr>
              <a:t>h</a:t>
            </a:r>
            <a:r>
              <a:rPr lang="en-GB" sz="4800" dirty="0">
                <a:solidFill>
                  <a:srgbClr val="115076"/>
                </a:solidFill>
                <a:latin typeface="Century Gothic" panose="020B0502020202020204" pitchFamily="34" charset="0"/>
                <a:cs typeface="Calibri" panose="020F0502020204030204" pitchFamily="34" charset="0"/>
              </a:rPr>
              <a:t>asta </a:t>
            </a:r>
            <a:r>
              <a:rPr lang="en-GB" sz="4800" dirty="0" err="1">
                <a:solidFill>
                  <a:srgbClr val="115076"/>
                </a:solidFill>
                <a:latin typeface="Century Gothic" panose="020B0502020202020204" pitchFamily="34" charset="0"/>
                <a:cs typeface="Calibri" panose="020F0502020204030204" pitchFamily="34" charset="0"/>
              </a:rPr>
              <a:t>luego</a:t>
            </a:r>
            <a:endParaRPr lang="en-GB" sz="4800" dirty="0">
              <a:solidFill>
                <a:srgbClr val="115076"/>
              </a:solidFill>
            </a:endParaRPr>
          </a:p>
        </p:txBody>
      </p:sp>
      <p:pic>
        <p:nvPicPr>
          <p:cNvPr id="3" name="Picture 2" descr="silhouette of man waving goodbye"/>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17908" y="4274188"/>
            <a:ext cx="1987663" cy="2071081"/>
          </a:xfrm>
          <a:prstGeom prst="rect">
            <a:avLst/>
          </a:prstGeom>
        </p:spPr>
      </p:pic>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0328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512"/>
                                        </p:tgtEl>
                                        <p:attrNameLst>
                                          <p:attrName>style.visibility</p:attrName>
                                        </p:attrNameLst>
                                      </p:cBhvr>
                                      <p:to>
                                        <p:strVal val="visible"/>
                                      </p:to>
                                    </p:set>
                                    <p:animEffect transition="in" filter="fade">
                                      <p:cBhvr>
                                        <p:cTn id="38" dur="500"/>
                                        <p:tgtEl>
                                          <p:spTgt spid="215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510"/>
                                        </p:tgtEl>
                                        <p:attrNameLst>
                                          <p:attrName>style.visibility</p:attrName>
                                        </p:attrNameLst>
                                      </p:cBhvr>
                                      <p:to>
                                        <p:strVal val="visible"/>
                                      </p:to>
                                    </p:set>
                                    <p:animEffect transition="in" filter="fade">
                                      <p:cBhvr>
                                        <p:cTn id="48" dur="500"/>
                                        <p:tgtEl>
                                          <p:spTgt spid="215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P spid="8" grpId="0"/>
      <p:bldP spid="11" grpId="0"/>
      <p:bldP spid="9" grpId="0"/>
      <p:bldP spid="1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i</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9" name="TextBox 8"/>
          <p:cNvSpPr txBox="1"/>
          <p:nvPr/>
        </p:nvSpPr>
        <p:spPr>
          <a:xfrm>
            <a:off x="1171966" y="226705"/>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8" name="TextBox 7"/>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10" name="TextBox 9"/>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sp>
        <p:nvSpPr>
          <p:cNvPr id="6" name="TextBox 5"/>
          <p:cNvSpPr txBox="1"/>
          <p:nvPr/>
        </p:nvSpPr>
        <p:spPr>
          <a:xfrm>
            <a:off x="9355939" y="226704"/>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26" name="TextBox 25"/>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7806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9" grpId="0"/>
      <p:bldP spid="8" grpId="0"/>
      <p:bldP spid="10" grpId="0"/>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h</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7" name="Rounded Rectangle 6" descr="rectangle"/>
          <p:cNvSpPr/>
          <p:nvPr/>
        </p:nvSpPr>
        <p:spPr>
          <a:xfrm>
            <a:off x="4284921" y="1811073"/>
            <a:ext cx="3604437" cy="305751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Rectangle 5"/>
          <p:cNvSpPr/>
          <p:nvPr/>
        </p:nvSpPr>
        <p:spPr>
          <a:xfrm>
            <a:off x="4788591" y="3852927"/>
            <a:ext cx="2614818" cy="1015663"/>
          </a:xfrm>
          <a:prstGeom prst="rect">
            <a:avLst/>
          </a:prstGeom>
        </p:spPr>
        <p:txBody>
          <a:bodyPr wrap="none">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h</a:t>
            </a:r>
            <a:r>
              <a:rPr lang="en-GB" sz="6000" dirty="0" err="1">
                <a:solidFill>
                  <a:srgbClr val="115076"/>
                </a:solidFill>
                <a:latin typeface="Century Gothic" panose="020B0502020202020204" pitchFamily="34" charset="0"/>
                <a:cs typeface="Calibri" panose="020F0502020204030204" pitchFamily="34" charset="0"/>
              </a:rPr>
              <a:t>ablar</a:t>
            </a:r>
            <a:endParaRPr lang="en-GB" sz="6000" dirty="0">
              <a:solidFill>
                <a:srgbClr val="115076"/>
              </a:solidFill>
            </a:endParaRPr>
          </a:p>
        </p:txBody>
      </p:sp>
      <p:sp>
        <p:nvSpPr>
          <p:cNvPr id="8" name="Rectangle 7"/>
          <p:cNvSpPr/>
          <p:nvPr/>
        </p:nvSpPr>
        <p:spPr>
          <a:xfrm>
            <a:off x="1280530" y="168784"/>
            <a:ext cx="1468672" cy="1015663"/>
          </a:xfrm>
          <a:prstGeom prst="rect">
            <a:avLst/>
          </a:prstGeom>
        </p:spPr>
        <p:txBody>
          <a:bodyPr wrap="none">
            <a:spAutoFit/>
          </a:bodyPr>
          <a:lstStyle/>
          <a:p>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ijo</a:t>
            </a:r>
            <a:endParaRPr lang="en-GB" sz="6000" dirty="0">
              <a:solidFill>
                <a:srgbClr val="115076"/>
              </a:solidFill>
            </a:endParaRPr>
          </a:p>
        </p:txBody>
      </p:sp>
      <p:sp>
        <p:nvSpPr>
          <p:cNvPr id="11" name="Rectangle 10"/>
          <p:cNvSpPr/>
          <p:nvPr/>
        </p:nvSpPr>
        <p:spPr>
          <a:xfrm>
            <a:off x="610502" y="3367244"/>
            <a:ext cx="3074881" cy="1015663"/>
          </a:xfrm>
          <a:prstGeom prst="rect">
            <a:avLst/>
          </a:prstGeom>
        </p:spPr>
        <p:txBody>
          <a:bodyPr wrap="none">
            <a:spAutoFit/>
          </a:bodyPr>
          <a:lstStyle/>
          <a:p>
            <a:pPr algn="ctr"/>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ospital</a:t>
            </a:r>
            <a:endParaRPr lang="en-GB" sz="6000" dirty="0">
              <a:solidFill>
                <a:srgbClr val="115076"/>
              </a:solidFill>
            </a:endParaRPr>
          </a:p>
        </p:txBody>
      </p:sp>
      <p:sp>
        <p:nvSpPr>
          <p:cNvPr id="9" name="Rectangle 8"/>
          <p:cNvSpPr/>
          <p:nvPr/>
        </p:nvSpPr>
        <p:spPr>
          <a:xfrm>
            <a:off x="4951383" y="4929779"/>
            <a:ext cx="2409634" cy="1015663"/>
          </a:xfrm>
          <a:prstGeom prst="rect">
            <a:avLst/>
          </a:prstGeom>
        </p:spPr>
        <p:txBody>
          <a:bodyPr wrap="none">
            <a:spAutoFit/>
          </a:bodyPr>
          <a:lstStyle/>
          <a:p>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acer</a:t>
            </a:r>
            <a:endParaRPr lang="en-GB" sz="6000" dirty="0">
              <a:solidFill>
                <a:srgbClr val="115076"/>
              </a:solidFill>
            </a:endParaRPr>
          </a:p>
        </p:txBody>
      </p:sp>
      <p:sp>
        <p:nvSpPr>
          <p:cNvPr id="10" name="Rectangle 9"/>
          <p:cNvSpPr/>
          <p:nvPr/>
        </p:nvSpPr>
        <p:spPr>
          <a:xfrm>
            <a:off x="8536199" y="204825"/>
            <a:ext cx="2864887" cy="1015663"/>
          </a:xfrm>
          <a:prstGeom prst="rect">
            <a:avLst/>
          </a:prstGeom>
        </p:spPr>
        <p:txBody>
          <a:bodyPr wrap="none">
            <a:spAutoFit/>
          </a:bodyPr>
          <a:lstStyle/>
          <a:p>
            <a:pPr algn="ctr"/>
            <a:r>
              <a:rPr lang="en-GB" sz="6000" dirty="0">
                <a:solidFill>
                  <a:srgbClr val="E87D1E"/>
                </a:solidFill>
                <a:latin typeface="Century Gothic" panose="020B0502020202020204" pitchFamily="34" charset="0"/>
                <a:cs typeface="Calibri" panose="020F0502020204030204" pitchFamily="34" charset="0"/>
              </a:rPr>
              <a:t>h</a:t>
            </a:r>
            <a:r>
              <a:rPr lang="en-GB" sz="6000" dirty="0">
                <a:solidFill>
                  <a:srgbClr val="115076"/>
                </a:solidFill>
                <a:latin typeface="Century Gothic" panose="020B0502020202020204" pitchFamily="34" charset="0"/>
                <a:cs typeface="Calibri" panose="020F0502020204030204" pitchFamily="34" charset="0"/>
              </a:rPr>
              <a:t>elado</a:t>
            </a:r>
            <a:endParaRPr lang="en-GB" sz="6000" dirty="0">
              <a:solidFill>
                <a:srgbClr val="115076"/>
              </a:solidFill>
            </a:endParaRPr>
          </a:p>
        </p:txBody>
      </p:sp>
      <p:sp>
        <p:nvSpPr>
          <p:cNvPr id="12" name="Rectangle 11"/>
          <p:cNvSpPr/>
          <p:nvPr/>
        </p:nvSpPr>
        <p:spPr>
          <a:xfrm>
            <a:off x="7817064" y="3526203"/>
            <a:ext cx="4303156" cy="830997"/>
          </a:xfrm>
          <a:prstGeom prst="rect">
            <a:avLst/>
          </a:prstGeom>
        </p:spPr>
        <p:txBody>
          <a:bodyPr wrap="square">
            <a:spAutoFit/>
          </a:bodyPr>
          <a:lstStyle/>
          <a:p>
            <a:pPr algn="ctr"/>
            <a:r>
              <a:rPr lang="en-GB" sz="4800" dirty="0">
                <a:solidFill>
                  <a:srgbClr val="E87D1E"/>
                </a:solidFill>
                <a:latin typeface="Century Gothic" panose="020B0502020202020204" pitchFamily="34" charset="0"/>
                <a:cs typeface="Calibri" panose="020F0502020204030204" pitchFamily="34" charset="0"/>
              </a:rPr>
              <a:t>h</a:t>
            </a:r>
            <a:r>
              <a:rPr lang="en-GB" sz="4800" dirty="0">
                <a:solidFill>
                  <a:srgbClr val="115076"/>
                </a:solidFill>
                <a:latin typeface="Century Gothic" panose="020B0502020202020204" pitchFamily="34" charset="0"/>
                <a:cs typeface="Calibri" panose="020F0502020204030204" pitchFamily="34" charset="0"/>
              </a:rPr>
              <a:t>asta </a:t>
            </a:r>
            <a:r>
              <a:rPr lang="en-GB" sz="4800" dirty="0" err="1">
                <a:solidFill>
                  <a:srgbClr val="115076"/>
                </a:solidFill>
                <a:latin typeface="Century Gothic" panose="020B0502020202020204" pitchFamily="34" charset="0"/>
                <a:cs typeface="Calibri" panose="020F0502020204030204" pitchFamily="34" charset="0"/>
              </a:rPr>
              <a:t>luego</a:t>
            </a:r>
            <a:endParaRPr lang="en-GB" sz="4800" dirty="0">
              <a:solidFill>
                <a:srgbClr val="115076"/>
              </a:solidFill>
            </a:endParaRPr>
          </a:p>
        </p:txBody>
      </p:sp>
      <p:sp>
        <p:nvSpPr>
          <p:cNvPr id="18" name="TextBox 17"/>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23421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p:bldP spid="8" grpId="0"/>
      <p:bldP spid="11"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915500" y="1704110"/>
            <a:ext cx="2301827" cy="288603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7435" y="1846844"/>
            <a:ext cx="737129" cy="17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42698" y="3329535"/>
            <a:ext cx="1506604" cy="1200329"/>
          </a:xfrm>
          <a:prstGeom prst="rect">
            <a:avLst/>
          </a:prstGeom>
          <a:noFill/>
        </p:spPr>
        <p:txBody>
          <a:bodyPr wrap="square" rtlCol="0">
            <a:spAutoFit/>
          </a:bodyPr>
          <a:lstStyle/>
          <a:p>
            <a:pPr algn="ctr"/>
            <a:r>
              <a:rPr lang="en-GB" sz="7200" dirty="0">
                <a:solidFill>
                  <a:srgbClr val="115076"/>
                </a:solidFill>
                <a:latin typeface="Century Gothic" panose="020B0502020202020204" pitchFamily="34" charset="0"/>
                <a:cs typeface="Calibri" panose="020F0502020204030204" pitchFamily="34" charset="0"/>
              </a:rPr>
              <a:t>y</a:t>
            </a:r>
            <a:r>
              <a:rPr lang="en-GB" sz="7200" dirty="0">
                <a:solidFill>
                  <a:srgbClr val="E87D1E"/>
                </a:solidFill>
                <a:latin typeface="Century Gothic" panose="020B0502020202020204" pitchFamily="34" charset="0"/>
                <a:cs typeface="Calibri" panose="020F0502020204030204" pitchFamily="34" charset="0"/>
              </a:rPr>
              <a:t>o</a:t>
            </a:r>
          </a:p>
        </p:txBody>
      </p:sp>
      <p:sp>
        <p:nvSpPr>
          <p:cNvPr id="6" name="TextBox 5"/>
          <p:cNvSpPr txBox="1"/>
          <p:nvPr/>
        </p:nvSpPr>
        <p:spPr>
          <a:xfrm>
            <a:off x="786562" y="176927"/>
            <a:ext cx="3141037"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lvidar</a:t>
            </a:r>
          </a:p>
        </p:txBody>
      </p:sp>
      <p:pic>
        <p:nvPicPr>
          <p:cNvPr id="24" name="Picture 12" descr="elephant with a question mark in a thought buble "/>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407882" y="1166690"/>
            <a:ext cx="1584702" cy="198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78192" y="3388656"/>
            <a:ext cx="2244081"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lo</a:t>
            </a:r>
          </a:p>
        </p:txBody>
      </p:sp>
      <p:pic>
        <p:nvPicPr>
          <p:cNvPr id="5126" name="Picture 6" descr="single person under the roof of a hou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441" y="4352519"/>
            <a:ext cx="1584702" cy="16858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02922" y="4642114"/>
            <a:ext cx="278615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o</a:t>
            </a:r>
          </a:p>
        </p:txBody>
      </p:sp>
      <p:sp>
        <p:nvSpPr>
          <p:cNvPr id="22" name="TextBox 21"/>
          <p:cNvSpPr txBox="1"/>
          <p:nvPr/>
        </p:nvSpPr>
        <p:spPr>
          <a:xfrm>
            <a:off x="5367043" y="5482983"/>
            <a:ext cx="1455746"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cs typeface="Calibri" panose="020F0502020204030204" pitchFamily="34" charset="0"/>
              </a:rPr>
              <a:t>[little]</a:t>
            </a:r>
          </a:p>
        </p:txBody>
      </p:sp>
      <p:sp>
        <p:nvSpPr>
          <p:cNvPr id="7" name="TextBox 6"/>
          <p:cNvSpPr txBox="1"/>
          <p:nvPr/>
        </p:nvSpPr>
        <p:spPr>
          <a:xfrm>
            <a:off x="8561653" y="175242"/>
            <a:ext cx="257978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s</a:t>
            </a:r>
          </a:p>
        </p:txBody>
      </p:sp>
      <p:pic>
        <p:nvPicPr>
          <p:cNvPr id="5122" name="Picture 2" descr="the number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104645" y="1435716"/>
            <a:ext cx="1669156" cy="1665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86149" y="3346496"/>
            <a:ext cx="226332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n</a:t>
            </a:r>
          </a:p>
        </p:txBody>
      </p:sp>
      <p:grpSp>
        <p:nvGrpSpPr>
          <p:cNvPr id="3" name="Group 2" descr="elephant with a question mark in a thought buble "/>
          <p:cNvGrpSpPr/>
          <p:nvPr/>
        </p:nvGrpSpPr>
        <p:grpSpPr>
          <a:xfrm>
            <a:off x="9260116" y="4321447"/>
            <a:ext cx="1315386" cy="1749607"/>
            <a:chOff x="9327339" y="4321447"/>
            <a:chExt cx="1315386" cy="1749607"/>
          </a:xfrm>
        </p:grpSpPr>
        <p:sp>
          <p:nvSpPr>
            <p:cNvPr id="13" name="TextBox 12"/>
            <p:cNvSpPr txBox="1"/>
            <p:nvPr/>
          </p:nvSpPr>
          <p:spPr>
            <a:xfrm>
              <a:off x="9327339" y="4321447"/>
              <a:ext cx="1299536" cy="323406"/>
            </a:xfrm>
            <a:prstGeom prst="rect">
              <a:avLst/>
            </a:prstGeom>
            <a:noFill/>
          </p:spPr>
          <p:txBody>
            <a:bodyPr wrap="square" rtlCol="0">
              <a:spAutoFit/>
            </a:bodyPr>
            <a:lstStyle/>
            <a:p>
              <a:r>
                <a:rPr lang="en-GB" dirty="0">
                  <a:solidFill>
                    <a:srgbClr val="115076"/>
                  </a:solidFill>
                </a:rPr>
                <a:t>Con ketchup</a:t>
              </a:r>
            </a:p>
          </p:txBody>
        </p:sp>
        <p:pic>
          <p:nvPicPr>
            <p:cNvPr id="14" name="Picture 12" descr="fri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7339" y="4753170"/>
              <a:ext cx="469996" cy="6163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fri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4573" y="5454699"/>
              <a:ext cx="469996" cy="6163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green checkm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74877" y="4826012"/>
              <a:ext cx="567848" cy="4353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red cros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35627" y="5610683"/>
              <a:ext cx="446348" cy="3909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ketchu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44882" y="4706946"/>
              <a:ext cx="361564" cy="697134"/>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8483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2"/>
                                        </p:tgtEl>
                                        <p:attrNameLst>
                                          <p:attrName>style.visibility</p:attrName>
                                        </p:attrNameLst>
                                      </p:cBhvr>
                                      <p:to>
                                        <p:strVal val="visible"/>
                                      </p:to>
                                    </p:set>
                                    <p:animEffect transition="in" filter="fade">
                                      <p:cBhvr>
                                        <p:cTn id="38" dur="500"/>
                                        <p:tgtEl>
                                          <p:spTgt spid="51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fade">
                                      <p:cBhvr>
                                        <p:cTn id="48" dur="500"/>
                                        <p:tgtEl>
                                          <p:spTgt spid="51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10" grpId="0"/>
      <p:bldP spid="9" grpId="0"/>
      <p:bldP spid="22"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o</a:t>
            </a:r>
            <a:br>
              <a:rPr lang="en-GB" sz="9600" b="1" dirty="0">
                <a:solidFill>
                  <a:srgbClr val="115076"/>
                </a:solidFill>
                <a:latin typeface="Century Gothic" panose="020B0502020202020204" pitchFamily="34" charset="0"/>
                <a:cs typeface="Calibri" panose="020F0502020204030204" pitchFamily="34" charset="0"/>
              </a:rPr>
            </a:br>
            <a:endParaRPr lang="en-GB" dirty="0"/>
          </a:p>
        </p:txBody>
      </p:sp>
      <p:sp>
        <p:nvSpPr>
          <p:cNvPr id="4" name="Rounded Rectangle 3" descr="rectangle"/>
          <p:cNvSpPr/>
          <p:nvPr/>
        </p:nvSpPr>
        <p:spPr>
          <a:xfrm>
            <a:off x="4915500" y="1704110"/>
            <a:ext cx="2301827" cy="288603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342698" y="3329535"/>
            <a:ext cx="1506604" cy="1200329"/>
          </a:xfrm>
          <a:prstGeom prst="rect">
            <a:avLst/>
          </a:prstGeom>
          <a:noFill/>
        </p:spPr>
        <p:txBody>
          <a:bodyPr wrap="square" rtlCol="0">
            <a:spAutoFit/>
          </a:bodyPr>
          <a:lstStyle/>
          <a:p>
            <a:pPr algn="ctr"/>
            <a:r>
              <a:rPr lang="en-GB" sz="7200" dirty="0">
                <a:solidFill>
                  <a:srgbClr val="115076"/>
                </a:solidFill>
                <a:latin typeface="Century Gothic" panose="020B0502020202020204" pitchFamily="34" charset="0"/>
                <a:cs typeface="Calibri" panose="020F0502020204030204" pitchFamily="34" charset="0"/>
              </a:rPr>
              <a:t>y</a:t>
            </a:r>
            <a:r>
              <a:rPr lang="en-GB" sz="7200" dirty="0">
                <a:solidFill>
                  <a:srgbClr val="E87D1E"/>
                </a:solidFill>
                <a:latin typeface="Century Gothic" panose="020B0502020202020204" pitchFamily="34" charset="0"/>
                <a:cs typeface="Calibri" panose="020F0502020204030204" pitchFamily="34" charset="0"/>
              </a:rPr>
              <a:t>o</a:t>
            </a:r>
          </a:p>
        </p:txBody>
      </p:sp>
      <p:sp>
        <p:nvSpPr>
          <p:cNvPr id="6" name="TextBox 5"/>
          <p:cNvSpPr txBox="1"/>
          <p:nvPr/>
        </p:nvSpPr>
        <p:spPr>
          <a:xfrm>
            <a:off x="786562" y="176927"/>
            <a:ext cx="3141037"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lvidar</a:t>
            </a:r>
          </a:p>
        </p:txBody>
      </p:sp>
      <p:sp>
        <p:nvSpPr>
          <p:cNvPr id="10" name="TextBox 9"/>
          <p:cNvSpPr txBox="1"/>
          <p:nvPr/>
        </p:nvSpPr>
        <p:spPr>
          <a:xfrm>
            <a:off x="1078192" y="3388656"/>
            <a:ext cx="2244081"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lo</a:t>
            </a:r>
          </a:p>
        </p:txBody>
      </p:sp>
      <p:sp>
        <p:nvSpPr>
          <p:cNvPr id="9" name="TextBox 8"/>
          <p:cNvSpPr txBox="1"/>
          <p:nvPr/>
        </p:nvSpPr>
        <p:spPr>
          <a:xfrm>
            <a:off x="4702922" y="4642114"/>
            <a:ext cx="278615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o</a:t>
            </a:r>
          </a:p>
        </p:txBody>
      </p:sp>
      <p:sp>
        <p:nvSpPr>
          <p:cNvPr id="7" name="TextBox 6"/>
          <p:cNvSpPr txBox="1"/>
          <p:nvPr/>
        </p:nvSpPr>
        <p:spPr>
          <a:xfrm>
            <a:off x="8561653" y="175242"/>
            <a:ext cx="257978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d</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s</a:t>
            </a:r>
          </a:p>
        </p:txBody>
      </p:sp>
      <p:sp>
        <p:nvSpPr>
          <p:cNvPr id="8" name="TextBox 7"/>
          <p:cNvSpPr txBox="1"/>
          <p:nvPr/>
        </p:nvSpPr>
        <p:spPr>
          <a:xfrm>
            <a:off x="8786149" y="3346496"/>
            <a:ext cx="2263320"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87D1E"/>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n</a:t>
            </a:r>
          </a:p>
        </p:txBody>
      </p:sp>
      <p:sp>
        <p:nvSpPr>
          <p:cNvPr id="25" name="TextBox 24"/>
          <p:cNvSpPr txBox="1"/>
          <p:nvPr/>
        </p:nvSpPr>
        <p:spPr>
          <a:xfrm>
            <a:off x="8536199" y="6486521"/>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Nick Avery</a:t>
            </a:r>
          </a:p>
        </p:txBody>
      </p:sp>
    </p:spTree>
    <p:extLst>
      <p:ext uri="{BB962C8B-B14F-4D97-AF65-F5344CB8AC3E}">
        <p14:creationId xmlns:p14="http://schemas.microsoft.com/office/powerpoint/2010/main" val="364572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10" grpId="0"/>
      <p:bldP spid="9"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Resources (not bold NA)</Template>
  <TotalTime>2752</TotalTime>
  <Words>6495</Words>
  <Application>Microsoft Macintosh PowerPoint</Application>
  <PresentationFormat>Widescreen</PresentationFormat>
  <Paragraphs>759</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Algerian</vt:lpstr>
      <vt:lpstr>Arial</vt:lpstr>
      <vt:lpstr>Century Gothic</vt:lpstr>
      <vt:lpstr>Tw Cen MT</vt:lpstr>
      <vt:lpstr>Office Theme</vt:lpstr>
      <vt:lpstr>Spanish SSC  (symbol-sound correspondences)</vt:lpstr>
      <vt:lpstr>a </vt:lpstr>
      <vt:lpstr>a </vt:lpstr>
      <vt:lpstr>e </vt:lpstr>
      <vt:lpstr>e </vt:lpstr>
      <vt:lpstr>i </vt:lpstr>
      <vt:lpstr>i </vt:lpstr>
      <vt:lpstr>o </vt:lpstr>
      <vt:lpstr>o </vt:lpstr>
      <vt:lpstr>u </vt:lpstr>
      <vt:lpstr>u </vt:lpstr>
      <vt:lpstr>ll </vt:lpstr>
      <vt:lpstr>ll</vt:lpstr>
      <vt:lpstr>l </vt:lpstr>
      <vt:lpstr>l </vt:lpstr>
      <vt:lpstr>ca </vt:lpstr>
      <vt:lpstr>ca </vt:lpstr>
      <vt:lpstr>co </vt:lpstr>
      <vt:lpstr>co </vt:lpstr>
      <vt:lpstr>cu </vt:lpstr>
      <vt:lpstr>cu </vt:lpstr>
      <vt:lpstr>cue</vt:lpstr>
      <vt:lpstr>cue</vt:lpstr>
      <vt:lpstr>cue</vt:lpstr>
      <vt:lpstr>cue</vt:lpstr>
      <vt:lpstr>cue</vt:lpstr>
      <vt:lpstr>cue</vt:lpstr>
      <vt:lpstr>cue</vt:lpstr>
      <vt:lpstr>cue</vt:lpstr>
      <vt:lpstr>cue</vt:lpstr>
      <vt:lpstr>ce </vt:lpstr>
      <vt:lpstr>ce</vt:lpstr>
      <vt:lpstr>ci </vt:lpstr>
      <vt:lpstr>ci </vt:lpstr>
      <vt:lpstr>z </vt:lpstr>
      <vt:lpstr>z </vt:lpstr>
      <vt:lpstr>que </vt:lpstr>
      <vt:lpstr>que </vt:lpstr>
      <vt:lpstr>qui </vt:lpstr>
      <vt:lpstr>qui </vt:lpstr>
      <vt:lpstr>ga</vt:lpstr>
      <vt:lpstr>ga </vt:lpstr>
      <vt:lpstr>go </vt:lpstr>
      <vt:lpstr>go </vt:lpstr>
      <vt:lpstr>gu </vt:lpstr>
      <vt:lpstr>gu </vt:lpstr>
      <vt:lpstr>j </vt:lpstr>
      <vt:lpstr>j </vt:lpstr>
      <vt:lpstr>ge </vt:lpstr>
      <vt:lpstr>ge </vt:lpstr>
      <vt:lpstr>gi </vt:lpstr>
      <vt:lpstr>gi</vt:lpstr>
      <vt:lpstr>gue </vt:lpstr>
      <vt:lpstr>gue </vt:lpstr>
      <vt:lpstr>gui </vt:lpstr>
      <vt:lpstr>gui </vt:lpstr>
      <vt:lpstr>ñ </vt:lpstr>
      <vt:lpstr>ñ </vt:lpstr>
      <vt:lpstr>n </vt:lpstr>
      <vt:lpstr>n </vt:lpstr>
      <vt:lpstr>v </vt:lpstr>
      <vt:lpstr>v </vt:lpstr>
      <vt:lpstr>b </vt:lpstr>
      <vt:lpstr>b </vt:lpstr>
      <vt:lpstr>rr </vt:lpstr>
      <vt:lpstr>rr</vt:lpstr>
      <vt:lpstr>r </vt:lpstr>
      <vt:lpstr>r </vt:lpstr>
      <vt:lpstr>h </vt:lpstr>
      <vt:lpstr>h </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Louise Caruso</cp:lastModifiedBy>
  <cp:revision>173</cp:revision>
  <dcterms:created xsi:type="dcterms:W3CDTF">2019-02-21T12:01:01Z</dcterms:created>
  <dcterms:modified xsi:type="dcterms:W3CDTF">2021-09-13T14:14:56Z</dcterms:modified>
</cp:coreProperties>
</file>