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3" r:id="rId4"/>
    <p:sldMasterId id="2147483747" r:id="rId5"/>
    <p:sldMasterId id="2147483759" r:id="rId6"/>
    <p:sldMasterId id="2147483771" r:id="rId7"/>
    <p:sldMasterId id="2147483783" r:id="rId8"/>
    <p:sldMasterId id="2147483795" r:id="rId9"/>
  </p:sldMasterIdLst>
  <p:notesMasterIdLst>
    <p:notesMasterId r:id="rId37"/>
  </p:notesMasterIdLst>
  <p:sldIdLst>
    <p:sldId id="258" r:id="rId10"/>
    <p:sldId id="313" r:id="rId11"/>
    <p:sldId id="337" r:id="rId12"/>
    <p:sldId id="338" r:id="rId13"/>
    <p:sldId id="366" r:id="rId14"/>
    <p:sldId id="279" r:id="rId15"/>
    <p:sldId id="303" r:id="rId16"/>
    <p:sldId id="394" r:id="rId17"/>
    <p:sldId id="404" r:id="rId18"/>
    <p:sldId id="403" r:id="rId19"/>
    <p:sldId id="314" r:id="rId20"/>
    <p:sldId id="405" r:id="rId21"/>
    <p:sldId id="406" r:id="rId22"/>
    <p:sldId id="407" r:id="rId23"/>
    <p:sldId id="408" r:id="rId24"/>
    <p:sldId id="629" r:id="rId25"/>
    <p:sldId id="630" r:id="rId26"/>
    <p:sldId id="331" r:id="rId27"/>
    <p:sldId id="345" r:id="rId28"/>
    <p:sldId id="631" r:id="rId29"/>
    <p:sldId id="632" r:id="rId30"/>
    <p:sldId id="617" r:id="rId31"/>
    <p:sldId id="637" r:id="rId32"/>
    <p:sldId id="633" r:id="rId33"/>
    <p:sldId id="634" r:id="rId34"/>
    <p:sldId id="635" r:id="rId35"/>
    <p:sldId id="63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9" autoAdjust="0"/>
    <p:restoredTop sz="66784" autoAdjust="0"/>
  </p:normalViewPr>
  <p:slideViewPr>
    <p:cSldViewPr snapToGrid="0">
      <p:cViewPr varScale="1">
        <p:scale>
          <a:sx n="71" d="100"/>
          <a:sy n="71" d="100"/>
        </p:scale>
        <p:origin x="318"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F76B9-8E90-4022-A654-2F7F8EF7AC1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4DC3E0B5-0DDF-4552-91FE-1CA6FCB3D13E}" type="asst">
      <dgm:prSet phldrT="[Text]" custT="1"/>
      <dgm:spPr>
        <a:solidFill>
          <a:srgbClr val="E3EAFD"/>
        </a:solidFill>
        <a:ln>
          <a:noFill/>
        </a:ln>
      </dgm:spPr>
      <dgm:t>
        <a:bodyPr/>
        <a:lstStyle/>
        <a:p>
          <a:pPr algn="ctr"/>
          <a:r>
            <a:rPr lang="en-GB" sz="2400" b="1" dirty="0">
              <a:solidFill>
                <a:srgbClr val="115076"/>
              </a:solidFill>
            </a:rPr>
            <a:t>Les </a:t>
          </a:r>
          <a:r>
            <a:rPr lang="en-GB" sz="2400" b="1" dirty="0" err="1">
              <a:solidFill>
                <a:srgbClr val="115076"/>
              </a:solidFill>
            </a:rPr>
            <a:t>Nationalités</a:t>
          </a:r>
          <a:endParaRPr lang="en-GB" sz="2400" b="1" dirty="0">
            <a:solidFill>
              <a:srgbClr val="115076"/>
            </a:solidFill>
          </a:endParaRPr>
        </a:p>
      </dgm:t>
    </dgm:pt>
    <dgm:pt modelId="{F6757C38-9A44-4F59-8026-D72AA5C885E6}" type="parTrans" cxnId="{AAFAABD6-B504-4827-8433-2C7F4431DA7A}">
      <dgm:prSet/>
      <dgm:spPr/>
      <dgm:t>
        <a:bodyPr/>
        <a:lstStyle/>
        <a:p>
          <a:endParaRPr lang="en-GB" sz="2000" b="1"/>
        </a:p>
      </dgm:t>
    </dgm:pt>
    <dgm:pt modelId="{7775A318-24C1-447C-868C-607FE2DD48FE}" type="sibTrans" cxnId="{AAFAABD6-B504-4827-8433-2C7F4431DA7A}">
      <dgm:prSet/>
      <dgm:spPr/>
      <dgm:t>
        <a:bodyPr/>
        <a:lstStyle/>
        <a:p>
          <a:endParaRPr lang="en-GB" sz="2000" b="1"/>
        </a:p>
      </dgm:t>
    </dgm:pt>
    <dgm:pt modelId="{1699B07F-A74D-475E-8715-DF9456CCB01B}">
      <dgm:prSet phldrT="[Text]" custT="1"/>
      <dgm:spPr>
        <a:solidFill>
          <a:srgbClr val="E3EAFD"/>
        </a:solidFill>
        <a:ln>
          <a:noFill/>
        </a:ln>
      </dgm:spPr>
      <dgm:t>
        <a:bodyPr/>
        <a:lstStyle/>
        <a:p>
          <a:pPr algn="ctr"/>
          <a:r>
            <a:rPr lang="en-GB" sz="2000" b="1" dirty="0" err="1">
              <a:solidFill>
                <a:srgbClr val="115076"/>
              </a:solidFill>
            </a:rPr>
            <a:t>algérien</a:t>
          </a:r>
          <a:endParaRPr lang="en-GB" sz="2000" b="1" dirty="0">
            <a:solidFill>
              <a:srgbClr val="115076"/>
            </a:solidFill>
          </a:endParaRPr>
        </a:p>
      </dgm:t>
    </dgm:pt>
    <dgm:pt modelId="{742237F8-33F3-4E20-AE29-A0F91AC3C4F4}" type="parTrans" cxnId="{E2982420-1406-4C41-A3B2-0B70CCBDA8B6}">
      <dgm:prSet/>
      <dgm:spPr/>
      <dgm:t>
        <a:bodyPr/>
        <a:lstStyle/>
        <a:p>
          <a:endParaRPr lang="en-GB" sz="2000" b="1"/>
        </a:p>
      </dgm:t>
    </dgm:pt>
    <dgm:pt modelId="{8FBB4A2A-FF2B-4A32-BD67-C4569258B7BA}" type="sibTrans" cxnId="{E2982420-1406-4C41-A3B2-0B70CCBDA8B6}">
      <dgm:prSet/>
      <dgm:spPr/>
      <dgm:t>
        <a:bodyPr/>
        <a:lstStyle/>
        <a:p>
          <a:endParaRPr lang="en-GB" sz="2000" b="1"/>
        </a:p>
      </dgm:t>
    </dgm:pt>
    <dgm:pt modelId="{7721BAE5-82B4-4602-BDEE-D10F5DA2014E}">
      <dgm:prSet phldrT="[Text]" custT="1"/>
      <dgm:spPr>
        <a:solidFill>
          <a:srgbClr val="E3EAFD"/>
        </a:solidFill>
        <a:ln>
          <a:noFill/>
        </a:ln>
      </dgm:spPr>
      <dgm:t>
        <a:bodyPr/>
        <a:lstStyle/>
        <a:p>
          <a:pPr algn="ctr"/>
          <a:r>
            <a:rPr lang="en-GB" sz="2000" b="1" dirty="0" err="1">
              <a:solidFill>
                <a:srgbClr val="115076"/>
              </a:solidFill>
            </a:rPr>
            <a:t>algérienne</a:t>
          </a:r>
          <a:endParaRPr lang="en-GB" sz="2000" b="1" dirty="0">
            <a:solidFill>
              <a:srgbClr val="115076"/>
            </a:solidFill>
          </a:endParaRPr>
        </a:p>
      </dgm:t>
    </dgm:pt>
    <dgm:pt modelId="{682179D5-5D61-4C86-A8A8-C67850D6C694}" type="parTrans" cxnId="{35570F08-E342-4594-889E-DC157D1F2A01}">
      <dgm:prSet/>
      <dgm:spPr/>
      <dgm:t>
        <a:bodyPr/>
        <a:lstStyle/>
        <a:p>
          <a:endParaRPr lang="en-GB" sz="2000" b="1"/>
        </a:p>
      </dgm:t>
    </dgm:pt>
    <dgm:pt modelId="{CCE96176-A1E0-4F45-B2A6-9B31FAA5C987}" type="sibTrans" cxnId="{35570F08-E342-4594-889E-DC157D1F2A01}">
      <dgm:prSet/>
      <dgm:spPr/>
      <dgm:t>
        <a:bodyPr/>
        <a:lstStyle/>
        <a:p>
          <a:endParaRPr lang="en-GB" sz="2000" b="1"/>
        </a:p>
      </dgm:t>
    </dgm:pt>
    <dgm:pt modelId="{43A41220-50AE-45E8-8C4F-2F0DEADFBC1A}">
      <dgm:prSet phldrT="[Text]" custT="1"/>
      <dgm:spPr>
        <a:solidFill>
          <a:srgbClr val="E3EAFD"/>
        </a:solidFill>
        <a:ln>
          <a:noFill/>
        </a:ln>
      </dgm:spPr>
      <dgm:t>
        <a:bodyPr/>
        <a:lstStyle/>
        <a:p>
          <a:pPr algn="ctr"/>
          <a:r>
            <a:rPr lang="en-GB" sz="2000" b="1" dirty="0" err="1">
              <a:solidFill>
                <a:srgbClr val="115076"/>
              </a:solidFill>
            </a:rPr>
            <a:t>tunisienne</a:t>
          </a:r>
          <a:endParaRPr lang="en-GB" sz="2000" b="1" dirty="0">
            <a:solidFill>
              <a:srgbClr val="115076"/>
            </a:solidFill>
          </a:endParaRPr>
        </a:p>
      </dgm:t>
    </dgm:pt>
    <dgm:pt modelId="{5A58B6E0-F358-4CA4-9E85-9C2D3587AA83}" type="parTrans" cxnId="{4A87AAAE-22AB-40C0-A7EF-AC2BF56063E8}">
      <dgm:prSet/>
      <dgm:spPr/>
      <dgm:t>
        <a:bodyPr/>
        <a:lstStyle/>
        <a:p>
          <a:endParaRPr lang="en-GB" sz="2000" b="1"/>
        </a:p>
      </dgm:t>
    </dgm:pt>
    <dgm:pt modelId="{CEE206D9-12AC-4C67-BC24-15CF731C2CE5}" type="sibTrans" cxnId="{4A87AAAE-22AB-40C0-A7EF-AC2BF56063E8}">
      <dgm:prSet/>
      <dgm:spPr/>
      <dgm:t>
        <a:bodyPr/>
        <a:lstStyle/>
        <a:p>
          <a:endParaRPr lang="en-GB" sz="2000" b="1"/>
        </a:p>
      </dgm:t>
    </dgm:pt>
    <dgm:pt modelId="{74FDBC98-BA7F-4E62-B2AA-D2675E4D3C1F}">
      <dgm:prSet phldrT="[Text]" custT="1"/>
      <dgm:spPr>
        <a:solidFill>
          <a:srgbClr val="E3EAFD"/>
        </a:solidFill>
        <a:ln>
          <a:noFill/>
        </a:ln>
      </dgm:spPr>
      <dgm:t>
        <a:bodyPr/>
        <a:lstStyle/>
        <a:p>
          <a:pPr algn="ctr"/>
          <a:r>
            <a:rPr lang="en-GB" sz="2000" b="1" dirty="0" err="1">
              <a:solidFill>
                <a:srgbClr val="115076"/>
              </a:solidFill>
            </a:rPr>
            <a:t>tunisien</a:t>
          </a:r>
          <a:endParaRPr lang="en-GB" sz="2000" b="1" dirty="0">
            <a:solidFill>
              <a:srgbClr val="115076"/>
            </a:solidFill>
          </a:endParaRPr>
        </a:p>
      </dgm:t>
    </dgm:pt>
    <dgm:pt modelId="{7A868F9E-9288-4790-ABC0-7B026B966CCD}" type="parTrans" cxnId="{AE91C64A-9E2E-4679-8F38-1D6E8B0CC664}">
      <dgm:prSet/>
      <dgm:spPr/>
      <dgm:t>
        <a:bodyPr/>
        <a:lstStyle/>
        <a:p>
          <a:endParaRPr lang="en-GB" sz="2000" b="1"/>
        </a:p>
      </dgm:t>
    </dgm:pt>
    <dgm:pt modelId="{3B830458-DB3C-4599-B015-23AB65425BED}" type="sibTrans" cxnId="{AE91C64A-9E2E-4679-8F38-1D6E8B0CC664}">
      <dgm:prSet/>
      <dgm:spPr/>
      <dgm:t>
        <a:bodyPr/>
        <a:lstStyle/>
        <a:p>
          <a:endParaRPr lang="en-GB" sz="2000" b="1"/>
        </a:p>
      </dgm:t>
    </dgm:pt>
    <dgm:pt modelId="{0611F6DB-CBBC-4DBF-9798-786F8E829744}">
      <dgm:prSet phldrT="[Text]" custT="1"/>
      <dgm:spPr>
        <a:solidFill>
          <a:srgbClr val="E3EAFD"/>
        </a:solidFill>
        <a:ln>
          <a:noFill/>
        </a:ln>
      </dgm:spPr>
      <dgm:t>
        <a:bodyPr/>
        <a:lstStyle/>
        <a:p>
          <a:pPr algn="ctr"/>
          <a:r>
            <a:rPr lang="en-GB" sz="2000" b="1" dirty="0" err="1">
              <a:solidFill>
                <a:srgbClr val="115076"/>
              </a:solidFill>
            </a:rPr>
            <a:t>tunisien</a:t>
          </a:r>
          <a:endParaRPr lang="en-GB" sz="2000" b="1" dirty="0">
            <a:solidFill>
              <a:srgbClr val="115076"/>
            </a:solidFill>
          </a:endParaRPr>
        </a:p>
      </dgm:t>
    </dgm:pt>
    <dgm:pt modelId="{6319CEA8-95BE-400B-905E-DE10B404DFFD}" type="parTrans" cxnId="{57F729EA-ACD9-4725-9466-0CDF2098AE98}">
      <dgm:prSet/>
      <dgm:spPr/>
      <dgm:t>
        <a:bodyPr/>
        <a:lstStyle/>
        <a:p>
          <a:endParaRPr lang="en-GB" sz="2000" b="1"/>
        </a:p>
      </dgm:t>
    </dgm:pt>
    <dgm:pt modelId="{8E1737EE-33AC-4E92-B974-7B6D24538E7C}" type="sibTrans" cxnId="{57F729EA-ACD9-4725-9466-0CDF2098AE98}">
      <dgm:prSet/>
      <dgm:spPr/>
      <dgm:t>
        <a:bodyPr/>
        <a:lstStyle/>
        <a:p>
          <a:endParaRPr lang="en-GB" sz="2000" b="1"/>
        </a:p>
      </dgm:t>
    </dgm:pt>
    <dgm:pt modelId="{43546DA4-DC9C-401E-9DC9-56F6F10932F8}">
      <dgm:prSet phldrT="[Text]" custT="1"/>
      <dgm:spPr>
        <a:solidFill>
          <a:srgbClr val="E3EAFD"/>
        </a:solidFill>
        <a:ln>
          <a:noFill/>
        </a:ln>
      </dgm:spPr>
      <dgm:t>
        <a:bodyPr/>
        <a:lstStyle/>
        <a:p>
          <a:pPr algn="ctr"/>
          <a:r>
            <a:rPr lang="en-GB" sz="2000" b="1" dirty="0" err="1">
              <a:solidFill>
                <a:srgbClr val="115076"/>
              </a:solidFill>
            </a:rPr>
            <a:t>tunisienne</a:t>
          </a:r>
          <a:endParaRPr lang="en-GB" sz="2000" b="1" dirty="0">
            <a:solidFill>
              <a:srgbClr val="115076"/>
            </a:solidFill>
          </a:endParaRPr>
        </a:p>
      </dgm:t>
    </dgm:pt>
    <dgm:pt modelId="{EDFE87AB-7538-4963-BC8B-54CB50C8A538}" type="parTrans" cxnId="{0FE531BA-A995-4616-AF3D-9A5F369D4D18}">
      <dgm:prSet/>
      <dgm:spPr/>
      <dgm:t>
        <a:bodyPr/>
        <a:lstStyle/>
        <a:p>
          <a:endParaRPr lang="en-GB" sz="2000" b="1"/>
        </a:p>
      </dgm:t>
    </dgm:pt>
    <dgm:pt modelId="{64E0EE42-FFB6-48AC-AEA1-65C6D18C191F}" type="sibTrans" cxnId="{0FE531BA-A995-4616-AF3D-9A5F369D4D18}">
      <dgm:prSet/>
      <dgm:spPr/>
      <dgm:t>
        <a:bodyPr/>
        <a:lstStyle/>
        <a:p>
          <a:endParaRPr lang="en-GB" sz="2000" b="1"/>
        </a:p>
      </dgm:t>
    </dgm:pt>
    <dgm:pt modelId="{FF7329EF-4BA9-4854-A177-5EDAADA6A348}">
      <dgm:prSet phldrT="[Text]" custT="1"/>
      <dgm:spPr>
        <a:solidFill>
          <a:srgbClr val="E3EAFD"/>
        </a:solidFill>
        <a:ln>
          <a:noFill/>
        </a:ln>
      </dgm:spPr>
      <dgm:t>
        <a:bodyPr/>
        <a:lstStyle/>
        <a:p>
          <a:pPr algn="ctr"/>
          <a:r>
            <a:rPr lang="en-GB" sz="2000" b="1" dirty="0" err="1">
              <a:solidFill>
                <a:srgbClr val="115076"/>
              </a:solidFill>
            </a:rPr>
            <a:t>nigérien</a:t>
          </a:r>
          <a:endParaRPr lang="en-GB" sz="2000" b="1" dirty="0">
            <a:solidFill>
              <a:srgbClr val="115076"/>
            </a:solidFill>
          </a:endParaRPr>
        </a:p>
      </dgm:t>
    </dgm:pt>
    <dgm:pt modelId="{3AE9F1BE-2F13-4941-B950-62F1A06F12AE}" type="parTrans" cxnId="{1D67C2A8-9491-46F0-B600-F8541778DDB6}">
      <dgm:prSet/>
      <dgm:spPr/>
      <dgm:t>
        <a:bodyPr/>
        <a:lstStyle/>
        <a:p>
          <a:endParaRPr lang="en-GB" sz="2000" b="1"/>
        </a:p>
      </dgm:t>
    </dgm:pt>
    <dgm:pt modelId="{872B7185-0DFF-4D09-BDA4-83B653D6A799}" type="sibTrans" cxnId="{1D67C2A8-9491-46F0-B600-F8541778DDB6}">
      <dgm:prSet/>
      <dgm:spPr/>
      <dgm:t>
        <a:bodyPr/>
        <a:lstStyle/>
        <a:p>
          <a:endParaRPr lang="en-GB" sz="2000" b="1"/>
        </a:p>
      </dgm:t>
    </dgm:pt>
    <dgm:pt modelId="{A90A9719-FED5-4197-A972-995329EAF79D}">
      <dgm:prSet phldrT="[Text]" custT="1"/>
      <dgm:spPr>
        <a:solidFill>
          <a:srgbClr val="E3EAFD"/>
        </a:solidFill>
        <a:ln>
          <a:noFill/>
        </a:ln>
      </dgm:spPr>
      <dgm:t>
        <a:bodyPr/>
        <a:lstStyle/>
        <a:p>
          <a:pPr algn="ctr"/>
          <a:r>
            <a:rPr lang="en-GB" sz="2000" b="1" dirty="0" err="1">
              <a:solidFill>
                <a:srgbClr val="115076"/>
              </a:solidFill>
            </a:rPr>
            <a:t>nigérienne</a:t>
          </a:r>
          <a:endParaRPr lang="en-GB" sz="2000" b="1" dirty="0">
            <a:solidFill>
              <a:srgbClr val="115076"/>
            </a:solidFill>
          </a:endParaRPr>
        </a:p>
      </dgm:t>
    </dgm:pt>
    <dgm:pt modelId="{05CC4A11-3C04-40D0-85EC-EA78242579CC}" type="parTrans" cxnId="{9991CCFA-DEEA-48E2-B46E-063D457AF288}">
      <dgm:prSet/>
      <dgm:spPr/>
      <dgm:t>
        <a:bodyPr/>
        <a:lstStyle/>
        <a:p>
          <a:endParaRPr lang="en-GB" sz="2000" b="1"/>
        </a:p>
      </dgm:t>
    </dgm:pt>
    <dgm:pt modelId="{CCB04080-B472-4653-92CF-90B3A64D1C0A}" type="sibTrans" cxnId="{9991CCFA-DEEA-48E2-B46E-063D457AF288}">
      <dgm:prSet/>
      <dgm:spPr/>
      <dgm:t>
        <a:bodyPr/>
        <a:lstStyle/>
        <a:p>
          <a:endParaRPr lang="en-GB" sz="2000" b="1"/>
        </a:p>
      </dgm:t>
    </dgm:pt>
    <dgm:pt modelId="{F7E39EB6-D3A2-49CF-B7C6-A0798827306F}">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9AFAE261-8776-4D9F-8617-667E263706D8}" type="parTrans" cxnId="{065898A8-CB2A-4B15-8001-4395D48323ED}">
      <dgm:prSet/>
      <dgm:spPr/>
      <dgm:t>
        <a:bodyPr/>
        <a:lstStyle/>
        <a:p>
          <a:endParaRPr lang="en-GB" sz="2000" b="1"/>
        </a:p>
      </dgm:t>
    </dgm:pt>
    <dgm:pt modelId="{39DD1B29-DF4D-4413-AF0F-62AD18C6A593}" type="sibTrans" cxnId="{065898A8-CB2A-4B15-8001-4395D48323ED}">
      <dgm:prSet/>
      <dgm:spPr/>
      <dgm:t>
        <a:bodyPr/>
        <a:lstStyle/>
        <a:p>
          <a:endParaRPr lang="en-GB" sz="2000" b="1"/>
        </a:p>
      </dgm:t>
    </dgm:pt>
    <dgm:pt modelId="{166C34F5-77DA-4ED4-A6E0-DDCC91ED1D32}">
      <dgm:prSet phldrT="[Text]" custT="1"/>
      <dgm:spPr>
        <a:solidFill>
          <a:srgbClr val="E3EAFD"/>
        </a:solidFill>
        <a:ln>
          <a:noFill/>
        </a:ln>
      </dgm:spPr>
      <dgm:t>
        <a:bodyPr/>
        <a:lstStyle/>
        <a:p>
          <a:pPr algn="ctr"/>
          <a:r>
            <a:rPr lang="en-GB" sz="2000" b="1" dirty="0" err="1">
              <a:solidFill>
                <a:srgbClr val="115076"/>
              </a:solidFill>
            </a:rPr>
            <a:t>nigérienne</a:t>
          </a:r>
          <a:endParaRPr lang="en-GB" sz="2000" b="1" dirty="0">
            <a:solidFill>
              <a:srgbClr val="115076"/>
            </a:solidFill>
          </a:endParaRPr>
        </a:p>
      </dgm:t>
    </dgm:pt>
    <dgm:pt modelId="{02FB3AD0-3359-424A-B6B6-ACB1D1465BED}" type="parTrans" cxnId="{C6BB381B-64C7-45EE-B2DF-A217AF5FD755}">
      <dgm:prSet/>
      <dgm:spPr/>
      <dgm:t>
        <a:bodyPr/>
        <a:lstStyle/>
        <a:p>
          <a:endParaRPr lang="en-GB" sz="2000" b="1"/>
        </a:p>
      </dgm:t>
    </dgm:pt>
    <dgm:pt modelId="{33F4A052-70B7-4083-9602-EF7E064E2CBA}" type="sibTrans" cxnId="{C6BB381B-64C7-45EE-B2DF-A217AF5FD755}">
      <dgm:prSet/>
      <dgm:spPr/>
      <dgm:t>
        <a:bodyPr/>
        <a:lstStyle/>
        <a:p>
          <a:endParaRPr lang="en-GB" sz="2000" b="1"/>
        </a:p>
      </dgm:t>
    </dgm:pt>
    <dgm:pt modelId="{FBD1434A-BD0F-4605-A09A-0983859A84F2}">
      <dgm:prSet phldrT="[Text]" custT="1"/>
      <dgm:spPr>
        <a:solidFill>
          <a:srgbClr val="E3EAFD"/>
        </a:solidFill>
        <a:ln>
          <a:noFill/>
        </a:ln>
      </dgm:spPr>
      <dgm:t>
        <a:bodyPr/>
        <a:lstStyle/>
        <a:p>
          <a:pPr algn="ctr"/>
          <a:r>
            <a:rPr lang="en-GB" sz="2000" b="1" dirty="0" err="1">
              <a:solidFill>
                <a:srgbClr val="115076"/>
              </a:solidFill>
            </a:rPr>
            <a:t>nigérien</a:t>
          </a:r>
          <a:endParaRPr lang="en-GB" sz="2000" b="1" dirty="0">
            <a:solidFill>
              <a:srgbClr val="115076"/>
            </a:solidFill>
          </a:endParaRPr>
        </a:p>
      </dgm:t>
    </dgm:pt>
    <dgm:pt modelId="{6E3F4111-27D9-4EBE-9AA8-1FB86095E899}" type="parTrans" cxnId="{D1C63FC1-46E5-404D-8A3B-56D398017E6A}">
      <dgm:prSet/>
      <dgm:spPr/>
      <dgm:t>
        <a:bodyPr/>
        <a:lstStyle/>
        <a:p>
          <a:endParaRPr lang="en-GB" sz="2000" b="1"/>
        </a:p>
      </dgm:t>
    </dgm:pt>
    <dgm:pt modelId="{2FBDB094-D062-46AA-B4A2-E9E84AE0583C}" type="sibTrans" cxnId="{D1C63FC1-46E5-404D-8A3B-56D398017E6A}">
      <dgm:prSet/>
      <dgm:spPr/>
      <dgm:t>
        <a:bodyPr/>
        <a:lstStyle/>
        <a:p>
          <a:endParaRPr lang="en-GB" sz="2000" b="1"/>
        </a:p>
      </dgm:t>
    </dgm:pt>
    <dgm:pt modelId="{9DDA1B40-92E7-4C73-9420-50458A25D324}">
      <dgm:prSet phldrT="[Text]" custT="1"/>
      <dgm:spPr>
        <a:solidFill>
          <a:srgbClr val="E3EAFD"/>
        </a:solidFill>
        <a:ln>
          <a:noFill/>
        </a:ln>
      </dgm:spPr>
      <dgm:t>
        <a:bodyPr/>
        <a:lstStyle/>
        <a:p>
          <a:pPr algn="ctr"/>
          <a:r>
            <a:rPr lang="en-GB" sz="2000" b="1" dirty="0" err="1">
              <a:solidFill>
                <a:srgbClr val="115076"/>
              </a:solidFill>
            </a:rPr>
            <a:t>nigérienne</a:t>
          </a:r>
          <a:endParaRPr lang="en-GB" sz="2000" b="1" dirty="0">
            <a:solidFill>
              <a:srgbClr val="115076"/>
            </a:solidFill>
          </a:endParaRPr>
        </a:p>
      </dgm:t>
    </dgm:pt>
    <dgm:pt modelId="{5BC00989-B8AF-46D5-9687-B672C70FB622}" type="parTrans" cxnId="{527D5EFD-4BE0-4A80-B1FD-5D8F6FE6EAD4}">
      <dgm:prSet/>
      <dgm:spPr/>
      <dgm:t>
        <a:bodyPr/>
        <a:lstStyle/>
        <a:p>
          <a:endParaRPr lang="en-GB" sz="2000" b="1"/>
        </a:p>
      </dgm:t>
    </dgm:pt>
    <dgm:pt modelId="{DDA3A13C-ADC1-4DFF-A96B-A08FF40B8178}" type="sibTrans" cxnId="{527D5EFD-4BE0-4A80-B1FD-5D8F6FE6EAD4}">
      <dgm:prSet/>
      <dgm:spPr/>
      <dgm:t>
        <a:bodyPr/>
        <a:lstStyle/>
        <a:p>
          <a:endParaRPr lang="en-GB" sz="2000" b="1"/>
        </a:p>
      </dgm:t>
    </dgm:pt>
    <dgm:pt modelId="{1D82DE21-5A0B-4F18-999E-3FA9F5C17097}">
      <dgm:prSet phldrT="[Text]" custT="1"/>
      <dgm:spPr>
        <a:solidFill>
          <a:srgbClr val="E3EAFD"/>
        </a:solidFill>
        <a:ln>
          <a:noFill/>
        </a:ln>
      </dgm:spPr>
      <dgm:t>
        <a:bodyPr/>
        <a:lstStyle/>
        <a:p>
          <a:pPr algn="ctr"/>
          <a:r>
            <a:rPr lang="en-GB" sz="2000" b="1" dirty="0" err="1">
              <a:solidFill>
                <a:srgbClr val="115076"/>
              </a:solidFill>
            </a:rPr>
            <a:t>nigerien</a:t>
          </a:r>
          <a:endParaRPr lang="en-GB" sz="2000" b="1" dirty="0">
            <a:solidFill>
              <a:srgbClr val="115076"/>
            </a:solidFill>
          </a:endParaRPr>
        </a:p>
      </dgm:t>
    </dgm:pt>
    <dgm:pt modelId="{EA0CBC63-8FB1-4B81-8635-5E19295A1B6D}" type="parTrans" cxnId="{76410A5C-2F0E-429E-89AA-5F718D5F4823}">
      <dgm:prSet/>
      <dgm:spPr/>
      <dgm:t>
        <a:bodyPr/>
        <a:lstStyle/>
        <a:p>
          <a:endParaRPr lang="en-GB" sz="2000" b="1"/>
        </a:p>
      </dgm:t>
    </dgm:pt>
    <dgm:pt modelId="{381A95B8-CD1E-488E-BF1B-770306BEFB89}" type="sibTrans" cxnId="{76410A5C-2F0E-429E-89AA-5F718D5F4823}">
      <dgm:prSet/>
      <dgm:spPr/>
      <dgm:t>
        <a:bodyPr/>
        <a:lstStyle/>
        <a:p>
          <a:endParaRPr lang="en-GB" sz="2000" b="1"/>
        </a:p>
      </dgm:t>
    </dgm:pt>
    <dgm:pt modelId="{23DCD906-DB4C-415A-A9C9-A7E0B06A4F44}">
      <dgm:prSet phldrT="[Text]" custT="1"/>
      <dgm:spPr>
        <a:solidFill>
          <a:srgbClr val="E3EAFD"/>
        </a:solidFill>
        <a:ln>
          <a:noFill/>
        </a:ln>
      </dgm:spPr>
      <dgm:t>
        <a:bodyPr/>
        <a:lstStyle/>
        <a:p>
          <a:pPr algn="ctr"/>
          <a:r>
            <a:rPr lang="en-GB" sz="2000" b="1" dirty="0" err="1">
              <a:solidFill>
                <a:srgbClr val="115076"/>
              </a:solidFill>
            </a:rPr>
            <a:t>nigérienne</a:t>
          </a:r>
          <a:endParaRPr lang="en-GB" sz="2000" b="1" dirty="0">
            <a:solidFill>
              <a:srgbClr val="115076"/>
            </a:solidFill>
          </a:endParaRPr>
        </a:p>
      </dgm:t>
    </dgm:pt>
    <dgm:pt modelId="{E95ADC33-DF1A-48E1-93AA-5C22B797E65D}" type="parTrans" cxnId="{A083C1BF-7C3A-463E-9F76-AFEDED00F7B8}">
      <dgm:prSet/>
      <dgm:spPr/>
      <dgm:t>
        <a:bodyPr/>
        <a:lstStyle/>
        <a:p>
          <a:endParaRPr lang="en-GB" sz="2000" b="1"/>
        </a:p>
      </dgm:t>
    </dgm:pt>
    <dgm:pt modelId="{C1D72CB6-B50B-4865-A4CE-57F515A6610D}" type="sibTrans" cxnId="{A083C1BF-7C3A-463E-9F76-AFEDED00F7B8}">
      <dgm:prSet/>
      <dgm:spPr/>
      <dgm:t>
        <a:bodyPr/>
        <a:lstStyle/>
        <a:p>
          <a:endParaRPr lang="en-GB" sz="2000" b="1"/>
        </a:p>
      </dgm:t>
    </dgm:pt>
    <dgm:pt modelId="{E5E4DF14-131F-4482-8CB3-2C6A7E190F6A}">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CD3B5D0D-6F5E-48AF-9476-3BA9BC938EA9}" type="parTrans" cxnId="{18C6AEC6-A076-4522-9C59-5E558471A619}">
      <dgm:prSet/>
      <dgm:spPr/>
      <dgm:t>
        <a:bodyPr/>
        <a:lstStyle/>
        <a:p>
          <a:endParaRPr lang="en-GB" sz="2000" b="1"/>
        </a:p>
      </dgm:t>
    </dgm:pt>
    <dgm:pt modelId="{130FD1EF-469D-4E49-905C-667FF48BA8EE}" type="sibTrans" cxnId="{18C6AEC6-A076-4522-9C59-5E558471A619}">
      <dgm:prSet/>
      <dgm:spPr/>
      <dgm:t>
        <a:bodyPr/>
        <a:lstStyle/>
        <a:p>
          <a:endParaRPr lang="en-GB" sz="2000" b="1"/>
        </a:p>
      </dgm:t>
    </dgm:pt>
    <dgm:pt modelId="{F50B822F-F512-4A32-BF5E-92AA8B5F5A73}">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6D8418F2-8A23-4B36-9749-B8383E7474AA}" type="parTrans" cxnId="{922AAA70-3024-457E-A47F-751F80240236}">
      <dgm:prSet/>
      <dgm:spPr/>
      <dgm:t>
        <a:bodyPr/>
        <a:lstStyle/>
        <a:p>
          <a:endParaRPr lang="en-GB" sz="2000" b="1"/>
        </a:p>
      </dgm:t>
    </dgm:pt>
    <dgm:pt modelId="{D9AEC9B4-5464-4178-8FC3-6A2FE3B2F60A}" type="sibTrans" cxnId="{922AAA70-3024-457E-A47F-751F80240236}">
      <dgm:prSet/>
      <dgm:spPr/>
      <dgm:t>
        <a:bodyPr/>
        <a:lstStyle/>
        <a:p>
          <a:endParaRPr lang="en-GB" sz="2000" b="1"/>
        </a:p>
      </dgm:t>
    </dgm:pt>
    <dgm:pt modelId="{6DA31A2B-43CE-4440-B25B-9B622E396FC0}">
      <dgm:prSet phldrT="[Tex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ED1DCF3E-28F4-4782-B2DA-FC4C33052079}" type="parTrans" cxnId="{B81C260F-51FF-4B59-AA9A-F5791E60B723}">
      <dgm:prSet/>
      <dgm:spPr/>
      <dgm:t>
        <a:bodyPr/>
        <a:lstStyle/>
        <a:p>
          <a:endParaRPr lang="en-GB" sz="2000" b="1"/>
        </a:p>
      </dgm:t>
    </dgm:pt>
    <dgm:pt modelId="{57FCF451-BDBF-4E6A-AD30-4BFAEFED9BC3}" type="sibTrans" cxnId="{B81C260F-51FF-4B59-AA9A-F5791E60B723}">
      <dgm:prSet/>
      <dgm:spPr/>
      <dgm:t>
        <a:bodyPr/>
        <a:lstStyle/>
        <a:p>
          <a:endParaRPr lang="en-GB" sz="2000" b="1"/>
        </a:p>
      </dgm:t>
    </dgm:pt>
    <dgm:pt modelId="{B03BFC92-C946-48DF-B7B5-C295633B3BD6}">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C50C8D51-92A4-4636-BBEA-209F16B455F8}" type="parTrans" cxnId="{E81BA0BA-AE20-43B6-A5B2-031B9721E6BD}">
      <dgm:prSet/>
      <dgm:spPr/>
      <dgm:t>
        <a:bodyPr/>
        <a:lstStyle/>
        <a:p>
          <a:endParaRPr lang="en-GB" sz="2000" b="1"/>
        </a:p>
      </dgm:t>
    </dgm:pt>
    <dgm:pt modelId="{4CA0F031-3FF6-46EB-837B-1A22FEBF17B8}" type="sibTrans" cxnId="{E81BA0BA-AE20-43B6-A5B2-031B9721E6BD}">
      <dgm:prSet/>
      <dgm:spPr/>
      <dgm:t>
        <a:bodyPr/>
        <a:lstStyle/>
        <a:p>
          <a:endParaRPr lang="en-GB" sz="2000" b="1"/>
        </a:p>
      </dgm:t>
    </dgm:pt>
    <dgm:pt modelId="{3E385F74-7DE8-4FB3-8689-2E11019815DC}">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F79F282D-1301-4B1F-80DF-5CB085D21EFC}" type="parTrans" cxnId="{1BF9E45B-6C6C-49DE-9EFA-16EF9FB2CC41}">
      <dgm:prSet/>
      <dgm:spPr/>
      <dgm:t>
        <a:bodyPr/>
        <a:lstStyle/>
        <a:p>
          <a:endParaRPr lang="en-GB" sz="2000" b="1"/>
        </a:p>
      </dgm:t>
    </dgm:pt>
    <dgm:pt modelId="{EA193328-2175-4489-82F0-91289372DCF5}" type="sibTrans" cxnId="{1BF9E45B-6C6C-49DE-9EFA-16EF9FB2CC41}">
      <dgm:prSet/>
      <dgm:spPr/>
      <dgm:t>
        <a:bodyPr/>
        <a:lstStyle/>
        <a:p>
          <a:endParaRPr lang="en-GB" sz="2000" b="1"/>
        </a:p>
      </dgm:t>
    </dgm:pt>
    <dgm:pt modelId="{43C506C2-C5C4-464B-A7B3-7DB651840A71}">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FF89D414-FDAC-4A99-8C8B-2735BC5009E6}" type="parTrans" cxnId="{29E71FAD-8FC8-49B2-89DB-AA521330C00F}">
      <dgm:prSet/>
      <dgm:spPr/>
      <dgm:t>
        <a:bodyPr/>
        <a:lstStyle/>
        <a:p>
          <a:endParaRPr lang="en-GB" sz="2000" b="1"/>
        </a:p>
      </dgm:t>
    </dgm:pt>
    <dgm:pt modelId="{0651938D-8216-41ED-8E50-40B304C30053}" type="sibTrans" cxnId="{29E71FAD-8FC8-49B2-89DB-AA521330C00F}">
      <dgm:prSet/>
      <dgm:spPr/>
      <dgm:t>
        <a:bodyPr/>
        <a:lstStyle/>
        <a:p>
          <a:endParaRPr lang="en-GB" sz="2000" b="1"/>
        </a:p>
      </dgm:t>
    </dgm:pt>
    <dgm:pt modelId="{F83F8F27-2C48-4A8A-9118-283C759011F4}">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CB26892C-1FCE-46DF-9CDB-7165306C08FB}" type="parTrans" cxnId="{0A53AEFC-8A66-460E-8252-116B43B4FB90}">
      <dgm:prSet/>
      <dgm:spPr/>
      <dgm:t>
        <a:bodyPr/>
        <a:lstStyle/>
        <a:p>
          <a:endParaRPr lang="en-GB" sz="2000" b="1"/>
        </a:p>
      </dgm:t>
    </dgm:pt>
    <dgm:pt modelId="{461C2E9E-91C6-4E2A-8284-C1CF040C2AA1}" type="sibTrans" cxnId="{0A53AEFC-8A66-460E-8252-116B43B4FB90}">
      <dgm:prSet/>
      <dgm:spPr/>
      <dgm:t>
        <a:bodyPr/>
        <a:lstStyle/>
        <a:p>
          <a:endParaRPr lang="en-GB" sz="2000" b="1"/>
        </a:p>
      </dgm:t>
    </dgm:pt>
    <dgm:pt modelId="{6EF0102B-7215-4B27-A468-CE01F1237C08}">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E8151B19-0B53-4BD7-8788-7F11B8E740A3}" type="parTrans" cxnId="{CF79E2C6-ECA6-48C0-A027-F9C4CA140209}">
      <dgm:prSet/>
      <dgm:spPr/>
      <dgm:t>
        <a:bodyPr/>
        <a:lstStyle/>
        <a:p>
          <a:endParaRPr lang="en-GB" sz="2000" b="1"/>
        </a:p>
      </dgm:t>
    </dgm:pt>
    <dgm:pt modelId="{73B5BFAE-1211-4D54-8C0A-88C1A006C79F}" type="sibTrans" cxnId="{CF79E2C6-ECA6-48C0-A027-F9C4CA140209}">
      <dgm:prSet/>
      <dgm:spPr/>
      <dgm:t>
        <a:bodyPr/>
        <a:lstStyle/>
        <a:p>
          <a:endParaRPr lang="en-GB" sz="2000" b="1"/>
        </a:p>
      </dgm:t>
    </dgm:pt>
    <dgm:pt modelId="{D60D124F-2481-4936-BF26-D5A280BDBF18}">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2DF2B674-1AF4-4CC4-A930-1692AC6122DD}" type="parTrans" cxnId="{FF858319-F538-40C2-898F-FACFA56135E7}">
      <dgm:prSet/>
      <dgm:spPr/>
      <dgm:t>
        <a:bodyPr/>
        <a:lstStyle/>
        <a:p>
          <a:endParaRPr lang="en-GB" sz="2000" b="1"/>
        </a:p>
      </dgm:t>
    </dgm:pt>
    <dgm:pt modelId="{1BA6F1C2-76F9-4E99-BADB-715C8C945E58}" type="sibTrans" cxnId="{FF858319-F538-40C2-898F-FACFA56135E7}">
      <dgm:prSet/>
      <dgm:spPr/>
      <dgm:t>
        <a:bodyPr/>
        <a:lstStyle/>
        <a:p>
          <a:endParaRPr lang="en-GB" sz="2000" b="1"/>
        </a:p>
      </dgm:t>
    </dgm:pt>
    <dgm:pt modelId="{99EAFC08-8895-4036-8814-3CF5C2AF2784}">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E8C4B818-002C-46BE-963F-C263AFB00452}" type="parTrans" cxnId="{E5A91E61-D888-482A-9DC4-54A7B805076F}">
      <dgm:prSet/>
      <dgm:spPr/>
      <dgm:t>
        <a:bodyPr/>
        <a:lstStyle/>
        <a:p>
          <a:endParaRPr lang="en-GB" sz="2000" b="1"/>
        </a:p>
      </dgm:t>
    </dgm:pt>
    <dgm:pt modelId="{AA9DFAA0-BFBA-4CF5-AFD4-C57D234444F4}" type="sibTrans" cxnId="{E5A91E61-D888-482A-9DC4-54A7B805076F}">
      <dgm:prSet/>
      <dgm:spPr/>
      <dgm:t>
        <a:bodyPr/>
        <a:lstStyle/>
        <a:p>
          <a:endParaRPr lang="en-GB" sz="2000" b="1"/>
        </a:p>
      </dgm:t>
    </dgm:pt>
    <dgm:pt modelId="{D255A21D-8DC2-48E2-92F6-D7E9632AA7F9}">
      <dgm:prSet phldrT="[Text]" custT="1"/>
      <dgm:spPr>
        <a:solidFill>
          <a:srgbClr val="E3EAFD"/>
        </a:solidFill>
        <a:ln>
          <a:noFill/>
        </a:ln>
      </dgm:spPr>
      <dgm:t>
        <a:bodyPr/>
        <a:lstStyle/>
        <a:p>
          <a:pPr algn="ctr"/>
          <a:r>
            <a:rPr lang="en-GB" sz="2000" b="1" dirty="0" err="1">
              <a:solidFill>
                <a:srgbClr val="115076"/>
              </a:solidFill>
            </a:rPr>
            <a:t>nigérien</a:t>
          </a:r>
          <a:endParaRPr lang="en-GB" sz="2000" b="1" dirty="0">
            <a:solidFill>
              <a:srgbClr val="115076"/>
            </a:solidFill>
          </a:endParaRPr>
        </a:p>
      </dgm:t>
    </dgm:pt>
    <dgm:pt modelId="{1D4CDF1E-B37A-4AFC-833C-29992B049CF3}" type="parTrans" cxnId="{765F42A7-4585-492D-A6CF-05AC49DC5BB9}">
      <dgm:prSet/>
      <dgm:spPr/>
      <dgm:t>
        <a:bodyPr/>
        <a:lstStyle/>
        <a:p>
          <a:endParaRPr lang="en-GB" sz="2000" b="1"/>
        </a:p>
      </dgm:t>
    </dgm:pt>
    <dgm:pt modelId="{00363839-9DAC-4B3C-9B0B-7DD70C5CEFB6}" type="sibTrans" cxnId="{765F42A7-4585-492D-A6CF-05AC49DC5BB9}">
      <dgm:prSet/>
      <dgm:spPr/>
      <dgm:t>
        <a:bodyPr/>
        <a:lstStyle/>
        <a:p>
          <a:endParaRPr lang="en-GB" sz="2000" b="1"/>
        </a:p>
      </dgm:t>
    </dgm:pt>
    <dgm:pt modelId="{D08BBDEF-7A67-465E-9978-06528842ABAD}">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433DEE40-3BF2-4850-A035-7B548A917423}" type="parTrans" cxnId="{2F297160-4687-472B-A470-6FB4826F6F67}">
      <dgm:prSet/>
      <dgm:spPr/>
      <dgm:t>
        <a:bodyPr/>
        <a:lstStyle/>
        <a:p>
          <a:endParaRPr lang="en-GB" sz="2000" b="1"/>
        </a:p>
      </dgm:t>
    </dgm:pt>
    <dgm:pt modelId="{A8A50927-8AF9-4FCC-B023-2F5ECEE3FFAE}" type="sibTrans" cxnId="{2F297160-4687-472B-A470-6FB4826F6F67}">
      <dgm:prSet/>
      <dgm:spPr/>
      <dgm:t>
        <a:bodyPr/>
        <a:lstStyle/>
        <a:p>
          <a:endParaRPr lang="en-GB" sz="2000" b="1"/>
        </a:p>
      </dgm:t>
    </dgm:pt>
    <dgm:pt modelId="{49B2F5EC-E955-4E09-AC7C-CCA1BEB2D9AF}">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79C33C30-06C2-4A6A-9142-A5AB65DF8A9C}" type="parTrans" cxnId="{18C3F68F-8B01-45A3-B03F-E04CBC158DFF}">
      <dgm:prSet/>
      <dgm:spPr/>
      <dgm:t>
        <a:bodyPr/>
        <a:lstStyle/>
        <a:p>
          <a:endParaRPr lang="en-GB" sz="2000" b="1"/>
        </a:p>
      </dgm:t>
    </dgm:pt>
    <dgm:pt modelId="{00C7049F-564C-4642-BC5F-3B99086AE12D}" type="sibTrans" cxnId="{18C3F68F-8B01-45A3-B03F-E04CBC158DFF}">
      <dgm:prSet/>
      <dgm:spPr/>
      <dgm:t>
        <a:bodyPr/>
        <a:lstStyle/>
        <a:p>
          <a:endParaRPr lang="en-GB" sz="2000" b="1"/>
        </a:p>
      </dgm:t>
    </dgm:pt>
    <dgm:pt modelId="{8973003A-3FBF-4DDE-9901-10809D479DA4}">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C4E0632C-C7F8-4947-85F8-0E0755B6EA79}" type="parTrans" cxnId="{ECF89344-472B-490A-A333-992936E54118}">
      <dgm:prSet/>
      <dgm:spPr/>
      <dgm:t>
        <a:bodyPr/>
        <a:lstStyle/>
        <a:p>
          <a:endParaRPr lang="en-GB" sz="2000" b="1"/>
        </a:p>
      </dgm:t>
    </dgm:pt>
    <dgm:pt modelId="{BEE376CE-ECB4-4014-89EC-1F7E789EE340}" type="sibTrans" cxnId="{ECF89344-472B-490A-A333-992936E54118}">
      <dgm:prSet/>
      <dgm:spPr/>
      <dgm:t>
        <a:bodyPr/>
        <a:lstStyle/>
        <a:p>
          <a:endParaRPr lang="en-GB" sz="2000" b="1"/>
        </a:p>
      </dgm:t>
    </dgm:pt>
    <dgm:pt modelId="{DD6BD76B-0952-415C-99A6-261B27108785}">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6CB6DAF9-79C2-463A-A087-F929FD72B95B}" type="parTrans" cxnId="{3A0FE3C3-3D7F-43E2-8870-136358A0CDFB}">
      <dgm:prSet/>
      <dgm:spPr/>
      <dgm:t>
        <a:bodyPr/>
        <a:lstStyle/>
        <a:p>
          <a:endParaRPr lang="en-GB" sz="2000" b="1"/>
        </a:p>
      </dgm:t>
    </dgm:pt>
    <dgm:pt modelId="{013FE221-3B8A-40BF-9F1E-B7CE49CCF986}" type="sibTrans" cxnId="{3A0FE3C3-3D7F-43E2-8870-136358A0CDFB}">
      <dgm:prSet/>
      <dgm:spPr/>
      <dgm:t>
        <a:bodyPr/>
        <a:lstStyle/>
        <a:p>
          <a:endParaRPr lang="en-GB" sz="2000" b="1"/>
        </a:p>
      </dgm:t>
    </dgm:pt>
    <dgm:pt modelId="{9343EC55-7969-4A22-965F-9D2BA49D6D65}">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A69611C3-7FC6-4940-8FD0-D21BCF500699}" type="parTrans" cxnId="{E76FFDF2-A245-4F27-8E19-6D7D956BBCB4}">
      <dgm:prSet/>
      <dgm:spPr/>
      <dgm:t>
        <a:bodyPr/>
        <a:lstStyle/>
        <a:p>
          <a:endParaRPr lang="en-GB" sz="2000" b="1"/>
        </a:p>
      </dgm:t>
    </dgm:pt>
    <dgm:pt modelId="{4F6AED3F-17FC-488E-9ED8-83865F2DD213}" type="sibTrans" cxnId="{E76FFDF2-A245-4F27-8E19-6D7D956BBCB4}">
      <dgm:prSet/>
      <dgm:spPr/>
      <dgm:t>
        <a:bodyPr/>
        <a:lstStyle/>
        <a:p>
          <a:endParaRPr lang="en-GB" sz="2000" b="1"/>
        </a:p>
      </dgm:t>
    </dgm:pt>
    <dgm:pt modelId="{7A1EF551-45DC-4D0D-A1B5-47E0AC7E9430}" type="pres">
      <dgm:prSet presAssocID="{003F76B9-8E90-4022-A654-2F7F8EF7AC11}" presName="hierChild1" presStyleCnt="0">
        <dgm:presLayoutVars>
          <dgm:orgChart val="1"/>
          <dgm:chPref val="1"/>
          <dgm:dir/>
          <dgm:animOne val="branch"/>
          <dgm:animLvl val="lvl"/>
          <dgm:resizeHandles/>
        </dgm:presLayoutVars>
      </dgm:prSet>
      <dgm:spPr/>
    </dgm:pt>
    <dgm:pt modelId="{D6FE2033-D71B-49B1-B572-8C96AB7CCC21}" type="pres">
      <dgm:prSet presAssocID="{4DC3E0B5-0DDF-4552-91FE-1CA6FCB3D13E}" presName="hierRoot1" presStyleCnt="0">
        <dgm:presLayoutVars>
          <dgm:hierBranch val="init"/>
        </dgm:presLayoutVars>
      </dgm:prSet>
      <dgm:spPr/>
    </dgm:pt>
    <dgm:pt modelId="{F21958F4-F916-40DD-B399-0FDC506126BE}" type="pres">
      <dgm:prSet presAssocID="{4DC3E0B5-0DDF-4552-91FE-1CA6FCB3D13E}" presName="rootComposite1" presStyleCnt="0"/>
      <dgm:spPr/>
    </dgm:pt>
    <dgm:pt modelId="{45905D5F-C6D1-4FC7-8499-098EF32D35C4}" type="pres">
      <dgm:prSet presAssocID="{4DC3E0B5-0DDF-4552-91FE-1CA6FCB3D13E}" presName="rootText1" presStyleLbl="node0" presStyleIdx="0" presStyleCnt="1" custScaleX="200035" custScaleY="133357">
        <dgm:presLayoutVars>
          <dgm:chPref val="3"/>
        </dgm:presLayoutVars>
      </dgm:prSet>
      <dgm:spPr/>
    </dgm:pt>
    <dgm:pt modelId="{62D33D6B-AF6E-4252-8071-4D92A98A7A6F}" type="pres">
      <dgm:prSet presAssocID="{4DC3E0B5-0DDF-4552-91FE-1CA6FCB3D13E}" presName="rootConnector1" presStyleLbl="asst0" presStyleIdx="0" presStyleCnt="0"/>
      <dgm:spPr/>
    </dgm:pt>
    <dgm:pt modelId="{EA83A875-D359-42EB-B641-A52D768D862F}" type="pres">
      <dgm:prSet presAssocID="{4DC3E0B5-0DDF-4552-91FE-1CA6FCB3D13E}" presName="hierChild2" presStyleCnt="0"/>
      <dgm:spPr/>
    </dgm:pt>
    <dgm:pt modelId="{DD42EF08-9B8C-44D8-AD3B-8D2B01252853}" type="pres">
      <dgm:prSet presAssocID="{742237F8-33F3-4E20-AE29-A0F91AC3C4F4}" presName="Name37" presStyleLbl="parChTrans1D2" presStyleIdx="0" presStyleCnt="2"/>
      <dgm:spPr/>
    </dgm:pt>
    <dgm:pt modelId="{0713C95C-72F1-42F5-A7F1-A9F5AB2AF97A}" type="pres">
      <dgm:prSet presAssocID="{1699B07F-A74D-475E-8715-DF9456CCB01B}" presName="hierRoot2" presStyleCnt="0">
        <dgm:presLayoutVars>
          <dgm:hierBranch val="init"/>
        </dgm:presLayoutVars>
      </dgm:prSet>
      <dgm:spPr/>
    </dgm:pt>
    <dgm:pt modelId="{8D9951CB-0616-4D4D-866E-F86FE2AEFF7F}" type="pres">
      <dgm:prSet presAssocID="{1699B07F-A74D-475E-8715-DF9456CCB01B}" presName="rootComposite" presStyleCnt="0"/>
      <dgm:spPr/>
    </dgm:pt>
    <dgm:pt modelId="{43824362-E8D0-4D9E-8245-B59E563C4582}" type="pres">
      <dgm:prSet presAssocID="{1699B07F-A74D-475E-8715-DF9456CCB01B}" presName="rootText" presStyleLbl="node2" presStyleIdx="0" presStyleCnt="2" custScaleX="148147">
        <dgm:presLayoutVars>
          <dgm:chPref val="3"/>
        </dgm:presLayoutVars>
      </dgm:prSet>
      <dgm:spPr/>
    </dgm:pt>
    <dgm:pt modelId="{79641E16-3809-41EE-AAE0-9190115B3008}" type="pres">
      <dgm:prSet presAssocID="{1699B07F-A74D-475E-8715-DF9456CCB01B}" presName="rootConnector" presStyleLbl="node2" presStyleIdx="0" presStyleCnt="2"/>
      <dgm:spPr/>
    </dgm:pt>
    <dgm:pt modelId="{DA0FA6E1-CDA0-4B47-9975-CFDDB7C60EF5}" type="pres">
      <dgm:prSet presAssocID="{1699B07F-A74D-475E-8715-DF9456CCB01B}" presName="hierChild4" presStyleCnt="0"/>
      <dgm:spPr/>
    </dgm:pt>
    <dgm:pt modelId="{1ACB96CC-602E-4485-9A84-32E56D704EC2}" type="pres">
      <dgm:prSet presAssocID="{6319CEA8-95BE-400B-905E-DE10B404DFFD}" presName="Name37" presStyleLbl="parChTrans1D3" presStyleIdx="0" presStyleCnt="4"/>
      <dgm:spPr/>
    </dgm:pt>
    <dgm:pt modelId="{6FABF172-0471-4F2D-B5DD-3E7565B35483}" type="pres">
      <dgm:prSet presAssocID="{0611F6DB-CBBC-4DBF-9798-786F8E829744}" presName="hierRoot2" presStyleCnt="0">
        <dgm:presLayoutVars>
          <dgm:hierBranch val="init"/>
        </dgm:presLayoutVars>
      </dgm:prSet>
      <dgm:spPr/>
    </dgm:pt>
    <dgm:pt modelId="{C659E04D-33BA-43EB-B4B0-61782D93D611}" type="pres">
      <dgm:prSet presAssocID="{0611F6DB-CBBC-4DBF-9798-786F8E829744}" presName="rootComposite" presStyleCnt="0"/>
      <dgm:spPr/>
    </dgm:pt>
    <dgm:pt modelId="{B5017BE6-F21B-48FE-962A-ED0FDC6C0F5A}" type="pres">
      <dgm:prSet presAssocID="{0611F6DB-CBBC-4DBF-9798-786F8E829744}" presName="rootText" presStyleLbl="node3" presStyleIdx="0" presStyleCnt="4" custScaleX="118517">
        <dgm:presLayoutVars>
          <dgm:chPref val="3"/>
        </dgm:presLayoutVars>
      </dgm:prSet>
      <dgm:spPr/>
    </dgm:pt>
    <dgm:pt modelId="{F02FF441-5263-4D61-8F68-D89D15245305}" type="pres">
      <dgm:prSet presAssocID="{0611F6DB-CBBC-4DBF-9798-786F8E829744}" presName="rootConnector" presStyleLbl="node3" presStyleIdx="0" presStyleCnt="4"/>
      <dgm:spPr/>
    </dgm:pt>
    <dgm:pt modelId="{86EE25D4-3B47-49AD-A102-D02CB8B5DB19}" type="pres">
      <dgm:prSet presAssocID="{0611F6DB-CBBC-4DBF-9798-786F8E829744}" presName="hierChild4" presStyleCnt="0"/>
      <dgm:spPr/>
    </dgm:pt>
    <dgm:pt modelId="{AD4103E8-F8AF-4E44-A0FC-6ABB479C2A13}" type="pres">
      <dgm:prSet presAssocID="{3AE9F1BE-2F13-4941-B950-62F1A06F12AE}" presName="Name37" presStyleLbl="parChTrans1D4" presStyleIdx="0" presStyleCnt="24"/>
      <dgm:spPr/>
    </dgm:pt>
    <dgm:pt modelId="{13AC74AE-8C64-4C8A-A45D-A5BF0B3F57F2}" type="pres">
      <dgm:prSet presAssocID="{FF7329EF-4BA9-4854-A177-5EDAADA6A348}" presName="hierRoot2" presStyleCnt="0">
        <dgm:presLayoutVars>
          <dgm:hierBranch val="r"/>
        </dgm:presLayoutVars>
      </dgm:prSet>
      <dgm:spPr/>
    </dgm:pt>
    <dgm:pt modelId="{7A98FF31-4878-41F6-9374-D21CF25A30C9}" type="pres">
      <dgm:prSet presAssocID="{FF7329EF-4BA9-4854-A177-5EDAADA6A348}" presName="rootComposite" presStyleCnt="0"/>
      <dgm:spPr/>
    </dgm:pt>
    <dgm:pt modelId="{B41A9D12-711E-4CEE-B9C7-934DF193A848}" type="pres">
      <dgm:prSet presAssocID="{FF7329EF-4BA9-4854-A177-5EDAADA6A348}" presName="rootText" presStyleLbl="node4" presStyleIdx="0" presStyleCnt="24">
        <dgm:presLayoutVars>
          <dgm:chPref val="3"/>
        </dgm:presLayoutVars>
      </dgm:prSet>
      <dgm:spPr/>
    </dgm:pt>
    <dgm:pt modelId="{038D1B5C-36BA-4AAC-B001-2682A5C008AF}" type="pres">
      <dgm:prSet presAssocID="{FF7329EF-4BA9-4854-A177-5EDAADA6A348}" presName="rootConnector" presStyleLbl="node4" presStyleIdx="0" presStyleCnt="24"/>
      <dgm:spPr/>
    </dgm:pt>
    <dgm:pt modelId="{B45CF5A2-89EC-426B-B3AC-675B7C2DF5A4}" type="pres">
      <dgm:prSet presAssocID="{FF7329EF-4BA9-4854-A177-5EDAADA6A348}" presName="hierChild4" presStyleCnt="0"/>
      <dgm:spPr/>
    </dgm:pt>
    <dgm:pt modelId="{8F5E848D-6A6E-4F43-B3D6-F94FA944E72F}" type="pres">
      <dgm:prSet presAssocID="{CD3B5D0D-6F5E-48AF-9476-3BA9BC938EA9}" presName="Name50" presStyleLbl="parChTrans1D4" presStyleIdx="1" presStyleCnt="24"/>
      <dgm:spPr/>
    </dgm:pt>
    <dgm:pt modelId="{50D09328-8181-4E1D-A824-8BA4A688D291}" type="pres">
      <dgm:prSet presAssocID="{E5E4DF14-131F-4482-8CB3-2C6A7E190F6A}" presName="hierRoot2" presStyleCnt="0">
        <dgm:presLayoutVars>
          <dgm:hierBranch val="init"/>
        </dgm:presLayoutVars>
      </dgm:prSet>
      <dgm:spPr/>
    </dgm:pt>
    <dgm:pt modelId="{F635C45E-4D25-451D-B66F-64D4DBFB2880}" type="pres">
      <dgm:prSet presAssocID="{E5E4DF14-131F-4482-8CB3-2C6A7E190F6A}" presName="rootComposite" presStyleCnt="0"/>
      <dgm:spPr/>
    </dgm:pt>
    <dgm:pt modelId="{06CDFDAB-4204-4DBB-8D27-C9FF2881B2C8}" type="pres">
      <dgm:prSet presAssocID="{E5E4DF14-131F-4482-8CB3-2C6A7E190F6A}" presName="rootText" presStyleLbl="node4" presStyleIdx="1" presStyleCnt="24" custScaleX="110245">
        <dgm:presLayoutVars>
          <dgm:chPref val="3"/>
        </dgm:presLayoutVars>
      </dgm:prSet>
      <dgm:spPr/>
    </dgm:pt>
    <dgm:pt modelId="{9D1CB341-A60D-4E59-B344-35FEF97E45FB}" type="pres">
      <dgm:prSet presAssocID="{E5E4DF14-131F-4482-8CB3-2C6A7E190F6A}" presName="rootConnector" presStyleLbl="node4" presStyleIdx="1" presStyleCnt="24"/>
      <dgm:spPr/>
    </dgm:pt>
    <dgm:pt modelId="{F64C1BC2-7D71-4C48-82D4-29B1DBC29E97}" type="pres">
      <dgm:prSet presAssocID="{E5E4DF14-131F-4482-8CB3-2C6A7E190F6A}" presName="hierChild4" presStyleCnt="0"/>
      <dgm:spPr/>
    </dgm:pt>
    <dgm:pt modelId="{C7A540C9-8F89-4B66-AE87-E210EDB4109A}" type="pres">
      <dgm:prSet presAssocID="{E5E4DF14-131F-4482-8CB3-2C6A7E190F6A}" presName="hierChild5" presStyleCnt="0"/>
      <dgm:spPr/>
    </dgm:pt>
    <dgm:pt modelId="{F34322D1-3200-4247-A14A-6DC039C5176C}" type="pres">
      <dgm:prSet presAssocID="{2DF2B674-1AF4-4CC4-A930-1692AC6122DD}" presName="Name50" presStyleLbl="parChTrans1D4" presStyleIdx="2" presStyleCnt="24"/>
      <dgm:spPr/>
    </dgm:pt>
    <dgm:pt modelId="{1B6E2E2E-3862-4BC5-A40F-8147FC34CF45}" type="pres">
      <dgm:prSet presAssocID="{D60D124F-2481-4936-BF26-D5A280BDBF18}" presName="hierRoot2" presStyleCnt="0">
        <dgm:presLayoutVars>
          <dgm:hierBranch/>
        </dgm:presLayoutVars>
      </dgm:prSet>
      <dgm:spPr/>
    </dgm:pt>
    <dgm:pt modelId="{B8B19AF8-FEAB-43EB-83EC-DB9998CA89C7}" type="pres">
      <dgm:prSet presAssocID="{D60D124F-2481-4936-BF26-D5A280BDBF18}" presName="rootComposite" presStyleCnt="0"/>
      <dgm:spPr/>
    </dgm:pt>
    <dgm:pt modelId="{B18B52B3-6E56-44CC-987A-A157420118B2}" type="pres">
      <dgm:prSet presAssocID="{D60D124F-2481-4936-BF26-D5A280BDBF18}" presName="rootText" presStyleLbl="node4" presStyleIdx="2" presStyleCnt="24" custScaleX="110245">
        <dgm:presLayoutVars>
          <dgm:chPref val="3"/>
        </dgm:presLayoutVars>
      </dgm:prSet>
      <dgm:spPr/>
    </dgm:pt>
    <dgm:pt modelId="{504BDC87-0756-4A23-9FD3-02B37E0BDBF0}" type="pres">
      <dgm:prSet presAssocID="{D60D124F-2481-4936-BF26-D5A280BDBF18}" presName="rootConnector" presStyleLbl="node4" presStyleIdx="2" presStyleCnt="24"/>
      <dgm:spPr/>
    </dgm:pt>
    <dgm:pt modelId="{62197724-8D7F-476D-B1A0-32CA7487DBDB}" type="pres">
      <dgm:prSet presAssocID="{D60D124F-2481-4936-BF26-D5A280BDBF18}" presName="hierChild4" presStyleCnt="0"/>
      <dgm:spPr/>
    </dgm:pt>
    <dgm:pt modelId="{F64C1CC2-D233-4BD4-B726-71E5A0FED94C}" type="pres">
      <dgm:prSet presAssocID="{D60D124F-2481-4936-BF26-D5A280BDBF18}" presName="hierChild5" presStyleCnt="0"/>
      <dgm:spPr/>
    </dgm:pt>
    <dgm:pt modelId="{45888DEB-6D7A-4834-B601-9BC58F1D4556}" type="pres">
      <dgm:prSet presAssocID="{FF7329EF-4BA9-4854-A177-5EDAADA6A348}" presName="hierChild5" presStyleCnt="0"/>
      <dgm:spPr/>
    </dgm:pt>
    <dgm:pt modelId="{AF2622A5-F4ED-416B-B33E-76E52598B697}" type="pres">
      <dgm:prSet presAssocID="{05CC4A11-3C04-40D0-85EC-EA78242579CC}" presName="Name37" presStyleLbl="parChTrans1D4" presStyleIdx="3" presStyleCnt="24"/>
      <dgm:spPr/>
    </dgm:pt>
    <dgm:pt modelId="{C8F0872E-73B9-49D5-B09F-5236137E6588}" type="pres">
      <dgm:prSet presAssocID="{A90A9719-FED5-4197-A972-995329EAF79D}" presName="hierRoot2" presStyleCnt="0">
        <dgm:presLayoutVars>
          <dgm:hierBranch val="r"/>
        </dgm:presLayoutVars>
      </dgm:prSet>
      <dgm:spPr/>
    </dgm:pt>
    <dgm:pt modelId="{43F9846F-38EF-4ACB-A35B-46E02C8B0868}" type="pres">
      <dgm:prSet presAssocID="{A90A9719-FED5-4197-A972-995329EAF79D}" presName="rootComposite" presStyleCnt="0"/>
      <dgm:spPr/>
    </dgm:pt>
    <dgm:pt modelId="{AB04DC5A-BFD6-4725-8530-EBE210DEEA89}" type="pres">
      <dgm:prSet presAssocID="{A90A9719-FED5-4197-A972-995329EAF79D}" presName="rootText" presStyleLbl="node4" presStyleIdx="3" presStyleCnt="24" custScaleX="130897">
        <dgm:presLayoutVars>
          <dgm:chPref val="3"/>
        </dgm:presLayoutVars>
      </dgm:prSet>
      <dgm:spPr/>
    </dgm:pt>
    <dgm:pt modelId="{2F376E12-ACA4-4E25-8E35-298165A8EDE6}" type="pres">
      <dgm:prSet presAssocID="{A90A9719-FED5-4197-A972-995329EAF79D}" presName="rootConnector" presStyleLbl="node4" presStyleIdx="3" presStyleCnt="24"/>
      <dgm:spPr/>
    </dgm:pt>
    <dgm:pt modelId="{1FD645CE-A69B-462D-83BF-B7175D82C1E2}" type="pres">
      <dgm:prSet presAssocID="{A90A9719-FED5-4197-A972-995329EAF79D}" presName="hierChild4" presStyleCnt="0"/>
      <dgm:spPr/>
    </dgm:pt>
    <dgm:pt modelId="{702298DD-2EEE-4ABC-9DD4-A9FC27314482}" type="pres">
      <dgm:prSet presAssocID="{6D8418F2-8A23-4B36-9749-B8383E7474AA}" presName="Name50" presStyleLbl="parChTrans1D4" presStyleIdx="4" presStyleCnt="24"/>
      <dgm:spPr/>
    </dgm:pt>
    <dgm:pt modelId="{575A83F6-3AE1-4A87-AD0B-C44D5BCB45A2}" type="pres">
      <dgm:prSet presAssocID="{F50B822F-F512-4A32-BF5E-92AA8B5F5A73}" presName="hierRoot2" presStyleCnt="0">
        <dgm:presLayoutVars>
          <dgm:hierBranch val="init"/>
        </dgm:presLayoutVars>
      </dgm:prSet>
      <dgm:spPr/>
    </dgm:pt>
    <dgm:pt modelId="{15653DA5-C45E-44BE-B765-06F25A2B3CB8}" type="pres">
      <dgm:prSet presAssocID="{F50B822F-F512-4A32-BF5E-92AA8B5F5A73}" presName="rootComposite" presStyleCnt="0"/>
      <dgm:spPr/>
    </dgm:pt>
    <dgm:pt modelId="{7B2A4DAE-B83D-4AEF-828B-2DC0CBEDB813}" type="pres">
      <dgm:prSet presAssocID="{F50B822F-F512-4A32-BF5E-92AA8B5F5A73}" presName="rootText" presStyleLbl="node4" presStyleIdx="4" presStyleCnt="24" custScaleX="110245">
        <dgm:presLayoutVars>
          <dgm:chPref val="3"/>
        </dgm:presLayoutVars>
      </dgm:prSet>
      <dgm:spPr/>
    </dgm:pt>
    <dgm:pt modelId="{43C3304C-8D17-4FEE-BF8D-9F8DC21C3A01}" type="pres">
      <dgm:prSet presAssocID="{F50B822F-F512-4A32-BF5E-92AA8B5F5A73}" presName="rootConnector" presStyleLbl="node4" presStyleIdx="4" presStyleCnt="24"/>
      <dgm:spPr/>
    </dgm:pt>
    <dgm:pt modelId="{ABD44C2D-46E6-4907-A057-FC8243A88153}" type="pres">
      <dgm:prSet presAssocID="{F50B822F-F512-4A32-BF5E-92AA8B5F5A73}" presName="hierChild4" presStyleCnt="0"/>
      <dgm:spPr/>
    </dgm:pt>
    <dgm:pt modelId="{D6041325-9A94-4174-A1D6-DF3F959EBE2F}" type="pres">
      <dgm:prSet presAssocID="{F50B822F-F512-4A32-BF5E-92AA8B5F5A73}" presName="hierChild5" presStyleCnt="0"/>
      <dgm:spPr/>
    </dgm:pt>
    <dgm:pt modelId="{AEED91CD-2C19-47D4-8162-5E28ED61F2CA}" type="pres">
      <dgm:prSet presAssocID="{E8C4B818-002C-46BE-963F-C263AFB00452}" presName="Name50" presStyleLbl="parChTrans1D4" presStyleIdx="5" presStyleCnt="24"/>
      <dgm:spPr/>
    </dgm:pt>
    <dgm:pt modelId="{9E53B173-6919-4DA1-BED0-6838A9F44E77}" type="pres">
      <dgm:prSet presAssocID="{99EAFC08-8895-4036-8814-3CF5C2AF2784}" presName="hierRoot2" presStyleCnt="0">
        <dgm:presLayoutVars>
          <dgm:hierBranch val="hang"/>
        </dgm:presLayoutVars>
      </dgm:prSet>
      <dgm:spPr/>
    </dgm:pt>
    <dgm:pt modelId="{FB63039E-C8EC-4987-AC42-C55794F3EFBE}" type="pres">
      <dgm:prSet presAssocID="{99EAFC08-8895-4036-8814-3CF5C2AF2784}" presName="rootComposite" presStyleCnt="0"/>
      <dgm:spPr/>
    </dgm:pt>
    <dgm:pt modelId="{22FA665B-775A-42C4-AB33-0364117B0CBD}" type="pres">
      <dgm:prSet presAssocID="{99EAFC08-8895-4036-8814-3CF5C2AF2784}" presName="rootText" presStyleLbl="node4" presStyleIdx="5" presStyleCnt="24" custScaleX="110245">
        <dgm:presLayoutVars>
          <dgm:chPref val="3"/>
        </dgm:presLayoutVars>
      </dgm:prSet>
      <dgm:spPr/>
    </dgm:pt>
    <dgm:pt modelId="{E082CCA4-A90B-45F9-A526-895AF07BD47C}" type="pres">
      <dgm:prSet presAssocID="{99EAFC08-8895-4036-8814-3CF5C2AF2784}" presName="rootConnector" presStyleLbl="node4" presStyleIdx="5" presStyleCnt="24"/>
      <dgm:spPr/>
    </dgm:pt>
    <dgm:pt modelId="{1BF3B32F-3BCC-4887-A9E5-EF53BC73AC60}" type="pres">
      <dgm:prSet presAssocID="{99EAFC08-8895-4036-8814-3CF5C2AF2784}" presName="hierChild4" presStyleCnt="0"/>
      <dgm:spPr/>
    </dgm:pt>
    <dgm:pt modelId="{3ECD36B9-D5CE-43F7-B8B5-3D27DF228F14}" type="pres">
      <dgm:prSet presAssocID="{99EAFC08-8895-4036-8814-3CF5C2AF2784}" presName="hierChild5" presStyleCnt="0"/>
      <dgm:spPr/>
    </dgm:pt>
    <dgm:pt modelId="{02A4B06F-D551-453B-8D9C-54FD114C30BC}" type="pres">
      <dgm:prSet presAssocID="{A90A9719-FED5-4197-A972-995329EAF79D}" presName="hierChild5" presStyleCnt="0"/>
      <dgm:spPr/>
    </dgm:pt>
    <dgm:pt modelId="{EBA808F4-D2A8-4DEA-A240-66185085F009}" type="pres">
      <dgm:prSet presAssocID="{0611F6DB-CBBC-4DBF-9798-786F8E829744}" presName="hierChild5" presStyleCnt="0"/>
      <dgm:spPr/>
    </dgm:pt>
    <dgm:pt modelId="{9FC29ADB-BDAB-41CD-92DC-A99925FB3DA7}" type="pres">
      <dgm:prSet presAssocID="{EDFE87AB-7538-4963-BC8B-54CB50C8A538}" presName="Name37" presStyleLbl="parChTrans1D3" presStyleIdx="1" presStyleCnt="4"/>
      <dgm:spPr/>
    </dgm:pt>
    <dgm:pt modelId="{FA0AAD8F-3EC4-462E-90D1-EA89804B4EF5}" type="pres">
      <dgm:prSet presAssocID="{43546DA4-DC9C-401E-9DC9-56F6F10932F8}" presName="hierRoot2" presStyleCnt="0">
        <dgm:presLayoutVars>
          <dgm:hierBranch val="init"/>
        </dgm:presLayoutVars>
      </dgm:prSet>
      <dgm:spPr/>
    </dgm:pt>
    <dgm:pt modelId="{64CDEC4D-B37C-478D-A320-EA54D589D3DA}" type="pres">
      <dgm:prSet presAssocID="{43546DA4-DC9C-401E-9DC9-56F6F10932F8}" presName="rootComposite" presStyleCnt="0"/>
      <dgm:spPr/>
    </dgm:pt>
    <dgm:pt modelId="{9A701A41-6262-4D86-A9A5-B2499DE701C9}" type="pres">
      <dgm:prSet presAssocID="{43546DA4-DC9C-401E-9DC9-56F6F10932F8}" presName="rootText" presStyleLbl="node3" presStyleIdx="1" presStyleCnt="4" custScaleX="118517">
        <dgm:presLayoutVars>
          <dgm:chPref val="3"/>
        </dgm:presLayoutVars>
      </dgm:prSet>
      <dgm:spPr/>
    </dgm:pt>
    <dgm:pt modelId="{976BE8E6-5725-4079-895B-DB7214A63C2B}" type="pres">
      <dgm:prSet presAssocID="{43546DA4-DC9C-401E-9DC9-56F6F10932F8}" presName="rootConnector" presStyleLbl="node3" presStyleIdx="1" presStyleCnt="4"/>
      <dgm:spPr/>
    </dgm:pt>
    <dgm:pt modelId="{6E5FFA54-D45C-4A5F-9398-263C934689E7}" type="pres">
      <dgm:prSet presAssocID="{43546DA4-DC9C-401E-9DC9-56F6F10932F8}" presName="hierChild4" presStyleCnt="0"/>
      <dgm:spPr/>
    </dgm:pt>
    <dgm:pt modelId="{C1195AC1-75FA-438D-ADFE-55359EB1DA02}" type="pres">
      <dgm:prSet presAssocID="{1D4CDF1E-B37A-4AFC-833C-29992B049CF3}" presName="Name37" presStyleLbl="parChTrans1D4" presStyleIdx="6" presStyleCnt="24"/>
      <dgm:spPr/>
    </dgm:pt>
    <dgm:pt modelId="{0245B34E-68E4-4027-80F8-BBE62A168009}" type="pres">
      <dgm:prSet presAssocID="{D255A21D-8DC2-48E2-92F6-D7E9632AA7F9}" presName="hierRoot2" presStyleCnt="0">
        <dgm:presLayoutVars>
          <dgm:hierBranch val="r"/>
        </dgm:presLayoutVars>
      </dgm:prSet>
      <dgm:spPr/>
    </dgm:pt>
    <dgm:pt modelId="{2E83271A-C391-4941-9002-0513B0F8B009}" type="pres">
      <dgm:prSet presAssocID="{D255A21D-8DC2-48E2-92F6-D7E9632AA7F9}" presName="rootComposite" presStyleCnt="0"/>
      <dgm:spPr/>
    </dgm:pt>
    <dgm:pt modelId="{82154542-73CE-4984-B6E5-D5D7122AD261}" type="pres">
      <dgm:prSet presAssocID="{D255A21D-8DC2-48E2-92F6-D7E9632AA7F9}" presName="rootText" presStyleLbl="node4" presStyleIdx="6" presStyleCnt="24">
        <dgm:presLayoutVars>
          <dgm:chPref val="3"/>
        </dgm:presLayoutVars>
      </dgm:prSet>
      <dgm:spPr/>
    </dgm:pt>
    <dgm:pt modelId="{FAC0F7BA-FCD7-4210-8178-6B577635F48E}" type="pres">
      <dgm:prSet presAssocID="{D255A21D-8DC2-48E2-92F6-D7E9632AA7F9}" presName="rootConnector" presStyleLbl="node4" presStyleIdx="6" presStyleCnt="24"/>
      <dgm:spPr/>
    </dgm:pt>
    <dgm:pt modelId="{A79E44D6-D438-479A-ACAB-81B8E5300032}" type="pres">
      <dgm:prSet presAssocID="{D255A21D-8DC2-48E2-92F6-D7E9632AA7F9}" presName="hierChild4" presStyleCnt="0"/>
      <dgm:spPr/>
    </dgm:pt>
    <dgm:pt modelId="{0756D7C1-7A58-4A87-B66A-F4957C998DFB}" type="pres">
      <dgm:prSet presAssocID="{9AFAE261-8776-4D9F-8617-667E263706D8}" presName="Name50" presStyleLbl="parChTrans1D4" presStyleIdx="7" presStyleCnt="24"/>
      <dgm:spPr/>
    </dgm:pt>
    <dgm:pt modelId="{F3BF3061-B0EB-4CA6-9F34-8ABD4520E5E4}" type="pres">
      <dgm:prSet presAssocID="{F7E39EB6-D3A2-49CF-B7C6-A0798827306F}" presName="hierRoot2" presStyleCnt="0">
        <dgm:presLayoutVars>
          <dgm:hierBranch val="hang"/>
        </dgm:presLayoutVars>
      </dgm:prSet>
      <dgm:spPr/>
    </dgm:pt>
    <dgm:pt modelId="{5BD7222E-639E-4D65-BFBF-6665553F86EB}" type="pres">
      <dgm:prSet presAssocID="{F7E39EB6-D3A2-49CF-B7C6-A0798827306F}" presName="rootComposite" presStyleCnt="0"/>
      <dgm:spPr/>
    </dgm:pt>
    <dgm:pt modelId="{833C478F-7BA1-4D86-89E1-82C46B6F3075}" type="pres">
      <dgm:prSet presAssocID="{F7E39EB6-D3A2-49CF-B7C6-A0798827306F}" presName="rootText" presStyleLbl="node4" presStyleIdx="7" presStyleCnt="24" custScaleX="110245">
        <dgm:presLayoutVars>
          <dgm:chPref val="3"/>
        </dgm:presLayoutVars>
      </dgm:prSet>
      <dgm:spPr/>
    </dgm:pt>
    <dgm:pt modelId="{965D6430-B168-443D-85DE-F69FE37E7DB2}" type="pres">
      <dgm:prSet presAssocID="{F7E39EB6-D3A2-49CF-B7C6-A0798827306F}" presName="rootConnector" presStyleLbl="node4" presStyleIdx="7" presStyleCnt="24"/>
      <dgm:spPr/>
    </dgm:pt>
    <dgm:pt modelId="{A16BFF50-9069-42BD-B8C2-F66CAAE7E36A}" type="pres">
      <dgm:prSet presAssocID="{F7E39EB6-D3A2-49CF-B7C6-A0798827306F}" presName="hierChild4" presStyleCnt="0"/>
      <dgm:spPr/>
    </dgm:pt>
    <dgm:pt modelId="{3D14575C-0782-49EB-BB44-3D892CEAD527}" type="pres">
      <dgm:prSet presAssocID="{F7E39EB6-D3A2-49CF-B7C6-A0798827306F}" presName="hierChild5" presStyleCnt="0"/>
      <dgm:spPr/>
    </dgm:pt>
    <dgm:pt modelId="{6922B04E-5466-45E0-966A-55292610EF56}" type="pres">
      <dgm:prSet presAssocID="{ED1DCF3E-28F4-4782-B2DA-FC4C33052079}" presName="Name50" presStyleLbl="parChTrans1D4" presStyleIdx="8" presStyleCnt="24"/>
      <dgm:spPr/>
    </dgm:pt>
    <dgm:pt modelId="{DB79B86B-E3C7-4336-825C-D4654542A4E8}" type="pres">
      <dgm:prSet presAssocID="{6DA31A2B-43CE-4440-B25B-9B622E396FC0}" presName="hierRoot2" presStyleCnt="0">
        <dgm:presLayoutVars>
          <dgm:hierBranch val="init"/>
        </dgm:presLayoutVars>
      </dgm:prSet>
      <dgm:spPr/>
    </dgm:pt>
    <dgm:pt modelId="{E346162E-66AF-4D25-B236-BA592C2AE96A}" type="pres">
      <dgm:prSet presAssocID="{6DA31A2B-43CE-4440-B25B-9B622E396FC0}" presName="rootComposite" presStyleCnt="0"/>
      <dgm:spPr/>
    </dgm:pt>
    <dgm:pt modelId="{59B902DA-9962-47E6-9196-E1E999594581}" type="pres">
      <dgm:prSet presAssocID="{6DA31A2B-43CE-4440-B25B-9B622E396FC0}" presName="rootText" presStyleLbl="node4" presStyleIdx="8" presStyleCnt="24" custScaleX="110245">
        <dgm:presLayoutVars>
          <dgm:chPref val="3"/>
        </dgm:presLayoutVars>
      </dgm:prSet>
      <dgm:spPr/>
    </dgm:pt>
    <dgm:pt modelId="{10031C96-A49B-4066-A5BB-11A126B4F393}" type="pres">
      <dgm:prSet presAssocID="{6DA31A2B-43CE-4440-B25B-9B622E396FC0}" presName="rootConnector" presStyleLbl="node4" presStyleIdx="8" presStyleCnt="24"/>
      <dgm:spPr/>
    </dgm:pt>
    <dgm:pt modelId="{C21F39DF-76AE-4A52-BAA5-E326253F48B3}" type="pres">
      <dgm:prSet presAssocID="{6DA31A2B-43CE-4440-B25B-9B622E396FC0}" presName="hierChild4" presStyleCnt="0"/>
      <dgm:spPr/>
    </dgm:pt>
    <dgm:pt modelId="{EDF3833D-98EA-4B10-8A7B-73DBD9DB9EB5}" type="pres">
      <dgm:prSet presAssocID="{6DA31A2B-43CE-4440-B25B-9B622E396FC0}" presName="hierChild5" presStyleCnt="0"/>
      <dgm:spPr/>
    </dgm:pt>
    <dgm:pt modelId="{25AD43A6-9BF1-4D38-92F0-EA5DC0CF5BC0}" type="pres">
      <dgm:prSet presAssocID="{D255A21D-8DC2-48E2-92F6-D7E9632AA7F9}" presName="hierChild5" presStyleCnt="0"/>
      <dgm:spPr/>
    </dgm:pt>
    <dgm:pt modelId="{48491A05-8DB0-449F-A5E6-A2F41826C176}" type="pres">
      <dgm:prSet presAssocID="{02FB3AD0-3359-424A-B6B6-ACB1D1465BED}" presName="Name37" presStyleLbl="parChTrans1D4" presStyleIdx="9" presStyleCnt="24"/>
      <dgm:spPr/>
    </dgm:pt>
    <dgm:pt modelId="{F5D675B1-04FF-4CA7-A846-B127F2BE717A}" type="pres">
      <dgm:prSet presAssocID="{166C34F5-77DA-4ED4-A6E0-DDCC91ED1D32}" presName="hierRoot2" presStyleCnt="0">
        <dgm:presLayoutVars>
          <dgm:hierBranch val="r"/>
        </dgm:presLayoutVars>
      </dgm:prSet>
      <dgm:spPr/>
    </dgm:pt>
    <dgm:pt modelId="{E0B9A813-62D6-42BA-8849-779320E36DD6}" type="pres">
      <dgm:prSet presAssocID="{166C34F5-77DA-4ED4-A6E0-DDCC91ED1D32}" presName="rootComposite" presStyleCnt="0"/>
      <dgm:spPr/>
    </dgm:pt>
    <dgm:pt modelId="{B545041C-54EE-4E1A-89BE-11EE2D9A64E0}" type="pres">
      <dgm:prSet presAssocID="{166C34F5-77DA-4ED4-A6E0-DDCC91ED1D32}" presName="rootText" presStyleLbl="node4" presStyleIdx="9" presStyleCnt="24" custScaleX="130897">
        <dgm:presLayoutVars>
          <dgm:chPref val="3"/>
        </dgm:presLayoutVars>
      </dgm:prSet>
      <dgm:spPr/>
    </dgm:pt>
    <dgm:pt modelId="{9D02D067-367A-4EFD-8569-AD82AEC1A751}" type="pres">
      <dgm:prSet presAssocID="{166C34F5-77DA-4ED4-A6E0-DDCC91ED1D32}" presName="rootConnector" presStyleLbl="node4" presStyleIdx="9" presStyleCnt="24"/>
      <dgm:spPr/>
    </dgm:pt>
    <dgm:pt modelId="{7FE5AF47-BE7B-4203-95A6-8AD13E4FEAC3}" type="pres">
      <dgm:prSet presAssocID="{166C34F5-77DA-4ED4-A6E0-DDCC91ED1D32}" presName="hierChild4" presStyleCnt="0"/>
      <dgm:spPr/>
    </dgm:pt>
    <dgm:pt modelId="{6EBDF31E-FDB6-4FBF-A01D-CE349E9E7AB8}" type="pres">
      <dgm:prSet presAssocID="{C50C8D51-92A4-4636-BBEA-209F16B455F8}" presName="Name50" presStyleLbl="parChTrans1D4" presStyleIdx="10" presStyleCnt="24"/>
      <dgm:spPr/>
    </dgm:pt>
    <dgm:pt modelId="{9582521B-C494-496B-9766-1B57FF94E0F7}" type="pres">
      <dgm:prSet presAssocID="{B03BFC92-C946-48DF-B7B5-C295633B3BD6}" presName="hierRoot2" presStyleCnt="0">
        <dgm:presLayoutVars>
          <dgm:hierBranch val="init"/>
        </dgm:presLayoutVars>
      </dgm:prSet>
      <dgm:spPr/>
    </dgm:pt>
    <dgm:pt modelId="{B0CD2166-CBF5-4518-999A-524CDBCBDDA1}" type="pres">
      <dgm:prSet presAssocID="{B03BFC92-C946-48DF-B7B5-C295633B3BD6}" presName="rootComposite" presStyleCnt="0"/>
      <dgm:spPr/>
    </dgm:pt>
    <dgm:pt modelId="{AC0D8BDE-BEB6-40CA-B22B-02501EB7270E}" type="pres">
      <dgm:prSet presAssocID="{B03BFC92-C946-48DF-B7B5-C295633B3BD6}" presName="rootText" presStyleLbl="node4" presStyleIdx="10" presStyleCnt="24" custScaleX="110245">
        <dgm:presLayoutVars>
          <dgm:chPref val="3"/>
        </dgm:presLayoutVars>
      </dgm:prSet>
      <dgm:spPr/>
    </dgm:pt>
    <dgm:pt modelId="{F8342C23-EEAA-486D-AAF7-2485EB7B9D92}" type="pres">
      <dgm:prSet presAssocID="{B03BFC92-C946-48DF-B7B5-C295633B3BD6}" presName="rootConnector" presStyleLbl="node4" presStyleIdx="10" presStyleCnt="24"/>
      <dgm:spPr/>
    </dgm:pt>
    <dgm:pt modelId="{BC4C4517-2708-4038-A47F-FAE1D4603D31}" type="pres">
      <dgm:prSet presAssocID="{B03BFC92-C946-48DF-B7B5-C295633B3BD6}" presName="hierChild4" presStyleCnt="0"/>
      <dgm:spPr/>
    </dgm:pt>
    <dgm:pt modelId="{A4E73A4A-C7C1-4505-BE86-AA314C51F70C}" type="pres">
      <dgm:prSet presAssocID="{B03BFC92-C946-48DF-B7B5-C295633B3BD6}" presName="hierChild5" presStyleCnt="0"/>
      <dgm:spPr/>
    </dgm:pt>
    <dgm:pt modelId="{D3BDBC9A-FFE2-42BA-8A5E-CC51F2F2616F}" type="pres">
      <dgm:prSet presAssocID="{433DEE40-3BF2-4850-A035-7B548A917423}" presName="Name50" presStyleLbl="parChTrans1D4" presStyleIdx="11" presStyleCnt="24"/>
      <dgm:spPr/>
    </dgm:pt>
    <dgm:pt modelId="{38B406A2-3F76-4243-9A07-E076E0A7C737}" type="pres">
      <dgm:prSet presAssocID="{D08BBDEF-7A67-465E-9978-06528842ABAD}" presName="hierRoot2" presStyleCnt="0">
        <dgm:presLayoutVars>
          <dgm:hierBranch val="init"/>
        </dgm:presLayoutVars>
      </dgm:prSet>
      <dgm:spPr/>
    </dgm:pt>
    <dgm:pt modelId="{5B782C82-4E2F-434E-8536-C93116E6A943}" type="pres">
      <dgm:prSet presAssocID="{D08BBDEF-7A67-465E-9978-06528842ABAD}" presName="rootComposite" presStyleCnt="0"/>
      <dgm:spPr/>
    </dgm:pt>
    <dgm:pt modelId="{3264E26C-8F29-4EAF-8E9F-139E02EA7F87}" type="pres">
      <dgm:prSet presAssocID="{D08BBDEF-7A67-465E-9978-06528842ABAD}" presName="rootText" presStyleLbl="node4" presStyleIdx="11" presStyleCnt="24" custScaleX="110245">
        <dgm:presLayoutVars>
          <dgm:chPref val="3"/>
        </dgm:presLayoutVars>
      </dgm:prSet>
      <dgm:spPr/>
    </dgm:pt>
    <dgm:pt modelId="{44F5DA9A-4843-4909-9077-FFA2B11EE0A5}" type="pres">
      <dgm:prSet presAssocID="{D08BBDEF-7A67-465E-9978-06528842ABAD}" presName="rootConnector" presStyleLbl="node4" presStyleIdx="11" presStyleCnt="24"/>
      <dgm:spPr/>
    </dgm:pt>
    <dgm:pt modelId="{410693A7-1F51-498A-9677-B65EA54A6870}" type="pres">
      <dgm:prSet presAssocID="{D08BBDEF-7A67-465E-9978-06528842ABAD}" presName="hierChild4" presStyleCnt="0"/>
      <dgm:spPr/>
    </dgm:pt>
    <dgm:pt modelId="{526F466C-EA33-4AF9-8438-F65A255CBA2F}" type="pres">
      <dgm:prSet presAssocID="{D08BBDEF-7A67-465E-9978-06528842ABAD}" presName="hierChild5" presStyleCnt="0"/>
      <dgm:spPr/>
    </dgm:pt>
    <dgm:pt modelId="{9FCD2050-CFBB-4F13-91AE-2FB64F1057C4}" type="pres">
      <dgm:prSet presAssocID="{166C34F5-77DA-4ED4-A6E0-DDCC91ED1D32}" presName="hierChild5" presStyleCnt="0"/>
      <dgm:spPr/>
    </dgm:pt>
    <dgm:pt modelId="{2EDFC171-21DA-4123-A063-B599E309B241}" type="pres">
      <dgm:prSet presAssocID="{43546DA4-DC9C-401E-9DC9-56F6F10932F8}" presName="hierChild5" presStyleCnt="0"/>
      <dgm:spPr/>
    </dgm:pt>
    <dgm:pt modelId="{20ABEE80-2D94-4920-984E-E93568F6265B}" type="pres">
      <dgm:prSet presAssocID="{1699B07F-A74D-475E-8715-DF9456CCB01B}" presName="hierChild5" presStyleCnt="0"/>
      <dgm:spPr/>
    </dgm:pt>
    <dgm:pt modelId="{363F133D-95F9-4D60-839F-73237918FAA0}" type="pres">
      <dgm:prSet presAssocID="{682179D5-5D61-4C86-A8A8-C67850D6C694}" presName="Name37" presStyleLbl="parChTrans1D2" presStyleIdx="1" presStyleCnt="2"/>
      <dgm:spPr/>
    </dgm:pt>
    <dgm:pt modelId="{7A255568-0E6A-4608-894E-ABE6C247437C}" type="pres">
      <dgm:prSet presAssocID="{7721BAE5-82B4-4602-BDEE-D10F5DA2014E}" presName="hierRoot2" presStyleCnt="0">
        <dgm:presLayoutVars>
          <dgm:hierBranch val="init"/>
        </dgm:presLayoutVars>
      </dgm:prSet>
      <dgm:spPr/>
    </dgm:pt>
    <dgm:pt modelId="{B23DCB6F-D85B-4FFE-8907-6BC64562896A}" type="pres">
      <dgm:prSet presAssocID="{7721BAE5-82B4-4602-BDEE-D10F5DA2014E}" presName="rootComposite" presStyleCnt="0"/>
      <dgm:spPr/>
    </dgm:pt>
    <dgm:pt modelId="{D6AD1CF2-5FEE-421A-8E33-501D8BBA68D4}" type="pres">
      <dgm:prSet presAssocID="{7721BAE5-82B4-4602-BDEE-D10F5DA2014E}" presName="rootText" presStyleLbl="node2" presStyleIdx="1" presStyleCnt="2" custScaleX="148147">
        <dgm:presLayoutVars>
          <dgm:chPref val="3"/>
        </dgm:presLayoutVars>
      </dgm:prSet>
      <dgm:spPr/>
    </dgm:pt>
    <dgm:pt modelId="{5C7A2C60-D4C3-4DE2-83F3-4F0490A8C172}" type="pres">
      <dgm:prSet presAssocID="{7721BAE5-82B4-4602-BDEE-D10F5DA2014E}" presName="rootConnector" presStyleLbl="node2" presStyleIdx="1" presStyleCnt="2"/>
      <dgm:spPr/>
    </dgm:pt>
    <dgm:pt modelId="{B9688FFC-574A-4D70-97F7-14E9377AFF6A}" type="pres">
      <dgm:prSet presAssocID="{7721BAE5-82B4-4602-BDEE-D10F5DA2014E}" presName="hierChild4" presStyleCnt="0"/>
      <dgm:spPr/>
    </dgm:pt>
    <dgm:pt modelId="{F1727B2B-8E2F-4B6C-A6D1-1910FD72638A}" type="pres">
      <dgm:prSet presAssocID="{7A868F9E-9288-4790-ABC0-7B026B966CCD}" presName="Name37" presStyleLbl="parChTrans1D3" presStyleIdx="2" presStyleCnt="4"/>
      <dgm:spPr/>
    </dgm:pt>
    <dgm:pt modelId="{0BC7B11E-E29B-405D-8B30-F0328AB5492F}" type="pres">
      <dgm:prSet presAssocID="{74FDBC98-BA7F-4E62-B2AA-D2675E4D3C1F}" presName="hierRoot2" presStyleCnt="0">
        <dgm:presLayoutVars>
          <dgm:hierBranch val="init"/>
        </dgm:presLayoutVars>
      </dgm:prSet>
      <dgm:spPr/>
    </dgm:pt>
    <dgm:pt modelId="{CFB14337-721D-4570-AE6A-7D98F2F166DF}" type="pres">
      <dgm:prSet presAssocID="{74FDBC98-BA7F-4E62-B2AA-D2675E4D3C1F}" presName="rootComposite" presStyleCnt="0"/>
      <dgm:spPr/>
    </dgm:pt>
    <dgm:pt modelId="{7F5453DB-62F8-4E99-994E-B8447DBD845E}" type="pres">
      <dgm:prSet presAssocID="{74FDBC98-BA7F-4E62-B2AA-D2675E4D3C1F}" presName="rootText" presStyleLbl="node3" presStyleIdx="2" presStyleCnt="4" custScaleX="118517">
        <dgm:presLayoutVars>
          <dgm:chPref val="3"/>
        </dgm:presLayoutVars>
      </dgm:prSet>
      <dgm:spPr/>
    </dgm:pt>
    <dgm:pt modelId="{52156536-4535-404B-831C-818D87FC2B48}" type="pres">
      <dgm:prSet presAssocID="{74FDBC98-BA7F-4E62-B2AA-D2675E4D3C1F}" presName="rootConnector" presStyleLbl="node3" presStyleIdx="2" presStyleCnt="4"/>
      <dgm:spPr/>
    </dgm:pt>
    <dgm:pt modelId="{D479D466-70A5-4FD1-A68F-FD57AD977C5A}" type="pres">
      <dgm:prSet presAssocID="{74FDBC98-BA7F-4E62-B2AA-D2675E4D3C1F}" presName="hierChild4" presStyleCnt="0"/>
      <dgm:spPr/>
    </dgm:pt>
    <dgm:pt modelId="{2D9E1A87-4C69-4DEC-AFCB-16228AE1649E}" type="pres">
      <dgm:prSet presAssocID="{6E3F4111-27D9-4EBE-9AA8-1FB86095E899}" presName="Name37" presStyleLbl="parChTrans1D4" presStyleIdx="12" presStyleCnt="24"/>
      <dgm:spPr/>
    </dgm:pt>
    <dgm:pt modelId="{E5FE3EDD-A489-4C11-AFC5-B0062DB54421}" type="pres">
      <dgm:prSet presAssocID="{FBD1434A-BD0F-4605-A09A-0983859A84F2}" presName="hierRoot2" presStyleCnt="0">
        <dgm:presLayoutVars>
          <dgm:hierBranch val="r"/>
        </dgm:presLayoutVars>
      </dgm:prSet>
      <dgm:spPr/>
    </dgm:pt>
    <dgm:pt modelId="{4F916516-9EC6-49D5-9360-0724439BE9A4}" type="pres">
      <dgm:prSet presAssocID="{FBD1434A-BD0F-4605-A09A-0983859A84F2}" presName="rootComposite" presStyleCnt="0"/>
      <dgm:spPr/>
    </dgm:pt>
    <dgm:pt modelId="{5BCCE54C-E313-47AF-B028-003AEABD7E7C}" type="pres">
      <dgm:prSet presAssocID="{FBD1434A-BD0F-4605-A09A-0983859A84F2}" presName="rootText" presStyleLbl="node4" presStyleIdx="12" presStyleCnt="24">
        <dgm:presLayoutVars>
          <dgm:chPref val="3"/>
        </dgm:presLayoutVars>
      </dgm:prSet>
      <dgm:spPr/>
    </dgm:pt>
    <dgm:pt modelId="{DB147158-E790-480B-A815-E731053152F0}" type="pres">
      <dgm:prSet presAssocID="{FBD1434A-BD0F-4605-A09A-0983859A84F2}" presName="rootConnector" presStyleLbl="node4" presStyleIdx="12" presStyleCnt="24"/>
      <dgm:spPr/>
    </dgm:pt>
    <dgm:pt modelId="{21F6B7EC-DAE7-4CEB-8ADC-A81C6BF7B42E}" type="pres">
      <dgm:prSet presAssocID="{FBD1434A-BD0F-4605-A09A-0983859A84F2}" presName="hierChild4" presStyleCnt="0"/>
      <dgm:spPr/>
    </dgm:pt>
    <dgm:pt modelId="{8A4B55A1-F5CE-43EC-8AE2-016A68F4CF71}" type="pres">
      <dgm:prSet presAssocID="{F79F282D-1301-4B1F-80DF-5CB085D21EFC}" presName="Name50" presStyleLbl="parChTrans1D4" presStyleIdx="13" presStyleCnt="24"/>
      <dgm:spPr/>
    </dgm:pt>
    <dgm:pt modelId="{A4213A8D-8B20-414E-B132-AD4BE65C7282}" type="pres">
      <dgm:prSet presAssocID="{3E385F74-7DE8-4FB3-8689-2E11019815DC}" presName="hierRoot2" presStyleCnt="0">
        <dgm:presLayoutVars>
          <dgm:hierBranch val="init"/>
        </dgm:presLayoutVars>
      </dgm:prSet>
      <dgm:spPr/>
    </dgm:pt>
    <dgm:pt modelId="{24919958-9D09-4433-A4B5-968E64D89A3F}" type="pres">
      <dgm:prSet presAssocID="{3E385F74-7DE8-4FB3-8689-2E11019815DC}" presName="rootComposite" presStyleCnt="0"/>
      <dgm:spPr/>
    </dgm:pt>
    <dgm:pt modelId="{C812E61F-5E22-4ED4-872F-FCF5B226DFDD}" type="pres">
      <dgm:prSet presAssocID="{3E385F74-7DE8-4FB3-8689-2E11019815DC}" presName="rootText" presStyleLbl="node4" presStyleIdx="13" presStyleCnt="24" custScaleX="110245">
        <dgm:presLayoutVars>
          <dgm:chPref val="3"/>
        </dgm:presLayoutVars>
      </dgm:prSet>
      <dgm:spPr/>
    </dgm:pt>
    <dgm:pt modelId="{92602D4E-FEB5-4793-8F8F-1B4243FE5C5F}" type="pres">
      <dgm:prSet presAssocID="{3E385F74-7DE8-4FB3-8689-2E11019815DC}" presName="rootConnector" presStyleLbl="node4" presStyleIdx="13" presStyleCnt="24"/>
      <dgm:spPr/>
    </dgm:pt>
    <dgm:pt modelId="{AAFB2D4C-45E2-426C-A50E-2737392B305C}" type="pres">
      <dgm:prSet presAssocID="{3E385F74-7DE8-4FB3-8689-2E11019815DC}" presName="hierChild4" presStyleCnt="0"/>
      <dgm:spPr/>
    </dgm:pt>
    <dgm:pt modelId="{A15124EC-343D-4ACF-8B24-FA3D5E5D7CFD}" type="pres">
      <dgm:prSet presAssocID="{3E385F74-7DE8-4FB3-8689-2E11019815DC}" presName="hierChild5" presStyleCnt="0"/>
      <dgm:spPr/>
    </dgm:pt>
    <dgm:pt modelId="{CE2B3607-56AA-4493-8A0B-D10C4217C51D}" type="pres">
      <dgm:prSet presAssocID="{79C33C30-06C2-4A6A-9142-A5AB65DF8A9C}" presName="Name50" presStyleLbl="parChTrans1D4" presStyleIdx="14" presStyleCnt="24"/>
      <dgm:spPr/>
    </dgm:pt>
    <dgm:pt modelId="{9B0D065E-30BB-48F4-ADB4-6A673D060C83}" type="pres">
      <dgm:prSet presAssocID="{49B2F5EC-E955-4E09-AC7C-CCA1BEB2D9AF}" presName="hierRoot2" presStyleCnt="0">
        <dgm:presLayoutVars>
          <dgm:hierBranch val="init"/>
        </dgm:presLayoutVars>
      </dgm:prSet>
      <dgm:spPr/>
    </dgm:pt>
    <dgm:pt modelId="{BCF3BC3D-941E-4742-885A-6232B8461FA4}" type="pres">
      <dgm:prSet presAssocID="{49B2F5EC-E955-4E09-AC7C-CCA1BEB2D9AF}" presName="rootComposite" presStyleCnt="0"/>
      <dgm:spPr/>
    </dgm:pt>
    <dgm:pt modelId="{010A1A3D-2541-460F-BB17-E3E54322633E}" type="pres">
      <dgm:prSet presAssocID="{49B2F5EC-E955-4E09-AC7C-CCA1BEB2D9AF}" presName="rootText" presStyleLbl="node4" presStyleIdx="14" presStyleCnt="24" custScaleX="110245">
        <dgm:presLayoutVars>
          <dgm:chPref val="3"/>
        </dgm:presLayoutVars>
      </dgm:prSet>
      <dgm:spPr/>
    </dgm:pt>
    <dgm:pt modelId="{04A21FED-223E-4985-B5C4-C16334129010}" type="pres">
      <dgm:prSet presAssocID="{49B2F5EC-E955-4E09-AC7C-CCA1BEB2D9AF}" presName="rootConnector" presStyleLbl="node4" presStyleIdx="14" presStyleCnt="24"/>
      <dgm:spPr/>
    </dgm:pt>
    <dgm:pt modelId="{89C02873-A2EC-4D76-8DD2-5968696D79B5}" type="pres">
      <dgm:prSet presAssocID="{49B2F5EC-E955-4E09-AC7C-CCA1BEB2D9AF}" presName="hierChild4" presStyleCnt="0"/>
      <dgm:spPr/>
    </dgm:pt>
    <dgm:pt modelId="{9AC03474-BD45-4EF3-BEFF-6A44702E3D5B}" type="pres">
      <dgm:prSet presAssocID="{49B2F5EC-E955-4E09-AC7C-CCA1BEB2D9AF}" presName="hierChild5" presStyleCnt="0"/>
      <dgm:spPr/>
    </dgm:pt>
    <dgm:pt modelId="{C4BA2559-81CC-46FB-8B7B-46086D3268B8}" type="pres">
      <dgm:prSet presAssocID="{FBD1434A-BD0F-4605-A09A-0983859A84F2}" presName="hierChild5" presStyleCnt="0"/>
      <dgm:spPr/>
    </dgm:pt>
    <dgm:pt modelId="{D2005FED-D2A2-49C6-BED5-212A0D9E57B5}" type="pres">
      <dgm:prSet presAssocID="{5BC00989-B8AF-46D5-9687-B672C70FB622}" presName="Name37" presStyleLbl="parChTrans1D4" presStyleIdx="15" presStyleCnt="24"/>
      <dgm:spPr/>
    </dgm:pt>
    <dgm:pt modelId="{9D955D93-C888-472C-9219-BB2F28A9995D}" type="pres">
      <dgm:prSet presAssocID="{9DDA1B40-92E7-4C73-9420-50458A25D324}" presName="hierRoot2" presStyleCnt="0">
        <dgm:presLayoutVars>
          <dgm:hierBranch val="r"/>
        </dgm:presLayoutVars>
      </dgm:prSet>
      <dgm:spPr/>
    </dgm:pt>
    <dgm:pt modelId="{EC94B884-B752-4D2F-93F1-92988C213611}" type="pres">
      <dgm:prSet presAssocID="{9DDA1B40-92E7-4C73-9420-50458A25D324}" presName="rootComposite" presStyleCnt="0"/>
      <dgm:spPr/>
    </dgm:pt>
    <dgm:pt modelId="{CD1BF779-74AF-44BB-A2B9-AF4641BD6F97}" type="pres">
      <dgm:prSet presAssocID="{9DDA1B40-92E7-4C73-9420-50458A25D324}" presName="rootText" presStyleLbl="node4" presStyleIdx="15" presStyleCnt="24" custScaleX="130897">
        <dgm:presLayoutVars>
          <dgm:chPref val="3"/>
        </dgm:presLayoutVars>
      </dgm:prSet>
      <dgm:spPr/>
    </dgm:pt>
    <dgm:pt modelId="{84E6260B-CAC4-4D73-8A23-7B38A1107010}" type="pres">
      <dgm:prSet presAssocID="{9DDA1B40-92E7-4C73-9420-50458A25D324}" presName="rootConnector" presStyleLbl="node4" presStyleIdx="15" presStyleCnt="24"/>
      <dgm:spPr/>
    </dgm:pt>
    <dgm:pt modelId="{32EC5272-BE60-450F-BAC4-49D7172A284F}" type="pres">
      <dgm:prSet presAssocID="{9DDA1B40-92E7-4C73-9420-50458A25D324}" presName="hierChild4" presStyleCnt="0"/>
      <dgm:spPr/>
    </dgm:pt>
    <dgm:pt modelId="{0806120D-16FD-456D-8EE4-8F61ADE95F0C}" type="pres">
      <dgm:prSet presAssocID="{FF89D414-FDAC-4A99-8C8B-2735BC5009E6}" presName="Name50" presStyleLbl="parChTrans1D4" presStyleIdx="16" presStyleCnt="24"/>
      <dgm:spPr/>
    </dgm:pt>
    <dgm:pt modelId="{8E37CBE8-1312-458E-8296-0E40462EC7F0}" type="pres">
      <dgm:prSet presAssocID="{43C506C2-C5C4-464B-A7B3-7DB651840A71}" presName="hierRoot2" presStyleCnt="0">
        <dgm:presLayoutVars>
          <dgm:hierBranch val="init"/>
        </dgm:presLayoutVars>
      </dgm:prSet>
      <dgm:spPr/>
    </dgm:pt>
    <dgm:pt modelId="{601F35EC-C664-4C81-9B90-942E581CEEFF}" type="pres">
      <dgm:prSet presAssocID="{43C506C2-C5C4-464B-A7B3-7DB651840A71}" presName="rootComposite" presStyleCnt="0"/>
      <dgm:spPr/>
    </dgm:pt>
    <dgm:pt modelId="{B8EF61EB-4EBE-40A7-AB76-32757FAE3FAE}" type="pres">
      <dgm:prSet presAssocID="{43C506C2-C5C4-464B-A7B3-7DB651840A71}" presName="rootText" presStyleLbl="node4" presStyleIdx="16" presStyleCnt="24" custScaleX="110245">
        <dgm:presLayoutVars>
          <dgm:chPref val="3"/>
        </dgm:presLayoutVars>
      </dgm:prSet>
      <dgm:spPr/>
    </dgm:pt>
    <dgm:pt modelId="{9929451E-D2D9-4543-8949-2BE1E06BBF7F}" type="pres">
      <dgm:prSet presAssocID="{43C506C2-C5C4-464B-A7B3-7DB651840A71}" presName="rootConnector" presStyleLbl="node4" presStyleIdx="16" presStyleCnt="24"/>
      <dgm:spPr/>
    </dgm:pt>
    <dgm:pt modelId="{38982A9D-011D-44D4-B796-B516BE9039E1}" type="pres">
      <dgm:prSet presAssocID="{43C506C2-C5C4-464B-A7B3-7DB651840A71}" presName="hierChild4" presStyleCnt="0"/>
      <dgm:spPr/>
    </dgm:pt>
    <dgm:pt modelId="{52921C5F-631E-4D71-BA75-FCAFF3462A81}" type="pres">
      <dgm:prSet presAssocID="{43C506C2-C5C4-464B-A7B3-7DB651840A71}" presName="hierChild5" presStyleCnt="0"/>
      <dgm:spPr/>
    </dgm:pt>
    <dgm:pt modelId="{3992C940-9556-44E1-9604-227F3EBD1785}" type="pres">
      <dgm:prSet presAssocID="{C4E0632C-C7F8-4947-85F8-0E0755B6EA79}" presName="Name50" presStyleLbl="parChTrans1D4" presStyleIdx="17" presStyleCnt="24"/>
      <dgm:spPr/>
    </dgm:pt>
    <dgm:pt modelId="{41FBC245-DD19-4D6B-B1E1-5EA5944FB58B}" type="pres">
      <dgm:prSet presAssocID="{8973003A-3FBF-4DDE-9901-10809D479DA4}" presName="hierRoot2" presStyleCnt="0">
        <dgm:presLayoutVars>
          <dgm:hierBranch val="init"/>
        </dgm:presLayoutVars>
      </dgm:prSet>
      <dgm:spPr/>
    </dgm:pt>
    <dgm:pt modelId="{60034D32-0520-47D2-AF6A-86F88571A282}" type="pres">
      <dgm:prSet presAssocID="{8973003A-3FBF-4DDE-9901-10809D479DA4}" presName="rootComposite" presStyleCnt="0"/>
      <dgm:spPr/>
    </dgm:pt>
    <dgm:pt modelId="{37F93D0B-CEA4-4032-A299-0912A212B114}" type="pres">
      <dgm:prSet presAssocID="{8973003A-3FBF-4DDE-9901-10809D479DA4}" presName="rootText" presStyleLbl="node4" presStyleIdx="17" presStyleCnt="24" custScaleX="110245">
        <dgm:presLayoutVars>
          <dgm:chPref val="3"/>
        </dgm:presLayoutVars>
      </dgm:prSet>
      <dgm:spPr/>
    </dgm:pt>
    <dgm:pt modelId="{2AA92AD1-7408-4D60-BD4B-9A4D7FBDA4C4}" type="pres">
      <dgm:prSet presAssocID="{8973003A-3FBF-4DDE-9901-10809D479DA4}" presName="rootConnector" presStyleLbl="node4" presStyleIdx="17" presStyleCnt="24"/>
      <dgm:spPr/>
    </dgm:pt>
    <dgm:pt modelId="{92491298-FD20-40A0-AE96-6B878CBBBA86}" type="pres">
      <dgm:prSet presAssocID="{8973003A-3FBF-4DDE-9901-10809D479DA4}" presName="hierChild4" presStyleCnt="0"/>
      <dgm:spPr/>
    </dgm:pt>
    <dgm:pt modelId="{07E4D5A5-D8E6-43F1-AAD6-E893B4E5BCF6}" type="pres">
      <dgm:prSet presAssocID="{8973003A-3FBF-4DDE-9901-10809D479DA4}" presName="hierChild5" presStyleCnt="0"/>
      <dgm:spPr/>
    </dgm:pt>
    <dgm:pt modelId="{C9DB0BBE-383E-45E7-8789-7FD1F9E7CB39}" type="pres">
      <dgm:prSet presAssocID="{9DDA1B40-92E7-4C73-9420-50458A25D324}" presName="hierChild5" presStyleCnt="0"/>
      <dgm:spPr/>
    </dgm:pt>
    <dgm:pt modelId="{1F141038-0D8C-403C-BF90-16ADAC9270E7}" type="pres">
      <dgm:prSet presAssocID="{74FDBC98-BA7F-4E62-B2AA-D2675E4D3C1F}" presName="hierChild5" presStyleCnt="0"/>
      <dgm:spPr/>
    </dgm:pt>
    <dgm:pt modelId="{7E1D063F-09EC-47B1-B888-CFD5FEC4B039}" type="pres">
      <dgm:prSet presAssocID="{5A58B6E0-F358-4CA4-9E85-9C2D3587AA83}" presName="Name37" presStyleLbl="parChTrans1D3" presStyleIdx="3" presStyleCnt="4"/>
      <dgm:spPr/>
    </dgm:pt>
    <dgm:pt modelId="{53523C50-11FB-493C-9EB0-16F5EF304484}" type="pres">
      <dgm:prSet presAssocID="{43A41220-50AE-45E8-8C4F-2F0DEADFBC1A}" presName="hierRoot2" presStyleCnt="0">
        <dgm:presLayoutVars>
          <dgm:hierBranch val="init"/>
        </dgm:presLayoutVars>
      </dgm:prSet>
      <dgm:spPr/>
    </dgm:pt>
    <dgm:pt modelId="{91AFD593-B1DF-41C5-9C5E-F3329C8D3D77}" type="pres">
      <dgm:prSet presAssocID="{43A41220-50AE-45E8-8C4F-2F0DEADFBC1A}" presName="rootComposite" presStyleCnt="0"/>
      <dgm:spPr/>
    </dgm:pt>
    <dgm:pt modelId="{B02A59A2-00DF-47F4-87D2-021FB4AA92A6}" type="pres">
      <dgm:prSet presAssocID="{43A41220-50AE-45E8-8C4F-2F0DEADFBC1A}" presName="rootText" presStyleLbl="node3" presStyleIdx="3" presStyleCnt="4" custScaleX="118517">
        <dgm:presLayoutVars>
          <dgm:chPref val="3"/>
        </dgm:presLayoutVars>
      </dgm:prSet>
      <dgm:spPr/>
    </dgm:pt>
    <dgm:pt modelId="{79BA122D-A66C-4F5D-8F6F-4A04A58A5D47}" type="pres">
      <dgm:prSet presAssocID="{43A41220-50AE-45E8-8C4F-2F0DEADFBC1A}" presName="rootConnector" presStyleLbl="node3" presStyleIdx="3" presStyleCnt="4"/>
      <dgm:spPr/>
    </dgm:pt>
    <dgm:pt modelId="{F804CB16-E5F6-4E8E-B9A5-17D6BD03D7C6}" type="pres">
      <dgm:prSet presAssocID="{43A41220-50AE-45E8-8C4F-2F0DEADFBC1A}" presName="hierChild4" presStyleCnt="0"/>
      <dgm:spPr/>
    </dgm:pt>
    <dgm:pt modelId="{C1EBE606-F2C9-47D3-8937-BEFDB22FEA91}" type="pres">
      <dgm:prSet presAssocID="{EA0CBC63-8FB1-4B81-8635-5E19295A1B6D}" presName="Name37" presStyleLbl="parChTrans1D4" presStyleIdx="18" presStyleCnt="24"/>
      <dgm:spPr/>
    </dgm:pt>
    <dgm:pt modelId="{78D7DF6C-9DA7-44D7-97DC-5559BB1A091B}" type="pres">
      <dgm:prSet presAssocID="{1D82DE21-5A0B-4F18-999E-3FA9F5C17097}" presName="hierRoot2" presStyleCnt="0">
        <dgm:presLayoutVars>
          <dgm:hierBranch val="r"/>
        </dgm:presLayoutVars>
      </dgm:prSet>
      <dgm:spPr/>
    </dgm:pt>
    <dgm:pt modelId="{80A1DC99-69DD-40B1-BD9B-31AFFF0E3E53}" type="pres">
      <dgm:prSet presAssocID="{1D82DE21-5A0B-4F18-999E-3FA9F5C17097}" presName="rootComposite" presStyleCnt="0"/>
      <dgm:spPr/>
    </dgm:pt>
    <dgm:pt modelId="{9A5DD7F3-D08C-409E-8BEA-982B31679B5B}" type="pres">
      <dgm:prSet presAssocID="{1D82DE21-5A0B-4F18-999E-3FA9F5C17097}" presName="rootText" presStyleLbl="node4" presStyleIdx="18" presStyleCnt="24">
        <dgm:presLayoutVars>
          <dgm:chPref val="3"/>
        </dgm:presLayoutVars>
      </dgm:prSet>
      <dgm:spPr/>
    </dgm:pt>
    <dgm:pt modelId="{DB096359-1D50-4846-BB72-C0E849B18171}" type="pres">
      <dgm:prSet presAssocID="{1D82DE21-5A0B-4F18-999E-3FA9F5C17097}" presName="rootConnector" presStyleLbl="node4" presStyleIdx="18" presStyleCnt="24"/>
      <dgm:spPr/>
    </dgm:pt>
    <dgm:pt modelId="{87815986-D18A-4313-9450-DEDD138475C7}" type="pres">
      <dgm:prSet presAssocID="{1D82DE21-5A0B-4F18-999E-3FA9F5C17097}" presName="hierChild4" presStyleCnt="0"/>
      <dgm:spPr/>
    </dgm:pt>
    <dgm:pt modelId="{29034F8B-6962-49C0-8E06-70FC92386C09}" type="pres">
      <dgm:prSet presAssocID="{CB26892C-1FCE-46DF-9CDB-7165306C08FB}" presName="Name50" presStyleLbl="parChTrans1D4" presStyleIdx="19" presStyleCnt="24"/>
      <dgm:spPr/>
    </dgm:pt>
    <dgm:pt modelId="{038AC591-93CC-42B6-BFF4-EAB7A8A4FFB1}" type="pres">
      <dgm:prSet presAssocID="{F83F8F27-2C48-4A8A-9118-283C759011F4}" presName="hierRoot2" presStyleCnt="0">
        <dgm:presLayoutVars>
          <dgm:hierBranch val="init"/>
        </dgm:presLayoutVars>
      </dgm:prSet>
      <dgm:spPr/>
    </dgm:pt>
    <dgm:pt modelId="{BCB658F8-E97F-42D3-9681-9FD7DEAC3F02}" type="pres">
      <dgm:prSet presAssocID="{F83F8F27-2C48-4A8A-9118-283C759011F4}" presName="rootComposite" presStyleCnt="0"/>
      <dgm:spPr/>
    </dgm:pt>
    <dgm:pt modelId="{E0ABEF63-F128-42E0-8CC0-A6A9BF8A26D9}" type="pres">
      <dgm:prSet presAssocID="{F83F8F27-2C48-4A8A-9118-283C759011F4}" presName="rootText" presStyleLbl="node4" presStyleIdx="19" presStyleCnt="24" custScaleX="110245">
        <dgm:presLayoutVars>
          <dgm:chPref val="3"/>
        </dgm:presLayoutVars>
      </dgm:prSet>
      <dgm:spPr/>
    </dgm:pt>
    <dgm:pt modelId="{2570BE9D-1206-49A2-87CB-36F9BC313B12}" type="pres">
      <dgm:prSet presAssocID="{F83F8F27-2C48-4A8A-9118-283C759011F4}" presName="rootConnector" presStyleLbl="node4" presStyleIdx="19" presStyleCnt="24"/>
      <dgm:spPr/>
    </dgm:pt>
    <dgm:pt modelId="{21D936DD-4352-4B10-9A0A-CF0CC4404223}" type="pres">
      <dgm:prSet presAssocID="{F83F8F27-2C48-4A8A-9118-283C759011F4}" presName="hierChild4" presStyleCnt="0"/>
      <dgm:spPr/>
    </dgm:pt>
    <dgm:pt modelId="{EC9864ED-C2F5-4C61-8916-48FA59C6884E}" type="pres">
      <dgm:prSet presAssocID="{F83F8F27-2C48-4A8A-9118-283C759011F4}" presName="hierChild5" presStyleCnt="0"/>
      <dgm:spPr/>
    </dgm:pt>
    <dgm:pt modelId="{E693EF25-E949-44E9-8B00-CA72BB2C0E73}" type="pres">
      <dgm:prSet presAssocID="{6CB6DAF9-79C2-463A-A087-F929FD72B95B}" presName="Name50" presStyleLbl="parChTrans1D4" presStyleIdx="20" presStyleCnt="24"/>
      <dgm:spPr/>
    </dgm:pt>
    <dgm:pt modelId="{723C851E-0EE1-4EA2-8456-5C774ADF07FA}" type="pres">
      <dgm:prSet presAssocID="{DD6BD76B-0952-415C-99A6-261B27108785}" presName="hierRoot2" presStyleCnt="0">
        <dgm:presLayoutVars>
          <dgm:hierBranch val="init"/>
        </dgm:presLayoutVars>
      </dgm:prSet>
      <dgm:spPr/>
    </dgm:pt>
    <dgm:pt modelId="{B80B87C2-BB09-4C5F-8CEB-1E0F7D89D935}" type="pres">
      <dgm:prSet presAssocID="{DD6BD76B-0952-415C-99A6-261B27108785}" presName="rootComposite" presStyleCnt="0"/>
      <dgm:spPr/>
    </dgm:pt>
    <dgm:pt modelId="{C0314D2A-E148-4316-8204-1552E8A48221}" type="pres">
      <dgm:prSet presAssocID="{DD6BD76B-0952-415C-99A6-261B27108785}" presName="rootText" presStyleLbl="node4" presStyleIdx="20" presStyleCnt="24" custScaleX="110245">
        <dgm:presLayoutVars>
          <dgm:chPref val="3"/>
        </dgm:presLayoutVars>
      </dgm:prSet>
      <dgm:spPr/>
    </dgm:pt>
    <dgm:pt modelId="{DAB65002-50DC-4B1E-97F7-EE298CAC0BBB}" type="pres">
      <dgm:prSet presAssocID="{DD6BD76B-0952-415C-99A6-261B27108785}" presName="rootConnector" presStyleLbl="node4" presStyleIdx="20" presStyleCnt="24"/>
      <dgm:spPr/>
    </dgm:pt>
    <dgm:pt modelId="{5A556EA9-91A0-4F29-8FCC-0EB4F17DA1DA}" type="pres">
      <dgm:prSet presAssocID="{DD6BD76B-0952-415C-99A6-261B27108785}" presName="hierChild4" presStyleCnt="0"/>
      <dgm:spPr/>
    </dgm:pt>
    <dgm:pt modelId="{59041F00-8E54-4AB2-A2B3-D208B5AA0EE0}" type="pres">
      <dgm:prSet presAssocID="{DD6BD76B-0952-415C-99A6-261B27108785}" presName="hierChild5" presStyleCnt="0"/>
      <dgm:spPr/>
    </dgm:pt>
    <dgm:pt modelId="{CE72791B-D937-40BE-BC63-C608EB950B7D}" type="pres">
      <dgm:prSet presAssocID="{1D82DE21-5A0B-4F18-999E-3FA9F5C17097}" presName="hierChild5" presStyleCnt="0"/>
      <dgm:spPr/>
    </dgm:pt>
    <dgm:pt modelId="{6139C3AE-4EB8-4EE0-9E3F-842CA4D5F6AC}" type="pres">
      <dgm:prSet presAssocID="{E95ADC33-DF1A-48E1-93AA-5C22B797E65D}" presName="Name37" presStyleLbl="parChTrans1D4" presStyleIdx="21" presStyleCnt="24"/>
      <dgm:spPr/>
    </dgm:pt>
    <dgm:pt modelId="{3F3AFEC8-3EE4-41D8-8818-70E85787F4E3}" type="pres">
      <dgm:prSet presAssocID="{23DCD906-DB4C-415A-A9C9-A7E0B06A4F44}" presName="hierRoot2" presStyleCnt="0">
        <dgm:presLayoutVars>
          <dgm:hierBranch val="r"/>
        </dgm:presLayoutVars>
      </dgm:prSet>
      <dgm:spPr/>
    </dgm:pt>
    <dgm:pt modelId="{41CD0C9D-6204-4208-9587-B32417B7405D}" type="pres">
      <dgm:prSet presAssocID="{23DCD906-DB4C-415A-A9C9-A7E0B06A4F44}" presName="rootComposite" presStyleCnt="0"/>
      <dgm:spPr/>
    </dgm:pt>
    <dgm:pt modelId="{E7657BE3-1905-4BBA-BFA0-D880D1CB98BE}" type="pres">
      <dgm:prSet presAssocID="{23DCD906-DB4C-415A-A9C9-A7E0B06A4F44}" presName="rootText" presStyleLbl="node4" presStyleIdx="21" presStyleCnt="24" custScaleX="130897">
        <dgm:presLayoutVars>
          <dgm:chPref val="3"/>
        </dgm:presLayoutVars>
      </dgm:prSet>
      <dgm:spPr/>
    </dgm:pt>
    <dgm:pt modelId="{3B70C3C0-7607-479B-8BEE-B2A1B3030A00}" type="pres">
      <dgm:prSet presAssocID="{23DCD906-DB4C-415A-A9C9-A7E0B06A4F44}" presName="rootConnector" presStyleLbl="node4" presStyleIdx="21" presStyleCnt="24"/>
      <dgm:spPr/>
    </dgm:pt>
    <dgm:pt modelId="{2260C779-1570-4044-8DA1-2C2645894A22}" type="pres">
      <dgm:prSet presAssocID="{23DCD906-DB4C-415A-A9C9-A7E0B06A4F44}" presName="hierChild4" presStyleCnt="0"/>
      <dgm:spPr/>
    </dgm:pt>
    <dgm:pt modelId="{DC492BA1-1E27-477D-92ED-9388DE0F2F95}" type="pres">
      <dgm:prSet presAssocID="{E8151B19-0B53-4BD7-8788-7F11B8E740A3}" presName="Name50" presStyleLbl="parChTrans1D4" presStyleIdx="22" presStyleCnt="24"/>
      <dgm:spPr/>
    </dgm:pt>
    <dgm:pt modelId="{E5608D3A-07B4-4123-B41E-D9D9AF43BE6A}" type="pres">
      <dgm:prSet presAssocID="{6EF0102B-7215-4B27-A468-CE01F1237C08}" presName="hierRoot2" presStyleCnt="0">
        <dgm:presLayoutVars>
          <dgm:hierBranch val="init"/>
        </dgm:presLayoutVars>
      </dgm:prSet>
      <dgm:spPr/>
    </dgm:pt>
    <dgm:pt modelId="{34A6522F-FD30-4146-9BA4-ABF1285D2064}" type="pres">
      <dgm:prSet presAssocID="{6EF0102B-7215-4B27-A468-CE01F1237C08}" presName="rootComposite" presStyleCnt="0"/>
      <dgm:spPr/>
    </dgm:pt>
    <dgm:pt modelId="{F32C01DE-0486-44EA-81B5-3AF6EF250829}" type="pres">
      <dgm:prSet presAssocID="{6EF0102B-7215-4B27-A468-CE01F1237C08}" presName="rootText" presStyleLbl="node4" presStyleIdx="22" presStyleCnt="24" custScaleX="110245">
        <dgm:presLayoutVars>
          <dgm:chPref val="3"/>
        </dgm:presLayoutVars>
      </dgm:prSet>
      <dgm:spPr/>
    </dgm:pt>
    <dgm:pt modelId="{F63396EC-CF38-4DEE-BD12-454191382AE8}" type="pres">
      <dgm:prSet presAssocID="{6EF0102B-7215-4B27-A468-CE01F1237C08}" presName="rootConnector" presStyleLbl="node4" presStyleIdx="22" presStyleCnt="24"/>
      <dgm:spPr/>
    </dgm:pt>
    <dgm:pt modelId="{9F7F84DF-3827-4053-B1B9-A720F4DF52F3}" type="pres">
      <dgm:prSet presAssocID="{6EF0102B-7215-4B27-A468-CE01F1237C08}" presName="hierChild4" presStyleCnt="0"/>
      <dgm:spPr/>
    </dgm:pt>
    <dgm:pt modelId="{AAD85151-ECE1-416A-A548-21695DAB6CC3}" type="pres">
      <dgm:prSet presAssocID="{6EF0102B-7215-4B27-A468-CE01F1237C08}" presName="hierChild5" presStyleCnt="0"/>
      <dgm:spPr/>
    </dgm:pt>
    <dgm:pt modelId="{1F90C454-989D-44FD-8290-1BDFBF04C9D9}" type="pres">
      <dgm:prSet presAssocID="{A69611C3-7FC6-4940-8FD0-D21BCF500699}" presName="Name50" presStyleLbl="parChTrans1D4" presStyleIdx="23" presStyleCnt="24"/>
      <dgm:spPr/>
    </dgm:pt>
    <dgm:pt modelId="{A40A4531-BDD0-487E-A7AA-EAC5C6E56071}" type="pres">
      <dgm:prSet presAssocID="{9343EC55-7969-4A22-965F-9D2BA49D6D65}" presName="hierRoot2" presStyleCnt="0">
        <dgm:presLayoutVars>
          <dgm:hierBranch/>
        </dgm:presLayoutVars>
      </dgm:prSet>
      <dgm:spPr/>
    </dgm:pt>
    <dgm:pt modelId="{68397152-9E17-4F0F-9E52-FB263ABAA408}" type="pres">
      <dgm:prSet presAssocID="{9343EC55-7969-4A22-965F-9D2BA49D6D65}" presName="rootComposite" presStyleCnt="0"/>
      <dgm:spPr/>
    </dgm:pt>
    <dgm:pt modelId="{E96C070D-2AED-4445-A512-1961CFB80EAD}" type="pres">
      <dgm:prSet presAssocID="{9343EC55-7969-4A22-965F-9D2BA49D6D65}" presName="rootText" presStyleLbl="node4" presStyleIdx="23" presStyleCnt="24" custScaleX="110245">
        <dgm:presLayoutVars>
          <dgm:chPref val="3"/>
        </dgm:presLayoutVars>
      </dgm:prSet>
      <dgm:spPr/>
    </dgm:pt>
    <dgm:pt modelId="{69AFC1D9-054F-411E-901D-8E2C16315ED3}" type="pres">
      <dgm:prSet presAssocID="{9343EC55-7969-4A22-965F-9D2BA49D6D65}" presName="rootConnector" presStyleLbl="node4" presStyleIdx="23" presStyleCnt="24"/>
      <dgm:spPr/>
    </dgm:pt>
    <dgm:pt modelId="{1B12E035-CAFE-4A8C-9E12-08C8E3DCB3AC}" type="pres">
      <dgm:prSet presAssocID="{9343EC55-7969-4A22-965F-9D2BA49D6D65}" presName="hierChild4" presStyleCnt="0"/>
      <dgm:spPr/>
    </dgm:pt>
    <dgm:pt modelId="{E886A50F-61A4-46DC-A7D9-182559CE009C}" type="pres">
      <dgm:prSet presAssocID="{9343EC55-7969-4A22-965F-9D2BA49D6D65}" presName="hierChild5" presStyleCnt="0"/>
      <dgm:spPr/>
    </dgm:pt>
    <dgm:pt modelId="{D4BCFE9F-2CF2-47A8-9301-BA250093103F}" type="pres">
      <dgm:prSet presAssocID="{23DCD906-DB4C-415A-A9C9-A7E0B06A4F44}" presName="hierChild5" presStyleCnt="0"/>
      <dgm:spPr/>
    </dgm:pt>
    <dgm:pt modelId="{6D0E323C-4C38-4548-9323-0DC8CDBBC196}" type="pres">
      <dgm:prSet presAssocID="{43A41220-50AE-45E8-8C4F-2F0DEADFBC1A}" presName="hierChild5" presStyleCnt="0"/>
      <dgm:spPr/>
    </dgm:pt>
    <dgm:pt modelId="{171DC07B-756E-47C6-929E-9290C2C64EA4}" type="pres">
      <dgm:prSet presAssocID="{7721BAE5-82B4-4602-BDEE-D10F5DA2014E}" presName="hierChild5" presStyleCnt="0"/>
      <dgm:spPr/>
    </dgm:pt>
    <dgm:pt modelId="{478FEFAC-B5AB-44CB-A8CB-59F4A70D105C}" type="pres">
      <dgm:prSet presAssocID="{4DC3E0B5-0DDF-4552-91FE-1CA6FCB3D13E}" presName="hierChild3" presStyleCnt="0"/>
      <dgm:spPr/>
    </dgm:pt>
  </dgm:ptLst>
  <dgm:cxnLst>
    <dgm:cxn modelId="{875D3802-2B82-4EAD-A3B2-E44E1BFC2C11}" type="presOf" srcId="{EDFE87AB-7538-4963-BC8B-54CB50C8A538}" destId="{9FC29ADB-BDAB-41CD-92DC-A99925FB3DA7}" srcOrd="0" destOrd="0" presId="urn:microsoft.com/office/officeart/2005/8/layout/orgChart1"/>
    <dgm:cxn modelId="{1FE0F407-0A57-44C8-A002-92FCCA9C0000}" type="presOf" srcId="{FF7329EF-4BA9-4854-A177-5EDAADA6A348}" destId="{B41A9D12-711E-4CEE-B9C7-934DF193A848}" srcOrd="0" destOrd="0" presId="urn:microsoft.com/office/officeart/2005/8/layout/orgChart1"/>
    <dgm:cxn modelId="{35570F08-E342-4594-889E-DC157D1F2A01}" srcId="{4DC3E0B5-0DDF-4552-91FE-1CA6FCB3D13E}" destId="{7721BAE5-82B4-4602-BDEE-D10F5DA2014E}" srcOrd="1" destOrd="0" parTransId="{682179D5-5D61-4C86-A8A8-C67850D6C694}" sibTransId="{CCE96176-A1E0-4F45-B2A6-9B31FAA5C987}"/>
    <dgm:cxn modelId="{1E21CC08-82D1-46EF-89F4-5FDA8283A46E}" type="presOf" srcId="{5BC00989-B8AF-46D5-9687-B672C70FB622}" destId="{D2005FED-D2A2-49C6-BED5-212A0D9E57B5}" srcOrd="0" destOrd="0" presId="urn:microsoft.com/office/officeart/2005/8/layout/orgChart1"/>
    <dgm:cxn modelId="{23420B09-928C-4D41-99FA-B9017AE7FCAF}" type="presOf" srcId="{E8151B19-0B53-4BD7-8788-7F11B8E740A3}" destId="{DC492BA1-1E27-477D-92ED-9388DE0F2F95}" srcOrd="0" destOrd="0" presId="urn:microsoft.com/office/officeart/2005/8/layout/orgChart1"/>
    <dgm:cxn modelId="{428FB30B-1678-4567-B0E1-74DA33AD1C90}" type="presOf" srcId="{43546DA4-DC9C-401E-9DC9-56F6F10932F8}" destId="{976BE8E6-5725-4079-895B-DB7214A63C2B}" srcOrd="1" destOrd="0" presId="urn:microsoft.com/office/officeart/2005/8/layout/orgChart1"/>
    <dgm:cxn modelId="{B81C260F-51FF-4B59-AA9A-F5791E60B723}" srcId="{D255A21D-8DC2-48E2-92F6-D7E9632AA7F9}" destId="{6DA31A2B-43CE-4440-B25B-9B622E396FC0}" srcOrd="1" destOrd="0" parTransId="{ED1DCF3E-28F4-4782-B2DA-FC4C33052079}" sibTransId="{57FCF451-BDBF-4E6A-AD30-4BFAEFED9BC3}"/>
    <dgm:cxn modelId="{20B2D111-6813-4794-AAB5-BC3794E2E8EC}" type="presOf" srcId="{C4E0632C-C7F8-4947-85F8-0E0755B6EA79}" destId="{3992C940-9556-44E1-9604-227F3EBD1785}" srcOrd="0" destOrd="0" presId="urn:microsoft.com/office/officeart/2005/8/layout/orgChart1"/>
    <dgm:cxn modelId="{7DFF4612-0EA3-40E1-A09E-C8048668FD6E}" type="presOf" srcId="{D60D124F-2481-4936-BF26-D5A280BDBF18}" destId="{504BDC87-0756-4A23-9FD3-02B37E0BDBF0}" srcOrd="1" destOrd="0" presId="urn:microsoft.com/office/officeart/2005/8/layout/orgChart1"/>
    <dgm:cxn modelId="{5716D012-3D23-47FD-AC91-78A352E0D3B1}" type="presOf" srcId="{E8C4B818-002C-46BE-963F-C263AFB00452}" destId="{AEED91CD-2C19-47D4-8162-5E28ED61F2CA}" srcOrd="0" destOrd="0" presId="urn:microsoft.com/office/officeart/2005/8/layout/orgChart1"/>
    <dgm:cxn modelId="{C860B717-6643-4E16-8E55-C21D7BCFE1C0}" type="presOf" srcId="{79C33C30-06C2-4A6A-9142-A5AB65DF8A9C}" destId="{CE2B3607-56AA-4493-8A0B-D10C4217C51D}" srcOrd="0" destOrd="0" presId="urn:microsoft.com/office/officeart/2005/8/layout/orgChart1"/>
    <dgm:cxn modelId="{6189E517-7598-4DE0-AE42-56C6D3416C95}" type="presOf" srcId="{CB26892C-1FCE-46DF-9CDB-7165306C08FB}" destId="{29034F8B-6962-49C0-8E06-70FC92386C09}" srcOrd="0" destOrd="0" presId="urn:microsoft.com/office/officeart/2005/8/layout/orgChart1"/>
    <dgm:cxn modelId="{76D9FC17-4480-463B-BCF0-BEDB10F1E287}" type="presOf" srcId="{23DCD906-DB4C-415A-A9C9-A7E0B06A4F44}" destId="{3B70C3C0-7607-479B-8BEE-B2A1B3030A00}" srcOrd="1" destOrd="0" presId="urn:microsoft.com/office/officeart/2005/8/layout/orgChart1"/>
    <dgm:cxn modelId="{E8885E19-C704-4393-A271-EBF711F2925D}" type="presOf" srcId="{4DC3E0B5-0DDF-4552-91FE-1CA6FCB3D13E}" destId="{45905D5F-C6D1-4FC7-8499-098EF32D35C4}" srcOrd="0" destOrd="0" presId="urn:microsoft.com/office/officeart/2005/8/layout/orgChart1"/>
    <dgm:cxn modelId="{E2FE7419-8EA7-488B-93E6-358ECBE0DE48}" type="presOf" srcId="{8973003A-3FBF-4DDE-9901-10809D479DA4}" destId="{2AA92AD1-7408-4D60-BD4B-9A4D7FBDA4C4}" srcOrd="1" destOrd="0" presId="urn:microsoft.com/office/officeart/2005/8/layout/orgChart1"/>
    <dgm:cxn modelId="{FF858319-F538-40C2-898F-FACFA56135E7}" srcId="{FF7329EF-4BA9-4854-A177-5EDAADA6A348}" destId="{D60D124F-2481-4936-BF26-D5A280BDBF18}" srcOrd="1" destOrd="0" parTransId="{2DF2B674-1AF4-4CC4-A930-1692AC6122DD}" sibTransId="{1BA6F1C2-76F9-4E99-BADB-715C8C945E58}"/>
    <dgm:cxn modelId="{C6BB381B-64C7-45EE-B2DF-A217AF5FD755}" srcId="{43546DA4-DC9C-401E-9DC9-56F6F10932F8}" destId="{166C34F5-77DA-4ED4-A6E0-DDCC91ED1D32}" srcOrd="1" destOrd="0" parTransId="{02FB3AD0-3359-424A-B6B6-ACB1D1465BED}" sibTransId="{33F4A052-70B7-4083-9602-EF7E064E2CBA}"/>
    <dgm:cxn modelId="{A090A61B-7E3E-4032-8C6F-523C098E46F0}" type="presOf" srcId="{7721BAE5-82B4-4602-BDEE-D10F5DA2014E}" destId="{D6AD1CF2-5FEE-421A-8E33-501D8BBA68D4}" srcOrd="0" destOrd="0" presId="urn:microsoft.com/office/officeart/2005/8/layout/orgChart1"/>
    <dgm:cxn modelId="{49B2DA1F-D9C5-405A-973D-DA1BABDE55FB}" type="presOf" srcId="{CD3B5D0D-6F5E-48AF-9476-3BA9BC938EA9}" destId="{8F5E848D-6A6E-4F43-B3D6-F94FA944E72F}" srcOrd="0" destOrd="0" presId="urn:microsoft.com/office/officeart/2005/8/layout/orgChart1"/>
    <dgm:cxn modelId="{E2982420-1406-4C41-A3B2-0B70CCBDA8B6}" srcId="{4DC3E0B5-0DDF-4552-91FE-1CA6FCB3D13E}" destId="{1699B07F-A74D-475E-8715-DF9456CCB01B}" srcOrd="0" destOrd="0" parTransId="{742237F8-33F3-4E20-AE29-A0F91AC3C4F4}" sibTransId="{8FBB4A2A-FF2B-4A32-BD67-C4569258B7BA}"/>
    <dgm:cxn modelId="{E790B521-D1D9-433E-A696-D87BF20208C4}" type="presOf" srcId="{02FB3AD0-3359-424A-B6B6-ACB1D1465BED}" destId="{48491A05-8DB0-449F-A5E6-A2F41826C176}" srcOrd="0" destOrd="0" presId="urn:microsoft.com/office/officeart/2005/8/layout/orgChart1"/>
    <dgm:cxn modelId="{286AF225-8AEA-4A33-ADC9-6CCE167FE24C}" type="presOf" srcId="{49B2F5EC-E955-4E09-AC7C-CCA1BEB2D9AF}" destId="{04A21FED-223E-4985-B5C4-C16334129010}" srcOrd="1" destOrd="0" presId="urn:microsoft.com/office/officeart/2005/8/layout/orgChart1"/>
    <dgm:cxn modelId="{F72A0327-2FBC-4226-BA46-0F3B2275E96F}" type="presOf" srcId="{166C34F5-77DA-4ED4-A6E0-DDCC91ED1D32}" destId="{B545041C-54EE-4E1A-89BE-11EE2D9A64E0}" srcOrd="0" destOrd="0" presId="urn:microsoft.com/office/officeart/2005/8/layout/orgChart1"/>
    <dgm:cxn modelId="{1D4CF227-7D02-4724-9668-682483DCCA5D}" type="presOf" srcId="{166C34F5-77DA-4ED4-A6E0-DDCC91ED1D32}" destId="{9D02D067-367A-4EFD-8569-AD82AEC1A751}" srcOrd="1" destOrd="0" presId="urn:microsoft.com/office/officeart/2005/8/layout/orgChart1"/>
    <dgm:cxn modelId="{3602A52A-3235-45C4-9A90-5A4E0509E98E}" type="presOf" srcId="{A90A9719-FED5-4197-A972-995329EAF79D}" destId="{2F376E12-ACA4-4E25-8E35-298165A8EDE6}" srcOrd="1" destOrd="0" presId="urn:microsoft.com/office/officeart/2005/8/layout/orgChart1"/>
    <dgm:cxn modelId="{305F002B-E2AB-4BF7-873F-C25E6FD6FBF7}" type="presOf" srcId="{74FDBC98-BA7F-4E62-B2AA-D2675E4D3C1F}" destId="{52156536-4535-404B-831C-818D87FC2B48}" srcOrd="1" destOrd="0" presId="urn:microsoft.com/office/officeart/2005/8/layout/orgChart1"/>
    <dgm:cxn modelId="{6B5D2A2B-BDC1-4799-8BF1-6CD60071F6E6}" type="presOf" srcId="{9DDA1B40-92E7-4C73-9420-50458A25D324}" destId="{CD1BF779-74AF-44BB-A2B9-AF4641BD6F97}" srcOrd="0" destOrd="0" presId="urn:microsoft.com/office/officeart/2005/8/layout/orgChart1"/>
    <dgm:cxn modelId="{CC854A2C-1E50-4BED-9D69-FAFB2A859AC4}" type="presOf" srcId="{8973003A-3FBF-4DDE-9901-10809D479DA4}" destId="{37F93D0B-CEA4-4032-A299-0912A212B114}" srcOrd="0" destOrd="0" presId="urn:microsoft.com/office/officeart/2005/8/layout/orgChart1"/>
    <dgm:cxn modelId="{95589D35-B8FE-4DE0-AAAB-133ECADC94B2}" type="presOf" srcId="{F7E39EB6-D3A2-49CF-B7C6-A0798827306F}" destId="{833C478F-7BA1-4D86-89E1-82C46B6F3075}" srcOrd="0" destOrd="0" presId="urn:microsoft.com/office/officeart/2005/8/layout/orgChart1"/>
    <dgm:cxn modelId="{AEE3DE35-5E2A-466A-934E-E0E57ED0CF20}" type="presOf" srcId="{43C506C2-C5C4-464B-A7B3-7DB651840A71}" destId="{B8EF61EB-4EBE-40A7-AB76-32757FAE3FAE}" srcOrd="0" destOrd="0" presId="urn:microsoft.com/office/officeart/2005/8/layout/orgChart1"/>
    <dgm:cxn modelId="{0F4D0D39-9BE7-486B-BE8D-D4E0FF2A3189}" type="presOf" srcId="{D255A21D-8DC2-48E2-92F6-D7E9632AA7F9}" destId="{FAC0F7BA-FCD7-4210-8178-6B577635F48E}" srcOrd="1" destOrd="0" presId="urn:microsoft.com/office/officeart/2005/8/layout/orgChart1"/>
    <dgm:cxn modelId="{88BEB43F-3114-4F9B-8FEA-706E8E0D4DD7}" type="presOf" srcId="{9AFAE261-8776-4D9F-8617-667E263706D8}" destId="{0756D7C1-7A58-4A87-B66A-F4957C998DFB}" srcOrd="0" destOrd="0" presId="urn:microsoft.com/office/officeart/2005/8/layout/orgChart1"/>
    <dgm:cxn modelId="{1BF9E45B-6C6C-49DE-9EFA-16EF9FB2CC41}" srcId="{FBD1434A-BD0F-4605-A09A-0983859A84F2}" destId="{3E385F74-7DE8-4FB3-8689-2E11019815DC}" srcOrd="0" destOrd="0" parTransId="{F79F282D-1301-4B1F-80DF-5CB085D21EFC}" sibTransId="{EA193328-2175-4489-82F0-91289372DCF5}"/>
    <dgm:cxn modelId="{E0D3015C-CA39-4539-B9A2-DE16ABBEA743}" type="presOf" srcId="{0611F6DB-CBBC-4DBF-9798-786F8E829744}" destId="{B5017BE6-F21B-48FE-962A-ED0FDC6C0F5A}" srcOrd="0" destOrd="0" presId="urn:microsoft.com/office/officeart/2005/8/layout/orgChart1"/>
    <dgm:cxn modelId="{76410A5C-2F0E-429E-89AA-5F718D5F4823}" srcId="{43A41220-50AE-45E8-8C4F-2F0DEADFBC1A}" destId="{1D82DE21-5A0B-4F18-999E-3FA9F5C17097}" srcOrd="0" destOrd="0" parTransId="{EA0CBC63-8FB1-4B81-8635-5E19295A1B6D}" sibTransId="{381A95B8-CD1E-488E-BF1B-770306BEFB89}"/>
    <dgm:cxn modelId="{E44C175F-4444-458C-AB60-972EC7079AED}" type="presOf" srcId="{6EF0102B-7215-4B27-A468-CE01F1237C08}" destId="{F32C01DE-0486-44EA-81B5-3AF6EF250829}" srcOrd="0" destOrd="0" presId="urn:microsoft.com/office/officeart/2005/8/layout/orgChart1"/>
    <dgm:cxn modelId="{2F297160-4687-472B-A470-6FB4826F6F67}" srcId="{166C34F5-77DA-4ED4-A6E0-DDCC91ED1D32}" destId="{D08BBDEF-7A67-465E-9978-06528842ABAD}" srcOrd="1" destOrd="0" parTransId="{433DEE40-3BF2-4850-A035-7B548A917423}" sibTransId="{A8A50927-8AF9-4FCC-B023-2F5ECEE3FFAE}"/>
    <dgm:cxn modelId="{E5A91E61-D888-482A-9DC4-54A7B805076F}" srcId="{A90A9719-FED5-4197-A972-995329EAF79D}" destId="{99EAFC08-8895-4036-8814-3CF5C2AF2784}" srcOrd="1" destOrd="0" parTransId="{E8C4B818-002C-46BE-963F-C263AFB00452}" sibTransId="{AA9DFAA0-BFBA-4CF5-AFD4-C57D234444F4}"/>
    <dgm:cxn modelId="{51934F64-9C45-439E-8FCE-4C5A8D924A29}" type="presOf" srcId="{FBD1434A-BD0F-4605-A09A-0983859A84F2}" destId="{DB147158-E790-480B-A815-E731053152F0}" srcOrd="1" destOrd="0" presId="urn:microsoft.com/office/officeart/2005/8/layout/orgChart1"/>
    <dgm:cxn modelId="{ECF89344-472B-490A-A333-992936E54118}" srcId="{9DDA1B40-92E7-4C73-9420-50458A25D324}" destId="{8973003A-3FBF-4DDE-9901-10809D479DA4}" srcOrd="1" destOrd="0" parTransId="{C4E0632C-C7F8-4947-85F8-0E0755B6EA79}" sibTransId="{BEE376CE-ECB4-4014-89EC-1F7E789EE340}"/>
    <dgm:cxn modelId="{4B101765-5CA0-4665-8AE9-A56DC5ED182F}" type="presOf" srcId="{E95ADC33-DF1A-48E1-93AA-5C22B797E65D}" destId="{6139C3AE-4EB8-4EE0-9E3F-842CA4D5F6AC}" srcOrd="0" destOrd="0" presId="urn:microsoft.com/office/officeart/2005/8/layout/orgChart1"/>
    <dgm:cxn modelId="{F6F34C45-4A73-444B-B903-95D9FF2BA258}" type="presOf" srcId="{1D4CDF1E-B37A-4AFC-833C-29992B049CF3}" destId="{C1195AC1-75FA-438D-ADFE-55359EB1DA02}" srcOrd="0" destOrd="0" presId="urn:microsoft.com/office/officeart/2005/8/layout/orgChart1"/>
    <dgm:cxn modelId="{96D56167-757B-4E76-A85B-8876C04DCE62}" type="presOf" srcId="{6EF0102B-7215-4B27-A468-CE01F1237C08}" destId="{F63396EC-CF38-4DEE-BD12-454191382AE8}" srcOrd="1" destOrd="0" presId="urn:microsoft.com/office/officeart/2005/8/layout/orgChart1"/>
    <dgm:cxn modelId="{4D40E347-B555-49D2-A7DB-ED0CF250A313}" type="presOf" srcId="{43A41220-50AE-45E8-8C4F-2F0DEADFBC1A}" destId="{B02A59A2-00DF-47F4-87D2-021FB4AA92A6}" srcOrd="0" destOrd="0" presId="urn:microsoft.com/office/officeart/2005/8/layout/orgChart1"/>
    <dgm:cxn modelId="{B2DDF268-D9A0-42DE-B939-F1B5F28392CD}" type="presOf" srcId="{682179D5-5D61-4C86-A8A8-C67850D6C694}" destId="{363F133D-95F9-4D60-839F-73237918FAA0}" srcOrd="0" destOrd="0" presId="urn:microsoft.com/office/officeart/2005/8/layout/orgChart1"/>
    <dgm:cxn modelId="{99956969-B599-4011-87FD-2FAE94997FA7}" type="presOf" srcId="{49B2F5EC-E955-4E09-AC7C-CCA1BEB2D9AF}" destId="{010A1A3D-2541-460F-BB17-E3E54322633E}" srcOrd="0" destOrd="0" presId="urn:microsoft.com/office/officeart/2005/8/layout/orgChart1"/>
    <dgm:cxn modelId="{AE91C64A-9E2E-4679-8F38-1D6E8B0CC664}" srcId="{7721BAE5-82B4-4602-BDEE-D10F5DA2014E}" destId="{74FDBC98-BA7F-4E62-B2AA-D2675E4D3C1F}" srcOrd="0" destOrd="0" parTransId="{7A868F9E-9288-4790-ABC0-7B026B966CCD}" sibTransId="{3B830458-DB3C-4599-B015-23AB65425BED}"/>
    <dgm:cxn modelId="{B337F24A-38E5-4F5E-A0E1-DD523840A021}" type="presOf" srcId="{99EAFC08-8895-4036-8814-3CF5C2AF2784}" destId="{E082CCA4-A90B-45F9-A526-895AF07BD47C}" srcOrd="1" destOrd="0" presId="urn:microsoft.com/office/officeart/2005/8/layout/orgChart1"/>
    <dgm:cxn modelId="{CAC8644B-4695-4F84-90C3-DCA714A1A9B4}" type="presOf" srcId="{A69611C3-7FC6-4940-8FD0-D21BCF500699}" destId="{1F90C454-989D-44FD-8290-1BDFBF04C9D9}" srcOrd="0" destOrd="0" presId="urn:microsoft.com/office/officeart/2005/8/layout/orgChart1"/>
    <dgm:cxn modelId="{ACD3CF6C-0E9B-4985-91EA-5E0080612E15}" type="presOf" srcId="{B03BFC92-C946-48DF-B7B5-C295633B3BD6}" destId="{F8342C23-EEAA-486D-AAF7-2485EB7B9D92}" srcOrd="1" destOrd="0" presId="urn:microsoft.com/office/officeart/2005/8/layout/orgChart1"/>
    <dgm:cxn modelId="{920AD46C-3A4E-4049-90E1-2350FD502BA0}" type="presOf" srcId="{23DCD906-DB4C-415A-A9C9-A7E0B06A4F44}" destId="{E7657BE3-1905-4BBA-BFA0-D880D1CB98BE}" srcOrd="0" destOrd="0" presId="urn:microsoft.com/office/officeart/2005/8/layout/orgChart1"/>
    <dgm:cxn modelId="{1621574D-5F63-43D5-B385-30C0C1ADDE6E}" type="presOf" srcId="{4DC3E0B5-0DDF-4552-91FE-1CA6FCB3D13E}" destId="{62D33D6B-AF6E-4252-8071-4D92A98A7A6F}" srcOrd="1" destOrd="0" presId="urn:microsoft.com/office/officeart/2005/8/layout/orgChart1"/>
    <dgm:cxn modelId="{32D17C4D-06EF-4CB2-B2CD-0215D79CF83D}" type="presOf" srcId="{43546DA4-DC9C-401E-9DC9-56F6F10932F8}" destId="{9A701A41-6262-4D86-A9A5-B2499DE701C9}" srcOrd="0" destOrd="0" presId="urn:microsoft.com/office/officeart/2005/8/layout/orgChart1"/>
    <dgm:cxn modelId="{EF75744F-FB36-4119-B36E-79F5B2A5643D}" type="presOf" srcId="{E5E4DF14-131F-4482-8CB3-2C6A7E190F6A}" destId="{9D1CB341-A60D-4E59-B344-35FEF97E45FB}" srcOrd="1" destOrd="0" presId="urn:microsoft.com/office/officeart/2005/8/layout/orgChart1"/>
    <dgm:cxn modelId="{922AAA70-3024-457E-A47F-751F80240236}" srcId="{A90A9719-FED5-4197-A972-995329EAF79D}" destId="{F50B822F-F512-4A32-BF5E-92AA8B5F5A73}" srcOrd="0" destOrd="0" parTransId="{6D8418F2-8A23-4B36-9749-B8383E7474AA}" sibTransId="{D9AEC9B4-5464-4178-8FC3-6A2FE3B2F60A}"/>
    <dgm:cxn modelId="{CA43E171-3CB5-4EAA-8B01-43F8C837C2BA}" type="presOf" srcId="{DD6BD76B-0952-415C-99A6-261B27108785}" destId="{C0314D2A-E148-4316-8204-1552E8A48221}" srcOrd="0" destOrd="0" presId="urn:microsoft.com/office/officeart/2005/8/layout/orgChart1"/>
    <dgm:cxn modelId="{E486FD52-FE15-478A-B651-10ABFFBAFA4A}" type="presOf" srcId="{6DA31A2B-43CE-4440-B25B-9B622E396FC0}" destId="{59B902DA-9962-47E6-9196-E1E999594581}" srcOrd="0" destOrd="0" presId="urn:microsoft.com/office/officeart/2005/8/layout/orgChart1"/>
    <dgm:cxn modelId="{6561BA54-C7E3-492F-81B4-19C3A98DE877}" type="presOf" srcId="{E5E4DF14-131F-4482-8CB3-2C6A7E190F6A}" destId="{06CDFDAB-4204-4DBB-8D27-C9FF2881B2C8}" srcOrd="0" destOrd="0" presId="urn:microsoft.com/office/officeart/2005/8/layout/orgChart1"/>
    <dgm:cxn modelId="{7EE73179-1C5E-4419-A531-63CA09E1CE81}" type="presOf" srcId="{D08BBDEF-7A67-465E-9978-06528842ABAD}" destId="{3264E26C-8F29-4EAF-8E9F-139E02EA7F87}" srcOrd="0" destOrd="0" presId="urn:microsoft.com/office/officeart/2005/8/layout/orgChart1"/>
    <dgm:cxn modelId="{7E596A59-2394-4AE0-9BD5-A82571C8FA33}" type="presOf" srcId="{C50C8D51-92A4-4636-BBEA-209F16B455F8}" destId="{6EBDF31E-FDB6-4FBF-A01D-CE349E9E7AB8}" srcOrd="0" destOrd="0" presId="urn:microsoft.com/office/officeart/2005/8/layout/orgChart1"/>
    <dgm:cxn modelId="{F82CA479-DD2D-42A3-9647-6BE6B1548803}" type="presOf" srcId="{EA0CBC63-8FB1-4B81-8635-5E19295A1B6D}" destId="{C1EBE606-F2C9-47D3-8937-BEFDB22FEA91}" srcOrd="0" destOrd="0" presId="urn:microsoft.com/office/officeart/2005/8/layout/orgChart1"/>
    <dgm:cxn modelId="{E4E9BF59-DE48-4FF9-9E74-E0B8A3AF5D5A}" type="presOf" srcId="{D60D124F-2481-4936-BF26-D5A280BDBF18}" destId="{B18B52B3-6E56-44CC-987A-A157420118B2}" srcOrd="0" destOrd="0" presId="urn:microsoft.com/office/officeart/2005/8/layout/orgChart1"/>
    <dgm:cxn modelId="{50200D7C-01ED-4B4E-BB99-39E36A33ED43}" type="presOf" srcId="{003F76B9-8E90-4022-A654-2F7F8EF7AC11}" destId="{7A1EF551-45DC-4D0D-A1B5-47E0AC7E9430}" srcOrd="0" destOrd="0" presId="urn:microsoft.com/office/officeart/2005/8/layout/orgChart1"/>
    <dgm:cxn modelId="{05490C7F-5BEF-455B-A238-29A773D976EA}" type="presOf" srcId="{F50B822F-F512-4A32-BF5E-92AA8B5F5A73}" destId="{43C3304C-8D17-4FEE-BF8D-9F8DC21C3A01}" srcOrd="1" destOrd="0" presId="urn:microsoft.com/office/officeart/2005/8/layout/orgChart1"/>
    <dgm:cxn modelId="{3DD45481-FBFA-4917-A622-74DE4BAD6E03}" type="presOf" srcId="{FBD1434A-BD0F-4605-A09A-0983859A84F2}" destId="{5BCCE54C-E313-47AF-B028-003AEABD7E7C}" srcOrd="0" destOrd="0" presId="urn:microsoft.com/office/officeart/2005/8/layout/orgChart1"/>
    <dgm:cxn modelId="{74B55583-F3CE-403E-8905-607100BD974F}" type="presOf" srcId="{7A868F9E-9288-4790-ABC0-7B026B966CCD}" destId="{F1727B2B-8E2F-4B6C-A6D1-1910FD72638A}" srcOrd="0" destOrd="0" presId="urn:microsoft.com/office/officeart/2005/8/layout/orgChart1"/>
    <dgm:cxn modelId="{7715A886-E9C8-47B9-A69D-1F9997F5ED8C}" type="presOf" srcId="{D255A21D-8DC2-48E2-92F6-D7E9632AA7F9}" destId="{82154542-73CE-4984-B6E5-D5D7122AD261}" srcOrd="0" destOrd="0" presId="urn:microsoft.com/office/officeart/2005/8/layout/orgChart1"/>
    <dgm:cxn modelId="{4B5AFC88-3693-442B-868D-69DF7C1882BE}" type="presOf" srcId="{99EAFC08-8895-4036-8814-3CF5C2AF2784}" destId="{22FA665B-775A-42C4-AB33-0364117B0CBD}" srcOrd="0" destOrd="0" presId="urn:microsoft.com/office/officeart/2005/8/layout/orgChart1"/>
    <dgm:cxn modelId="{DF64968F-8F1C-462B-8607-9FDDAB71B59B}" type="presOf" srcId="{1D82DE21-5A0B-4F18-999E-3FA9F5C17097}" destId="{DB096359-1D50-4846-BB72-C0E849B18171}" srcOrd="1" destOrd="0" presId="urn:microsoft.com/office/officeart/2005/8/layout/orgChart1"/>
    <dgm:cxn modelId="{4C1AC08F-2505-4318-8BC0-5DC1CC0D008B}" type="presOf" srcId="{74FDBC98-BA7F-4E62-B2AA-D2675E4D3C1F}" destId="{7F5453DB-62F8-4E99-994E-B8447DBD845E}" srcOrd="0" destOrd="0" presId="urn:microsoft.com/office/officeart/2005/8/layout/orgChart1"/>
    <dgm:cxn modelId="{18C3F68F-8B01-45A3-B03F-E04CBC158DFF}" srcId="{FBD1434A-BD0F-4605-A09A-0983859A84F2}" destId="{49B2F5EC-E955-4E09-AC7C-CCA1BEB2D9AF}" srcOrd="1" destOrd="0" parTransId="{79C33C30-06C2-4A6A-9142-A5AB65DF8A9C}" sibTransId="{00C7049F-564C-4642-BC5F-3B99086AE12D}"/>
    <dgm:cxn modelId="{C9DE2F90-BEC1-4D50-9F2F-7AECD49CC36B}" type="presOf" srcId="{A90A9719-FED5-4197-A972-995329EAF79D}" destId="{AB04DC5A-BFD6-4725-8530-EBE210DEEA89}" srcOrd="0" destOrd="0" presId="urn:microsoft.com/office/officeart/2005/8/layout/orgChart1"/>
    <dgm:cxn modelId="{D2713B95-7781-4EAC-941A-D02342C53655}" type="presOf" srcId="{433DEE40-3BF2-4850-A035-7B548A917423}" destId="{D3BDBC9A-FFE2-42BA-8A5E-CC51F2F2616F}" srcOrd="0" destOrd="0" presId="urn:microsoft.com/office/officeart/2005/8/layout/orgChart1"/>
    <dgm:cxn modelId="{1A69AC96-964F-4BEA-86B6-3597BFBC37AF}" type="presOf" srcId="{B03BFC92-C946-48DF-B7B5-C295633B3BD6}" destId="{AC0D8BDE-BEB6-40CA-B22B-02501EB7270E}" srcOrd="0" destOrd="0" presId="urn:microsoft.com/office/officeart/2005/8/layout/orgChart1"/>
    <dgm:cxn modelId="{B086AF97-32B8-45BA-ACED-78CA5E9E7FF8}" type="presOf" srcId="{6DA31A2B-43CE-4440-B25B-9B622E396FC0}" destId="{10031C96-A49B-4066-A5BB-11A126B4F393}" srcOrd="1" destOrd="0" presId="urn:microsoft.com/office/officeart/2005/8/layout/orgChart1"/>
    <dgm:cxn modelId="{F0F8DD97-097C-420E-BCAC-912FD4C34257}" type="presOf" srcId="{9DDA1B40-92E7-4C73-9420-50458A25D324}" destId="{84E6260B-CAC4-4D73-8A23-7B38A1107010}" srcOrd="1" destOrd="0" presId="urn:microsoft.com/office/officeart/2005/8/layout/orgChart1"/>
    <dgm:cxn modelId="{F3614FA2-8EF6-4BD9-83C9-D36F39FECBE0}" type="presOf" srcId="{6CB6DAF9-79C2-463A-A087-F929FD72B95B}" destId="{E693EF25-E949-44E9-8B00-CA72BB2C0E73}" srcOrd="0" destOrd="0" presId="urn:microsoft.com/office/officeart/2005/8/layout/orgChart1"/>
    <dgm:cxn modelId="{263F78A2-DF9C-4725-9471-9E2398F24FE0}" type="presOf" srcId="{6D8418F2-8A23-4B36-9749-B8383E7474AA}" destId="{702298DD-2EEE-4ABC-9DD4-A9FC27314482}" srcOrd="0" destOrd="0" presId="urn:microsoft.com/office/officeart/2005/8/layout/orgChart1"/>
    <dgm:cxn modelId="{AB2E90A5-7DD0-4588-8F7A-687C98597CF0}" type="presOf" srcId="{F7E39EB6-D3A2-49CF-B7C6-A0798827306F}" destId="{965D6430-B168-443D-85DE-F69FE37E7DB2}" srcOrd="1" destOrd="0" presId="urn:microsoft.com/office/officeart/2005/8/layout/orgChart1"/>
    <dgm:cxn modelId="{765F42A7-4585-492D-A6CF-05AC49DC5BB9}" srcId="{43546DA4-DC9C-401E-9DC9-56F6F10932F8}" destId="{D255A21D-8DC2-48E2-92F6-D7E9632AA7F9}" srcOrd="0" destOrd="0" parTransId="{1D4CDF1E-B37A-4AFC-833C-29992B049CF3}" sibTransId="{00363839-9DAC-4B3C-9B0B-7DD70C5CEFB6}"/>
    <dgm:cxn modelId="{065898A8-CB2A-4B15-8001-4395D48323ED}" srcId="{D255A21D-8DC2-48E2-92F6-D7E9632AA7F9}" destId="{F7E39EB6-D3A2-49CF-B7C6-A0798827306F}" srcOrd="0" destOrd="0" parTransId="{9AFAE261-8776-4D9F-8617-667E263706D8}" sibTransId="{39DD1B29-DF4D-4413-AF0F-62AD18C6A593}"/>
    <dgm:cxn modelId="{1D67C2A8-9491-46F0-B600-F8541778DDB6}" srcId="{0611F6DB-CBBC-4DBF-9798-786F8E829744}" destId="{FF7329EF-4BA9-4854-A177-5EDAADA6A348}" srcOrd="0" destOrd="0" parTransId="{3AE9F1BE-2F13-4941-B950-62F1A06F12AE}" sibTransId="{872B7185-0DFF-4D09-BDA4-83B653D6A799}"/>
    <dgm:cxn modelId="{29E71FAD-8FC8-49B2-89DB-AA521330C00F}" srcId="{9DDA1B40-92E7-4C73-9420-50458A25D324}" destId="{43C506C2-C5C4-464B-A7B3-7DB651840A71}" srcOrd="0" destOrd="0" parTransId="{FF89D414-FDAC-4A99-8C8B-2735BC5009E6}" sibTransId="{0651938D-8216-41ED-8E50-40B304C30053}"/>
    <dgm:cxn modelId="{4A87AAAE-22AB-40C0-A7EF-AC2BF56063E8}" srcId="{7721BAE5-82B4-4602-BDEE-D10F5DA2014E}" destId="{43A41220-50AE-45E8-8C4F-2F0DEADFBC1A}" srcOrd="1" destOrd="0" parTransId="{5A58B6E0-F358-4CA4-9E85-9C2D3587AA83}" sibTransId="{CEE206D9-12AC-4C67-BC24-15CF731C2CE5}"/>
    <dgm:cxn modelId="{0FDA0CAF-D0B8-47AB-890E-649F6BF6A636}" type="presOf" srcId="{742237F8-33F3-4E20-AE29-A0F91AC3C4F4}" destId="{DD42EF08-9B8C-44D8-AD3B-8D2B01252853}" srcOrd="0" destOrd="0" presId="urn:microsoft.com/office/officeart/2005/8/layout/orgChart1"/>
    <dgm:cxn modelId="{3EBCAEB0-EB07-408F-AD81-C792E1505326}" type="presOf" srcId="{F83F8F27-2C48-4A8A-9118-283C759011F4}" destId="{2570BE9D-1206-49A2-87CB-36F9BC313B12}" srcOrd="1" destOrd="0" presId="urn:microsoft.com/office/officeart/2005/8/layout/orgChart1"/>
    <dgm:cxn modelId="{3EFBE7B4-9FC0-4980-8198-A2667BD4F8FA}" type="presOf" srcId="{43A41220-50AE-45E8-8C4F-2F0DEADFBC1A}" destId="{79BA122D-A66C-4F5D-8F6F-4A04A58A5D47}" srcOrd="1" destOrd="0" presId="urn:microsoft.com/office/officeart/2005/8/layout/orgChart1"/>
    <dgm:cxn modelId="{81C81FB6-1EFB-4471-8340-28A6639799CF}" type="presOf" srcId="{05CC4A11-3C04-40D0-85EC-EA78242579CC}" destId="{AF2622A5-F4ED-416B-B33E-76E52598B697}" srcOrd="0" destOrd="0" presId="urn:microsoft.com/office/officeart/2005/8/layout/orgChart1"/>
    <dgm:cxn modelId="{00B20EB8-5508-4532-A7BB-D3765513FA29}" type="presOf" srcId="{6319CEA8-95BE-400B-905E-DE10B404DFFD}" destId="{1ACB96CC-602E-4485-9A84-32E56D704EC2}" srcOrd="0" destOrd="0" presId="urn:microsoft.com/office/officeart/2005/8/layout/orgChart1"/>
    <dgm:cxn modelId="{BBE8ECB8-E4D4-4167-AEF2-76C144317111}" type="presOf" srcId="{43C506C2-C5C4-464B-A7B3-7DB651840A71}" destId="{9929451E-D2D9-4543-8949-2BE1E06BBF7F}" srcOrd="1" destOrd="0" presId="urn:microsoft.com/office/officeart/2005/8/layout/orgChart1"/>
    <dgm:cxn modelId="{0FE531BA-A995-4616-AF3D-9A5F369D4D18}" srcId="{1699B07F-A74D-475E-8715-DF9456CCB01B}" destId="{43546DA4-DC9C-401E-9DC9-56F6F10932F8}" srcOrd="1" destOrd="0" parTransId="{EDFE87AB-7538-4963-BC8B-54CB50C8A538}" sibTransId="{64E0EE42-FFB6-48AC-AEA1-65C6D18C191F}"/>
    <dgm:cxn modelId="{E81BA0BA-AE20-43B6-A5B2-031B9721E6BD}" srcId="{166C34F5-77DA-4ED4-A6E0-DDCC91ED1D32}" destId="{B03BFC92-C946-48DF-B7B5-C295633B3BD6}" srcOrd="0" destOrd="0" parTransId="{C50C8D51-92A4-4636-BBEA-209F16B455F8}" sibTransId="{4CA0F031-3FF6-46EB-837B-1A22FEBF17B8}"/>
    <dgm:cxn modelId="{165130BB-D941-4020-A83D-B230DADEBBC3}" type="presOf" srcId="{D08BBDEF-7A67-465E-9978-06528842ABAD}" destId="{44F5DA9A-4843-4909-9077-FFA2B11EE0A5}" srcOrd="1" destOrd="0" presId="urn:microsoft.com/office/officeart/2005/8/layout/orgChart1"/>
    <dgm:cxn modelId="{5F5A56BC-55F8-4AF4-8023-C8ADE3833F4F}" type="presOf" srcId="{3E385F74-7DE8-4FB3-8689-2E11019815DC}" destId="{92602D4E-FEB5-4793-8F8F-1B4243FE5C5F}" srcOrd="1" destOrd="0" presId="urn:microsoft.com/office/officeart/2005/8/layout/orgChart1"/>
    <dgm:cxn modelId="{A083C1BF-7C3A-463E-9F76-AFEDED00F7B8}" srcId="{43A41220-50AE-45E8-8C4F-2F0DEADFBC1A}" destId="{23DCD906-DB4C-415A-A9C9-A7E0B06A4F44}" srcOrd="1" destOrd="0" parTransId="{E95ADC33-DF1A-48E1-93AA-5C22B797E65D}" sibTransId="{C1D72CB6-B50B-4865-A4CE-57F515A6610D}"/>
    <dgm:cxn modelId="{A7D0CCC0-E3BD-4B76-8A9D-3EC64A4212B0}" type="presOf" srcId="{2DF2B674-1AF4-4CC4-A930-1692AC6122DD}" destId="{F34322D1-3200-4247-A14A-6DC039C5176C}" srcOrd="0" destOrd="0" presId="urn:microsoft.com/office/officeart/2005/8/layout/orgChart1"/>
    <dgm:cxn modelId="{D1C63FC1-46E5-404D-8A3B-56D398017E6A}" srcId="{74FDBC98-BA7F-4E62-B2AA-D2675E4D3C1F}" destId="{FBD1434A-BD0F-4605-A09A-0983859A84F2}" srcOrd="0" destOrd="0" parTransId="{6E3F4111-27D9-4EBE-9AA8-1FB86095E899}" sibTransId="{2FBDB094-D062-46AA-B4A2-E9E84AE0583C}"/>
    <dgm:cxn modelId="{3D9C81C2-C0A8-4A29-911A-84492486DAC4}" type="presOf" srcId="{0611F6DB-CBBC-4DBF-9798-786F8E829744}" destId="{F02FF441-5263-4D61-8F68-D89D15245305}" srcOrd="1" destOrd="0" presId="urn:microsoft.com/office/officeart/2005/8/layout/orgChart1"/>
    <dgm:cxn modelId="{3A0FE3C3-3D7F-43E2-8870-136358A0CDFB}" srcId="{1D82DE21-5A0B-4F18-999E-3FA9F5C17097}" destId="{DD6BD76B-0952-415C-99A6-261B27108785}" srcOrd="1" destOrd="0" parTransId="{6CB6DAF9-79C2-463A-A087-F929FD72B95B}" sibTransId="{013FE221-3B8A-40BF-9F1E-B7CE49CCF986}"/>
    <dgm:cxn modelId="{825911C4-9DDC-44E8-B62C-9A6878ED36D8}" type="presOf" srcId="{1699B07F-A74D-475E-8715-DF9456CCB01B}" destId="{79641E16-3809-41EE-AAE0-9190115B3008}" srcOrd="1" destOrd="0" presId="urn:microsoft.com/office/officeart/2005/8/layout/orgChart1"/>
    <dgm:cxn modelId="{3C3257C5-5B06-430A-B01D-2F3F91DA0A74}" type="presOf" srcId="{FF89D414-FDAC-4A99-8C8B-2735BC5009E6}" destId="{0806120D-16FD-456D-8EE4-8F61ADE95F0C}" srcOrd="0" destOrd="0" presId="urn:microsoft.com/office/officeart/2005/8/layout/orgChart1"/>
    <dgm:cxn modelId="{C0EB50C6-97C4-479C-A679-83C8E8D36874}" type="presOf" srcId="{F83F8F27-2C48-4A8A-9118-283C759011F4}" destId="{E0ABEF63-F128-42E0-8CC0-A6A9BF8A26D9}" srcOrd="0" destOrd="0" presId="urn:microsoft.com/office/officeart/2005/8/layout/orgChart1"/>
    <dgm:cxn modelId="{18C6AEC6-A076-4522-9C59-5E558471A619}" srcId="{FF7329EF-4BA9-4854-A177-5EDAADA6A348}" destId="{E5E4DF14-131F-4482-8CB3-2C6A7E190F6A}" srcOrd="0" destOrd="0" parTransId="{CD3B5D0D-6F5E-48AF-9476-3BA9BC938EA9}" sibTransId="{130FD1EF-469D-4E49-905C-667FF48BA8EE}"/>
    <dgm:cxn modelId="{CF79E2C6-ECA6-48C0-A027-F9C4CA140209}" srcId="{23DCD906-DB4C-415A-A9C9-A7E0B06A4F44}" destId="{6EF0102B-7215-4B27-A468-CE01F1237C08}" srcOrd="0" destOrd="0" parTransId="{E8151B19-0B53-4BD7-8788-7F11B8E740A3}" sibTransId="{73B5BFAE-1211-4D54-8C0A-88C1A006C79F}"/>
    <dgm:cxn modelId="{E1AA89C7-6CAC-4EA1-9A46-1B73438BE7A6}" type="presOf" srcId="{F79F282D-1301-4B1F-80DF-5CB085D21EFC}" destId="{8A4B55A1-F5CE-43EC-8AE2-016A68F4CF71}" srcOrd="0" destOrd="0" presId="urn:microsoft.com/office/officeart/2005/8/layout/orgChart1"/>
    <dgm:cxn modelId="{09C624C8-CDF3-4839-9CD7-8D87B67D4A90}" type="presOf" srcId="{FF7329EF-4BA9-4854-A177-5EDAADA6A348}" destId="{038D1B5C-36BA-4AAC-B001-2682A5C008AF}" srcOrd="1" destOrd="0" presId="urn:microsoft.com/office/officeart/2005/8/layout/orgChart1"/>
    <dgm:cxn modelId="{5D69A8CD-DB0B-4B93-A4D7-26AC6274630A}" type="presOf" srcId="{9343EC55-7969-4A22-965F-9D2BA49D6D65}" destId="{E96C070D-2AED-4445-A512-1961CFB80EAD}" srcOrd="0" destOrd="0" presId="urn:microsoft.com/office/officeart/2005/8/layout/orgChart1"/>
    <dgm:cxn modelId="{EBE43BD3-7535-420F-857E-46F708E6F718}" type="presOf" srcId="{9343EC55-7969-4A22-965F-9D2BA49D6D65}" destId="{69AFC1D9-054F-411E-901D-8E2C16315ED3}" srcOrd="1" destOrd="0" presId="urn:microsoft.com/office/officeart/2005/8/layout/orgChart1"/>
    <dgm:cxn modelId="{AAFAABD6-B504-4827-8433-2C7F4431DA7A}" srcId="{003F76B9-8E90-4022-A654-2F7F8EF7AC11}" destId="{4DC3E0B5-0DDF-4552-91FE-1CA6FCB3D13E}" srcOrd="0" destOrd="0" parTransId="{F6757C38-9A44-4F59-8026-D72AA5C885E6}" sibTransId="{7775A318-24C1-447C-868C-607FE2DD48FE}"/>
    <dgm:cxn modelId="{AAC5DADB-E6B5-4981-B2C5-872A14000DF5}" type="presOf" srcId="{7721BAE5-82B4-4602-BDEE-D10F5DA2014E}" destId="{5C7A2C60-D4C3-4DE2-83F3-4F0490A8C172}" srcOrd="1" destOrd="0" presId="urn:microsoft.com/office/officeart/2005/8/layout/orgChart1"/>
    <dgm:cxn modelId="{4FC98EE2-1D8A-4EB0-952C-2E31D5F42E0F}" type="presOf" srcId="{6E3F4111-27D9-4EBE-9AA8-1FB86095E899}" destId="{2D9E1A87-4C69-4DEC-AFCB-16228AE1649E}" srcOrd="0" destOrd="0" presId="urn:microsoft.com/office/officeart/2005/8/layout/orgChart1"/>
    <dgm:cxn modelId="{213A6CE6-EF6D-418E-8786-421D1D9DA335}" type="presOf" srcId="{F50B822F-F512-4A32-BF5E-92AA8B5F5A73}" destId="{7B2A4DAE-B83D-4AEF-828B-2DC0CBEDB813}" srcOrd="0" destOrd="0" presId="urn:microsoft.com/office/officeart/2005/8/layout/orgChart1"/>
    <dgm:cxn modelId="{57F729EA-ACD9-4725-9466-0CDF2098AE98}" srcId="{1699B07F-A74D-475E-8715-DF9456CCB01B}" destId="{0611F6DB-CBBC-4DBF-9798-786F8E829744}" srcOrd="0" destOrd="0" parTransId="{6319CEA8-95BE-400B-905E-DE10B404DFFD}" sibTransId="{8E1737EE-33AC-4E92-B974-7B6D24538E7C}"/>
    <dgm:cxn modelId="{61764DEA-B1C2-4350-B0F6-0FA4DB195487}" type="presOf" srcId="{1699B07F-A74D-475E-8715-DF9456CCB01B}" destId="{43824362-E8D0-4D9E-8245-B59E563C4582}" srcOrd="0" destOrd="0" presId="urn:microsoft.com/office/officeart/2005/8/layout/orgChart1"/>
    <dgm:cxn modelId="{19B2DBEA-4BF6-46F3-A6A1-E1023505B882}" type="presOf" srcId="{3E385F74-7DE8-4FB3-8689-2E11019815DC}" destId="{C812E61F-5E22-4ED4-872F-FCF5B226DFDD}" srcOrd="0" destOrd="0" presId="urn:microsoft.com/office/officeart/2005/8/layout/orgChart1"/>
    <dgm:cxn modelId="{EDEA2AEC-6923-46F3-B6E0-D8D79D7457FE}" type="presOf" srcId="{3AE9F1BE-2F13-4941-B950-62F1A06F12AE}" destId="{AD4103E8-F8AF-4E44-A0FC-6ABB479C2A13}" srcOrd="0" destOrd="0" presId="urn:microsoft.com/office/officeart/2005/8/layout/orgChart1"/>
    <dgm:cxn modelId="{E76FFDF2-A245-4F27-8E19-6D7D956BBCB4}" srcId="{23DCD906-DB4C-415A-A9C9-A7E0B06A4F44}" destId="{9343EC55-7969-4A22-965F-9D2BA49D6D65}" srcOrd="1" destOrd="0" parTransId="{A69611C3-7FC6-4940-8FD0-D21BCF500699}" sibTransId="{4F6AED3F-17FC-488E-9ED8-83865F2DD213}"/>
    <dgm:cxn modelId="{150947F9-3309-453D-B0D3-5F01ACD86DD0}" type="presOf" srcId="{1D82DE21-5A0B-4F18-999E-3FA9F5C17097}" destId="{9A5DD7F3-D08C-409E-8BEA-982B31679B5B}" srcOrd="0" destOrd="0" presId="urn:microsoft.com/office/officeart/2005/8/layout/orgChart1"/>
    <dgm:cxn modelId="{4E0EA0FA-217B-498A-B7EA-8417C9A92867}" type="presOf" srcId="{5A58B6E0-F358-4CA4-9E85-9C2D3587AA83}" destId="{7E1D063F-09EC-47B1-B888-CFD5FEC4B039}" srcOrd="0" destOrd="0" presId="urn:microsoft.com/office/officeart/2005/8/layout/orgChart1"/>
    <dgm:cxn modelId="{9991CCFA-DEEA-48E2-B46E-063D457AF288}" srcId="{0611F6DB-CBBC-4DBF-9798-786F8E829744}" destId="{A90A9719-FED5-4197-A972-995329EAF79D}" srcOrd="1" destOrd="0" parTransId="{05CC4A11-3C04-40D0-85EC-EA78242579CC}" sibTransId="{CCB04080-B472-4653-92CF-90B3A64D1C0A}"/>
    <dgm:cxn modelId="{0A53AEFC-8A66-460E-8252-116B43B4FB90}" srcId="{1D82DE21-5A0B-4F18-999E-3FA9F5C17097}" destId="{F83F8F27-2C48-4A8A-9118-283C759011F4}" srcOrd="0" destOrd="0" parTransId="{CB26892C-1FCE-46DF-9CDB-7165306C08FB}" sibTransId="{461C2E9E-91C6-4E2A-8284-C1CF040C2AA1}"/>
    <dgm:cxn modelId="{2FC9B3FC-4A23-4993-916D-B197A7C190F6}" type="presOf" srcId="{ED1DCF3E-28F4-4782-B2DA-FC4C33052079}" destId="{6922B04E-5466-45E0-966A-55292610EF56}" srcOrd="0" destOrd="0" presId="urn:microsoft.com/office/officeart/2005/8/layout/orgChart1"/>
    <dgm:cxn modelId="{527D5EFD-4BE0-4A80-B1FD-5D8F6FE6EAD4}" srcId="{74FDBC98-BA7F-4E62-B2AA-D2675E4D3C1F}" destId="{9DDA1B40-92E7-4C73-9420-50458A25D324}" srcOrd="1" destOrd="0" parTransId="{5BC00989-B8AF-46D5-9687-B672C70FB622}" sibTransId="{DDA3A13C-ADC1-4DFF-A96B-A08FF40B8178}"/>
    <dgm:cxn modelId="{F1A510FE-1511-48DA-B741-ECF516A76F01}" type="presOf" srcId="{DD6BD76B-0952-415C-99A6-261B27108785}" destId="{DAB65002-50DC-4B1E-97F7-EE298CAC0BBB}" srcOrd="1" destOrd="0" presId="urn:microsoft.com/office/officeart/2005/8/layout/orgChart1"/>
    <dgm:cxn modelId="{7780BC8F-E1D9-4E4C-A23E-F45EEB001008}" type="presParOf" srcId="{7A1EF551-45DC-4D0D-A1B5-47E0AC7E9430}" destId="{D6FE2033-D71B-49B1-B572-8C96AB7CCC21}" srcOrd="0" destOrd="0" presId="urn:microsoft.com/office/officeart/2005/8/layout/orgChart1"/>
    <dgm:cxn modelId="{975A8FA6-C893-4A01-B118-C9568897878D}" type="presParOf" srcId="{D6FE2033-D71B-49B1-B572-8C96AB7CCC21}" destId="{F21958F4-F916-40DD-B399-0FDC506126BE}" srcOrd="0" destOrd="0" presId="urn:microsoft.com/office/officeart/2005/8/layout/orgChart1"/>
    <dgm:cxn modelId="{CB92B6CB-11CB-43AA-B7A8-E9C83053FD8C}" type="presParOf" srcId="{F21958F4-F916-40DD-B399-0FDC506126BE}" destId="{45905D5F-C6D1-4FC7-8499-098EF32D35C4}" srcOrd="0" destOrd="0" presId="urn:microsoft.com/office/officeart/2005/8/layout/orgChart1"/>
    <dgm:cxn modelId="{C7978424-17D9-4D19-AE41-C5133A5DE861}" type="presParOf" srcId="{F21958F4-F916-40DD-B399-0FDC506126BE}" destId="{62D33D6B-AF6E-4252-8071-4D92A98A7A6F}" srcOrd="1" destOrd="0" presId="urn:microsoft.com/office/officeart/2005/8/layout/orgChart1"/>
    <dgm:cxn modelId="{731B0B66-27AF-4B0F-834C-750A1E80D447}" type="presParOf" srcId="{D6FE2033-D71B-49B1-B572-8C96AB7CCC21}" destId="{EA83A875-D359-42EB-B641-A52D768D862F}" srcOrd="1" destOrd="0" presId="urn:microsoft.com/office/officeart/2005/8/layout/orgChart1"/>
    <dgm:cxn modelId="{0E539A0B-CEA3-42D2-AEFA-7E27AABCCDE9}" type="presParOf" srcId="{EA83A875-D359-42EB-B641-A52D768D862F}" destId="{DD42EF08-9B8C-44D8-AD3B-8D2B01252853}" srcOrd="0" destOrd="0" presId="urn:microsoft.com/office/officeart/2005/8/layout/orgChart1"/>
    <dgm:cxn modelId="{D73243B3-0A15-4F19-AEB2-E641046054EF}" type="presParOf" srcId="{EA83A875-D359-42EB-B641-A52D768D862F}" destId="{0713C95C-72F1-42F5-A7F1-A9F5AB2AF97A}" srcOrd="1" destOrd="0" presId="urn:microsoft.com/office/officeart/2005/8/layout/orgChart1"/>
    <dgm:cxn modelId="{D55771CD-A8D0-42EC-A7AE-38B569E257F1}" type="presParOf" srcId="{0713C95C-72F1-42F5-A7F1-A9F5AB2AF97A}" destId="{8D9951CB-0616-4D4D-866E-F86FE2AEFF7F}" srcOrd="0" destOrd="0" presId="urn:microsoft.com/office/officeart/2005/8/layout/orgChart1"/>
    <dgm:cxn modelId="{03CCFDBC-F015-4E60-B9DE-DCBE7117CCC9}" type="presParOf" srcId="{8D9951CB-0616-4D4D-866E-F86FE2AEFF7F}" destId="{43824362-E8D0-4D9E-8245-B59E563C4582}" srcOrd="0" destOrd="0" presId="urn:microsoft.com/office/officeart/2005/8/layout/orgChart1"/>
    <dgm:cxn modelId="{1C76D1B3-B877-479E-82A1-87364EDB5FB0}" type="presParOf" srcId="{8D9951CB-0616-4D4D-866E-F86FE2AEFF7F}" destId="{79641E16-3809-41EE-AAE0-9190115B3008}" srcOrd="1" destOrd="0" presId="urn:microsoft.com/office/officeart/2005/8/layout/orgChart1"/>
    <dgm:cxn modelId="{75823EA8-5819-448B-B3CF-577C2B18C179}" type="presParOf" srcId="{0713C95C-72F1-42F5-A7F1-A9F5AB2AF97A}" destId="{DA0FA6E1-CDA0-4B47-9975-CFDDB7C60EF5}" srcOrd="1" destOrd="0" presId="urn:microsoft.com/office/officeart/2005/8/layout/orgChart1"/>
    <dgm:cxn modelId="{E01C5E38-6519-419C-8B17-7B987CBC2AA7}" type="presParOf" srcId="{DA0FA6E1-CDA0-4B47-9975-CFDDB7C60EF5}" destId="{1ACB96CC-602E-4485-9A84-32E56D704EC2}" srcOrd="0" destOrd="0" presId="urn:microsoft.com/office/officeart/2005/8/layout/orgChart1"/>
    <dgm:cxn modelId="{AE8D13F8-5510-44CC-A43F-B5244D31BC77}" type="presParOf" srcId="{DA0FA6E1-CDA0-4B47-9975-CFDDB7C60EF5}" destId="{6FABF172-0471-4F2D-B5DD-3E7565B35483}" srcOrd="1" destOrd="0" presId="urn:microsoft.com/office/officeart/2005/8/layout/orgChart1"/>
    <dgm:cxn modelId="{5E168923-BFA7-4910-B005-39EADF3AEE4A}" type="presParOf" srcId="{6FABF172-0471-4F2D-B5DD-3E7565B35483}" destId="{C659E04D-33BA-43EB-B4B0-61782D93D611}" srcOrd="0" destOrd="0" presId="urn:microsoft.com/office/officeart/2005/8/layout/orgChart1"/>
    <dgm:cxn modelId="{95DCF2FB-A9E7-407E-BE7D-8C0706B47E24}" type="presParOf" srcId="{C659E04D-33BA-43EB-B4B0-61782D93D611}" destId="{B5017BE6-F21B-48FE-962A-ED0FDC6C0F5A}" srcOrd="0" destOrd="0" presId="urn:microsoft.com/office/officeart/2005/8/layout/orgChart1"/>
    <dgm:cxn modelId="{AA0CB1E7-3F54-4C87-96C7-69EC0308A613}" type="presParOf" srcId="{C659E04D-33BA-43EB-B4B0-61782D93D611}" destId="{F02FF441-5263-4D61-8F68-D89D15245305}" srcOrd="1" destOrd="0" presId="urn:microsoft.com/office/officeart/2005/8/layout/orgChart1"/>
    <dgm:cxn modelId="{835AA60C-932D-4378-AF91-3F9B8CE8E389}" type="presParOf" srcId="{6FABF172-0471-4F2D-B5DD-3E7565B35483}" destId="{86EE25D4-3B47-49AD-A102-D02CB8B5DB19}" srcOrd="1" destOrd="0" presId="urn:microsoft.com/office/officeart/2005/8/layout/orgChart1"/>
    <dgm:cxn modelId="{DD174BC4-454D-4B75-952B-B956373D6C47}" type="presParOf" srcId="{86EE25D4-3B47-49AD-A102-D02CB8B5DB19}" destId="{AD4103E8-F8AF-4E44-A0FC-6ABB479C2A13}" srcOrd="0" destOrd="0" presId="urn:microsoft.com/office/officeart/2005/8/layout/orgChart1"/>
    <dgm:cxn modelId="{4722EC0E-25E1-429B-B585-5CA590B3B021}" type="presParOf" srcId="{86EE25D4-3B47-49AD-A102-D02CB8B5DB19}" destId="{13AC74AE-8C64-4C8A-A45D-A5BF0B3F57F2}" srcOrd="1" destOrd="0" presId="urn:microsoft.com/office/officeart/2005/8/layout/orgChart1"/>
    <dgm:cxn modelId="{47BD9865-5A36-450B-99C2-015DB69E4F03}" type="presParOf" srcId="{13AC74AE-8C64-4C8A-A45D-A5BF0B3F57F2}" destId="{7A98FF31-4878-41F6-9374-D21CF25A30C9}" srcOrd="0" destOrd="0" presId="urn:microsoft.com/office/officeart/2005/8/layout/orgChart1"/>
    <dgm:cxn modelId="{81838557-7DD8-4C3A-911D-6D58A3E195FB}" type="presParOf" srcId="{7A98FF31-4878-41F6-9374-D21CF25A30C9}" destId="{B41A9D12-711E-4CEE-B9C7-934DF193A848}" srcOrd="0" destOrd="0" presId="urn:microsoft.com/office/officeart/2005/8/layout/orgChart1"/>
    <dgm:cxn modelId="{C23D4582-453C-491D-83CF-CF26B120F09A}" type="presParOf" srcId="{7A98FF31-4878-41F6-9374-D21CF25A30C9}" destId="{038D1B5C-36BA-4AAC-B001-2682A5C008AF}" srcOrd="1" destOrd="0" presId="urn:microsoft.com/office/officeart/2005/8/layout/orgChart1"/>
    <dgm:cxn modelId="{749E7D76-9AAA-4B68-8D64-E297B551FC1F}" type="presParOf" srcId="{13AC74AE-8C64-4C8A-A45D-A5BF0B3F57F2}" destId="{B45CF5A2-89EC-426B-B3AC-675B7C2DF5A4}" srcOrd="1" destOrd="0" presId="urn:microsoft.com/office/officeart/2005/8/layout/orgChart1"/>
    <dgm:cxn modelId="{CD469B99-FAB5-41F5-8C8B-466360F823CC}" type="presParOf" srcId="{B45CF5A2-89EC-426B-B3AC-675B7C2DF5A4}" destId="{8F5E848D-6A6E-4F43-B3D6-F94FA944E72F}" srcOrd="0" destOrd="0" presId="urn:microsoft.com/office/officeart/2005/8/layout/orgChart1"/>
    <dgm:cxn modelId="{85E63444-6C0C-4CA1-BDC9-B7265014160E}" type="presParOf" srcId="{B45CF5A2-89EC-426B-B3AC-675B7C2DF5A4}" destId="{50D09328-8181-4E1D-A824-8BA4A688D291}" srcOrd="1" destOrd="0" presId="urn:microsoft.com/office/officeart/2005/8/layout/orgChart1"/>
    <dgm:cxn modelId="{07570778-807A-42F7-8FCF-7EBAE16AC828}" type="presParOf" srcId="{50D09328-8181-4E1D-A824-8BA4A688D291}" destId="{F635C45E-4D25-451D-B66F-64D4DBFB2880}" srcOrd="0" destOrd="0" presId="urn:microsoft.com/office/officeart/2005/8/layout/orgChart1"/>
    <dgm:cxn modelId="{25AC83F5-9397-4636-8FBD-6DEC3FF2B930}" type="presParOf" srcId="{F635C45E-4D25-451D-B66F-64D4DBFB2880}" destId="{06CDFDAB-4204-4DBB-8D27-C9FF2881B2C8}" srcOrd="0" destOrd="0" presId="urn:microsoft.com/office/officeart/2005/8/layout/orgChart1"/>
    <dgm:cxn modelId="{4B30FF2A-F5D6-4636-B043-95E96F7A5449}" type="presParOf" srcId="{F635C45E-4D25-451D-B66F-64D4DBFB2880}" destId="{9D1CB341-A60D-4E59-B344-35FEF97E45FB}" srcOrd="1" destOrd="0" presId="urn:microsoft.com/office/officeart/2005/8/layout/orgChart1"/>
    <dgm:cxn modelId="{8EAC1DE1-F896-41D5-B2C9-059D0212BE8C}" type="presParOf" srcId="{50D09328-8181-4E1D-A824-8BA4A688D291}" destId="{F64C1BC2-7D71-4C48-82D4-29B1DBC29E97}" srcOrd="1" destOrd="0" presId="urn:microsoft.com/office/officeart/2005/8/layout/orgChart1"/>
    <dgm:cxn modelId="{230C785A-F1C1-4170-84F4-241750FE67E9}" type="presParOf" srcId="{50D09328-8181-4E1D-A824-8BA4A688D291}" destId="{C7A540C9-8F89-4B66-AE87-E210EDB4109A}" srcOrd="2" destOrd="0" presId="urn:microsoft.com/office/officeart/2005/8/layout/orgChart1"/>
    <dgm:cxn modelId="{0898783A-D89F-4FED-A608-4E5C9B5329DE}" type="presParOf" srcId="{B45CF5A2-89EC-426B-B3AC-675B7C2DF5A4}" destId="{F34322D1-3200-4247-A14A-6DC039C5176C}" srcOrd="2" destOrd="0" presId="urn:microsoft.com/office/officeart/2005/8/layout/orgChart1"/>
    <dgm:cxn modelId="{D60910B5-DBE1-4E60-BAA7-8B0AF781FCF8}" type="presParOf" srcId="{B45CF5A2-89EC-426B-B3AC-675B7C2DF5A4}" destId="{1B6E2E2E-3862-4BC5-A40F-8147FC34CF45}" srcOrd="3" destOrd="0" presId="urn:microsoft.com/office/officeart/2005/8/layout/orgChart1"/>
    <dgm:cxn modelId="{EA166206-BBC3-4664-87A7-AAC597F539F4}" type="presParOf" srcId="{1B6E2E2E-3862-4BC5-A40F-8147FC34CF45}" destId="{B8B19AF8-FEAB-43EB-83EC-DB9998CA89C7}" srcOrd="0" destOrd="0" presId="urn:microsoft.com/office/officeart/2005/8/layout/orgChart1"/>
    <dgm:cxn modelId="{DA17EDC0-D58D-4F82-89EB-50DF46F22723}" type="presParOf" srcId="{B8B19AF8-FEAB-43EB-83EC-DB9998CA89C7}" destId="{B18B52B3-6E56-44CC-987A-A157420118B2}" srcOrd="0" destOrd="0" presId="urn:microsoft.com/office/officeart/2005/8/layout/orgChart1"/>
    <dgm:cxn modelId="{E672E711-26A3-430A-A6E5-F41BB787350C}" type="presParOf" srcId="{B8B19AF8-FEAB-43EB-83EC-DB9998CA89C7}" destId="{504BDC87-0756-4A23-9FD3-02B37E0BDBF0}" srcOrd="1" destOrd="0" presId="urn:microsoft.com/office/officeart/2005/8/layout/orgChart1"/>
    <dgm:cxn modelId="{7BA183F7-F3BD-4889-964E-D7B9C8EF6595}" type="presParOf" srcId="{1B6E2E2E-3862-4BC5-A40F-8147FC34CF45}" destId="{62197724-8D7F-476D-B1A0-32CA7487DBDB}" srcOrd="1" destOrd="0" presId="urn:microsoft.com/office/officeart/2005/8/layout/orgChart1"/>
    <dgm:cxn modelId="{EBEC243B-D7C5-438B-A3FD-5AA957D31070}" type="presParOf" srcId="{1B6E2E2E-3862-4BC5-A40F-8147FC34CF45}" destId="{F64C1CC2-D233-4BD4-B726-71E5A0FED94C}" srcOrd="2" destOrd="0" presId="urn:microsoft.com/office/officeart/2005/8/layout/orgChart1"/>
    <dgm:cxn modelId="{B0DF502C-C48F-45AF-B5CC-B2686363168B}" type="presParOf" srcId="{13AC74AE-8C64-4C8A-A45D-A5BF0B3F57F2}" destId="{45888DEB-6D7A-4834-B601-9BC58F1D4556}" srcOrd="2" destOrd="0" presId="urn:microsoft.com/office/officeart/2005/8/layout/orgChart1"/>
    <dgm:cxn modelId="{270ACC89-838E-420C-882A-B1F6761BC8B2}" type="presParOf" srcId="{86EE25D4-3B47-49AD-A102-D02CB8B5DB19}" destId="{AF2622A5-F4ED-416B-B33E-76E52598B697}" srcOrd="2" destOrd="0" presId="urn:microsoft.com/office/officeart/2005/8/layout/orgChart1"/>
    <dgm:cxn modelId="{1DE1E402-F5A5-48A1-B1AC-D948337E368E}" type="presParOf" srcId="{86EE25D4-3B47-49AD-A102-D02CB8B5DB19}" destId="{C8F0872E-73B9-49D5-B09F-5236137E6588}" srcOrd="3" destOrd="0" presId="urn:microsoft.com/office/officeart/2005/8/layout/orgChart1"/>
    <dgm:cxn modelId="{9278DB64-453A-4D0B-B5BE-B139547E9A7A}" type="presParOf" srcId="{C8F0872E-73B9-49D5-B09F-5236137E6588}" destId="{43F9846F-38EF-4ACB-A35B-46E02C8B0868}" srcOrd="0" destOrd="0" presId="urn:microsoft.com/office/officeart/2005/8/layout/orgChart1"/>
    <dgm:cxn modelId="{03829EB7-110C-4739-B1B1-00E1FD04F98B}" type="presParOf" srcId="{43F9846F-38EF-4ACB-A35B-46E02C8B0868}" destId="{AB04DC5A-BFD6-4725-8530-EBE210DEEA89}" srcOrd="0" destOrd="0" presId="urn:microsoft.com/office/officeart/2005/8/layout/orgChart1"/>
    <dgm:cxn modelId="{BE2C7A8A-BF87-4357-97A8-54E0B1EC482C}" type="presParOf" srcId="{43F9846F-38EF-4ACB-A35B-46E02C8B0868}" destId="{2F376E12-ACA4-4E25-8E35-298165A8EDE6}" srcOrd="1" destOrd="0" presId="urn:microsoft.com/office/officeart/2005/8/layout/orgChart1"/>
    <dgm:cxn modelId="{314876F9-36B1-4B61-B1DB-E473BE12BED1}" type="presParOf" srcId="{C8F0872E-73B9-49D5-B09F-5236137E6588}" destId="{1FD645CE-A69B-462D-83BF-B7175D82C1E2}" srcOrd="1" destOrd="0" presId="urn:microsoft.com/office/officeart/2005/8/layout/orgChart1"/>
    <dgm:cxn modelId="{0A1B06BD-A081-4E23-8EC4-0FEE562342EE}" type="presParOf" srcId="{1FD645CE-A69B-462D-83BF-B7175D82C1E2}" destId="{702298DD-2EEE-4ABC-9DD4-A9FC27314482}" srcOrd="0" destOrd="0" presId="urn:microsoft.com/office/officeart/2005/8/layout/orgChart1"/>
    <dgm:cxn modelId="{D5B8633B-A728-4F4B-A05D-3C6D4020817A}" type="presParOf" srcId="{1FD645CE-A69B-462D-83BF-B7175D82C1E2}" destId="{575A83F6-3AE1-4A87-AD0B-C44D5BCB45A2}" srcOrd="1" destOrd="0" presId="urn:microsoft.com/office/officeart/2005/8/layout/orgChart1"/>
    <dgm:cxn modelId="{A85B255C-B064-46D5-AD87-5519397E069E}" type="presParOf" srcId="{575A83F6-3AE1-4A87-AD0B-C44D5BCB45A2}" destId="{15653DA5-C45E-44BE-B765-06F25A2B3CB8}" srcOrd="0" destOrd="0" presId="urn:microsoft.com/office/officeart/2005/8/layout/orgChart1"/>
    <dgm:cxn modelId="{1AC3407D-DD70-4E66-AFB2-9826635688BD}" type="presParOf" srcId="{15653DA5-C45E-44BE-B765-06F25A2B3CB8}" destId="{7B2A4DAE-B83D-4AEF-828B-2DC0CBEDB813}" srcOrd="0" destOrd="0" presId="urn:microsoft.com/office/officeart/2005/8/layout/orgChart1"/>
    <dgm:cxn modelId="{AB07A745-6A6B-41C8-A774-E9DAA9EE2781}" type="presParOf" srcId="{15653DA5-C45E-44BE-B765-06F25A2B3CB8}" destId="{43C3304C-8D17-4FEE-BF8D-9F8DC21C3A01}" srcOrd="1" destOrd="0" presId="urn:microsoft.com/office/officeart/2005/8/layout/orgChart1"/>
    <dgm:cxn modelId="{A7C2ACC4-DEDD-484F-B177-55DB236C1ED2}" type="presParOf" srcId="{575A83F6-3AE1-4A87-AD0B-C44D5BCB45A2}" destId="{ABD44C2D-46E6-4907-A057-FC8243A88153}" srcOrd="1" destOrd="0" presId="urn:microsoft.com/office/officeart/2005/8/layout/orgChart1"/>
    <dgm:cxn modelId="{B804DD29-28EB-41EE-8ABC-3CD04ED3C53B}" type="presParOf" srcId="{575A83F6-3AE1-4A87-AD0B-C44D5BCB45A2}" destId="{D6041325-9A94-4174-A1D6-DF3F959EBE2F}" srcOrd="2" destOrd="0" presId="urn:microsoft.com/office/officeart/2005/8/layout/orgChart1"/>
    <dgm:cxn modelId="{B0B8FABD-A404-4CD0-9634-402D8EF59BCE}" type="presParOf" srcId="{1FD645CE-A69B-462D-83BF-B7175D82C1E2}" destId="{AEED91CD-2C19-47D4-8162-5E28ED61F2CA}" srcOrd="2" destOrd="0" presId="urn:microsoft.com/office/officeart/2005/8/layout/orgChart1"/>
    <dgm:cxn modelId="{EE9830B3-4AAB-41E0-B241-7957C9BDF209}" type="presParOf" srcId="{1FD645CE-A69B-462D-83BF-B7175D82C1E2}" destId="{9E53B173-6919-4DA1-BED0-6838A9F44E77}" srcOrd="3" destOrd="0" presId="urn:microsoft.com/office/officeart/2005/8/layout/orgChart1"/>
    <dgm:cxn modelId="{4F28B097-F51E-4A60-8D15-6BEC1F821626}" type="presParOf" srcId="{9E53B173-6919-4DA1-BED0-6838A9F44E77}" destId="{FB63039E-C8EC-4987-AC42-C55794F3EFBE}" srcOrd="0" destOrd="0" presId="urn:microsoft.com/office/officeart/2005/8/layout/orgChart1"/>
    <dgm:cxn modelId="{C74CB6C9-F4B7-4BD6-BFBE-1D412EF04A8E}" type="presParOf" srcId="{FB63039E-C8EC-4987-AC42-C55794F3EFBE}" destId="{22FA665B-775A-42C4-AB33-0364117B0CBD}" srcOrd="0" destOrd="0" presId="urn:microsoft.com/office/officeart/2005/8/layout/orgChart1"/>
    <dgm:cxn modelId="{0C9C42AD-B4A4-4768-84F0-321EE6771434}" type="presParOf" srcId="{FB63039E-C8EC-4987-AC42-C55794F3EFBE}" destId="{E082CCA4-A90B-45F9-A526-895AF07BD47C}" srcOrd="1" destOrd="0" presId="urn:microsoft.com/office/officeart/2005/8/layout/orgChart1"/>
    <dgm:cxn modelId="{2659731F-B3A3-4675-9F6E-8B1D66E1C243}" type="presParOf" srcId="{9E53B173-6919-4DA1-BED0-6838A9F44E77}" destId="{1BF3B32F-3BCC-4887-A9E5-EF53BC73AC60}" srcOrd="1" destOrd="0" presId="urn:microsoft.com/office/officeart/2005/8/layout/orgChart1"/>
    <dgm:cxn modelId="{1AD8849A-5BD4-4918-9F53-CDED4865E51B}" type="presParOf" srcId="{9E53B173-6919-4DA1-BED0-6838A9F44E77}" destId="{3ECD36B9-D5CE-43F7-B8B5-3D27DF228F14}" srcOrd="2" destOrd="0" presId="urn:microsoft.com/office/officeart/2005/8/layout/orgChart1"/>
    <dgm:cxn modelId="{59EE2F0E-C266-4020-97A5-F6B9D5012672}" type="presParOf" srcId="{C8F0872E-73B9-49D5-B09F-5236137E6588}" destId="{02A4B06F-D551-453B-8D9C-54FD114C30BC}" srcOrd="2" destOrd="0" presId="urn:microsoft.com/office/officeart/2005/8/layout/orgChart1"/>
    <dgm:cxn modelId="{91B54EA8-9CAF-4A7D-B74D-D42A48CFF954}" type="presParOf" srcId="{6FABF172-0471-4F2D-B5DD-3E7565B35483}" destId="{EBA808F4-D2A8-4DEA-A240-66185085F009}" srcOrd="2" destOrd="0" presId="urn:microsoft.com/office/officeart/2005/8/layout/orgChart1"/>
    <dgm:cxn modelId="{4C823787-2446-400B-A6F8-A66E4823EAFC}" type="presParOf" srcId="{DA0FA6E1-CDA0-4B47-9975-CFDDB7C60EF5}" destId="{9FC29ADB-BDAB-41CD-92DC-A99925FB3DA7}" srcOrd="2" destOrd="0" presId="urn:microsoft.com/office/officeart/2005/8/layout/orgChart1"/>
    <dgm:cxn modelId="{7BFBABBC-EDE0-4F63-8B19-2BF3081B88E5}" type="presParOf" srcId="{DA0FA6E1-CDA0-4B47-9975-CFDDB7C60EF5}" destId="{FA0AAD8F-3EC4-462E-90D1-EA89804B4EF5}" srcOrd="3" destOrd="0" presId="urn:microsoft.com/office/officeart/2005/8/layout/orgChart1"/>
    <dgm:cxn modelId="{80D5D1A3-3606-4290-B6BC-CCB6DA5C80BD}" type="presParOf" srcId="{FA0AAD8F-3EC4-462E-90D1-EA89804B4EF5}" destId="{64CDEC4D-B37C-478D-A320-EA54D589D3DA}" srcOrd="0" destOrd="0" presId="urn:microsoft.com/office/officeart/2005/8/layout/orgChart1"/>
    <dgm:cxn modelId="{2832BD01-C9DA-4377-91B5-CBBBCC5204D5}" type="presParOf" srcId="{64CDEC4D-B37C-478D-A320-EA54D589D3DA}" destId="{9A701A41-6262-4D86-A9A5-B2499DE701C9}" srcOrd="0" destOrd="0" presId="urn:microsoft.com/office/officeart/2005/8/layout/orgChart1"/>
    <dgm:cxn modelId="{FBC676BD-03B5-471C-B9D0-8C6224AB4000}" type="presParOf" srcId="{64CDEC4D-B37C-478D-A320-EA54D589D3DA}" destId="{976BE8E6-5725-4079-895B-DB7214A63C2B}" srcOrd="1" destOrd="0" presId="urn:microsoft.com/office/officeart/2005/8/layout/orgChart1"/>
    <dgm:cxn modelId="{8F1E1C3E-FB78-4B1B-B1EF-12F632B55F27}" type="presParOf" srcId="{FA0AAD8F-3EC4-462E-90D1-EA89804B4EF5}" destId="{6E5FFA54-D45C-4A5F-9398-263C934689E7}" srcOrd="1" destOrd="0" presId="urn:microsoft.com/office/officeart/2005/8/layout/orgChart1"/>
    <dgm:cxn modelId="{9BB7C965-A54D-48E9-9838-3A99682D5066}" type="presParOf" srcId="{6E5FFA54-D45C-4A5F-9398-263C934689E7}" destId="{C1195AC1-75FA-438D-ADFE-55359EB1DA02}" srcOrd="0" destOrd="0" presId="urn:microsoft.com/office/officeart/2005/8/layout/orgChart1"/>
    <dgm:cxn modelId="{CC816FC4-FF46-4BFD-89DF-5774FFF9CD0E}" type="presParOf" srcId="{6E5FFA54-D45C-4A5F-9398-263C934689E7}" destId="{0245B34E-68E4-4027-80F8-BBE62A168009}" srcOrd="1" destOrd="0" presId="urn:microsoft.com/office/officeart/2005/8/layout/orgChart1"/>
    <dgm:cxn modelId="{825772E1-2400-4D67-BE02-59CA92F18F62}" type="presParOf" srcId="{0245B34E-68E4-4027-80F8-BBE62A168009}" destId="{2E83271A-C391-4941-9002-0513B0F8B009}" srcOrd="0" destOrd="0" presId="urn:microsoft.com/office/officeart/2005/8/layout/orgChart1"/>
    <dgm:cxn modelId="{1C3BBA26-E83C-4451-B8EF-6C284383C54C}" type="presParOf" srcId="{2E83271A-C391-4941-9002-0513B0F8B009}" destId="{82154542-73CE-4984-B6E5-D5D7122AD261}" srcOrd="0" destOrd="0" presId="urn:microsoft.com/office/officeart/2005/8/layout/orgChart1"/>
    <dgm:cxn modelId="{3A13FBD0-D46C-4759-B157-B82EB34A352D}" type="presParOf" srcId="{2E83271A-C391-4941-9002-0513B0F8B009}" destId="{FAC0F7BA-FCD7-4210-8178-6B577635F48E}" srcOrd="1" destOrd="0" presId="urn:microsoft.com/office/officeart/2005/8/layout/orgChart1"/>
    <dgm:cxn modelId="{5DB99063-C148-417A-A192-2B8D3D7A0897}" type="presParOf" srcId="{0245B34E-68E4-4027-80F8-BBE62A168009}" destId="{A79E44D6-D438-479A-ACAB-81B8E5300032}" srcOrd="1" destOrd="0" presId="urn:microsoft.com/office/officeart/2005/8/layout/orgChart1"/>
    <dgm:cxn modelId="{E5F272F3-6161-4176-8824-277DA224D394}" type="presParOf" srcId="{A79E44D6-D438-479A-ACAB-81B8E5300032}" destId="{0756D7C1-7A58-4A87-B66A-F4957C998DFB}" srcOrd="0" destOrd="0" presId="urn:microsoft.com/office/officeart/2005/8/layout/orgChart1"/>
    <dgm:cxn modelId="{17BD1690-F0F7-4F2E-B9B8-8B57392922DF}" type="presParOf" srcId="{A79E44D6-D438-479A-ACAB-81B8E5300032}" destId="{F3BF3061-B0EB-4CA6-9F34-8ABD4520E5E4}" srcOrd="1" destOrd="0" presId="urn:microsoft.com/office/officeart/2005/8/layout/orgChart1"/>
    <dgm:cxn modelId="{6002215D-A75B-4F55-8D8C-EE38899DFF31}" type="presParOf" srcId="{F3BF3061-B0EB-4CA6-9F34-8ABD4520E5E4}" destId="{5BD7222E-639E-4D65-BFBF-6665553F86EB}" srcOrd="0" destOrd="0" presId="urn:microsoft.com/office/officeart/2005/8/layout/orgChart1"/>
    <dgm:cxn modelId="{C2BB2367-6CF6-422B-A202-8710F1661725}" type="presParOf" srcId="{5BD7222E-639E-4D65-BFBF-6665553F86EB}" destId="{833C478F-7BA1-4D86-89E1-82C46B6F3075}" srcOrd="0" destOrd="0" presId="urn:microsoft.com/office/officeart/2005/8/layout/orgChart1"/>
    <dgm:cxn modelId="{2AD82E2F-2F7B-408F-B31E-FE701BE7B6CD}" type="presParOf" srcId="{5BD7222E-639E-4D65-BFBF-6665553F86EB}" destId="{965D6430-B168-443D-85DE-F69FE37E7DB2}" srcOrd="1" destOrd="0" presId="urn:microsoft.com/office/officeart/2005/8/layout/orgChart1"/>
    <dgm:cxn modelId="{C219BE15-9A90-4C50-86B2-CFD4EB77ED61}" type="presParOf" srcId="{F3BF3061-B0EB-4CA6-9F34-8ABD4520E5E4}" destId="{A16BFF50-9069-42BD-B8C2-F66CAAE7E36A}" srcOrd="1" destOrd="0" presId="urn:microsoft.com/office/officeart/2005/8/layout/orgChart1"/>
    <dgm:cxn modelId="{4D71F6FB-D00E-4CBF-A824-0D2B69A51195}" type="presParOf" srcId="{F3BF3061-B0EB-4CA6-9F34-8ABD4520E5E4}" destId="{3D14575C-0782-49EB-BB44-3D892CEAD527}" srcOrd="2" destOrd="0" presId="urn:microsoft.com/office/officeart/2005/8/layout/orgChart1"/>
    <dgm:cxn modelId="{20FB8891-DEDC-4AD5-B9C7-D2EA7814CD09}" type="presParOf" srcId="{A79E44D6-D438-479A-ACAB-81B8E5300032}" destId="{6922B04E-5466-45E0-966A-55292610EF56}" srcOrd="2" destOrd="0" presId="urn:microsoft.com/office/officeart/2005/8/layout/orgChart1"/>
    <dgm:cxn modelId="{28B35A80-51E2-4518-9017-21C4FA4B8306}" type="presParOf" srcId="{A79E44D6-D438-479A-ACAB-81B8E5300032}" destId="{DB79B86B-E3C7-4336-825C-D4654542A4E8}" srcOrd="3" destOrd="0" presId="urn:microsoft.com/office/officeart/2005/8/layout/orgChart1"/>
    <dgm:cxn modelId="{ADE62535-6CB9-4796-B6D0-E36A4A7E7A14}" type="presParOf" srcId="{DB79B86B-E3C7-4336-825C-D4654542A4E8}" destId="{E346162E-66AF-4D25-B236-BA592C2AE96A}" srcOrd="0" destOrd="0" presId="urn:microsoft.com/office/officeart/2005/8/layout/orgChart1"/>
    <dgm:cxn modelId="{88157B92-DBEA-4E0C-A31B-948F4BAC3DA9}" type="presParOf" srcId="{E346162E-66AF-4D25-B236-BA592C2AE96A}" destId="{59B902DA-9962-47E6-9196-E1E999594581}" srcOrd="0" destOrd="0" presId="urn:microsoft.com/office/officeart/2005/8/layout/orgChart1"/>
    <dgm:cxn modelId="{EE9E39DC-D598-4F8B-9C7D-78EC6378ACC4}" type="presParOf" srcId="{E346162E-66AF-4D25-B236-BA592C2AE96A}" destId="{10031C96-A49B-4066-A5BB-11A126B4F393}" srcOrd="1" destOrd="0" presId="urn:microsoft.com/office/officeart/2005/8/layout/orgChart1"/>
    <dgm:cxn modelId="{2A1D787F-ECCA-476D-B111-276933D66CD3}" type="presParOf" srcId="{DB79B86B-E3C7-4336-825C-D4654542A4E8}" destId="{C21F39DF-76AE-4A52-BAA5-E326253F48B3}" srcOrd="1" destOrd="0" presId="urn:microsoft.com/office/officeart/2005/8/layout/orgChart1"/>
    <dgm:cxn modelId="{CA65B8C6-9AF6-4134-BECF-3BCB074FD47C}" type="presParOf" srcId="{DB79B86B-E3C7-4336-825C-D4654542A4E8}" destId="{EDF3833D-98EA-4B10-8A7B-73DBD9DB9EB5}" srcOrd="2" destOrd="0" presId="urn:microsoft.com/office/officeart/2005/8/layout/orgChart1"/>
    <dgm:cxn modelId="{A5C55FC2-0885-44B5-A0E0-CEC593D7D61D}" type="presParOf" srcId="{0245B34E-68E4-4027-80F8-BBE62A168009}" destId="{25AD43A6-9BF1-4D38-92F0-EA5DC0CF5BC0}" srcOrd="2" destOrd="0" presId="urn:microsoft.com/office/officeart/2005/8/layout/orgChart1"/>
    <dgm:cxn modelId="{2E444A5A-286B-48B5-821A-5EBD7CF9EDE9}" type="presParOf" srcId="{6E5FFA54-D45C-4A5F-9398-263C934689E7}" destId="{48491A05-8DB0-449F-A5E6-A2F41826C176}" srcOrd="2" destOrd="0" presId="urn:microsoft.com/office/officeart/2005/8/layout/orgChart1"/>
    <dgm:cxn modelId="{47F39F39-4A32-4B5D-9252-CF018F41C401}" type="presParOf" srcId="{6E5FFA54-D45C-4A5F-9398-263C934689E7}" destId="{F5D675B1-04FF-4CA7-A846-B127F2BE717A}" srcOrd="3" destOrd="0" presId="urn:microsoft.com/office/officeart/2005/8/layout/orgChart1"/>
    <dgm:cxn modelId="{906B61C1-A779-4F2A-ABF4-C40F140B16E4}" type="presParOf" srcId="{F5D675B1-04FF-4CA7-A846-B127F2BE717A}" destId="{E0B9A813-62D6-42BA-8849-779320E36DD6}" srcOrd="0" destOrd="0" presId="urn:microsoft.com/office/officeart/2005/8/layout/orgChart1"/>
    <dgm:cxn modelId="{56C8ACFB-7EA9-4426-A15C-BE46E0F96C4A}" type="presParOf" srcId="{E0B9A813-62D6-42BA-8849-779320E36DD6}" destId="{B545041C-54EE-4E1A-89BE-11EE2D9A64E0}" srcOrd="0" destOrd="0" presId="urn:microsoft.com/office/officeart/2005/8/layout/orgChart1"/>
    <dgm:cxn modelId="{B31E95A8-BC3F-4E72-BD89-0085858571C9}" type="presParOf" srcId="{E0B9A813-62D6-42BA-8849-779320E36DD6}" destId="{9D02D067-367A-4EFD-8569-AD82AEC1A751}" srcOrd="1" destOrd="0" presId="urn:microsoft.com/office/officeart/2005/8/layout/orgChart1"/>
    <dgm:cxn modelId="{4BEDEAB5-0D79-4EDC-A655-BA5FB967843A}" type="presParOf" srcId="{F5D675B1-04FF-4CA7-A846-B127F2BE717A}" destId="{7FE5AF47-BE7B-4203-95A6-8AD13E4FEAC3}" srcOrd="1" destOrd="0" presId="urn:microsoft.com/office/officeart/2005/8/layout/orgChart1"/>
    <dgm:cxn modelId="{61EFBCC2-2D7A-4C07-B079-A1246F9EDB90}" type="presParOf" srcId="{7FE5AF47-BE7B-4203-95A6-8AD13E4FEAC3}" destId="{6EBDF31E-FDB6-4FBF-A01D-CE349E9E7AB8}" srcOrd="0" destOrd="0" presId="urn:microsoft.com/office/officeart/2005/8/layout/orgChart1"/>
    <dgm:cxn modelId="{C6AF792E-0079-4CBC-B7B6-AF5076A32739}" type="presParOf" srcId="{7FE5AF47-BE7B-4203-95A6-8AD13E4FEAC3}" destId="{9582521B-C494-496B-9766-1B57FF94E0F7}" srcOrd="1" destOrd="0" presId="urn:microsoft.com/office/officeart/2005/8/layout/orgChart1"/>
    <dgm:cxn modelId="{35BFF6BA-F11F-46D3-A4D4-4B2B2471F4F7}" type="presParOf" srcId="{9582521B-C494-496B-9766-1B57FF94E0F7}" destId="{B0CD2166-CBF5-4518-999A-524CDBCBDDA1}" srcOrd="0" destOrd="0" presId="urn:microsoft.com/office/officeart/2005/8/layout/orgChart1"/>
    <dgm:cxn modelId="{A76856FE-B4E0-452D-9B6C-FE3FA1198BA7}" type="presParOf" srcId="{B0CD2166-CBF5-4518-999A-524CDBCBDDA1}" destId="{AC0D8BDE-BEB6-40CA-B22B-02501EB7270E}" srcOrd="0" destOrd="0" presId="urn:microsoft.com/office/officeart/2005/8/layout/orgChart1"/>
    <dgm:cxn modelId="{8E471E6F-1258-4085-A7F0-591128F9852A}" type="presParOf" srcId="{B0CD2166-CBF5-4518-999A-524CDBCBDDA1}" destId="{F8342C23-EEAA-486D-AAF7-2485EB7B9D92}" srcOrd="1" destOrd="0" presId="urn:microsoft.com/office/officeart/2005/8/layout/orgChart1"/>
    <dgm:cxn modelId="{3BC08718-0D8B-47FF-AD43-111D239EB286}" type="presParOf" srcId="{9582521B-C494-496B-9766-1B57FF94E0F7}" destId="{BC4C4517-2708-4038-A47F-FAE1D4603D31}" srcOrd="1" destOrd="0" presId="urn:microsoft.com/office/officeart/2005/8/layout/orgChart1"/>
    <dgm:cxn modelId="{A0274E0C-D76F-4532-A132-2B1E16066D7B}" type="presParOf" srcId="{9582521B-C494-496B-9766-1B57FF94E0F7}" destId="{A4E73A4A-C7C1-4505-BE86-AA314C51F70C}" srcOrd="2" destOrd="0" presId="urn:microsoft.com/office/officeart/2005/8/layout/orgChart1"/>
    <dgm:cxn modelId="{CDFA260F-4863-4680-96BD-49C381DB3951}" type="presParOf" srcId="{7FE5AF47-BE7B-4203-95A6-8AD13E4FEAC3}" destId="{D3BDBC9A-FFE2-42BA-8A5E-CC51F2F2616F}" srcOrd="2" destOrd="0" presId="urn:microsoft.com/office/officeart/2005/8/layout/orgChart1"/>
    <dgm:cxn modelId="{65E89EFD-FB9E-4506-A802-73D148EE3D02}" type="presParOf" srcId="{7FE5AF47-BE7B-4203-95A6-8AD13E4FEAC3}" destId="{38B406A2-3F76-4243-9A07-E076E0A7C737}" srcOrd="3" destOrd="0" presId="urn:microsoft.com/office/officeart/2005/8/layout/orgChart1"/>
    <dgm:cxn modelId="{6A056260-9673-4798-8FBD-8938331C4EBB}" type="presParOf" srcId="{38B406A2-3F76-4243-9A07-E076E0A7C737}" destId="{5B782C82-4E2F-434E-8536-C93116E6A943}" srcOrd="0" destOrd="0" presId="urn:microsoft.com/office/officeart/2005/8/layout/orgChart1"/>
    <dgm:cxn modelId="{D898BFCF-793B-4371-A766-59FA8AF2CBEE}" type="presParOf" srcId="{5B782C82-4E2F-434E-8536-C93116E6A943}" destId="{3264E26C-8F29-4EAF-8E9F-139E02EA7F87}" srcOrd="0" destOrd="0" presId="urn:microsoft.com/office/officeart/2005/8/layout/orgChart1"/>
    <dgm:cxn modelId="{FF3C9A90-DF84-4ACB-9807-F2F4FC030ACE}" type="presParOf" srcId="{5B782C82-4E2F-434E-8536-C93116E6A943}" destId="{44F5DA9A-4843-4909-9077-FFA2B11EE0A5}" srcOrd="1" destOrd="0" presId="urn:microsoft.com/office/officeart/2005/8/layout/orgChart1"/>
    <dgm:cxn modelId="{FE3C4FAE-B812-468D-B0F6-A4D74F1C0119}" type="presParOf" srcId="{38B406A2-3F76-4243-9A07-E076E0A7C737}" destId="{410693A7-1F51-498A-9677-B65EA54A6870}" srcOrd="1" destOrd="0" presId="urn:microsoft.com/office/officeart/2005/8/layout/orgChart1"/>
    <dgm:cxn modelId="{E7A3E672-D7B8-4A01-B954-CB6C0725CC4C}" type="presParOf" srcId="{38B406A2-3F76-4243-9A07-E076E0A7C737}" destId="{526F466C-EA33-4AF9-8438-F65A255CBA2F}" srcOrd="2" destOrd="0" presId="urn:microsoft.com/office/officeart/2005/8/layout/orgChart1"/>
    <dgm:cxn modelId="{7F73C662-7881-493C-83A2-3342C65726D6}" type="presParOf" srcId="{F5D675B1-04FF-4CA7-A846-B127F2BE717A}" destId="{9FCD2050-CFBB-4F13-91AE-2FB64F1057C4}" srcOrd="2" destOrd="0" presId="urn:microsoft.com/office/officeart/2005/8/layout/orgChart1"/>
    <dgm:cxn modelId="{7AC71AE5-9C07-4EF1-8B5E-C9A2EBE82BC2}" type="presParOf" srcId="{FA0AAD8F-3EC4-462E-90D1-EA89804B4EF5}" destId="{2EDFC171-21DA-4123-A063-B599E309B241}" srcOrd="2" destOrd="0" presId="urn:microsoft.com/office/officeart/2005/8/layout/orgChart1"/>
    <dgm:cxn modelId="{F4D2844A-B19E-4F06-BF6C-31CF78360419}" type="presParOf" srcId="{0713C95C-72F1-42F5-A7F1-A9F5AB2AF97A}" destId="{20ABEE80-2D94-4920-984E-E93568F6265B}" srcOrd="2" destOrd="0" presId="urn:microsoft.com/office/officeart/2005/8/layout/orgChart1"/>
    <dgm:cxn modelId="{5FB60AE8-8BBC-4073-8A5B-53CC9AEEA28F}" type="presParOf" srcId="{EA83A875-D359-42EB-B641-A52D768D862F}" destId="{363F133D-95F9-4D60-839F-73237918FAA0}" srcOrd="2" destOrd="0" presId="urn:microsoft.com/office/officeart/2005/8/layout/orgChart1"/>
    <dgm:cxn modelId="{5752248D-59B6-407C-A1FC-66747D2250A2}" type="presParOf" srcId="{EA83A875-D359-42EB-B641-A52D768D862F}" destId="{7A255568-0E6A-4608-894E-ABE6C247437C}" srcOrd="3" destOrd="0" presId="urn:microsoft.com/office/officeart/2005/8/layout/orgChart1"/>
    <dgm:cxn modelId="{3DDEA54A-8917-4BA4-8575-B3C7C37FDD66}" type="presParOf" srcId="{7A255568-0E6A-4608-894E-ABE6C247437C}" destId="{B23DCB6F-D85B-4FFE-8907-6BC64562896A}" srcOrd="0" destOrd="0" presId="urn:microsoft.com/office/officeart/2005/8/layout/orgChart1"/>
    <dgm:cxn modelId="{1651023A-7CB3-463B-85AE-C3793A6B76C6}" type="presParOf" srcId="{B23DCB6F-D85B-4FFE-8907-6BC64562896A}" destId="{D6AD1CF2-5FEE-421A-8E33-501D8BBA68D4}" srcOrd="0" destOrd="0" presId="urn:microsoft.com/office/officeart/2005/8/layout/orgChart1"/>
    <dgm:cxn modelId="{B6BB9C06-9A66-4E75-8C02-5299D320BE8A}" type="presParOf" srcId="{B23DCB6F-D85B-4FFE-8907-6BC64562896A}" destId="{5C7A2C60-D4C3-4DE2-83F3-4F0490A8C172}" srcOrd="1" destOrd="0" presId="urn:microsoft.com/office/officeart/2005/8/layout/orgChart1"/>
    <dgm:cxn modelId="{C61C911F-777D-4FC0-BB08-C1B149681CC6}" type="presParOf" srcId="{7A255568-0E6A-4608-894E-ABE6C247437C}" destId="{B9688FFC-574A-4D70-97F7-14E9377AFF6A}" srcOrd="1" destOrd="0" presId="urn:microsoft.com/office/officeart/2005/8/layout/orgChart1"/>
    <dgm:cxn modelId="{3B7C46B5-29C7-4B02-A7AD-8C7CE7327168}" type="presParOf" srcId="{B9688FFC-574A-4D70-97F7-14E9377AFF6A}" destId="{F1727B2B-8E2F-4B6C-A6D1-1910FD72638A}" srcOrd="0" destOrd="0" presId="urn:microsoft.com/office/officeart/2005/8/layout/orgChart1"/>
    <dgm:cxn modelId="{6A96A87A-453E-423A-8E81-DB867B0456F4}" type="presParOf" srcId="{B9688FFC-574A-4D70-97F7-14E9377AFF6A}" destId="{0BC7B11E-E29B-405D-8B30-F0328AB5492F}" srcOrd="1" destOrd="0" presId="urn:microsoft.com/office/officeart/2005/8/layout/orgChart1"/>
    <dgm:cxn modelId="{4217F243-028A-4EB8-AEC2-3CF642013101}" type="presParOf" srcId="{0BC7B11E-E29B-405D-8B30-F0328AB5492F}" destId="{CFB14337-721D-4570-AE6A-7D98F2F166DF}" srcOrd="0" destOrd="0" presId="urn:microsoft.com/office/officeart/2005/8/layout/orgChart1"/>
    <dgm:cxn modelId="{D655CD9D-3373-429D-BCF3-2BC3363AEAA6}" type="presParOf" srcId="{CFB14337-721D-4570-AE6A-7D98F2F166DF}" destId="{7F5453DB-62F8-4E99-994E-B8447DBD845E}" srcOrd="0" destOrd="0" presId="urn:microsoft.com/office/officeart/2005/8/layout/orgChart1"/>
    <dgm:cxn modelId="{19AA5858-F1C8-45F3-B661-D4E23FDD28B4}" type="presParOf" srcId="{CFB14337-721D-4570-AE6A-7D98F2F166DF}" destId="{52156536-4535-404B-831C-818D87FC2B48}" srcOrd="1" destOrd="0" presId="urn:microsoft.com/office/officeart/2005/8/layout/orgChart1"/>
    <dgm:cxn modelId="{210A9D5A-0504-4973-B102-6A86BAE843FF}" type="presParOf" srcId="{0BC7B11E-E29B-405D-8B30-F0328AB5492F}" destId="{D479D466-70A5-4FD1-A68F-FD57AD977C5A}" srcOrd="1" destOrd="0" presId="urn:microsoft.com/office/officeart/2005/8/layout/orgChart1"/>
    <dgm:cxn modelId="{CA99F520-3716-4872-A0F3-BCE3E3C4101D}" type="presParOf" srcId="{D479D466-70A5-4FD1-A68F-FD57AD977C5A}" destId="{2D9E1A87-4C69-4DEC-AFCB-16228AE1649E}" srcOrd="0" destOrd="0" presId="urn:microsoft.com/office/officeart/2005/8/layout/orgChart1"/>
    <dgm:cxn modelId="{2A3AE4DB-2BEC-4935-9305-1E1486F0F5C4}" type="presParOf" srcId="{D479D466-70A5-4FD1-A68F-FD57AD977C5A}" destId="{E5FE3EDD-A489-4C11-AFC5-B0062DB54421}" srcOrd="1" destOrd="0" presId="urn:microsoft.com/office/officeart/2005/8/layout/orgChart1"/>
    <dgm:cxn modelId="{92DD7B4D-3456-4E07-B5E9-236290FB00DC}" type="presParOf" srcId="{E5FE3EDD-A489-4C11-AFC5-B0062DB54421}" destId="{4F916516-9EC6-49D5-9360-0724439BE9A4}" srcOrd="0" destOrd="0" presId="urn:microsoft.com/office/officeart/2005/8/layout/orgChart1"/>
    <dgm:cxn modelId="{ED6F770C-E128-4B61-A5F4-8F198AA9B701}" type="presParOf" srcId="{4F916516-9EC6-49D5-9360-0724439BE9A4}" destId="{5BCCE54C-E313-47AF-B028-003AEABD7E7C}" srcOrd="0" destOrd="0" presId="urn:microsoft.com/office/officeart/2005/8/layout/orgChart1"/>
    <dgm:cxn modelId="{3439BA12-72D8-4A05-8691-A70D3C405A9E}" type="presParOf" srcId="{4F916516-9EC6-49D5-9360-0724439BE9A4}" destId="{DB147158-E790-480B-A815-E731053152F0}" srcOrd="1" destOrd="0" presId="urn:microsoft.com/office/officeart/2005/8/layout/orgChart1"/>
    <dgm:cxn modelId="{F5728195-E382-4C48-B95A-08108220FFCA}" type="presParOf" srcId="{E5FE3EDD-A489-4C11-AFC5-B0062DB54421}" destId="{21F6B7EC-DAE7-4CEB-8ADC-A81C6BF7B42E}" srcOrd="1" destOrd="0" presId="urn:microsoft.com/office/officeart/2005/8/layout/orgChart1"/>
    <dgm:cxn modelId="{4CEF1C4C-FF4E-42B0-81C7-E353045E2698}" type="presParOf" srcId="{21F6B7EC-DAE7-4CEB-8ADC-A81C6BF7B42E}" destId="{8A4B55A1-F5CE-43EC-8AE2-016A68F4CF71}" srcOrd="0" destOrd="0" presId="urn:microsoft.com/office/officeart/2005/8/layout/orgChart1"/>
    <dgm:cxn modelId="{5B16869F-BF29-469E-A6CE-0EE22692CDD3}" type="presParOf" srcId="{21F6B7EC-DAE7-4CEB-8ADC-A81C6BF7B42E}" destId="{A4213A8D-8B20-414E-B132-AD4BE65C7282}" srcOrd="1" destOrd="0" presId="urn:microsoft.com/office/officeart/2005/8/layout/orgChart1"/>
    <dgm:cxn modelId="{FB669AA2-4E25-4E04-B80D-F6AB1777774C}" type="presParOf" srcId="{A4213A8D-8B20-414E-B132-AD4BE65C7282}" destId="{24919958-9D09-4433-A4B5-968E64D89A3F}" srcOrd="0" destOrd="0" presId="urn:microsoft.com/office/officeart/2005/8/layout/orgChart1"/>
    <dgm:cxn modelId="{E5A4DAB4-AC86-4F0A-86C3-D0E50FB5714E}" type="presParOf" srcId="{24919958-9D09-4433-A4B5-968E64D89A3F}" destId="{C812E61F-5E22-4ED4-872F-FCF5B226DFDD}" srcOrd="0" destOrd="0" presId="urn:microsoft.com/office/officeart/2005/8/layout/orgChart1"/>
    <dgm:cxn modelId="{E667C7B3-D4BC-4EB8-85CD-26F3BEF2F603}" type="presParOf" srcId="{24919958-9D09-4433-A4B5-968E64D89A3F}" destId="{92602D4E-FEB5-4793-8F8F-1B4243FE5C5F}" srcOrd="1" destOrd="0" presId="urn:microsoft.com/office/officeart/2005/8/layout/orgChart1"/>
    <dgm:cxn modelId="{2946A1DB-6B93-43B2-A0A7-B89127F730AF}" type="presParOf" srcId="{A4213A8D-8B20-414E-B132-AD4BE65C7282}" destId="{AAFB2D4C-45E2-426C-A50E-2737392B305C}" srcOrd="1" destOrd="0" presId="urn:microsoft.com/office/officeart/2005/8/layout/orgChart1"/>
    <dgm:cxn modelId="{CBBF9F54-A2CF-4DE9-8891-22D4749C80FB}" type="presParOf" srcId="{A4213A8D-8B20-414E-B132-AD4BE65C7282}" destId="{A15124EC-343D-4ACF-8B24-FA3D5E5D7CFD}" srcOrd="2" destOrd="0" presId="urn:microsoft.com/office/officeart/2005/8/layout/orgChart1"/>
    <dgm:cxn modelId="{E097B817-74D9-4783-8CFA-22873BFB8F02}" type="presParOf" srcId="{21F6B7EC-DAE7-4CEB-8ADC-A81C6BF7B42E}" destId="{CE2B3607-56AA-4493-8A0B-D10C4217C51D}" srcOrd="2" destOrd="0" presId="urn:microsoft.com/office/officeart/2005/8/layout/orgChart1"/>
    <dgm:cxn modelId="{72150BCD-1FE1-4325-B7D6-C913595EFFB3}" type="presParOf" srcId="{21F6B7EC-DAE7-4CEB-8ADC-A81C6BF7B42E}" destId="{9B0D065E-30BB-48F4-ADB4-6A673D060C83}" srcOrd="3" destOrd="0" presId="urn:microsoft.com/office/officeart/2005/8/layout/orgChart1"/>
    <dgm:cxn modelId="{9182E9D4-21E2-4458-9157-9A8823B85E2B}" type="presParOf" srcId="{9B0D065E-30BB-48F4-ADB4-6A673D060C83}" destId="{BCF3BC3D-941E-4742-885A-6232B8461FA4}" srcOrd="0" destOrd="0" presId="urn:microsoft.com/office/officeart/2005/8/layout/orgChart1"/>
    <dgm:cxn modelId="{DE9000ED-52F7-43CF-AC08-D7564539E702}" type="presParOf" srcId="{BCF3BC3D-941E-4742-885A-6232B8461FA4}" destId="{010A1A3D-2541-460F-BB17-E3E54322633E}" srcOrd="0" destOrd="0" presId="urn:microsoft.com/office/officeart/2005/8/layout/orgChart1"/>
    <dgm:cxn modelId="{5BC2942C-4ADD-40AC-BFB1-13FFC8A16FF9}" type="presParOf" srcId="{BCF3BC3D-941E-4742-885A-6232B8461FA4}" destId="{04A21FED-223E-4985-B5C4-C16334129010}" srcOrd="1" destOrd="0" presId="urn:microsoft.com/office/officeart/2005/8/layout/orgChart1"/>
    <dgm:cxn modelId="{E6073EC4-8E8D-4350-9541-A17E73DB2260}" type="presParOf" srcId="{9B0D065E-30BB-48F4-ADB4-6A673D060C83}" destId="{89C02873-A2EC-4D76-8DD2-5968696D79B5}" srcOrd="1" destOrd="0" presId="urn:microsoft.com/office/officeart/2005/8/layout/orgChart1"/>
    <dgm:cxn modelId="{3D68B016-5C88-4DD0-BAC7-7C88893E935E}" type="presParOf" srcId="{9B0D065E-30BB-48F4-ADB4-6A673D060C83}" destId="{9AC03474-BD45-4EF3-BEFF-6A44702E3D5B}" srcOrd="2" destOrd="0" presId="urn:microsoft.com/office/officeart/2005/8/layout/orgChart1"/>
    <dgm:cxn modelId="{60810D8F-47D2-42D5-951C-5CFFD345230E}" type="presParOf" srcId="{E5FE3EDD-A489-4C11-AFC5-B0062DB54421}" destId="{C4BA2559-81CC-46FB-8B7B-46086D3268B8}" srcOrd="2" destOrd="0" presId="urn:microsoft.com/office/officeart/2005/8/layout/orgChart1"/>
    <dgm:cxn modelId="{4CAE4DA1-69D0-48B9-9FEF-E09D780473DA}" type="presParOf" srcId="{D479D466-70A5-4FD1-A68F-FD57AD977C5A}" destId="{D2005FED-D2A2-49C6-BED5-212A0D9E57B5}" srcOrd="2" destOrd="0" presId="urn:microsoft.com/office/officeart/2005/8/layout/orgChart1"/>
    <dgm:cxn modelId="{F468679D-6251-45E5-BC98-8CFD793E8F59}" type="presParOf" srcId="{D479D466-70A5-4FD1-A68F-FD57AD977C5A}" destId="{9D955D93-C888-472C-9219-BB2F28A9995D}" srcOrd="3" destOrd="0" presId="urn:microsoft.com/office/officeart/2005/8/layout/orgChart1"/>
    <dgm:cxn modelId="{FEF080F8-A87D-4E79-BA51-B81DCE1A8B45}" type="presParOf" srcId="{9D955D93-C888-472C-9219-BB2F28A9995D}" destId="{EC94B884-B752-4D2F-93F1-92988C213611}" srcOrd="0" destOrd="0" presId="urn:microsoft.com/office/officeart/2005/8/layout/orgChart1"/>
    <dgm:cxn modelId="{34700ED3-2086-4A9D-997B-2C3E227188A9}" type="presParOf" srcId="{EC94B884-B752-4D2F-93F1-92988C213611}" destId="{CD1BF779-74AF-44BB-A2B9-AF4641BD6F97}" srcOrd="0" destOrd="0" presId="urn:microsoft.com/office/officeart/2005/8/layout/orgChart1"/>
    <dgm:cxn modelId="{73685AAD-B75B-4F3B-8A44-454CBDB8F6F6}" type="presParOf" srcId="{EC94B884-B752-4D2F-93F1-92988C213611}" destId="{84E6260B-CAC4-4D73-8A23-7B38A1107010}" srcOrd="1" destOrd="0" presId="urn:microsoft.com/office/officeart/2005/8/layout/orgChart1"/>
    <dgm:cxn modelId="{1D3C23AC-B803-443D-B4C1-AB7CC3777373}" type="presParOf" srcId="{9D955D93-C888-472C-9219-BB2F28A9995D}" destId="{32EC5272-BE60-450F-BAC4-49D7172A284F}" srcOrd="1" destOrd="0" presId="urn:microsoft.com/office/officeart/2005/8/layout/orgChart1"/>
    <dgm:cxn modelId="{F4086B97-817A-4A21-9042-59316D75C77A}" type="presParOf" srcId="{32EC5272-BE60-450F-BAC4-49D7172A284F}" destId="{0806120D-16FD-456D-8EE4-8F61ADE95F0C}" srcOrd="0" destOrd="0" presId="urn:microsoft.com/office/officeart/2005/8/layout/orgChart1"/>
    <dgm:cxn modelId="{D2F3E956-DBC4-4F89-A8C2-881647D4AB1D}" type="presParOf" srcId="{32EC5272-BE60-450F-BAC4-49D7172A284F}" destId="{8E37CBE8-1312-458E-8296-0E40462EC7F0}" srcOrd="1" destOrd="0" presId="urn:microsoft.com/office/officeart/2005/8/layout/orgChart1"/>
    <dgm:cxn modelId="{E9AF1DE6-A6EA-48ED-BC0E-64401AB4C1FA}" type="presParOf" srcId="{8E37CBE8-1312-458E-8296-0E40462EC7F0}" destId="{601F35EC-C664-4C81-9B90-942E581CEEFF}" srcOrd="0" destOrd="0" presId="urn:microsoft.com/office/officeart/2005/8/layout/orgChart1"/>
    <dgm:cxn modelId="{C7C41B27-EA8C-440F-9C10-703643DE2D26}" type="presParOf" srcId="{601F35EC-C664-4C81-9B90-942E581CEEFF}" destId="{B8EF61EB-4EBE-40A7-AB76-32757FAE3FAE}" srcOrd="0" destOrd="0" presId="urn:microsoft.com/office/officeart/2005/8/layout/orgChart1"/>
    <dgm:cxn modelId="{F5F688E2-B60E-4E72-9EE8-8CDB4D003D33}" type="presParOf" srcId="{601F35EC-C664-4C81-9B90-942E581CEEFF}" destId="{9929451E-D2D9-4543-8949-2BE1E06BBF7F}" srcOrd="1" destOrd="0" presId="urn:microsoft.com/office/officeart/2005/8/layout/orgChart1"/>
    <dgm:cxn modelId="{68B3D4C3-83DB-4C9E-AE47-3DC3D2934A12}" type="presParOf" srcId="{8E37CBE8-1312-458E-8296-0E40462EC7F0}" destId="{38982A9D-011D-44D4-B796-B516BE9039E1}" srcOrd="1" destOrd="0" presId="urn:microsoft.com/office/officeart/2005/8/layout/orgChart1"/>
    <dgm:cxn modelId="{039C81C9-39BF-4641-81A4-143686C85047}" type="presParOf" srcId="{8E37CBE8-1312-458E-8296-0E40462EC7F0}" destId="{52921C5F-631E-4D71-BA75-FCAFF3462A81}" srcOrd="2" destOrd="0" presId="urn:microsoft.com/office/officeart/2005/8/layout/orgChart1"/>
    <dgm:cxn modelId="{8118E318-BDEC-4050-8EB3-C352EB78BB4E}" type="presParOf" srcId="{32EC5272-BE60-450F-BAC4-49D7172A284F}" destId="{3992C940-9556-44E1-9604-227F3EBD1785}" srcOrd="2" destOrd="0" presId="urn:microsoft.com/office/officeart/2005/8/layout/orgChart1"/>
    <dgm:cxn modelId="{C930AE31-6C3A-462F-891C-0D36B7463342}" type="presParOf" srcId="{32EC5272-BE60-450F-BAC4-49D7172A284F}" destId="{41FBC245-DD19-4D6B-B1E1-5EA5944FB58B}" srcOrd="3" destOrd="0" presId="urn:microsoft.com/office/officeart/2005/8/layout/orgChart1"/>
    <dgm:cxn modelId="{F6725080-5E53-48D6-BE0A-B3CB202F736C}" type="presParOf" srcId="{41FBC245-DD19-4D6B-B1E1-5EA5944FB58B}" destId="{60034D32-0520-47D2-AF6A-86F88571A282}" srcOrd="0" destOrd="0" presId="urn:microsoft.com/office/officeart/2005/8/layout/orgChart1"/>
    <dgm:cxn modelId="{5CD43F0A-C6B0-44AF-B933-ADB0ADB1ACCB}" type="presParOf" srcId="{60034D32-0520-47D2-AF6A-86F88571A282}" destId="{37F93D0B-CEA4-4032-A299-0912A212B114}" srcOrd="0" destOrd="0" presId="urn:microsoft.com/office/officeart/2005/8/layout/orgChart1"/>
    <dgm:cxn modelId="{757FEB12-BEC5-443F-9D21-8AB87DEE51C4}" type="presParOf" srcId="{60034D32-0520-47D2-AF6A-86F88571A282}" destId="{2AA92AD1-7408-4D60-BD4B-9A4D7FBDA4C4}" srcOrd="1" destOrd="0" presId="urn:microsoft.com/office/officeart/2005/8/layout/orgChart1"/>
    <dgm:cxn modelId="{7C65E1A7-DC76-4C0F-A067-6A2E4210F5A7}" type="presParOf" srcId="{41FBC245-DD19-4D6B-B1E1-5EA5944FB58B}" destId="{92491298-FD20-40A0-AE96-6B878CBBBA86}" srcOrd="1" destOrd="0" presId="urn:microsoft.com/office/officeart/2005/8/layout/orgChart1"/>
    <dgm:cxn modelId="{938FF4A1-21B2-4B77-9118-D244F605A3AA}" type="presParOf" srcId="{41FBC245-DD19-4D6B-B1E1-5EA5944FB58B}" destId="{07E4D5A5-D8E6-43F1-AAD6-E893B4E5BCF6}" srcOrd="2" destOrd="0" presId="urn:microsoft.com/office/officeart/2005/8/layout/orgChart1"/>
    <dgm:cxn modelId="{0BACD16F-B41A-4A56-8A24-6D0833F55E18}" type="presParOf" srcId="{9D955D93-C888-472C-9219-BB2F28A9995D}" destId="{C9DB0BBE-383E-45E7-8789-7FD1F9E7CB39}" srcOrd="2" destOrd="0" presId="urn:microsoft.com/office/officeart/2005/8/layout/orgChart1"/>
    <dgm:cxn modelId="{22FAD177-6A25-42D3-8D0E-A99CB3546BE1}" type="presParOf" srcId="{0BC7B11E-E29B-405D-8B30-F0328AB5492F}" destId="{1F141038-0D8C-403C-BF90-16ADAC9270E7}" srcOrd="2" destOrd="0" presId="urn:microsoft.com/office/officeart/2005/8/layout/orgChart1"/>
    <dgm:cxn modelId="{53F36022-30AE-4587-AC20-F14C1155F5B9}" type="presParOf" srcId="{B9688FFC-574A-4D70-97F7-14E9377AFF6A}" destId="{7E1D063F-09EC-47B1-B888-CFD5FEC4B039}" srcOrd="2" destOrd="0" presId="urn:microsoft.com/office/officeart/2005/8/layout/orgChart1"/>
    <dgm:cxn modelId="{E90EE8A5-D50C-4316-9A44-0055002B3F18}" type="presParOf" srcId="{B9688FFC-574A-4D70-97F7-14E9377AFF6A}" destId="{53523C50-11FB-493C-9EB0-16F5EF304484}" srcOrd="3" destOrd="0" presId="urn:microsoft.com/office/officeart/2005/8/layout/orgChart1"/>
    <dgm:cxn modelId="{15451280-977A-41D4-B089-4B1DA0DCF9D1}" type="presParOf" srcId="{53523C50-11FB-493C-9EB0-16F5EF304484}" destId="{91AFD593-B1DF-41C5-9C5E-F3329C8D3D77}" srcOrd="0" destOrd="0" presId="urn:microsoft.com/office/officeart/2005/8/layout/orgChart1"/>
    <dgm:cxn modelId="{7E2087E5-39B5-4FBE-8479-D121C9CE7962}" type="presParOf" srcId="{91AFD593-B1DF-41C5-9C5E-F3329C8D3D77}" destId="{B02A59A2-00DF-47F4-87D2-021FB4AA92A6}" srcOrd="0" destOrd="0" presId="urn:microsoft.com/office/officeart/2005/8/layout/orgChart1"/>
    <dgm:cxn modelId="{1B5C4CF6-E2BC-4AFE-B5A7-40B9EDC25912}" type="presParOf" srcId="{91AFD593-B1DF-41C5-9C5E-F3329C8D3D77}" destId="{79BA122D-A66C-4F5D-8F6F-4A04A58A5D47}" srcOrd="1" destOrd="0" presId="urn:microsoft.com/office/officeart/2005/8/layout/orgChart1"/>
    <dgm:cxn modelId="{A9843B9E-FCC9-476E-A0A3-90029D79F7DB}" type="presParOf" srcId="{53523C50-11FB-493C-9EB0-16F5EF304484}" destId="{F804CB16-E5F6-4E8E-B9A5-17D6BD03D7C6}" srcOrd="1" destOrd="0" presId="urn:microsoft.com/office/officeart/2005/8/layout/orgChart1"/>
    <dgm:cxn modelId="{63271AC9-0F22-4BF7-9A0E-FF8D0B73C777}" type="presParOf" srcId="{F804CB16-E5F6-4E8E-B9A5-17D6BD03D7C6}" destId="{C1EBE606-F2C9-47D3-8937-BEFDB22FEA91}" srcOrd="0" destOrd="0" presId="urn:microsoft.com/office/officeart/2005/8/layout/orgChart1"/>
    <dgm:cxn modelId="{E501878B-5E99-46F6-B0CF-9799781774E8}" type="presParOf" srcId="{F804CB16-E5F6-4E8E-B9A5-17D6BD03D7C6}" destId="{78D7DF6C-9DA7-44D7-97DC-5559BB1A091B}" srcOrd="1" destOrd="0" presId="urn:microsoft.com/office/officeart/2005/8/layout/orgChart1"/>
    <dgm:cxn modelId="{21F12030-2DBE-4610-95E0-376FFA0269A1}" type="presParOf" srcId="{78D7DF6C-9DA7-44D7-97DC-5559BB1A091B}" destId="{80A1DC99-69DD-40B1-BD9B-31AFFF0E3E53}" srcOrd="0" destOrd="0" presId="urn:microsoft.com/office/officeart/2005/8/layout/orgChart1"/>
    <dgm:cxn modelId="{6C642FC9-F510-4A57-820A-30064F7C3CF8}" type="presParOf" srcId="{80A1DC99-69DD-40B1-BD9B-31AFFF0E3E53}" destId="{9A5DD7F3-D08C-409E-8BEA-982B31679B5B}" srcOrd="0" destOrd="0" presId="urn:microsoft.com/office/officeart/2005/8/layout/orgChart1"/>
    <dgm:cxn modelId="{CA8CDA07-A510-4E2E-8483-FEE9E2CC9384}" type="presParOf" srcId="{80A1DC99-69DD-40B1-BD9B-31AFFF0E3E53}" destId="{DB096359-1D50-4846-BB72-C0E849B18171}" srcOrd="1" destOrd="0" presId="urn:microsoft.com/office/officeart/2005/8/layout/orgChart1"/>
    <dgm:cxn modelId="{3103001D-D6C4-4337-B09C-ACEC11363B96}" type="presParOf" srcId="{78D7DF6C-9DA7-44D7-97DC-5559BB1A091B}" destId="{87815986-D18A-4313-9450-DEDD138475C7}" srcOrd="1" destOrd="0" presId="urn:microsoft.com/office/officeart/2005/8/layout/orgChart1"/>
    <dgm:cxn modelId="{FBA2A990-81D0-4EBC-B96E-A0E6D7648150}" type="presParOf" srcId="{87815986-D18A-4313-9450-DEDD138475C7}" destId="{29034F8B-6962-49C0-8E06-70FC92386C09}" srcOrd="0" destOrd="0" presId="urn:microsoft.com/office/officeart/2005/8/layout/orgChart1"/>
    <dgm:cxn modelId="{DF240325-92B5-4325-AD11-4762EA1BEDA3}" type="presParOf" srcId="{87815986-D18A-4313-9450-DEDD138475C7}" destId="{038AC591-93CC-42B6-BFF4-EAB7A8A4FFB1}" srcOrd="1" destOrd="0" presId="urn:microsoft.com/office/officeart/2005/8/layout/orgChart1"/>
    <dgm:cxn modelId="{0A23A328-8B7C-446C-943D-51F731867C94}" type="presParOf" srcId="{038AC591-93CC-42B6-BFF4-EAB7A8A4FFB1}" destId="{BCB658F8-E97F-42D3-9681-9FD7DEAC3F02}" srcOrd="0" destOrd="0" presId="urn:microsoft.com/office/officeart/2005/8/layout/orgChart1"/>
    <dgm:cxn modelId="{8574B1A8-D02F-4EFD-834D-0FA705058905}" type="presParOf" srcId="{BCB658F8-E97F-42D3-9681-9FD7DEAC3F02}" destId="{E0ABEF63-F128-42E0-8CC0-A6A9BF8A26D9}" srcOrd="0" destOrd="0" presId="urn:microsoft.com/office/officeart/2005/8/layout/orgChart1"/>
    <dgm:cxn modelId="{91D1BE1A-3D83-4984-8ACE-21AD657A6A42}" type="presParOf" srcId="{BCB658F8-E97F-42D3-9681-9FD7DEAC3F02}" destId="{2570BE9D-1206-49A2-87CB-36F9BC313B12}" srcOrd="1" destOrd="0" presId="urn:microsoft.com/office/officeart/2005/8/layout/orgChart1"/>
    <dgm:cxn modelId="{990DF5E6-0BF7-4EA4-90DA-BA53477753DD}" type="presParOf" srcId="{038AC591-93CC-42B6-BFF4-EAB7A8A4FFB1}" destId="{21D936DD-4352-4B10-9A0A-CF0CC4404223}" srcOrd="1" destOrd="0" presId="urn:microsoft.com/office/officeart/2005/8/layout/orgChart1"/>
    <dgm:cxn modelId="{3BEE3E98-D300-42E5-B227-F6E4E1507511}" type="presParOf" srcId="{038AC591-93CC-42B6-BFF4-EAB7A8A4FFB1}" destId="{EC9864ED-C2F5-4C61-8916-48FA59C6884E}" srcOrd="2" destOrd="0" presId="urn:microsoft.com/office/officeart/2005/8/layout/orgChart1"/>
    <dgm:cxn modelId="{96F22B40-2E25-4481-B254-CC94F9C943C5}" type="presParOf" srcId="{87815986-D18A-4313-9450-DEDD138475C7}" destId="{E693EF25-E949-44E9-8B00-CA72BB2C0E73}" srcOrd="2" destOrd="0" presId="urn:microsoft.com/office/officeart/2005/8/layout/orgChart1"/>
    <dgm:cxn modelId="{BD91D39F-5D66-4C22-9652-FC841F697403}" type="presParOf" srcId="{87815986-D18A-4313-9450-DEDD138475C7}" destId="{723C851E-0EE1-4EA2-8456-5C774ADF07FA}" srcOrd="3" destOrd="0" presId="urn:microsoft.com/office/officeart/2005/8/layout/orgChart1"/>
    <dgm:cxn modelId="{A012CA10-60F1-419A-8D83-0BDB7096F26F}" type="presParOf" srcId="{723C851E-0EE1-4EA2-8456-5C774ADF07FA}" destId="{B80B87C2-BB09-4C5F-8CEB-1E0F7D89D935}" srcOrd="0" destOrd="0" presId="urn:microsoft.com/office/officeart/2005/8/layout/orgChart1"/>
    <dgm:cxn modelId="{460439C4-2218-498C-B04E-68DDAD58B841}" type="presParOf" srcId="{B80B87C2-BB09-4C5F-8CEB-1E0F7D89D935}" destId="{C0314D2A-E148-4316-8204-1552E8A48221}" srcOrd="0" destOrd="0" presId="urn:microsoft.com/office/officeart/2005/8/layout/orgChart1"/>
    <dgm:cxn modelId="{61159D7E-966D-4699-BF03-9879DEF41A80}" type="presParOf" srcId="{B80B87C2-BB09-4C5F-8CEB-1E0F7D89D935}" destId="{DAB65002-50DC-4B1E-97F7-EE298CAC0BBB}" srcOrd="1" destOrd="0" presId="urn:microsoft.com/office/officeart/2005/8/layout/orgChart1"/>
    <dgm:cxn modelId="{DCC13350-D1E4-4A6B-9A20-3CCB51BA6572}" type="presParOf" srcId="{723C851E-0EE1-4EA2-8456-5C774ADF07FA}" destId="{5A556EA9-91A0-4F29-8FCC-0EB4F17DA1DA}" srcOrd="1" destOrd="0" presId="urn:microsoft.com/office/officeart/2005/8/layout/orgChart1"/>
    <dgm:cxn modelId="{18869EBB-80C5-4BC8-974C-C3B48ECD5CDE}" type="presParOf" srcId="{723C851E-0EE1-4EA2-8456-5C774ADF07FA}" destId="{59041F00-8E54-4AB2-A2B3-D208B5AA0EE0}" srcOrd="2" destOrd="0" presId="urn:microsoft.com/office/officeart/2005/8/layout/orgChart1"/>
    <dgm:cxn modelId="{90C0B58A-9C56-438C-95FD-1156B4982B1A}" type="presParOf" srcId="{78D7DF6C-9DA7-44D7-97DC-5559BB1A091B}" destId="{CE72791B-D937-40BE-BC63-C608EB950B7D}" srcOrd="2" destOrd="0" presId="urn:microsoft.com/office/officeart/2005/8/layout/orgChart1"/>
    <dgm:cxn modelId="{A4A83A44-03F4-4E60-B467-C56E2B406478}" type="presParOf" srcId="{F804CB16-E5F6-4E8E-B9A5-17D6BD03D7C6}" destId="{6139C3AE-4EB8-4EE0-9E3F-842CA4D5F6AC}" srcOrd="2" destOrd="0" presId="urn:microsoft.com/office/officeart/2005/8/layout/orgChart1"/>
    <dgm:cxn modelId="{673574D7-66AB-4563-8A6C-C0DD17433C68}" type="presParOf" srcId="{F804CB16-E5F6-4E8E-B9A5-17D6BD03D7C6}" destId="{3F3AFEC8-3EE4-41D8-8818-70E85787F4E3}" srcOrd="3" destOrd="0" presId="urn:microsoft.com/office/officeart/2005/8/layout/orgChart1"/>
    <dgm:cxn modelId="{D6A5BE42-A65B-4C1B-BB19-44C2D90CEDFA}" type="presParOf" srcId="{3F3AFEC8-3EE4-41D8-8818-70E85787F4E3}" destId="{41CD0C9D-6204-4208-9587-B32417B7405D}" srcOrd="0" destOrd="0" presId="urn:microsoft.com/office/officeart/2005/8/layout/orgChart1"/>
    <dgm:cxn modelId="{29E47F0F-9DB0-4890-BB9C-BCF63B4562FC}" type="presParOf" srcId="{41CD0C9D-6204-4208-9587-B32417B7405D}" destId="{E7657BE3-1905-4BBA-BFA0-D880D1CB98BE}" srcOrd="0" destOrd="0" presId="urn:microsoft.com/office/officeart/2005/8/layout/orgChart1"/>
    <dgm:cxn modelId="{D45316BB-8731-4861-A75A-3A59BBF7C839}" type="presParOf" srcId="{41CD0C9D-6204-4208-9587-B32417B7405D}" destId="{3B70C3C0-7607-479B-8BEE-B2A1B3030A00}" srcOrd="1" destOrd="0" presId="urn:microsoft.com/office/officeart/2005/8/layout/orgChart1"/>
    <dgm:cxn modelId="{86F7D63F-B818-45E8-9882-AD78363B563D}" type="presParOf" srcId="{3F3AFEC8-3EE4-41D8-8818-70E85787F4E3}" destId="{2260C779-1570-4044-8DA1-2C2645894A22}" srcOrd="1" destOrd="0" presId="urn:microsoft.com/office/officeart/2005/8/layout/orgChart1"/>
    <dgm:cxn modelId="{185C12D5-7B26-4F5B-A71B-E4B049C91466}" type="presParOf" srcId="{2260C779-1570-4044-8DA1-2C2645894A22}" destId="{DC492BA1-1E27-477D-92ED-9388DE0F2F95}" srcOrd="0" destOrd="0" presId="urn:microsoft.com/office/officeart/2005/8/layout/orgChart1"/>
    <dgm:cxn modelId="{B76D3E1F-C1AF-4C5E-B8E7-9CF59FF01932}" type="presParOf" srcId="{2260C779-1570-4044-8DA1-2C2645894A22}" destId="{E5608D3A-07B4-4123-B41E-D9D9AF43BE6A}" srcOrd="1" destOrd="0" presId="urn:microsoft.com/office/officeart/2005/8/layout/orgChart1"/>
    <dgm:cxn modelId="{DA05FD1B-9352-4EE9-A446-1F29762B1F99}" type="presParOf" srcId="{E5608D3A-07B4-4123-B41E-D9D9AF43BE6A}" destId="{34A6522F-FD30-4146-9BA4-ABF1285D2064}" srcOrd="0" destOrd="0" presId="urn:microsoft.com/office/officeart/2005/8/layout/orgChart1"/>
    <dgm:cxn modelId="{3A6E3442-90E7-4155-86FD-2A84B40A05CA}" type="presParOf" srcId="{34A6522F-FD30-4146-9BA4-ABF1285D2064}" destId="{F32C01DE-0486-44EA-81B5-3AF6EF250829}" srcOrd="0" destOrd="0" presId="urn:microsoft.com/office/officeart/2005/8/layout/orgChart1"/>
    <dgm:cxn modelId="{7275DA65-6A48-4035-841D-96D36F7A0BDC}" type="presParOf" srcId="{34A6522F-FD30-4146-9BA4-ABF1285D2064}" destId="{F63396EC-CF38-4DEE-BD12-454191382AE8}" srcOrd="1" destOrd="0" presId="urn:microsoft.com/office/officeart/2005/8/layout/orgChart1"/>
    <dgm:cxn modelId="{2DB4D2DC-A5F4-4E71-9D1A-7486F7FE551C}" type="presParOf" srcId="{E5608D3A-07B4-4123-B41E-D9D9AF43BE6A}" destId="{9F7F84DF-3827-4053-B1B9-A720F4DF52F3}" srcOrd="1" destOrd="0" presId="urn:microsoft.com/office/officeart/2005/8/layout/orgChart1"/>
    <dgm:cxn modelId="{420E4489-9662-482C-B6F5-DD7765833BFF}" type="presParOf" srcId="{E5608D3A-07B4-4123-B41E-D9D9AF43BE6A}" destId="{AAD85151-ECE1-416A-A548-21695DAB6CC3}" srcOrd="2" destOrd="0" presId="urn:microsoft.com/office/officeart/2005/8/layout/orgChart1"/>
    <dgm:cxn modelId="{C314B1BF-A8A9-4937-8AB9-30C2942CBFC5}" type="presParOf" srcId="{2260C779-1570-4044-8DA1-2C2645894A22}" destId="{1F90C454-989D-44FD-8290-1BDFBF04C9D9}" srcOrd="2" destOrd="0" presId="urn:microsoft.com/office/officeart/2005/8/layout/orgChart1"/>
    <dgm:cxn modelId="{3270E909-9DE7-45A5-9C9E-B58E787522CC}" type="presParOf" srcId="{2260C779-1570-4044-8DA1-2C2645894A22}" destId="{A40A4531-BDD0-487E-A7AA-EAC5C6E56071}" srcOrd="3" destOrd="0" presId="urn:microsoft.com/office/officeart/2005/8/layout/orgChart1"/>
    <dgm:cxn modelId="{20659C40-F474-45B0-AFF2-7C0C9F5F7F1E}" type="presParOf" srcId="{A40A4531-BDD0-487E-A7AA-EAC5C6E56071}" destId="{68397152-9E17-4F0F-9E52-FB263ABAA408}" srcOrd="0" destOrd="0" presId="urn:microsoft.com/office/officeart/2005/8/layout/orgChart1"/>
    <dgm:cxn modelId="{A49ED786-BF79-4AE4-A514-81B99033DEE0}" type="presParOf" srcId="{68397152-9E17-4F0F-9E52-FB263ABAA408}" destId="{E96C070D-2AED-4445-A512-1961CFB80EAD}" srcOrd="0" destOrd="0" presId="urn:microsoft.com/office/officeart/2005/8/layout/orgChart1"/>
    <dgm:cxn modelId="{AC19EB74-C8EE-4CE5-8971-7962F766A159}" type="presParOf" srcId="{68397152-9E17-4F0F-9E52-FB263ABAA408}" destId="{69AFC1D9-054F-411E-901D-8E2C16315ED3}" srcOrd="1" destOrd="0" presId="urn:microsoft.com/office/officeart/2005/8/layout/orgChart1"/>
    <dgm:cxn modelId="{BD051953-E411-448C-9ACF-5D0470968ECC}" type="presParOf" srcId="{A40A4531-BDD0-487E-A7AA-EAC5C6E56071}" destId="{1B12E035-CAFE-4A8C-9E12-08C8E3DCB3AC}" srcOrd="1" destOrd="0" presId="urn:microsoft.com/office/officeart/2005/8/layout/orgChart1"/>
    <dgm:cxn modelId="{BA875EC4-A9FB-49B1-8794-7F3BA002FDB7}" type="presParOf" srcId="{A40A4531-BDD0-487E-A7AA-EAC5C6E56071}" destId="{E886A50F-61A4-46DC-A7D9-182559CE009C}" srcOrd="2" destOrd="0" presId="urn:microsoft.com/office/officeart/2005/8/layout/orgChart1"/>
    <dgm:cxn modelId="{93668FBD-E781-470A-8E20-01B2C9BA727B}" type="presParOf" srcId="{3F3AFEC8-3EE4-41D8-8818-70E85787F4E3}" destId="{D4BCFE9F-2CF2-47A8-9301-BA250093103F}" srcOrd="2" destOrd="0" presId="urn:microsoft.com/office/officeart/2005/8/layout/orgChart1"/>
    <dgm:cxn modelId="{151B9082-0837-420E-9A52-07DC6D0251B0}" type="presParOf" srcId="{53523C50-11FB-493C-9EB0-16F5EF304484}" destId="{6D0E323C-4C38-4548-9323-0DC8CDBBC196}" srcOrd="2" destOrd="0" presId="urn:microsoft.com/office/officeart/2005/8/layout/orgChart1"/>
    <dgm:cxn modelId="{E2D382E6-467D-4F99-B4C4-9CF9FDEF4F6A}" type="presParOf" srcId="{7A255568-0E6A-4608-894E-ABE6C247437C}" destId="{171DC07B-756E-47C6-929E-9290C2C64EA4}" srcOrd="2" destOrd="0" presId="urn:microsoft.com/office/officeart/2005/8/layout/orgChart1"/>
    <dgm:cxn modelId="{EBEB7BC6-7326-4666-A7BD-DCB543BA51DB}" type="presParOf" srcId="{D6FE2033-D71B-49B1-B572-8C96AB7CCC21}" destId="{478FEFAC-B5AB-44CB-A8CB-59F4A70D105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0C454-989D-44FD-8290-1BDFBF04C9D9}">
      <dsp:nvSpPr>
        <dsp:cNvPr id="0" name=""/>
        <dsp:cNvSpPr/>
      </dsp:nvSpPr>
      <dsp:spPr>
        <a:xfrm>
          <a:off x="10404389" y="3333163"/>
          <a:ext cx="212016" cy="1263379"/>
        </a:xfrm>
        <a:custGeom>
          <a:avLst/>
          <a:gdLst/>
          <a:ahLst/>
          <a:cxnLst/>
          <a:rect l="0" t="0" r="0" b="0"/>
          <a:pathLst>
            <a:path>
              <a:moveTo>
                <a:pt x="0" y="0"/>
              </a:moveTo>
              <a:lnTo>
                <a:pt x="0" y="1263379"/>
              </a:lnTo>
              <a:lnTo>
                <a:pt x="212016"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492BA1-1E27-477D-92ED-9388DE0F2F95}">
      <dsp:nvSpPr>
        <dsp:cNvPr id="0" name=""/>
        <dsp:cNvSpPr/>
      </dsp:nvSpPr>
      <dsp:spPr>
        <a:xfrm>
          <a:off x="10404389" y="3333163"/>
          <a:ext cx="212016" cy="496713"/>
        </a:xfrm>
        <a:custGeom>
          <a:avLst/>
          <a:gdLst/>
          <a:ahLst/>
          <a:cxnLst/>
          <a:rect l="0" t="0" r="0" b="0"/>
          <a:pathLst>
            <a:path>
              <a:moveTo>
                <a:pt x="0" y="0"/>
              </a:moveTo>
              <a:lnTo>
                <a:pt x="0" y="496713"/>
              </a:lnTo>
              <a:lnTo>
                <a:pt x="212016"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39C3AE-4EB8-4EE0-9E3F-842CA4D5F6AC}">
      <dsp:nvSpPr>
        <dsp:cNvPr id="0" name=""/>
        <dsp:cNvSpPr/>
      </dsp:nvSpPr>
      <dsp:spPr>
        <a:xfrm>
          <a:off x="10302869" y="2566496"/>
          <a:ext cx="666895" cy="226760"/>
        </a:xfrm>
        <a:custGeom>
          <a:avLst/>
          <a:gdLst/>
          <a:ahLst/>
          <a:cxnLst/>
          <a:rect l="0" t="0" r="0" b="0"/>
          <a:pathLst>
            <a:path>
              <a:moveTo>
                <a:pt x="0" y="0"/>
              </a:moveTo>
              <a:lnTo>
                <a:pt x="0" y="113380"/>
              </a:lnTo>
              <a:lnTo>
                <a:pt x="666895" y="113380"/>
              </a:lnTo>
              <a:lnTo>
                <a:pt x="666895"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93EF25-E949-44E9-8B00-CA72BB2C0E73}">
      <dsp:nvSpPr>
        <dsp:cNvPr id="0" name=""/>
        <dsp:cNvSpPr/>
      </dsp:nvSpPr>
      <dsp:spPr>
        <a:xfrm>
          <a:off x="9037234" y="3333163"/>
          <a:ext cx="161971" cy="1263379"/>
        </a:xfrm>
        <a:custGeom>
          <a:avLst/>
          <a:gdLst/>
          <a:ahLst/>
          <a:cxnLst/>
          <a:rect l="0" t="0" r="0" b="0"/>
          <a:pathLst>
            <a:path>
              <a:moveTo>
                <a:pt x="0" y="0"/>
              </a:moveTo>
              <a:lnTo>
                <a:pt x="0" y="1263379"/>
              </a:lnTo>
              <a:lnTo>
                <a:pt x="161971"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34F8B-6962-49C0-8E06-70FC92386C09}">
      <dsp:nvSpPr>
        <dsp:cNvPr id="0" name=""/>
        <dsp:cNvSpPr/>
      </dsp:nvSpPr>
      <dsp:spPr>
        <a:xfrm>
          <a:off x="9037234" y="3333163"/>
          <a:ext cx="161971" cy="496713"/>
        </a:xfrm>
        <a:custGeom>
          <a:avLst/>
          <a:gdLst/>
          <a:ahLst/>
          <a:cxnLst/>
          <a:rect l="0" t="0" r="0" b="0"/>
          <a:pathLst>
            <a:path>
              <a:moveTo>
                <a:pt x="0" y="0"/>
              </a:moveTo>
              <a:lnTo>
                <a:pt x="0" y="496713"/>
              </a:lnTo>
              <a:lnTo>
                <a:pt x="161971"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EBE606-F2C9-47D3-8937-BEFDB22FEA91}">
      <dsp:nvSpPr>
        <dsp:cNvPr id="0" name=""/>
        <dsp:cNvSpPr/>
      </dsp:nvSpPr>
      <dsp:spPr>
        <a:xfrm>
          <a:off x="9469159" y="2566496"/>
          <a:ext cx="833710" cy="226760"/>
        </a:xfrm>
        <a:custGeom>
          <a:avLst/>
          <a:gdLst/>
          <a:ahLst/>
          <a:cxnLst/>
          <a:rect l="0" t="0" r="0" b="0"/>
          <a:pathLst>
            <a:path>
              <a:moveTo>
                <a:pt x="833710" y="0"/>
              </a:moveTo>
              <a:lnTo>
                <a:pt x="833710"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1D063F-09EC-47B1-B888-CFD5FEC4B039}">
      <dsp:nvSpPr>
        <dsp:cNvPr id="0" name=""/>
        <dsp:cNvSpPr/>
      </dsp:nvSpPr>
      <dsp:spPr>
        <a:xfrm>
          <a:off x="8815872" y="1799830"/>
          <a:ext cx="1486996" cy="226760"/>
        </a:xfrm>
        <a:custGeom>
          <a:avLst/>
          <a:gdLst/>
          <a:ahLst/>
          <a:cxnLst/>
          <a:rect l="0" t="0" r="0" b="0"/>
          <a:pathLst>
            <a:path>
              <a:moveTo>
                <a:pt x="0" y="0"/>
              </a:moveTo>
              <a:lnTo>
                <a:pt x="0" y="113380"/>
              </a:lnTo>
              <a:lnTo>
                <a:pt x="1486996" y="113380"/>
              </a:lnTo>
              <a:lnTo>
                <a:pt x="1486996"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92C940-9556-44E1-9604-227F3EBD1785}">
      <dsp:nvSpPr>
        <dsp:cNvPr id="0" name=""/>
        <dsp:cNvSpPr/>
      </dsp:nvSpPr>
      <dsp:spPr>
        <a:xfrm>
          <a:off x="7430395" y="3333163"/>
          <a:ext cx="212016" cy="1263379"/>
        </a:xfrm>
        <a:custGeom>
          <a:avLst/>
          <a:gdLst/>
          <a:ahLst/>
          <a:cxnLst/>
          <a:rect l="0" t="0" r="0" b="0"/>
          <a:pathLst>
            <a:path>
              <a:moveTo>
                <a:pt x="0" y="0"/>
              </a:moveTo>
              <a:lnTo>
                <a:pt x="0" y="1263379"/>
              </a:lnTo>
              <a:lnTo>
                <a:pt x="212016"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06120D-16FD-456D-8EE4-8F61ADE95F0C}">
      <dsp:nvSpPr>
        <dsp:cNvPr id="0" name=""/>
        <dsp:cNvSpPr/>
      </dsp:nvSpPr>
      <dsp:spPr>
        <a:xfrm>
          <a:off x="7430395" y="3333163"/>
          <a:ext cx="212016" cy="496713"/>
        </a:xfrm>
        <a:custGeom>
          <a:avLst/>
          <a:gdLst/>
          <a:ahLst/>
          <a:cxnLst/>
          <a:rect l="0" t="0" r="0" b="0"/>
          <a:pathLst>
            <a:path>
              <a:moveTo>
                <a:pt x="0" y="0"/>
              </a:moveTo>
              <a:lnTo>
                <a:pt x="0" y="496713"/>
              </a:lnTo>
              <a:lnTo>
                <a:pt x="212016"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005FED-D2A2-49C6-BED5-212A0D9E57B5}">
      <dsp:nvSpPr>
        <dsp:cNvPr id="0" name=""/>
        <dsp:cNvSpPr/>
      </dsp:nvSpPr>
      <dsp:spPr>
        <a:xfrm>
          <a:off x="7328876" y="2566496"/>
          <a:ext cx="666895" cy="226760"/>
        </a:xfrm>
        <a:custGeom>
          <a:avLst/>
          <a:gdLst/>
          <a:ahLst/>
          <a:cxnLst/>
          <a:rect l="0" t="0" r="0" b="0"/>
          <a:pathLst>
            <a:path>
              <a:moveTo>
                <a:pt x="0" y="0"/>
              </a:moveTo>
              <a:lnTo>
                <a:pt x="0" y="113380"/>
              </a:lnTo>
              <a:lnTo>
                <a:pt x="666895" y="113380"/>
              </a:lnTo>
              <a:lnTo>
                <a:pt x="666895"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2B3607-56AA-4493-8A0B-D10C4217C51D}">
      <dsp:nvSpPr>
        <dsp:cNvPr id="0" name=""/>
        <dsp:cNvSpPr/>
      </dsp:nvSpPr>
      <dsp:spPr>
        <a:xfrm>
          <a:off x="6063240" y="3333163"/>
          <a:ext cx="161971" cy="1263379"/>
        </a:xfrm>
        <a:custGeom>
          <a:avLst/>
          <a:gdLst/>
          <a:ahLst/>
          <a:cxnLst/>
          <a:rect l="0" t="0" r="0" b="0"/>
          <a:pathLst>
            <a:path>
              <a:moveTo>
                <a:pt x="0" y="0"/>
              </a:moveTo>
              <a:lnTo>
                <a:pt x="0" y="1263379"/>
              </a:lnTo>
              <a:lnTo>
                <a:pt x="161971"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4B55A1-F5CE-43EC-8AE2-016A68F4CF71}">
      <dsp:nvSpPr>
        <dsp:cNvPr id="0" name=""/>
        <dsp:cNvSpPr/>
      </dsp:nvSpPr>
      <dsp:spPr>
        <a:xfrm>
          <a:off x="6063240" y="3333163"/>
          <a:ext cx="161971" cy="496713"/>
        </a:xfrm>
        <a:custGeom>
          <a:avLst/>
          <a:gdLst/>
          <a:ahLst/>
          <a:cxnLst/>
          <a:rect l="0" t="0" r="0" b="0"/>
          <a:pathLst>
            <a:path>
              <a:moveTo>
                <a:pt x="0" y="0"/>
              </a:moveTo>
              <a:lnTo>
                <a:pt x="0" y="496713"/>
              </a:lnTo>
              <a:lnTo>
                <a:pt x="161971"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9E1A87-4C69-4DEC-AFCB-16228AE1649E}">
      <dsp:nvSpPr>
        <dsp:cNvPr id="0" name=""/>
        <dsp:cNvSpPr/>
      </dsp:nvSpPr>
      <dsp:spPr>
        <a:xfrm>
          <a:off x="6495165" y="2566496"/>
          <a:ext cx="833710" cy="226760"/>
        </a:xfrm>
        <a:custGeom>
          <a:avLst/>
          <a:gdLst/>
          <a:ahLst/>
          <a:cxnLst/>
          <a:rect l="0" t="0" r="0" b="0"/>
          <a:pathLst>
            <a:path>
              <a:moveTo>
                <a:pt x="833710" y="0"/>
              </a:moveTo>
              <a:lnTo>
                <a:pt x="833710"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727B2B-8E2F-4B6C-A6D1-1910FD72638A}">
      <dsp:nvSpPr>
        <dsp:cNvPr id="0" name=""/>
        <dsp:cNvSpPr/>
      </dsp:nvSpPr>
      <dsp:spPr>
        <a:xfrm>
          <a:off x="7328876" y="1799830"/>
          <a:ext cx="1486996" cy="226760"/>
        </a:xfrm>
        <a:custGeom>
          <a:avLst/>
          <a:gdLst/>
          <a:ahLst/>
          <a:cxnLst/>
          <a:rect l="0" t="0" r="0" b="0"/>
          <a:pathLst>
            <a:path>
              <a:moveTo>
                <a:pt x="1486996" y="0"/>
              </a:moveTo>
              <a:lnTo>
                <a:pt x="1486996"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3F133D-95F9-4D60-839F-73237918FAA0}">
      <dsp:nvSpPr>
        <dsp:cNvPr id="0" name=""/>
        <dsp:cNvSpPr/>
      </dsp:nvSpPr>
      <dsp:spPr>
        <a:xfrm>
          <a:off x="5841879" y="1033164"/>
          <a:ext cx="2973993" cy="226760"/>
        </a:xfrm>
        <a:custGeom>
          <a:avLst/>
          <a:gdLst/>
          <a:ahLst/>
          <a:cxnLst/>
          <a:rect l="0" t="0" r="0" b="0"/>
          <a:pathLst>
            <a:path>
              <a:moveTo>
                <a:pt x="0" y="0"/>
              </a:moveTo>
              <a:lnTo>
                <a:pt x="0" y="113380"/>
              </a:lnTo>
              <a:lnTo>
                <a:pt x="2973993" y="113380"/>
              </a:lnTo>
              <a:lnTo>
                <a:pt x="2973993" y="2267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BDBC9A-FFE2-42BA-8A5E-CC51F2F2616F}">
      <dsp:nvSpPr>
        <dsp:cNvPr id="0" name=""/>
        <dsp:cNvSpPr/>
      </dsp:nvSpPr>
      <dsp:spPr>
        <a:xfrm>
          <a:off x="4456401" y="3333163"/>
          <a:ext cx="212016" cy="1263379"/>
        </a:xfrm>
        <a:custGeom>
          <a:avLst/>
          <a:gdLst/>
          <a:ahLst/>
          <a:cxnLst/>
          <a:rect l="0" t="0" r="0" b="0"/>
          <a:pathLst>
            <a:path>
              <a:moveTo>
                <a:pt x="0" y="0"/>
              </a:moveTo>
              <a:lnTo>
                <a:pt x="0" y="1263379"/>
              </a:lnTo>
              <a:lnTo>
                <a:pt x="212016"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BDF31E-FDB6-4FBF-A01D-CE349E9E7AB8}">
      <dsp:nvSpPr>
        <dsp:cNvPr id="0" name=""/>
        <dsp:cNvSpPr/>
      </dsp:nvSpPr>
      <dsp:spPr>
        <a:xfrm>
          <a:off x="4456401" y="3333163"/>
          <a:ext cx="212016" cy="496713"/>
        </a:xfrm>
        <a:custGeom>
          <a:avLst/>
          <a:gdLst/>
          <a:ahLst/>
          <a:cxnLst/>
          <a:rect l="0" t="0" r="0" b="0"/>
          <a:pathLst>
            <a:path>
              <a:moveTo>
                <a:pt x="0" y="0"/>
              </a:moveTo>
              <a:lnTo>
                <a:pt x="0" y="496713"/>
              </a:lnTo>
              <a:lnTo>
                <a:pt x="212016"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491A05-8DB0-449F-A5E6-A2F41826C176}">
      <dsp:nvSpPr>
        <dsp:cNvPr id="0" name=""/>
        <dsp:cNvSpPr/>
      </dsp:nvSpPr>
      <dsp:spPr>
        <a:xfrm>
          <a:off x="4354882" y="2566496"/>
          <a:ext cx="666895" cy="226760"/>
        </a:xfrm>
        <a:custGeom>
          <a:avLst/>
          <a:gdLst/>
          <a:ahLst/>
          <a:cxnLst/>
          <a:rect l="0" t="0" r="0" b="0"/>
          <a:pathLst>
            <a:path>
              <a:moveTo>
                <a:pt x="0" y="0"/>
              </a:moveTo>
              <a:lnTo>
                <a:pt x="0" y="113380"/>
              </a:lnTo>
              <a:lnTo>
                <a:pt x="666895" y="113380"/>
              </a:lnTo>
              <a:lnTo>
                <a:pt x="666895"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22B04E-5466-45E0-966A-55292610EF56}">
      <dsp:nvSpPr>
        <dsp:cNvPr id="0" name=""/>
        <dsp:cNvSpPr/>
      </dsp:nvSpPr>
      <dsp:spPr>
        <a:xfrm>
          <a:off x="3089246" y="3333163"/>
          <a:ext cx="161971" cy="1263379"/>
        </a:xfrm>
        <a:custGeom>
          <a:avLst/>
          <a:gdLst/>
          <a:ahLst/>
          <a:cxnLst/>
          <a:rect l="0" t="0" r="0" b="0"/>
          <a:pathLst>
            <a:path>
              <a:moveTo>
                <a:pt x="0" y="0"/>
              </a:moveTo>
              <a:lnTo>
                <a:pt x="0" y="1263379"/>
              </a:lnTo>
              <a:lnTo>
                <a:pt x="161971"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56D7C1-7A58-4A87-B66A-F4957C998DFB}">
      <dsp:nvSpPr>
        <dsp:cNvPr id="0" name=""/>
        <dsp:cNvSpPr/>
      </dsp:nvSpPr>
      <dsp:spPr>
        <a:xfrm>
          <a:off x="3089246" y="3333163"/>
          <a:ext cx="161971" cy="496713"/>
        </a:xfrm>
        <a:custGeom>
          <a:avLst/>
          <a:gdLst/>
          <a:ahLst/>
          <a:cxnLst/>
          <a:rect l="0" t="0" r="0" b="0"/>
          <a:pathLst>
            <a:path>
              <a:moveTo>
                <a:pt x="0" y="0"/>
              </a:moveTo>
              <a:lnTo>
                <a:pt x="0" y="496713"/>
              </a:lnTo>
              <a:lnTo>
                <a:pt x="161971"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195AC1-75FA-438D-ADFE-55359EB1DA02}">
      <dsp:nvSpPr>
        <dsp:cNvPr id="0" name=""/>
        <dsp:cNvSpPr/>
      </dsp:nvSpPr>
      <dsp:spPr>
        <a:xfrm>
          <a:off x="3521171" y="2566496"/>
          <a:ext cx="833710" cy="226760"/>
        </a:xfrm>
        <a:custGeom>
          <a:avLst/>
          <a:gdLst/>
          <a:ahLst/>
          <a:cxnLst/>
          <a:rect l="0" t="0" r="0" b="0"/>
          <a:pathLst>
            <a:path>
              <a:moveTo>
                <a:pt x="833710" y="0"/>
              </a:moveTo>
              <a:lnTo>
                <a:pt x="833710"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C29ADB-BDAB-41CD-92DC-A99925FB3DA7}">
      <dsp:nvSpPr>
        <dsp:cNvPr id="0" name=""/>
        <dsp:cNvSpPr/>
      </dsp:nvSpPr>
      <dsp:spPr>
        <a:xfrm>
          <a:off x="2867885" y="1799830"/>
          <a:ext cx="1486996" cy="226760"/>
        </a:xfrm>
        <a:custGeom>
          <a:avLst/>
          <a:gdLst/>
          <a:ahLst/>
          <a:cxnLst/>
          <a:rect l="0" t="0" r="0" b="0"/>
          <a:pathLst>
            <a:path>
              <a:moveTo>
                <a:pt x="0" y="0"/>
              </a:moveTo>
              <a:lnTo>
                <a:pt x="0" y="113380"/>
              </a:lnTo>
              <a:lnTo>
                <a:pt x="1486996" y="113380"/>
              </a:lnTo>
              <a:lnTo>
                <a:pt x="1486996"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ED91CD-2C19-47D4-8162-5E28ED61F2CA}">
      <dsp:nvSpPr>
        <dsp:cNvPr id="0" name=""/>
        <dsp:cNvSpPr/>
      </dsp:nvSpPr>
      <dsp:spPr>
        <a:xfrm>
          <a:off x="1482407" y="3333163"/>
          <a:ext cx="212016" cy="1263379"/>
        </a:xfrm>
        <a:custGeom>
          <a:avLst/>
          <a:gdLst/>
          <a:ahLst/>
          <a:cxnLst/>
          <a:rect l="0" t="0" r="0" b="0"/>
          <a:pathLst>
            <a:path>
              <a:moveTo>
                <a:pt x="0" y="0"/>
              </a:moveTo>
              <a:lnTo>
                <a:pt x="0" y="1263379"/>
              </a:lnTo>
              <a:lnTo>
                <a:pt x="212016"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2298DD-2EEE-4ABC-9DD4-A9FC27314482}">
      <dsp:nvSpPr>
        <dsp:cNvPr id="0" name=""/>
        <dsp:cNvSpPr/>
      </dsp:nvSpPr>
      <dsp:spPr>
        <a:xfrm>
          <a:off x="1482407" y="3333163"/>
          <a:ext cx="212016" cy="496713"/>
        </a:xfrm>
        <a:custGeom>
          <a:avLst/>
          <a:gdLst/>
          <a:ahLst/>
          <a:cxnLst/>
          <a:rect l="0" t="0" r="0" b="0"/>
          <a:pathLst>
            <a:path>
              <a:moveTo>
                <a:pt x="0" y="0"/>
              </a:moveTo>
              <a:lnTo>
                <a:pt x="0" y="496713"/>
              </a:lnTo>
              <a:lnTo>
                <a:pt x="212016"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2622A5-F4ED-416B-B33E-76E52598B697}">
      <dsp:nvSpPr>
        <dsp:cNvPr id="0" name=""/>
        <dsp:cNvSpPr/>
      </dsp:nvSpPr>
      <dsp:spPr>
        <a:xfrm>
          <a:off x="1380888" y="2566496"/>
          <a:ext cx="666895" cy="226760"/>
        </a:xfrm>
        <a:custGeom>
          <a:avLst/>
          <a:gdLst/>
          <a:ahLst/>
          <a:cxnLst/>
          <a:rect l="0" t="0" r="0" b="0"/>
          <a:pathLst>
            <a:path>
              <a:moveTo>
                <a:pt x="0" y="0"/>
              </a:moveTo>
              <a:lnTo>
                <a:pt x="0" y="113380"/>
              </a:lnTo>
              <a:lnTo>
                <a:pt x="666895" y="113380"/>
              </a:lnTo>
              <a:lnTo>
                <a:pt x="666895"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4322D1-3200-4247-A14A-6DC039C5176C}">
      <dsp:nvSpPr>
        <dsp:cNvPr id="0" name=""/>
        <dsp:cNvSpPr/>
      </dsp:nvSpPr>
      <dsp:spPr>
        <a:xfrm>
          <a:off x="115253" y="3333163"/>
          <a:ext cx="161971" cy="1263379"/>
        </a:xfrm>
        <a:custGeom>
          <a:avLst/>
          <a:gdLst/>
          <a:ahLst/>
          <a:cxnLst/>
          <a:rect l="0" t="0" r="0" b="0"/>
          <a:pathLst>
            <a:path>
              <a:moveTo>
                <a:pt x="0" y="0"/>
              </a:moveTo>
              <a:lnTo>
                <a:pt x="0" y="1263379"/>
              </a:lnTo>
              <a:lnTo>
                <a:pt x="161971"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5E848D-6A6E-4F43-B3D6-F94FA944E72F}">
      <dsp:nvSpPr>
        <dsp:cNvPr id="0" name=""/>
        <dsp:cNvSpPr/>
      </dsp:nvSpPr>
      <dsp:spPr>
        <a:xfrm>
          <a:off x="115253" y="3333163"/>
          <a:ext cx="161971" cy="496713"/>
        </a:xfrm>
        <a:custGeom>
          <a:avLst/>
          <a:gdLst/>
          <a:ahLst/>
          <a:cxnLst/>
          <a:rect l="0" t="0" r="0" b="0"/>
          <a:pathLst>
            <a:path>
              <a:moveTo>
                <a:pt x="0" y="0"/>
              </a:moveTo>
              <a:lnTo>
                <a:pt x="0" y="496713"/>
              </a:lnTo>
              <a:lnTo>
                <a:pt x="161971"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4103E8-F8AF-4E44-A0FC-6ABB479C2A13}">
      <dsp:nvSpPr>
        <dsp:cNvPr id="0" name=""/>
        <dsp:cNvSpPr/>
      </dsp:nvSpPr>
      <dsp:spPr>
        <a:xfrm>
          <a:off x="547177" y="2566496"/>
          <a:ext cx="833710" cy="226760"/>
        </a:xfrm>
        <a:custGeom>
          <a:avLst/>
          <a:gdLst/>
          <a:ahLst/>
          <a:cxnLst/>
          <a:rect l="0" t="0" r="0" b="0"/>
          <a:pathLst>
            <a:path>
              <a:moveTo>
                <a:pt x="833710" y="0"/>
              </a:moveTo>
              <a:lnTo>
                <a:pt x="833710"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CB96CC-602E-4485-9A84-32E56D704EC2}">
      <dsp:nvSpPr>
        <dsp:cNvPr id="0" name=""/>
        <dsp:cNvSpPr/>
      </dsp:nvSpPr>
      <dsp:spPr>
        <a:xfrm>
          <a:off x="1380888" y="1799830"/>
          <a:ext cx="1486996" cy="226760"/>
        </a:xfrm>
        <a:custGeom>
          <a:avLst/>
          <a:gdLst/>
          <a:ahLst/>
          <a:cxnLst/>
          <a:rect l="0" t="0" r="0" b="0"/>
          <a:pathLst>
            <a:path>
              <a:moveTo>
                <a:pt x="1486996" y="0"/>
              </a:moveTo>
              <a:lnTo>
                <a:pt x="1486996"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42EF08-9B8C-44D8-AD3B-8D2B01252853}">
      <dsp:nvSpPr>
        <dsp:cNvPr id="0" name=""/>
        <dsp:cNvSpPr/>
      </dsp:nvSpPr>
      <dsp:spPr>
        <a:xfrm>
          <a:off x="2867885" y="1033164"/>
          <a:ext cx="2973993" cy="226760"/>
        </a:xfrm>
        <a:custGeom>
          <a:avLst/>
          <a:gdLst/>
          <a:ahLst/>
          <a:cxnLst/>
          <a:rect l="0" t="0" r="0" b="0"/>
          <a:pathLst>
            <a:path>
              <a:moveTo>
                <a:pt x="2973993" y="0"/>
              </a:moveTo>
              <a:lnTo>
                <a:pt x="2973993" y="113380"/>
              </a:lnTo>
              <a:lnTo>
                <a:pt x="0" y="113380"/>
              </a:lnTo>
              <a:lnTo>
                <a:pt x="0" y="2267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905D5F-C6D1-4FC7-8499-098EF32D35C4}">
      <dsp:nvSpPr>
        <dsp:cNvPr id="0" name=""/>
        <dsp:cNvSpPr/>
      </dsp:nvSpPr>
      <dsp:spPr>
        <a:xfrm>
          <a:off x="4761878" y="313161"/>
          <a:ext cx="2160001" cy="720002"/>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115076"/>
              </a:solidFill>
            </a:rPr>
            <a:t>Les </a:t>
          </a:r>
          <a:r>
            <a:rPr lang="en-GB" sz="2400" b="1" kern="1200" dirty="0" err="1">
              <a:solidFill>
                <a:srgbClr val="115076"/>
              </a:solidFill>
            </a:rPr>
            <a:t>Nationalités</a:t>
          </a:r>
          <a:endParaRPr lang="en-GB" sz="2400" b="1" kern="1200" dirty="0">
            <a:solidFill>
              <a:srgbClr val="115076"/>
            </a:solidFill>
          </a:endParaRPr>
        </a:p>
      </dsp:txBody>
      <dsp:txXfrm>
        <a:off x="4761878" y="313161"/>
        <a:ext cx="2160001" cy="720002"/>
      </dsp:txXfrm>
    </dsp:sp>
    <dsp:sp modelId="{43824362-E8D0-4D9E-8245-B59E563C4582}">
      <dsp:nvSpPr>
        <dsp:cNvPr id="0" name=""/>
        <dsp:cNvSpPr/>
      </dsp:nvSpPr>
      <dsp:spPr>
        <a:xfrm>
          <a:off x="2068030" y="1259924"/>
          <a:ext cx="159970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algérien</a:t>
          </a:r>
          <a:endParaRPr lang="en-GB" sz="2000" b="1" kern="1200" dirty="0">
            <a:solidFill>
              <a:srgbClr val="115076"/>
            </a:solidFill>
          </a:endParaRPr>
        </a:p>
      </dsp:txBody>
      <dsp:txXfrm>
        <a:off x="2068030" y="1259924"/>
        <a:ext cx="1599708" cy="539905"/>
      </dsp:txXfrm>
    </dsp:sp>
    <dsp:sp modelId="{B5017BE6-F21B-48FE-962A-ED0FDC6C0F5A}">
      <dsp:nvSpPr>
        <dsp:cNvPr id="0" name=""/>
        <dsp:cNvSpPr/>
      </dsp:nvSpPr>
      <dsp:spPr>
        <a:xfrm>
          <a:off x="741008" y="2026590"/>
          <a:ext cx="1279760"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tunisien</a:t>
          </a:r>
          <a:endParaRPr lang="en-GB" sz="2000" b="1" kern="1200" dirty="0">
            <a:solidFill>
              <a:srgbClr val="115076"/>
            </a:solidFill>
          </a:endParaRPr>
        </a:p>
      </dsp:txBody>
      <dsp:txXfrm>
        <a:off x="741008" y="2026590"/>
        <a:ext cx="1279760" cy="539905"/>
      </dsp:txXfrm>
    </dsp:sp>
    <dsp:sp modelId="{B41A9D12-711E-4CEE-B9C7-934DF193A848}">
      <dsp:nvSpPr>
        <dsp:cNvPr id="0" name=""/>
        <dsp:cNvSpPr/>
      </dsp:nvSpPr>
      <dsp:spPr>
        <a:xfrm>
          <a:off x="7271" y="2793257"/>
          <a:ext cx="107981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a:t>
          </a:r>
          <a:endParaRPr lang="en-GB" sz="2000" b="1" kern="1200" dirty="0">
            <a:solidFill>
              <a:srgbClr val="115076"/>
            </a:solidFill>
          </a:endParaRPr>
        </a:p>
      </dsp:txBody>
      <dsp:txXfrm>
        <a:off x="7271" y="2793257"/>
        <a:ext cx="1079811" cy="539905"/>
      </dsp:txXfrm>
    </dsp:sp>
    <dsp:sp modelId="{06CDFDAB-4204-4DBB-8D27-C9FF2881B2C8}">
      <dsp:nvSpPr>
        <dsp:cNvPr id="0" name=""/>
        <dsp:cNvSpPr/>
      </dsp:nvSpPr>
      <dsp:spPr>
        <a:xfrm>
          <a:off x="277224"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277224" y="3559923"/>
        <a:ext cx="1190438" cy="539905"/>
      </dsp:txXfrm>
    </dsp:sp>
    <dsp:sp modelId="{B18B52B3-6E56-44CC-987A-A157420118B2}">
      <dsp:nvSpPr>
        <dsp:cNvPr id="0" name=""/>
        <dsp:cNvSpPr/>
      </dsp:nvSpPr>
      <dsp:spPr>
        <a:xfrm>
          <a:off x="277224"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277224" y="4326590"/>
        <a:ext cx="1190438" cy="539905"/>
      </dsp:txXfrm>
    </dsp:sp>
    <dsp:sp modelId="{AB04DC5A-BFD6-4725-8530-EBE210DEEA89}">
      <dsp:nvSpPr>
        <dsp:cNvPr id="0" name=""/>
        <dsp:cNvSpPr/>
      </dsp:nvSpPr>
      <dsp:spPr>
        <a:xfrm>
          <a:off x="1341063" y="2793257"/>
          <a:ext cx="141344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nigérienne</a:t>
          </a:r>
          <a:endParaRPr lang="en-GB" sz="2000" b="1" kern="1200" dirty="0">
            <a:solidFill>
              <a:srgbClr val="115076"/>
            </a:solidFill>
          </a:endParaRPr>
        </a:p>
      </dsp:txBody>
      <dsp:txXfrm>
        <a:off x="1341063" y="2793257"/>
        <a:ext cx="1413441" cy="539905"/>
      </dsp:txXfrm>
    </dsp:sp>
    <dsp:sp modelId="{7B2A4DAE-B83D-4AEF-828B-2DC0CBEDB813}">
      <dsp:nvSpPr>
        <dsp:cNvPr id="0" name=""/>
        <dsp:cNvSpPr/>
      </dsp:nvSpPr>
      <dsp:spPr>
        <a:xfrm>
          <a:off x="1694424"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1694424" y="3559923"/>
        <a:ext cx="1190438" cy="539905"/>
      </dsp:txXfrm>
    </dsp:sp>
    <dsp:sp modelId="{22FA665B-775A-42C4-AB33-0364117B0CBD}">
      <dsp:nvSpPr>
        <dsp:cNvPr id="0" name=""/>
        <dsp:cNvSpPr/>
      </dsp:nvSpPr>
      <dsp:spPr>
        <a:xfrm>
          <a:off x="1694424"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1694424" y="4326590"/>
        <a:ext cx="1190438" cy="539905"/>
      </dsp:txXfrm>
    </dsp:sp>
    <dsp:sp modelId="{9A701A41-6262-4D86-A9A5-B2499DE701C9}">
      <dsp:nvSpPr>
        <dsp:cNvPr id="0" name=""/>
        <dsp:cNvSpPr/>
      </dsp:nvSpPr>
      <dsp:spPr>
        <a:xfrm>
          <a:off x="3715001" y="2026590"/>
          <a:ext cx="1279760"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tunisienne</a:t>
          </a:r>
          <a:endParaRPr lang="en-GB" sz="2000" b="1" kern="1200" dirty="0">
            <a:solidFill>
              <a:srgbClr val="115076"/>
            </a:solidFill>
          </a:endParaRPr>
        </a:p>
      </dsp:txBody>
      <dsp:txXfrm>
        <a:off x="3715001" y="2026590"/>
        <a:ext cx="1279760" cy="539905"/>
      </dsp:txXfrm>
    </dsp:sp>
    <dsp:sp modelId="{82154542-73CE-4984-B6E5-D5D7122AD261}">
      <dsp:nvSpPr>
        <dsp:cNvPr id="0" name=""/>
        <dsp:cNvSpPr/>
      </dsp:nvSpPr>
      <dsp:spPr>
        <a:xfrm>
          <a:off x="2981265" y="2793257"/>
          <a:ext cx="107981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a:t>
          </a:r>
          <a:endParaRPr lang="en-GB" sz="2000" b="1" kern="1200" dirty="0">
            <a:solidFill>
              <a:srgbClr val="115076"/>
            </a:solidFill>
          </a:endParaRPr>
        </a:p>
      </dsp:txBody>
      <dsp:txXfrm>
        <a:off x="2981265" y="2793257"/>
        <a:ext cx="1079811" cy="539905"/>
      </dsp:txXfrm>
    </dsp:sp>
    <dsp:sp modelId="{833C478F-7BA1-4D86-89E1-82C46B6F3075}">
      <dsp:nvSpPr>
        <dsp:cNvPr id="0" name=""/>
        <dsp:cNvSpPr/>
      </dsp:nvSpPr>
      <dsp:spPr>
        <a:xfrm>
          <a:off x="3251218"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3251218" y="3559923"/>
        <a:ext cx="1190438" cy="539905"/>
      </dsp:txXfrm>
    </dsp:sp>
    <dsp:sp modelId="{59B902DA-9962-47E6-9196-E1E999594581}">
      <dsp:nvSpPr>
        <dsp:cNvPr id="0" name=""/>
        <dsp:cNvSpPr/>
      </dsp:nvSpPr>
      <dsp:spPr>
        <a:xfrm>
          <a:off x="3251218"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3251218" y="4326590"/>
        <a:ext cx="1190438" cy="539905"/>
      </dsp:txXfrm>
    </dsp:sp>
    <dsp:sp modelId="{B545041C-54EE-4E1A-89BE-11EE2D9A64E0}">
      <dsp:nvSpPr>
        <dsp:cNvPr id="0" name=""/>
        <dsp:cNvSpPr/>
      </dsp:nvSpPr>
      <dsp:spPr>
        <a:xfrm>
          <a:off x="4315057" y="2793257"/>
          <a:ext cx="141344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nigérienne</a:t>
          </a:r>
          <a:endParaRPr lang="en-GB" sz="2000" b="1" kern="1200" dirty="0">
            <a:solidFill>
              <a:srgbClr val="115076"/>
            </a:solidFill>
          </a:endParaRPr>
        </a:p>
      </dsp:txBody>
      <dsp:txXfrm>
        <a:off x="4315057" y="2793257"/>
        <a:ext cx="1413441" cy="539905"/>
      </dsp:txXfrm>
    </dsp:sp>
    <dsp:sp modelId="{AC0D8BDE-BEB6-40CA-B22B-02501EB7270E}">
      <dsp:nvSpPr>
        <dsp:cNvPr id="0" name=""/>
        <dsp:cNvSpPr/>
      </dsp:nvSpPr>
      <dsp:spPr>
        <a:xfrm>
          <a:off x="4668417"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4668417" y="3559923"/>
        <a:ext cx="1190438" cy="539905"/>
      </dsp:txXfrm>
    </dsp:sp>
    <dsp:sp modelId="{3264E26C-8F29-4EAF-8E9F-139E02EA7F87}">
      <dsp:nvSpPr>
        <dsp:cNvPr id="0" name=""/>
        <dsp:cNvSpPr/>
      </dsp:nvSpPr>
      <dsp:spPr>
        <a:xfrm>
          <a:off x="4668417"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4668417" y="4326590"/>
        <a:ext cx="1190438" cy="539905"/>
      </dsp:txXfrm>
    </dsp:sp>
    <dsp:sp modelId="{D6AD1CF2-5FEE-421A-8E33-501D8BBA68D4}">
      <dsp:nvSpPr>
        <dsp:cNvPr id="0" name=""/>
        <dsp:cNvSpPr/>
      </dsp:nvSpPr>
      <dsp:spPr>
        <a:xfrm>
          <a:off x="8016018" y="1259924"/>
          <a:ext cx="159970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algérienne</a:t>
          </a:r>
          <a:endParaRPr lang="en-GB" sz="2000" b="1" kern="1200" dirty="0">
            <a:solidFill>
              <a:srgbClr val="115076"/>
            </a:solidFill>
          </a:endParaRPr>
        </a:p>
      </dsp:txBody>
      <dsp:txXfrm>
        <a:off x="8016018" y="1259924"/>
        <a:ext cx="1599708" cy="539905"/>
      </dsp:txXfrm>
    </dsp:sp>
    <dsp:sp modelId="{7F5453DB-62F8-4E99-994E-B8447DBD845E}">
      <dsp:nvSpPr>
        <dsp:cNvPr id="0" name=""/>
        <dsp:cNvSpPr/>
      </dsp:nvSpPr>
      <dsp:spPr>
        <a:xfrm>
          <a:off x="6688995" y="2026590"/>
          <a:ext cx="1279760"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tunisien</a:t>
          </a:r>
          <a:endParaRPr lang="en-GB" sz="2000" b="1" kern="1200" dirty="0">
            <a:solidFill>
              <a:srgbClr val="115076"/>
            </a:solidFill>
          </a:endParaRPr>
        </a:p>
      </dsp:txBody>
      <dsp:txXfrm>
        <a:off x="6688995" y="2026590"/>
        <a:ext cx="1279760" cy="539905"/>
      </dsp:txXfrm>
    </dsp:sp>
    <dsp:sp modelId="{5BCCE54C-E313-47AF-B028-003AEABD7E7C}">
      <dsp:nvSpPr>
        <dsp:cNvPr id="0" name=""/>
        <dsp:cNvSpPr/>
      </dsp:nvSpPr>
      <dsp:spPr>
        <a:xfrm>
          <a:off x="5955259" y="2793257"/>
          <a:ext cx="107981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a:t>
          </a:r>
          <a:endParaRPr lang="en-GB" sz="2000" b="1" kern="1200" dirty="0">
            <a:solidFill>
              <a:srgbClr val="115076"/>
            </a:solidFill>
          </a:endParaRPr>
        </a:p>
      </dsp:txBody>
      <dsp:txXfrm>
        <a:off x="5955259" y="2793257"/>
        <a:ext cx="1079811" cy="539905"/>
      </dsp:txXfrm>
    </dsp:sp>
    <dsp:sp modelId="{C812E61F-5E22-4ED4-872F-FCF5B226DFDD}">
      <dsp:nvSpPr>
        <dsp:cNvPr id="0" name=""/>
        <dsp:cNvSpPr/>
      </dsp:nvSpPr>
      <dsp:spPr>
        <a:xfrm>
          <a:off x="6225212"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6225212" y="3559923"/>
        <a:ext cx="1190438" cy="539905"/>
      </dsp:txXfrm>
    </dsp:sp>
    <dsp:sp modelId="{010A1A3D-2541-460F-BB17-E3E54322633E}">
      <dsp:nvSpPr>
        <dsp:cNvPr id="0" name=""/>
        <dsp:cNvSpPr/>
      </dsp:nvSpPr>
      <dsp:spPr>
        <a:xfrm>
          <a:off x="6225212"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6225212" y="4326590"/>
        <a:ext cx="1190438" cy="539905"/>
      </dsp:txXfrm>
    </dsp:sp>
    <dsp:sp modelId="{CD1BF779-74AF-44BB-A2B9-AF4641BD6F97}">
      <dsp:nvSpPr>
        <dsp:cNvPr id="0" name=""/>
        <dsp:cNvSpPr/>
      </dsp:nvSpPr>
      <dsp:spPr>
        <a:xfrm>
          <a:off x="7289051" y="2793257"/>
          <a:ext cx="141344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nigérienne</a:t>
          </a:r>
          <a:endParaRPr lang="en-GB" sz="2000" b="1" kern="1200" dirty="0">
            <a:solidFill>
              <a:srgbClr val="115076"/>
            </a:solidFill>
          </a:endParaRPr>
        </a:p>
      </dsp:txBody>
      <dsp:txXfrm>
        <a:off x="7289051" y="2793257"/>
        <a:ext cx="1413441" cy="539905"/>
      </dsp:txXfrm>
    </dsp:sp>
    <dsp:sp modelId="{B8EF61EB-4EBE-40A7-AB76-32757FAE3FAE}">
      <dsp:nvSpPr>
        <dsp:cNvPr id="0" name=""/>
        <dsp:cNvSpPr/>
      </dsp:nvSpPr>
      <dsp:spPr>
        <a:xfrm>
          <a:off x="7642411"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7642411" y="3559923"/>
        <a:ext cx="1190438" cy="539905"/>
      </dsp:txXfrm>
    </dsp:sp>
    <dsp:sp modelId="{37F93D0B-CEA4-4032-A299-0912A212B114}">
      <dsp:nvSpPr>
        <dsp:cNvPr id="0" name=""/>
        <dsp:cNvSpPr/>
      </dsp:nvSpPr>
      <dsp:spPr>
        <a:xfrm>
          <a:off x="7642411"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7642411" y="4326590"/>
        <a:ext cx="1190438" cy="539905"/>
      </dsp:txXfrm>
    </dsp:sp>
    <dsp:sp modelId="{B02A59A2-00DF-47F4-87D2-021FB4AA92A6}">
      <dsp:nvSpPr>
        <dsp:cNvPr id="0" name=""/>
        <dsp:cNvSpPr/>
      </dsp:nvSpPr>
      <dsp:spPr>
        <a:xfrm>
          <a:off x="9662989" y="2026590"/>
          <a:ext cx="1279760"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tunisienne</a:t>
          </a:r>
          <a:endParaRPr lang="en-GB" sz="2000" b="1" kern="1200" dirty="0">
            <a:solidFill>
              <a:srgbClr val="115076"/>
            </a:solidFill>
          </a:endParaRPr>
        </a:p>
      </dsp:txBody>
      <dsp:txXfrm>
        <a:off x="9662989" y="2026590"/>
        <a:ext cx="1279760" cy="539905"/>
      </dsp:txXfrm>
    </dsp:sp>
    <dsp:sp modelId="{9A5DD7F3-D08C-409E-8BEA-982B31679B5B}">
      <dsp:nvSpPr>
        <dsp:cNvPr id="0" name=""/>
        <dsp:cNvSpPr/>
      </dsp:nvSpPr>
      <dsp:spPr>
        <a:xfrm>
          <a:off x="8929253" y="2793257"/>
          <a:ext cx="107981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nigerien</a:t>
          </a:r>
          <a:endParaRPr lang="en-GB" sz="2000" b="1" kern="1200" dirty="0">
            <a:solidFill>
              <a:srgbClr val="115076"/>
            </a:solidFill>
          </a:endParaRPr>
        </a:p>
      </dsp:txBody>
      <dsp:txXfrm>
        <a:off x="8929253" y="2793257"/>
        <a:ext cx="1079811" cy="539905"/>
      </dsp:txXfrm>
    </dsp:sp>
    <dsp:sp modelId="{E0ABEF63-F128-42E0-8CC0-A6A9BF8A26D9}">
      <dsp:nvSpPr>
        <dsp:cNvPr id="0" name=""/>
        <dsp:cNvSpPr/>
      </dsp:nvSpPr>
      <dsp:spPr>
        <a:xfrm>
          <a:off x="9199206"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9199206" y="3559923"/>
        <a:ext cx="1190438" cy="539905"/>
      </dsp:txXfrm>
    </dsp:sp>
    <dsp:sp modelId="{C0314D2A-E148-4316-8204-1552E8A48221}">
      <dsp:nvSpPr>
        <dsp:cNvPr id="0" name=""/>
        <dsp:cNvSpPr/>
      </dsp:nvSpPr>
      <dsp:spPr>
        <a:xfrm>
          <a:off x="9199206"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9199206" y="4326590"/>
        <a:ext cx="1190438" cy="539905"/>
      </dsp:txXfrm>
    </dsp:sp>
    <dsp:sp modelId="{E7657BE3-1905-4BBA-BFA0-D880D1CB98BE}">
      <dsp:nvSpPr>
        <dsp:cNvPr id="0" name=""/>
        <dsp:cNvSpPr/>
      </dsp:nvSpPr>
      <dsp:spPr>
        <a:xfrm>
          <a:off x="10263044" y="2793257"/>
          <a:ext cx="141344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nigérienne</a:t>
          </a:r>
          <a:endParaRPr lang="en-GB" sz="2000" b="1" kern="1200" dirty="0">
            <a:solidFill>
              <a:srgbClr val="115076"/>
            </a:solidFill>
          </a:endParaRPr>
        </a:p>
      </dsp:txBody>
      <dsp:txXfrm>
        <a:off x="10263044" y="2793257"/>
        <a:ext cx="1413441" cy="539905"/>
      </dsp:txXfrm>
    </dsp:sp>
    <dsp:sp modelId="{F32C01DE-0486-44EA-81B5-3AF6EF250829}">
      <dsp:nvSpPr>
        <dsp:cNvPr id="0" name=""/>
        <dsp:cNvSpPr/>
      </dsp:nvSpPr>
      <dsp:spPr>
        <a:xfrm>
          <a:off x="10616405"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10616405" y="3559923"/>
        <a:ext cx="1190438" cy="539905"/>
      </dsp:txXfrm>
    </dsp:sp>
    <dsp:sp modelId="{E96C070D-2AED-4445-A512-1961CFB80EAD}">
      <dsp:nvSpPr>
        <dsp:cNvPr id="0" name=""/>
        <dsp:cNvSpPr/>
      </dsp:nvSpPr>
      <dsp:spPr>
        <a:xfrm>
          <a:off x="10616405"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10616405" y="4326590"/>
        <a:ext cx="1190438" cy="53990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17/02/2021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5 minutes</a:t>
            </a:r>
          </a:p>
          <a:p>
            <a:endParaRPr lang="en-US" b="1" dirty="0"/>
          </a:p>
          <a:p>
            <a:r>
              <a:rPr lang="en-US" b="1" dirty="0"/>
              <a:t>Aim: </a:t>
            </a:r>
            <a:r>
              <a:rPr lang="en-US" b="0" dirty="0"/>
              <a:t>To </a:t>
            </a:r>
            <a:r>
              <a:rPr lang="en-US" b="0" dirty="0" err="1"/>
              <a:t>recognise</a:t>
            </a:r>
            <a:r>
              <a:rPr lang="en-US" b="0" dirty="0"/>
              <a:t> and correctly pronounce unknown words containing [</a:t>
            </a:r>
            <a:r>
              <a:rPr lang="fr-FR" sz="1200" dirty="0">
                <a:solidFill>
                  <a:srgbClr val="115076"/>
                </a:solidFill>
                <a:latin typeface="Century Gothic" panose="020B0502020202020204" pitchFamily="34" charset="0"/>
              </a:rPr>
              <a:t>è/ê</a:t>
            </a:r>
            <a:r>
              <a:rPr lang="en-US" b="0" dirty="0"/>
              <a:t>]. Awareness-raising of the difference in pronunciation between various accents on the letter ‘e’. Awareness raising of cross-linguistic pronunciation differences in near-cognate words. The words chosen contain sounds that are equivalent (or very similar) to English SSCs, as well as known SSCs, so that students can focus fully on [</a:t>
            </a:r>
            <a:r>
              <a:rPr lang="fr-FR" sz="1200" dirty="0">
                <a:solidFill>
                  <a:srgbClr val="115076"/>
                </a:solidFill>
                <a:latin typeface="Century Gothic" panose="020B0502020202020204" pitchFamily="34" charset="0"/>
              </a:rPr>
              <a:t>è/ê</a:t>
            </a:r>
            <a:r>
              <a:rPr lang="en-US" b="0" dirty="0"/>
              <a:t>] (allowances are made for English pronunciation of [r], which is covered in year 8).</a:t>
            </a:r>
            <a:endParaRPr lang="en-US" b="1" dirty="0"/>
          </a:p>
          <a:p>
            <a:endParaRPr lang="en-US" b="1" dirty="0"/>
          </a:p>
          <a:p>
            <a:r>
              <a:rPr lang="en-US" b="1" dirty="0"/>
              <a:t>Procedure:</a:t>
            </a:r>
          </a:p>
          <a:p>
            <a:r>
              <a:rPr lang="en-US" b="0" dirty="0"/>
              <a:t>1. Students partner up and label themselves A and B.</a:t>
            </a:r>
          </a:p>
          <a:p>
            <a:r>
              <a:rPr lang="en-US" b="0" dirty="0"/>
              <a:t>2. They then treat the table as a script, but have to make sure they only pronounce the words containing SSC [è/ê]. By skipping over the words containing an [</a:t>
            </a:r>
            <a:r>
              <a:rPr lang="fr-FR" sz="1200" b="0" dirty="0">
                <a:solidFill>
                  <a:srgbClr val="115076"/>
                </a:solidFill>
                <a:latin typeface="Century Gothic" panose="020B0502020202020204" pitchFamily="34" charset="0"/>
              </a:rPr>
              <a:t>é], </a:t>
            </a:r>
            <a:r>
              <a:rPr lang="fr-FR" sz="1200" b="0" dirty="0" err="1">
                <a:solidFill>
                  <a:srgbClr val="115076"/>
                </a:solidFill>
                <a:latin typeface="Century Gothic" panose="020B0502020202020204" pitchFamily="34" charset="0"/>
              </a:rPr>
              <a:t>students</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learn</a:t>
            </a:r>
            <a:r>
              <a:rPr lang="fr-FR" sz="1200" b="0" dirty="0">
                <a:solidFill>
                  <a:srgbClr val="115076"/>
                </a:solidFill>
                <a:latin typeface="Century Gothic" panose="020B0502020202020204" pitchFamily="34" charset="0"/>
              </a:rPr>
              <a:t> to </a:t>
            </a:r>
            <a:r>
              <a:rPr lang="fr-FR" sz="1200" b="0" dirty="0" err="1">
                <a:solidFill>
                  <a:srgbClr val="115076"/>
                </a:solidFill>
                <a:latin typeface="Century Gothic" panose="020B0502020202020204" pitchFamily="34" charset="0"/>
              </a:rPr>
              <a:t>associate</a:t>
            </a:r>
            <a:r>
              <a:rPr lang="fr-FR" sz="1200" b="0" dirty="0">
                <a:solidFill>
                  <a:srgbClr val="115076"/>
                </a:solidFill>
                <a:latin typeface="Century Gothic" panose="020B0502020202020204" pitchFamily="34" charset="0"/>
              </a:rPr>
              <a:t> the grave accent and </a:t>
            </a:r>
            <a:r>
              <a:rPr lang="fr-FR" sz="1200" b="0" dirty="0" err="1">
                <a:solidFill>
                  <a:srgbClr val="115076"/>
                </a:solidFill>
                <a:latin typeface="Century Gothic" panose="020B0502020202020204" pitchFamily="34" charset="0"/>
              </a:rPr>
              <a:t>circumflex</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with</a:t>
            </a:r>
            <a:r>
              <a:rPr lang="fr-FR" sz="1200" b="0" dirty="0">
                <a:solidFill>
                  <a:srgbClr val="115076"/>
                </a:solidFill>
                <a:latin typeface="Century Gothic" panose="020B0502020202020204" pitchFamily="34" charset="0"/>
              </a:rPr>
              <a:t> a </a:t>
            </a:r>
            <a:r>
              <a:rPr lang="fr-FR" sz="1200" b="0" dirty="0" err="1">
                <a:solidFill>
                  <a:srgbClr val="115076"/>
                </a:solidFill>
                <a:latin typeface="Century Gothic" panose="020B0502020202020204" pitchFamily="34" charset="0"/>
              </a:rPr>
              <a:t>different</a:t>
            </a:r>
            <a:r>
              <a:rPr lang="fr-FR" sz="1200" b="0" dirty="0">
                <a:solidFill>
                  <a:srgbClr val="115076"/>
                </a:solidFill>
                <a:latin typeface="Century Gothic" panose="020B0502020202020204" pitchFamily="34" charset="0"/>
              </a:rPr>
              <a:t> set of </a:t>
            </a:r>
            <a:r>
              <a:rPr lang="fr-FR" sz="1200" b="0" dirty="0" err="1">
                <a:solidFill>
                  <a:srgbClr val="115076"/>
                </a:solidFill>
                <a:latin typeface="Century Gothic" panose="020B0502020202020204" pitchFamily="34" charset="0"/>
              </a:rPr>
              <a:t>sounds</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from</a:t>
            </a:r>
            <a:r>
              <a:rPr lang="fr-FR" sz="1200" b="0" dirty="0">
                <a:solidFill>
                  <a:srgbClr val="115076"/>
                </a:solidFill>
                <a:latin typeface="Century Gothic" panose="020B0502020202020204" pitchFamily="34" charset="0"/>
              </a:rPr>
              <a:t> the acute accent.</a:t>
            </a:r>
            <a:endParaRPr lang="en-US" b="0" dirty="0"/>
          </a:p>
          <a:p>
            <a:r>
              <a:rPr lang="en-US" b="0" dirty="0"/>
              <a:t>3. A challenge could be to get through the table as fast as possible without making a mistake.</a:t>
            </a:r>
          </a:p>
          <a:p>
            <a:r>
              <a:rPr lang="en-US" b="0" dirty="0"/>
              <a:t>4. Click to reveal the words students should have said in bold.</a:t>
            </a:r>
          </a:p>
          <a:p>
            <a:r>
              <a:rPr lang="en-US" b="0" dirty="0"/>
              <a:t>5. Click on the words with an </a:t>
            </a:r>
            <a:r>
              <a:rPr lang="fr-FR" sz="1200" dirty="0">
                <a:solidFill>
                  <a:srgbClr val="115076"/>
                </a:solidFill>
                <a:latin typeface="Century Gothic" panose="020B0502020202020204" pitchFamily="34" charset="0"/>
              </a:rPr>
              <a:t>[è/ê] to </a:t>
            </a:r>
            <a:r>
              <a:rPr lang="fr-FR" sz="1200" dirty="0" err="1">
                <a:solidFill>
                  <a:srgbClr val="115076"/>
                </a:solidFill>
                <a:latin typeface="Century Gothic" panose="020B0502020202020204" pitchFamily="34" charset="0"/>
              </a:rPr>
              <a:t>hear</a:t>
            </a:r>
            <a:r>
              <a:rPr lang="fr-FR" sz="1200" dirty="0">
                <a:solidFill>
                  <a:srgbClr val="115076"/>
                </a:solidFill>
                <a:latin typeface="Century Gothic" panose="020B0502020202020204" pitchFamily="34" charset="0"/>
              </a:rPr>
              <a:t> </a:t>
            </a:r>
            <a:r>
              <a:rPr lang="fr-FR" sz="1200" dirty="0" err="1">
                <a:solidFill>
                  <a:srgbClr val="115076"/>
                </a:solidFill>
                <a:latin typeface="Century Gothic" panose="020B0502020202020204" pitchFamily="34" charset="0"/>
              </a:rPr>
              <a:t>them</a:t>
            </a:r>
            <a:r>
              <a:rPr lang="fr-FR" sz="1200" dirty="0">
                <a:solidFill>
                  <a:srgbClr val="115076"/>
                </a:solidFill>
                <a:latin typeface="Century Gothic" panose="020B0502020202020204" pitchFamily="34" charset="0"/>
              </a:rPr>
              <a:t> </a:t>
            </a:r>
            <a:r>
              <a:rPr lang="fr-FR" sz="1200" dirty="0" err="1">
                <a:solidFill>
                  <a:srgbClr val="115076"/>
                </a:solidFill>
                <a:latin typeface="Century Gothic" panose="020B0502020202020204" pitchFamily="34" charset="0"/>
              </a:rPr>
              <a:t>pronounced</a:t>
            </a:r>
            <a:r>
              <a:rPr lang="fr-FR" sz="1200" dirty="0">
                <a:solidFill>
                  <a:srgbClr val="115076"/>
                </a:solidFill>
                <a:latin typeface="Century Gothic" panose="020B0502020202020204" pitchFamily="34" charset="0"/>
              </a:rPr>
              <a:t> by a native speaker. </a:t>
            </a:r>
            <a:r>
              <a:rPr lang="fr-FR" sz="1200" dirty="0" err="1">
                <a:solidFill>
                  <a:srgbClr val="115076"/>
                </a:solidFill>
                <a:latin typeface="Century Gothic" panose="020B0502020202020204" pitchFamily="34" charset="0"/>
              </a:rPr>
              <a:t>Students</a:t>
            </a:r>
            <a:r>
              <a:rPr lang="fr-FR" sz="1200" dirty="0">
                <a:solidFill>
                  <a:srgbClr val="115076"/>
                </a:solidFill>
                <a:latin typeface="Century Gothic" panose="020B0502020202020204" pitchFamily="34" charset="0"/>
              </a:rPr>
              <a:t> </a:t>
            </a:r>
            <a:r>
              <a:rPr lang="fr-FR" sz="1200" dirty="0" err="1">
                <a:solidFill>
                  <a:srgbClr val="115076"/>
                </a:solidFill>
                <a:latin typeface="Century Gothic" panose="020B0502020202020204" pitchFamily="34" charset="0"/>
              </a:rPr>
              <a:t>repeat</a:t>
            </a:r>
            <a:r>
              <a:rPr lang="fr-FR" sz="1200" dirty="0">
                <a:solidFill>
                  <a:srgbClr val="115076"/>
                </a:solidFill>
                <a:latin typeface="Century Gothic" panose="020B0502020202020204" pitchFamily="34" charset="0"/>
              </a:rPr>
              <a:t>.</a:t>
            </a:r>
          </a:p>
          <a:p>
            <a:r>
              <a:rPr lang="fr-FR" sz="1200" b="0" dirty="0">
                <a:solidFill>
                  <a:srgbClr val="115076"/>
                </a:solidFill>
                <a:latin typeface="Century Gothic" panose="020B0502020202020204" pitchFamily="34" charset="0"/>
              </a:rPr>
              <a:t>6. </a:t>
            </a:r>
            <a:r>
              <a:rPr lang="fr-FR" sz="1200" b="0" dirty="0" err="1">
                <a:solidFill>
                  <a:srgbClr val="115076"/>
                </a:solidFill>
                <a:latin typeface="Century Gothic" panose="020B0502020202020204" pitchFamily="34" charset="0"/>
              </a:rPr>
              <a:t>Clarify</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meanings</a:t>
            </a:r>
            <a:r>
              <a:rPr lang="fr-FR" sz="1200" b="0" dirty="0">
                <a:solidFill>
                  <a:srgbClr val="115076"/>
                </a:solidFill>
                <a:latin typeface="Century Gothic" panose="020B0502020202020204" pitchFamily="34" charset="0"/>
              </a:rPr>
              <a:t>.</a:t>
            </a:r>
            <a:endParaRPr lang="en-US" b="0" dirty="0"/>
          </a:p>
          <a:p>
            <a:endParaRPr lang="en-US" b="0" dirty="0"/>
          </a:p>
          <a:p>
            <a:r>
              <a:rPr lang="en-US" b="1" dirty="0"/>
              <a:t>Transcript and w</a:t>
            </a:r>
            <a:r>
              <a:rPr lang="en-GB" b="1" baseline="0" dirty="0" err="1"/>
              <a:t>ord</a:t>
            </a:r>
            <a:r>
              <a:rPr lang="en-GB" b="1" baseline="0" dirty="0"/>
              <a:t> frequency (1 is the most frequent word in French): </a:t>
            </a:r>
            <a:br>
              <a:rPr lang="en-GB" baseline="0" dirty="0"/>
            </a:br>
            <a:r>
              <a:rPr lang="en-GB" baseline="0" dirty="0" err="1"/>
              <a:t>honnête</a:t>
            </a:r>
            <a:r>
              <a:rPr lang="en-GB" baseline="0" dirty="0"/>
              <a:t> [2405], </a:t>
            </a:r>
            <a:r>
              <a:rPr lang="en-GB" baseline="0" dirty="0" err="1"/>
              <a:t>théorie</a:t>
            </a:r>
            <a:r>
              <a:rPr lang="en-GB" baseline="0" dirty="0"/>
              <a:t> [1773], </a:t>
            </a:r>
            <a:r>
              <a:rPr lang="en-GB" baseline="0" dirty="0" err="1"/>
              <a:t>système</a:t>
            </a:r>
            <a:r>
              <a:rPr lang="en-GB" baseline="0" dirty="0"/>
              <a:t> [289], </a:t>
            </a:r>
            <a:r>
              <a:rPr lang="en-GB" baseline="0" dirty="0" err="1"/>
              <a:t>émotion</a:t>
            </a:r>
            <a:r>
              <a:rPr lang="en-GB" baseline="0" dirty="0"/>
              <a:t> [1854], </a:t>
            </a:r>
            <a:r>
              <a:rPr lang="en-GB" baseline="0" dirty="0" err="1"/>
              <a:t>créature</a:t>
            </a:r>
            <a:r>
              <a:rPr lang="en-GB" baseline="0" dirty="0"/>
              <a:t> [4407], </a:t>
            </a:r>
            <a:r>
              <a:rPr lang="en-GB" baseline="0" dirty="0" err="1"/>
              <a:t>céréale</a:t>
            </a:r>
            <a:r>
              <a:rPr lang="en-GB" baseline="0" dirty="0"/>
              <a:t> [4983], </a:t>
            </a:r>
            <a:r>
              <a:rPr lang="en-GB" baseline="0" dirty="0" err="1"/>
              <a:t>extrême</a:t>
            </a:r>
            <a:r>
              <a:rPr lang="en-GB" baseline="0" dirty="0"/>
              <a:t> [1270], </a:t>
            </a:r>
            <a:r>
              <a:rPr lang="en-GB" baseline="0" dirty="0" err="1"/>
              <a:t>sincère</a:t>
            </a:r>
            <a:r>
              <a:rPr lang="en-GB" baseline="0" dirty="0"/>
              <a:t> [3180], </a:t>
            </a:r>
            <a:r>
              <a:rPr lang="en-GB" baseline="0" dirty="0" err="1"/>
              <a:t>helicoptère</a:t>
            </a:r>
            <a:r>
              <a:rPr lang="en-GB" baseline="0" dirty="0"/>
              <a:t> [n/a], </a:t>
            </a:r>
            <a:r>
              <a:rPr lang="en-GB" baseline="0" dirty="0" err="1"/>
              <a:t>poète</a:t>
            </a:r>
            <a:r>
              <a:rPr lang="en-GB" baseline="0" dirty="0"/>
              <a:t> [2307], </a:t>
            </a:r>
            <a:r>
              <a:rPr lang="en-GB" baseline="0" dirty="0" err="1"/>
              <a:t>égyptien</a:t>
            </a:r>
            <a:r>
              <a:rPr lang="en-GB" baseline="0" dirty="0"/>
              <a:t> [4137], </a:t>
            </a:r>
            <a:r>
              <a:rPr lang="en-GB" baseline="0" dirty="0" err="1"/>
              <a:t>thé</a:t>
            </a:r>
            <a:r>
              <a:rPr lang="en-GB" baseline="0" dirty="0"/>
              <a:t> [3517], </a:t>
            </a:r>
            <a:r>
              <a:rPr lang="en-GB" baseline="0" dirty="0" err="1"/>
              <a:t>mystère</a:t>
            </a:r>
            <a:r>
              <a:rPr lang="en-GB" baseline="0" dirty="0"/>
              <a:t> [2777], </a:t>
            </a:r>
            <a:r>
              <a:rPr lang="en-GB" baseline="0" dirty="0" err="1"/>
              <a:t>épidémie</a:t>
            </a:r>
            <a:r>
              <a:rPr lang="en-GB" baseline="0" dirty="0"/>
              <a:t> [4203], </a:t>
            </a:r>
            <a:r>
              <a:rPr lang="en-GB" baseline="0" dirty="0" err="1"/>
              <a:t>caractère</a:t>
            </a:r>
            <a:r>
              <a:rPr lang="en-GB" baseline="0" dirty="0"/>
              <a:t> [927], </a:t>
            </a:r>
            <a:r>
              <a:rPr lang="en-GB" baseline="0" dirty="0" err="1"/>
              <a:t>planète</a:t>
            </a:r>
            <a:r>
              <a:rPr lang="en-GB" baseline="0" dirty="0"/>
              <a:t> [1875], </a:t>
            </a:r>
            <a:r>
              <a:rPr lang="en-GB" baseline="0" dirty="0" err="1"/>
              <a:t>barrière</a:t>
            </a:r>
            <a:r>
              <a:rPr lang="en-GB" baseline="0" dirty="0"/>
              <a:t> [2438], crème [4748], </a:t>
            </a:r>
            <a:r>
              <a:rPr lang="en-GB" baseline="0" dirty="0" err="1"/>
              <a:t>kilomètre</a:t>
            </a:r>
            <a:r>
              <a:rPr lang="en-GB" baseline="0" dirty="0"/>
              <a:t> [1435], </a:t>
            </a:r>
            <a:r>
              <a:rPr lang="en-GB" baseline="0" dirty="0" err="1"/>
              <a:t>carrière</a:t>
            </a:r>
            <a:r>
              <a:rPr lang="en-GB" baseline="0" dirty="0"/>
              <a:t> [1247], sphere [4209], </a:t>
            </a:r>
            <a:r>
              <a:rPr lang="en-GB" baseline="0" dirty="0" err="1"/>
              <a:t>atmosphère</a:t>
            </a:r>
            <a:r>
              <a:rPr lang="en-GB" baseline="0" dirty="0"/>
              <a:t> [2493]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750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[ê/è]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ê</a:t>
            </a:r>
            <a:r>
              <a:rPr lang="en-GB" b="1" baseline="0" dirty="0"/>
              <a:t>/</a:t>
            </a:r>
            <a:r>
              <a:rPr lang="en-GB" b="1" baseline="0" dirty="0" err="1"/>
              <a:t>è</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tête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 to one’s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ê</a:t>
            </a:r>
            <a:r>
              <a:rPr lang="en-GB" b="1" baseline="0" dirty="0"/>
              <a:t>/</a:t>
            </a:r>
            <a:r>
              <a:rPr lang="en-GB" b="1" baseline="0" dirty="0" err="1"/>
              <a:t>è</a:t>
            </a:r>
            <a:r>
              <a:rPr lang="en-GB" b="1" dirty="0"/>
              <a:t>] </a:t>
            </a:r>
            <a:r>
              <a:rPr lang="en-GB" baseline="0" dirty="0"/>
              <a:t>sound, pronouncing </a:t>
            </a:r>
            <a:r>
              <a:rPr lang="en-GB" b="0" baseline="0" dirty="0"/>
              <a:t>”</a:t>
            </a:r>
            <a:r>
              <a:rPr lang="en-GB" sz="1200" b="1" baseline="0" dirty="0">
                <a:solidFill>
                  <a:srgbClr val="002060"/>
                </a:solidFill>
                <a:latin typeface="Century Gothic" panose="020B0502020202020204" pitchFamily="34" charset="0"/>
              </a:rPr>
              <a:t> tête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289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9700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5991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[ê/è]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ê</a:t>
            </a:r>
            <a:r>
              <a:rPr lang="en-GB" b="1" baseline="0" dirty="0"/>
              <a:t>/</a:t>
            </a:r>
            <a:r>
              <a:rPr lang="en-GB" b="1" baseline="0" dirty="0" err="1"/>
              <a:t>è</a:t>
            </a:r>
            <a:r>
              <a:rPr lang="en-GB" b="1" baseline="0" dirty="0"/>
              <a:t>] </a:t>
            </a:r>
            <a:r>
              <a:rPr lang="en-GB" baseline="0" dirty="0"/>
              <a:t>and then the </a:t>
            </a:r>
            <a:r>
              <a:rPr lang="en-GB" b="1" baseline="0" dirty="0"/>
              <a:t>source</a:t>
            </a:r>
            <a:r>
              <a:rPr lang="en-GB" baseline="0" dirty="0"/>
              <a:t> word again ‘</a:t>
            </a:r>
            <a:r>
              <a:rPr lang="en-GB" sz="1200" b="1" baseline="0" dirty="0">
                <a:solidFill>
                  <a:srgbClr val="002060"/>
                </a:solidFill>
                <a:latin typeface="Century Gothic" panose="020B0502020202020204" pitchFamily="34" charset="0"/>
              </a:rPr>
              <a:t>tête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fête</a:t>
            </a:r>
            <a:r>
              <a:rPr lang="en-GB" baseline="0" dirty="0"/>
              <a:t> [1490]; </a:t>
            </a:r>
            <a:r>
              <a:rPr lang="en-GB" b="1" baseline="0" dirty="0"/>
              <a:t>frère </a:t>
            </a:r>
            <a:r>
              <a:rPr lang="en-GB" b="0" baseline="0" dirty="0"/>
              <a:t>[1043]</a:t>
            </a:r>
            <a:r>
              <a:rPr lang="en-GB" baseline="0" dirty="0"/>
              <a:t> </a:t>
            </a:r>
            <a:r>
              <a:rPr lang="en-GB" b="1" baseline="0" dirty="0" err="1"/>
              <a:t>collège</a:t>
            </a:r>
            <a:r>
              <a:rPr lang="en-GB" baseline="0" dirty="0"/>
              <a:t> [2116]; </a:t>
            </a:r>
            <a:r>
              <a:rPr lang="en-GB" b="1" baseline="0" dirty="0" err="1"/>
              <a:t>problème</a:t>
            </a:r>
            <a:r>
              <a:rPr lang="en-GB" baseline="0" dirty="0"/>
              <a:t> [188]; </a:t>
            </a:r>
            <a:r>
              <a:rPr lang="en-GB" b="1" baseline="0" dirty="0" err="1"/>
              <a:t>être</a:t>
            </a:r>
            <a:r>
              <a:rPr lang="en-GB" baseline="0" dirty="0"/>
              <a:t>[5]; </a:t>
            </a: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508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6395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53200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5 minutes</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Aural distinction between SSCs [</a:t>
            </a:r>
            <a:r>
              <a:rPr lang="en-GB" sz="1200" b="0" dirty="0">
                <a:solidFill>
                  <a:schemeClr val="bg1"/>
                </a:solidFill>
              </a:rPr>
              <a:t>ê/è</a:t>
            </a:r>
            <a:r>
              <a:rPr lang="en-GB" b="0" baseline="0" dirty="0"/>
              <a:t>] and [</a:t>
            </a:r>
            <a:r>
              <a:rPr lang="en-GB" sz="1200" b="0" dirty="0">
                <a:solidFill>
                  <a:schemeClr val="bg1"/>
                </a:solidFill>
              </a:rPr>
              <a:t>é]. Connecting different types of accent on letter e with sound.</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write 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on the numbers to hear the words said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tick the column containing the missing letter.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show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Play audio again. Students repeat.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t>crème</a:t>
            </a:r>
            <a:endParaRPr lang="en-US" dirty="0"/>
          </a:p>
          <a:p>
            <a:pPr marL="228600" indent="-228600">
              <a:buFont typeface="+mj-lt"/>
              <a:buAutoNum type="arabicPeriod"/>
            </a:pPr>
            <a:r>
              <a:rPr lang="en-US" dirty="0"/>
              <a:t>café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dirty="0"/>
              <a:t>idéal</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err="1"/>
              <a:t>élève</a:t>
            </a:r>
            <a:r>
              <a:rPr lang="en-US" baseline="0" dirty="0"/>
              <a:t> </a:t>
            </a:r>
            <a:r>
              <a:rPr lang="en-US" dirty="0"/>
              <a:t>	NB: é + </a:t>
            </a:r>
            <a:r>
              <a:rPr lang="en-GB" dirty="0"/>
              <a:t>è</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énorme</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derrière	**first [e] doesn’t accent due to double-consonant although sounds like [é]</a:t>
            </a:r>
          </a:p>
          <a:p>
            <a:pPr marL="228600" indent="-228600">
              <a:buFont typeface="+mj-lt"/>
              <a:buAutoNum type="arabicPeriod"/>
            </a:pPr>
            <a:r>
              <a:rPr lang="fr-FR" dirty="0"/>
              <a:t>vêtements </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dirty="0"/>
              <a:t>différent </a:t>
            </a:r>
          </a:p>
          <a:p>
            <a:pPr marL="228600" indent="-228600">
              <a:buFont typeface="+mj-lt"/>
              <a:buAutoNum type="arabicPeriod"/>
            </a:pPr>
            <a:r>
              <a:rPr lang="fr-FR" dirty="0"/>
              <a:t>agréable </a:t>
            </a:r>
          </a:p>
          <a:p>
            <a:pPr marL="228600" indent="-228600">
              <a:buFont typeface="+mj-lt"/>
              <a:buAutoNum type="arabicPeriod"/>
            </a:pPr>
            <a:r>
              <a:rPr lang="en-US" dirty="0"/>
              <a:t>célèbre 	NB: é + </a:t>
            </a:r>
            <a:r>
              <a:rPr lang="en-GB" dirty="0"/>
              <a:t>è</a:t>
            </a:r>
            <a:endParaRPr lang="en-US" dirty="0"/>
          </a:p>
          <a:p>
            <a:pPr marL="0" indent="0">
              <a:buFont typeface="Arial" panose="020B0604020202020204" pitchFamily="34" charset="0"/>
              <a:buNone/>
            </a:pPr>
            <a:endParaRPr lang="en-GB" baseline="0" dirty="0"/>
          </a:p>
          <a:p>
            <a:pPr marL="0" indent="0">
              <a:buFont typeface="Arial" panose="020B0604020202020204" pitchFamily="34" charset="0"/>
              <a:buNone/>
            </a:pPr>
            <a:r>
              <a:rPr lang="en-GB" b="1" baseline="0" dirty="0"/>
              <a:t>Word frequency (1 is the most frequent word in French):</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aseline="0" dirty="0"/>
              <a:t>crème </a:t>
            </a:r>
            <a:r>
              <a:rPr lang="en-US" dirty="0"/>
              <a:t>[4748], café [1886], </a:t>
            </a:r>
            <a:r>
              <a:rPr lang="fr-FR" dirty="0"/>
              <a:t>idéal [1429], </a:t>
            </a:r>
            <a:r>
              <a:rPr lang="en-US" baseline="0" dirty="0" err="1"/>
              <a:t>élève</a:t>
            </a:r>
            <a:r>
              <a:rPr lang="en-US" baseline="0" dirty="0"/>
              <a:t> </a:t>
            </a:r>
            <a:r>
              <a:rPr lang="en-US" dirty="0"/>
              <a:t>[1068], </a:t>
            </a:r>
            <a:r>
              <a:rPr lang="en-GB" dirty="0" err="1"/>
              <a:t>énorme</a:t>
            </a:r>
            <a:r>
              <a:rPr lang="en-GB" dirty="0"/>
              <a:t> [663], </a:t>
            </a:r>
            <a:r>
              <a:rPr lang="en-US" dirty="0"/>
              <a:t>derrière [805], </a:t>
            </a:r>
            <a:r>
              <a:rPr lang="fr-FR" dirty="0"/>
              <a:t>vêtements [2383], différent [350], agréable [2841],</a:t>
            </a:r>
            <a:r>
              <a:rPr lang="en-US" dirty="0"/>
              <a:t> célèbre [1689]</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baseline="0" dirty="0"/>
          </a:p>
          <a:p>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051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 4 minutes </a:t>
            </a:r>
            <a:r>
              <a:rPr lang="en-GB" sz="1200" b="0" kern="1200" dirty="0">
                <a:solidFill>
                  <a:schemeClr val="tx1"/>
                </a:solidFill>
                <a:effectLst/>
                <a:latin typeface="+mn-lt"/>
                <a:ea typeface="+mn-ea"/>
                <a:cs typeface="+mn-cs"/>
              </a:rPr>
              <a:t>for 3 slides.</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Aim: </a:t>
            </a:r>
            <a:r>
              <a:rPr lang="en-GB" b="0" baseline="0" dirty="0"/>
              <a:t>Oral production of SSCs [</a:t>
            </a:r>
            <a:r>
              <a:rPr lang="en-GB" sz="1200" b="0" dirty="0">
                <a:solidFill>
                  <a:schemeClr val="bg1"/>
                </a:solidFill>
              </a:rPr>
              <a:t>ê/è</a:t>
            </a:r>
            <a:r>
              <a:rPr lang="en-GB" b="0" baseline="0" dirty="0"/>
              <a:t>] and [</a:t>
            </a:r>
            <a:r>
              <a:rPr lang="en-GB" sz="1200" b="0" dirty="0">
                <a:solidFill>
                  <a:schemeClr val="bg1"/>
                </a:solidFill>
              </a:rPr>
              <a:t>é]. Connecting different types of accent on letter e with sound.</a:t>
            </a:r>
          </a:p>
          <a:p>
            <a:endParaRPr lang="en-GB" sz="1200" b="0" dirty="0">
              <a:solidFill>
                <a:schemeClr val="bg1"/>
              </a:solidFill>
            </a:endParaRPr>
          </a:p>
          <a:p>
            <a:r>
              <a:rPr lang="en-GB" sz="1200" b="1" kern="1200" dirty="0">
                <a:solidFill>
                  <a:schemeClr val="tx1"/>
                </a:solidFill>
                <a:effectLst/>
                <a:latin typeface="+mn-lt"/>
                <a:ea typeface="+mn-ea"/>
                <a:cs typeface="+mn-cs"/>
              </a:rPr>
              <a:t>Procedure:</a:t>
            </a:r>
            <a:endParaRPr lang="en-GB"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1. Prepare students for the task by giving them the pronunciation tips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baseline="0" dirty="0">
                <a:solidFill>
                  <a:schemeClr val="tx1"/>
                </a:solidFill>
                <a:effectLst/>
                <a:latin typeface="+mn-lt"/>
                <a:ea typeface="+mn-ea"/>
                <a:cs typeface="+mn-cs"/>
              </a:rPr>
              <a:t>for </a:t>
            </a:r>
            <a:r>
              <a:rPr lang="en-GB" b="0" baseline="0" dirty="0"/>
              <a:t>[</a:t>
            </a:r>
            <a:r>
              <a:rPr lang="en-GB" sz="1200" b="0" dirty="0">
                <a:solidFill>
                  <a:schemeClr val="bg1"/>
                </a:solidFill>
              </a:rPr>
              <a:t>ê/è</a:t>
            </a:r>
            <a:r>
              <a:rPr lang="en-GB" b="0" baseline="0" dirty="0"/>
              <a:t>]: </a:t>
            </a:r>
            <a:r>
              <a:rPr lang="en-GB" sz="1200" b="0" kern="1200" baseline="0" dirty="0">
                <a:solidFill>
                  <a:schemeClr val="tx1"/>
                </a:solidFill>
                <a:effectLst/>
                <a:latin typeface="+mn-lt"/>
                <a:ea typeface="+mn-ea"/>
                <a:cs typeface="+mn-cs"/>
              </a:rPr>
              <a:t>c</a:t>
            </a:r>
            <a:r>
              <a:rPr lang="en-GB" sz="1200" kern="1200" dirty="0">
                <a:solidFill>
                  <a:schemeClr val="tx1"/>
                </a:solidFill>
                <a:effectLst/>
                <a:latin typeface="+mn-lt"/>
                <a:ea typeface="+mn-ea"/>
                <a:cs typeface="+mn-cs"/>
              </a:rPr>
              <a:t>heck mouth open/lip 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for </a:t>
            </a:r>
            <a:r>
              <a:rPr lang="en-GB" b="0" baseline="0" dirty="0"/>
              <a:t>[é]: bottom jaw down/mouth open, smiley lips/more closed than for [</a:t>
            </a:r>
            <a:r>
              <a:rPr lang="en-GB" sz="1200" b="0" dirty="0">
                <a:solidFill>
                  <a:schemeClr val="bg1"/>
                </a:solidFill>
              </a:rPr>
              <a:t>ê/è</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2. Working in pairs, students take it in turns to try to read out the words in alphabetical order in thirty seconds. The listening student makes sure that their partner’s pronunciation is consistent with the accent. If a mistake is noticed, the speaking partner must repeat the word correctly three times before moving 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Teacher circulates to monitor their SSC 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4. The student who has said the most words in 30 seconds is the winner!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Click on words to hear them pronounced by a native speaker. Students repeat.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rankings (1 is the most frequent word in French): </a:t>
            </a:r>
            <a:br>
              <a:rPr lang="en-GB" baseline="0" dirty="0"/>
            </a:br>
            <a:r>
              <a:rPr lang="en-GB" b="0" baseline="0" dirty="0"/>
              <a:t>fête [1490], </a:t>
            </a:r>
            <a:r>
              <a:rPr lang="en-GB" b="0" baseline="0" dirty="0" err="1"/>
              <a:t>collège</a:t>
            </a:r>
            <a:r>
              <a:rPr lang="en-GB" b="0" baseline="0" dirty="0"/>
              <a:t> [2116], </a:t>
            </a:r>
            <a:r>
              <a:rPr lang="en-GB" b="0" baseline="0" dirty="0" err="1"/>
              <a:t>problème</a:t>
            </a:r>
            <a:r>
              <a:rPr lang="en-GB" b="0" baseline="0" dirty="0"/>
              <a:t> [188], tête [343], </a:t>
            </a:r>
            <a:r>
              <a:rPr lang="en-GB" sz="1200" dirty="0" err="1">
                <a:solidFill>
                  <a:srgbClr val="115076"/>
                </a:solidFill>
                <a:latin typeface="Century Gothic" panose="020B0502020202020204" pitchFamily="34" charset="0"/>
                <a:cs typeface="Calibri" panose="020F0502020204030204" pitchFamily="34" charset="0"/>
              </a:rPr>
              <a:t>pêche</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cs typeface="Calibri" panose="020F0502020204030204" pitchFamily="34" charset="0"/>
              </a:rPr>
              <a:t> [1790], </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a:t>
            </a:r>
            <a:r>
              <a:rPr kumimoji="0" lang="en-GB" sz="1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orie</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[1773], </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1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r>
              <a:rPr kumimoji="0" lang="en-GB" sz="1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[1678], </a:t>
            </a:r>
            <a:r>
              <a:rPr kumimoji="0" lang="en-GB" sz="12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oile [2776], </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1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1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1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[1733], </a:t>
            </a:r>
            <a:r>
              <a:rPr lang="en-GB" sz="1200" dirty="0" err="1">
                <a:solidFill>
                  <a:schemeClr val="accent1">
                    <a:lumMod val="50000"/>
                  </a:schemeClr>
                </a:solidFill>
              </a:rPr>
              <a:t>d</a:t>
            </a:r>
            <a:r>
              <a:rPr lang="en-GB" sz="1200" dirty="0" err="1">
                <a:solidFill>
                  <a:srgbClr val="EE6000"/>
                </a:solidFill>
              </a:rPr>
              <a:t>é</a:t>
            </a:r>
            <a:r>
              <a:rPr lang="en-GB" sz="1200" dirty="0" err="1">
                <a:solidFill>
                  <a:schemeClr val="accent1">
                    <a:lumMod val="50000"/>
                  </a:schemeClr>
                </a:solidFill>
              </a:rPr>
              <a:t>sert</a:t>
            </a:r>
            <a:r>
              <a:rPr lang="en-GB" sz="1200" dirty="0">
                <a:solidFill>
                  <a:schemeClr val="accent1">
                    <a:lumMod val="50000"/>
                  </a:schemeClr>
                </a:solidFill>
              </a:rPr>
              <a:t> </a:t>
            </a:r>
            <a:r>
              <a:rPr lang="en-GB" sz="1200" baseline="0" dirty="0">
                <a:solidFill>
                  <a:srgbClr val="EE6000"/>
                </a:solidFill>
              </a:rPr>
              <a:t>[2382],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12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12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bre</a:t>
            </a:r>
            <a:r>
              <a:rPr kumimoji="0" lang="en-GB" sz="12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1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[1689]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644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025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 but with 15 fewer seconds on the timer still.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18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dk1"/>
                </a:solidFill>
                <a:latin typeface="+mn-lt"/>
                <a:ea typeface="Calibri"/>
                <a:cs typeface="Calibri"/>
                <a:sym typeface="Calibri"/>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dk1"/>
                </a:solidFill>
                <a:latin typeface="+mn-lt"/>
                <a:ea typeface="Calibri"/>
                <a:cs typeface="Calibri"/>
                <a:sym typeface="Calibri"/>
              </a:rPr>
              <a:t>Aim: </a:t>
            </a:r>
            <a:r>
              <a:rPr lang="en-GB" sz="1200" b="0" i="0" dirty="0">
                <a:solidFill>
                  <a:schemeClr val="dk1"/>
                </a:solidFill>
                <a:latin typeface="+mn-lt"/>
                <a:ea typeface="Calibri"/>
                <a:cs typeface="Calibri"/>
                <a:sym typeface="Calibri"/>
              </a:rPr>
              <a:t>Oral recognition of SSC [</a:t>
            </a:r>
            <a:r>
              <a:rPr lang="en-GB" sz="1200" b="0" i="0" dirty="0" err="1">
                <a:solidFill>
                  <a:schemeClr val="dk1"/>
                </a:solidFill>
                <a:latin typeface="+mn-lt"/>
                <a:ea typeface="Calibri"/>
                <a:cs typeface="Calibri"/>
                <a:sym typeface="Calibri"/>
              </a:rPr>
              <a:t>ien</a:t>
            </a:r>
            <a:r>
              <a:rPr lang="en-GB" sz="1200" b="0" i="0" dirty="0">
                <a:solidFill>
                  <a:schemeClr val="dk1"/>
                </a:solidFill>
                <a:latin typeface="+mn-lt"/>
                <a:ea typeface="Calibri"/>
                <a:cs typeface="Calibri"/>
                <a:sym typeface="Calibri"/>
              </a:rPr>
              <a:t>] in masculine adjective endings and SSC [è/ê] in feminine adjective endings.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dk1"/>
                </a:solidFill>
                <a:latin typeface="+mn-lt"/>
                <a:ea typeface="Calibri"/>
                <a:cs typeface="Calibri"/>
                <a:sym typeface="Calibri"/>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dirty="0">
                <a:solidFill>
                  <a:schemeClr val="dk1"/>
                </a:solidFill>
                <a:latin typeface="+mn-lt"/>
                <a:ea typeface="Calibri"/>
                <a:cs typeface="Calibri"/>
                <a:sym typeface="Calibri"/>
              </a:rPr>
              <a:t>Teacher to highlight the SSC change between masculine and feminine endings.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dirty="0">
                <a:solidFill>
                  <a:schemeClr val="dk1"/>
                </a:solidFill>
                <a:latin typeface="+mn-lt"/>
                <a:ea typeface="Calibri"/>
                <a:cs typeface="Calibri"/>
                <a:sym typeface="Calibri"/>
              </a:rPr>
              <a:t>Then, the teacher reads aloud a ‘path’ between the two forms of each nationality, ending at a letter from A-P – check that students have arrived at the correct letter.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dirty="0">
                <a:solidFill>
                  <a:schemeClr val="dk1"/>
                </a:solidFill>
                <a:latin typeface="+mn-lt"/>
                <a:ea typeface="Calibri"/>
                <a:cs typeface="Calibri"/>
                <a:sym typeface="Calibri"/>
              </a:rPr>
              <a:t>This can be repeated with different paths, before handing over to students to read aloud (in pairs and/or to the whole class).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408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819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minutes</a:t>
            </a:r>
          </a:p>
          <a:p>
            <a:endParaRPr lang="en-US" b="1" dirty="0"/>
          </a:p>
          <a:p>
            <a:r>
              <a:rPr lang="en-US" b="1" dirty="0"/>
              <a:t>Aim: </a:t>
            </a:r>
            <a:r>
              <a:rPr lang="en-US" b="0" dirty="0"/>
              <a:t>Raising awareness of the identical sound in SSCs [ai] and [</a:t>
            </a:r>
            <a:r>
              <a:rPr lang="en-GB" sz="1200" b="0" dirty="0">
                <a:solidFill>
                  <a:schemeClr val="bg1"/>
                </a:solidFill>
              </a:rPr>
              <a:t>ê/è</a:t>
            </a:r>
            <a:r>
              <a:rPr lang="en-US" b="0" dirty="0"/>
              <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For a reminder of [</a:t>
            </a:r>
            <a:r>
              <a:rPr lang="en-GB" sz="1200" b="0" dirty="0">
                <a:solidFill>
                  <a:schemeClr val="bg1"/>
                </a:solidFill>
              </a:rPr>
              <a:t>ê/è</a:t>
            </a:r>
            <a:r>
              <a:rPr lang="en-US" b="0" dirty="0"/>
              <a:t>],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for 2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[ê/è]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ê</a:t>
            </a:r>
            <a:r>
              <a:rPr lang="en-GB" b="1" baseline="0" dirty="0"/>
              <a:t>/</a:t>
            </a:r>
            <a:r>
              <a:rPr lang="en-GB" b="1" baseline="0" dirty="0" err="1"/>
              <a:t>è</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tête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 to one’s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ê</a:t>
            </a:r>
            <a:r>
              <a:rPr lang="en-GB" b="1" baseline="0" dirty="0"/>
              <a:t>/</a:t>
            </a:r>
            <a:r>
              <a:rPr lang="en-GB" b="1" baseline="0" dirty="0" err="1"/>
              <a:t>è</a:t>
            </a:r>
            <a:r>
              <a:rPr lang="en-GB" b="1" dirty="0"/>
              <a:t>] </a:t>
            </a:r>
            <a:r>
              <a:rPr lang="en-GB" baseline="0" dirty="0"/>
              <a:t>sound, pronouncing </a:t>
            </a:r>
            <a:r>
              <a:rPr lang="en-GB" b="0" baseline="0" dirty="0"/>
              <a:t>”</a:t>
            </a:r>
            <a:r>
              <a:rPr lang="en-GB" sz="1200" b="1" baseline="0" dirty="0">
                <a:solidFill>
                  <a:srgbClr val="002060"/>
                </a:solidFill>
                <a:latin typeface="Century Gothic" panose="020B0502020202020204" pitchFamily="34" charset="0"/>
              </a:rPr>
              <a:t> tête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289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[ê/è]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ê</a:t>
            </a:r>
            <a:r>
              <a:rPr lang="en-GB" b="1" baseline="0" dirty="0"/>
              <a:t>/</a:t>
            </a:r>
            <a:r>
              <a:rPr lang="en-GB" b="1" baseline="0" dirty="0" err="1"/>
              <a:t>è</a:t>
            </a:r>
            <a:r>
              <a:rPr lang="en-GB" b="1" baseline="0" dirty="0"/>
              <a:t>] </a:t>
            </a:r>
            <a:r>
              <a:rPr lang="en-GB" baseline="0" dirty="0"/>
              <a:t>and then the </a:t>
            </a:r>
            <a:r>
              <a:rPr lang="en-GB" b="1" baseline="0" dirty="0"/>
              <a:t>source</a:t>
            </a:r>
            <a:r>
              <a:rPr lang="en-GB" baseline="0" dirty="0"/>
              <a:t> word again ‘</a:t>
            </a:r>
            <a:r>
              <a:rPr lang="en-GB" sz="1200" b="1" baseline="0" dirty="0">
                <a:solidFill>
                  <a:srgbClr val="002060"/>
                </a:solidFill>
                <a:latin typeface="Century Gothic" panose="020B0502020202020204" pitchFamily="34" charset="0"/>
              </a:rPr>
              <a:t>tête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fête</a:t>
            </a:r>
            <a:r>
              <a:rPr lang="en-GB" baseline="0" dirty="0"/>
              <a:t> [1490]; </a:t>
            </a:r>
            <a:r>
              <a:rPr lang="en-GB" b="1" baseline="0" dirty="0"/>
              <a:t>frère </a:t>
            </a:r>
            <a:r>
              <a:rPr lang="en-GB" b="0" baseline="0" dirty="0"/>
              <a:t>[1043]</a:t>
            </a:r>
            <a:r>
              <a:rPr lang="en-GB" baseline="0" dirty="0"/>
              <a:t> </a:t>
            </a:r>
            <a:r>
              <a:rPr lang="en-GB" b="1" baseline="0" dirty="0" err="1"/>
              <a:t>collège</a:t>
            </a:r>
            <a:r>
              <a:rPr lang="en-GB" baseline="0" dirty="0"/>
              <a:t> [2116]; </a:t>
            </a:r>
            <a:r>
              <a:rPr lang="en-GB" b="1" baseline="0" dirty="0" err="1"/>
              <a:t>problème</a:t>
            </a:r>
            <a:r>
              <a:rPr lang="en-GB" baseline="0" dirty="0"/>
              <a:t> [188]; </a:t>
            </a:r>
            <a:r>
              <a:rPr lang="en-GB" b="1" baseline="0" dirty="0" err="1"/>
              <a:t>être</a:t>
            </a:r>
            <a:r>
              <a:rPr lang="en-GB" baseline="0" dirty="0"/>
              <a:t>[5]; </a:t>
            </a: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508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production of SSCs [ai] and [ê/è]. Cognates are chosen to also practise ‘unlearning’ English pronunciation.</a:t>
            </a:r>
          </a:p>
          <a:p>
            <a:endParaRPr lang="en-US" b="1" dirty="0"/>
          </a:p>
          <a:p>
            <a:r>
              <a:rPr lang="en-US" b="1" dirty="0"/>
              <a:t>Procedure:</a:t>
            </a:r>
          </a:p>
          <a:p>
            <a:r>
              <a:rPr lang="en-US" b="0" dirty="0"/>
              <a:t>1. Students partner up and label themselves A and B.</a:t>
            </a:r>
          </a:p>
          <a:p>
            <a:r>
              <a:rPr lang="en-US" b="0" dirty="0"/>
              <a:t>2. They then treat the table as a script, but have to make sure they only pronounce the words containing SSCs [ai] and [è/ê].</a:t>
            </a:r>
          </a:p>
          <a:p>
            <a:r>
              <a:rPr lang="en-US" b="0" dirty="0"/>
              <a:t>3. The listening student notes any errors (illegal word said or SSC pronounced incorrectly) and gives their partner a score out of 5 for each round.</a:t>
            </a:r>
          </a:p>
          <a:p>
            <a:r>
              <a:rPr lang="en-US" b="0" dirty="0"/>
              <a:t>4. The student with the most points at the end is the winner!</a:t>
            </a:r>
          </a:p>
          <a:p>
            <a:r>
              <a:rPr lang="en-US" b="0" dirty="0"/>
              <a:t>5. ‘Legal’ words revealed on clicks.</a:t>
            </a:r>
          </a:p>
          <a:p>
            <a:r>
              <a:rPr lang="en-US" b="0" dirty="0"/>
              <a:t>6. Clarify meaning of the cognate words.</a:t>
            </a:r>
          </a:p>
          <a:p>
            <a:r>
              <a:rPr lang="en-US" b="0" dirty="0"/>
              <a:t>7. A challenge could be to get through the table as fast as possible without making a mistake.</a:t>
            </a:r>
          </a:p>
          <a:p>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Word frequency (1 is the most frequent word in French): </a:t>
            </a:r>
            <a:br>
              <a:rPr lang="en-GB" baseline="0" dirty="0"/>
            </a:br>
            <a:r>
              <a:rPr lang="en-GB" dirty="0" err="1"/>
              <a:t>clair</a:t>
            </a:r>
            <a:r>
              <a:rPr lang="en-GB" dirty="0"/>
              <a:t> [335], </a:t>
            </a:r>
            <a:r>
              <a:rPr lang="en-GB" dirty="0" err="1"/>
              <a:t>raisonnable</a:t>
            </a:r>
            <a:r>
              <a:rPr lang="en-GB" dirty="0"/>
              <a:t> [2021], </a:t>
            </a:r>
            <a:r>
              <a:rPr kumimoji="0" lang="fr-FR"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secondaire [2027], japonais [2097], capitaine [2518], portrait [2666], air [761], secrétaire [920], pétition [2920], défense [938], économiste [2943], réaction [947], péril [2969], réunion [971], majorité [988], procédure [933], armée [1011], collègue [1099], </a:t>
            </a:r>
            <a:r>
              <a:rPr lang="en-GB" sz="1800" b="0" i="0" u="none" strike="noStrike" dirty="0" err="1">
                <a:solidFill>
                  <a:srgbClr val="000000"/>
                </a:solidFill>
                <a:effectLst/>
                <a:latin typeface="Calibri" panose="020F0502020204030204" pitchFamily="34" charset="0"/>
              </a:rPr>
              <a:t>sincère</a:t>
            </a:r>
            <a:r>
              <a:rPr lang="en-GB" dirty="0"/>
              <a:t> [3910], </a:t>
            </a:r>
            <a:r>
              <a:rPr lang="en-GB" dirty="0" err="1"/>
              <a:t>kilomètre</a:t>
            </a:r>
            <a:r>
              <a:rPr lang="en-GB" dirty="0"/>
              <a:t> [1435], sphere [4209], </a:t>
            </a:r>
            <a:r>
              <a:rPr lang="en-GB" dirty="0" err="1"/>
              <a:t>parallèle</a:t>
            </a:r>
            <a:r>
              <a:rPr lang="en-GB" dirty="0"/>
              <a:t> [2196], </a:t>
            </a:r>
            <a:r>
              <a:rPr lang="en-GB" sz="1800" b="0" i="0" u="none" strike="noStrike" dirty="0" err="1">
                <a:solidFill>
                  <a:srgbClr val="000000"/>
                </a:solidFill>
                <a:effectLst/>
                <a:latin typeface="Calibri" panose="020F0502020204030204" pitchFamily="34" charset="0"/>
              </a:rPr>
              <a:t>honnête</a:t>
            </a:r>
            <a:r>
              <a:rPr lang="en-GB" dirty="0"/>
              <a:t> [2405], </a:t>
            </a:r>
            <a:r>
              <a:rPr lang="en-GB" sz="1800" b="0" i="0" u="none" strike="noStrike" dirty="0" err="1">
                <a:solidFill>
                  <a:srgbClr val="000000"/>
                </a:solidFill>
                <a:effectLst/>
                <a:latin typeface="Calibri" panose="020F0502020204030204" pitchFamily="34" charset="0"/>
              </a:rPr>
              <a:t>ancêtre</a:t>
            </a:r>
            <a:r>
              <a:rPr lang="en-GB" dirty="0"/>
              <a:t> [3067], </a:t>
            </a:r>
            <a:r>
              <a:rPr lang="en-GB" dirty="0" err="1"/>
              <a:t>forêt</a:t>
            </a:r>
            <a:r>
              <a:rPr lang="en-GB" dirty="0"/>
              <a:t> [1724], </a:t>
            </a:r>
            <a:r>
              <a:rPr lang="en-GB" sz="1800" b="0" i="0" u="none" strike="noStrike" dirty="0" err="1">
                <a:solidFill>
                  <a:srgbClr val="000000"/>
                </a:solidFill>
                <a:effectLst/>
                <a:latin typeface="Calibri" panose="020F0502020204030204" pitchFamily="34" charset="0"/>
              </a:rPr>
              <a:t>suprême</a:t>
            </a:r>
            <a:r>
              <a:rPr lang="en-GB" dirty="0"/>
              <a:t> [2022], </a:t>
            </a:r>
            <a:r>
              <a:rPr lang="en-GB" sz="1800" b="0" i="0" u="none" strike="noStrike" dirty="0">
                <a:solidFill>
                  <a:srgbClr val="000000"/>
                </a:solidFill>
                <a:effectLst/>
                <a:latin typeface="Calibri" panose="020F0502020204030204" pitchFamily="34" charset="0"/>
              </a:rPr>
              <a:t>plastique</a:t>
            </a:r>
            <a:r>
              <a:rPr lang="en-GB" dirty="0"/>
              <a:t> [2191], signature [2187], </a:t>
            </a:r>
            <a:r>
              <a:rPr lang="en-GB" sz="1800" b="0" i="0" u="none" strike="noStrike" dirty="0" err="1">
                <a:solidFill>
                  <a:srgbClr val="000000"/>
                </a:solidFill>
                <a:effectLst/>
                <a:latin typeface="Calibri" panose="020F0502020204030204" pitchFamily="34" charset="0"/>
              </a:rPr>
              <a:t>courageux</a:t>
            </a:r>
            <a:r>
              <a:rPr lang="en-GB" dirty="0"/>
              <a:t> [2198], satellite [2200], legal [2247]</a:t>
            </a:r>
            <a:endParaRPr kumimoji="0" lang="fr-FR"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a:p>
            <a:pPr marL="0" indent="0">
              <a:buFont typeface="+mj-lt"/>
              <a:buNone/>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750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ê</a:t>
            </a:r>
            <a:r>
              <a:rPr lang="en-GB" b="1" baseline="0" dirty="0"/>
              <a:t>/</a:t>
            </a:r>
            <a:r>
              <a:rPr lang="en-GB" b="1" baseline="0" dirty="0" err="1"/>
              <a:t>è</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ê</a:t>
            </a:r>
            <a:r>
              <a:rPr lang="en-GB" b="1" baseline="0" dirty="0"/>
              <a:t>/</a:t>
            </a:r>
            <a:r>
              <a:rPr lang="en-GB" b="1" baseline="0" dirty="0" err="1"/>
              <a:t>è</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tête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 to one’s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ê</a:t>
            </a:r>
            <a:r>
              <a:rPr lang="en-GB" b="1" baseline="0" dirty="0"/>
              <a:t>/</a:t>
            </a:r>
            <a:r>
              <a:rPr lang="en-GB" b="1" baseline="0" dirty="0" err="1"/>
              <a:t>è</a:t>
            </a:r>
            <a:r>
              <a:rPr lang="en-GB" b="1" dirty="0"/>
              <a:t>] </a:t>
            </a:r>
            <a:r>
              <a:rPr lang="en-GB" baseline="0" dirty="0"/>
              <a:t>sound, pronouncing </a:t>
            </a:r>
            <a:r>
              <a:rPr lang="en-GB" b="0" baseline="0" dirty="0"/>
              <a:t>”</a:t>
            </a:r>
            <a:r>
              <a:rPr lang="en-GB" sz="1200" b="1" baseline="0" dirty="0">
                <a:solidFill>
                  <a:srgbClr val="002060"/>
                </a:solidFill>
                <a:latin typeface="Century Gothic" panose="020B0502020202020204" pitchFamily="34" charset="0"/>
              </a:rPr>
              <a:t> tête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289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9700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5991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ê</a:t>
            </a:r>
            <a:r>
              <a:rPr lang="en-GB" b="1" baseline="0" dirty="0"/>
              <a:t>/</a:t>
            </a:r>
            <a:r>
              <a:rPr lang="en-GB" b="1" baseline="0" dirty="0" err="1"/>
              <a:t>è</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ê</a:t>
            </a:r>
            <a:r>
              <a:rPr lang="en-GB" b="1" baseline="0" dirty="0"/>
              <a:t>/</a:t>
            </a:r>
            <a:r>
              <a:rPr lang="en-GB" b="1" baseline="0" dirty="0" err="1"/>
              <a:t>è</a:t>
            </a:r>
            <a:r>
              <a:rPr lang="en-GB" b="1" baseline="0" dirty="0"/>
              <a:t>] </a:t>
            </a:r>
            <a:r>
              <a:rPr lang="en-GB" baseline="0" dirty="0"/>
              <a:t>and then the </a:t>
            </a:r>
            <a:r>
              <a:rPr lang="en-GB" b="1" baseline="0" dirty="0"/>
              <a:t>source</a:t>
            </a:r>
            <a:r>
              <a:rPr lang="en-GB" baseline="0" dirty="0"/>
              <a:t> word again ‘</a:t>
            </a:r>
            <a:r>
              <a:rPr lang="en-GB" sz="1200" b="1" baseline="0" dirty="0">
                <a:solidFill>
                  <a:srgbClr val="002060"/>
                </a:solidFill>
                <a:latin typeface="Century Gothic" panose="020B0502020202020204" pitchFamily="34" charset="0"/>
              </a:rPr>
              <a:t>tête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fête</a:t>
            </a:r>
            <a:r>
              <a:rPr lang="en-GB" baseline="0" dirty="0"/>
              <a:t> [1490]; </a:t>
            </a:r>
            <a:r>
              <a:rPr lang="en-GB" b="1" baseline="0" dirty="0"/>
              <a:t>frère </a:t>
            </a:r>
            <a:r>
              <a:rPr lang="en-GB" b="0" baseline="0" dirty="0"/>
              <a:t>[1043]</a:t>
            </a:r>
            <a:r>
              <a:rPr lang="en-GB" baseline="0" dirty="0"/>
              <a:t> </a:t>
            </a:r>
            <a:r>
              <a:rPr lang="en-GB" b="1" baseline="0" dirty="0" err="1"/>
              <a:t>collège</a:t>
            </a:r>
            <a:r>
              <a:rPr lang="en-GB" baseline="0" dirty="0"/>
              <a:t> [2116]; </a:t>
            </a:r>
            <a:r>
              <a:rPr lang="en-GB" b="1" baseline="0" dirty="0" err="1"/>
              <a:t>problème</a:t>
            </a:r>
            <a:r>
              <a:rPr lang="en-GB" baseline="0" dirty="0"/>
              <a:t> [188]; </a:t>
            </a:r>
            <a:r>
              <a:rPr lang="en-GB" b="1" baseline="0" dirty="0" err="1"/>
              <a:t>être</a:t>
            </a:r>
            <a:r>
              <a:rPr lang="en-GB" baseline="0" dirty="0"/>
              <a:t>[5]; </a:t>
            </a: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50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6395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53200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a:t>
            </a:r>
            <a:r>
              <a:rPr lang="fr-FR" sz="1200" dirty="0">
                <a:solidFill>
                  <a:srgbClr val="115076"/>
                </a:solidFill>
                <a:latin typeface="Century Gothic" panose="020B0502020202020204" pitchFamily="34" charset="0"/>
              </a:rPr>
              <a:t>[è/ê]. </a:t>
            </a:r>
            <a:r>
              <a:rPr lang="fr-FR" sz="1200" dirty="0" err="1">
                <a:solidFill>
                  <a:srgbClr val="115076"/>
                </a:solidFill>
                <a:latin typeface="Century Gothic" panose="020B0502020202020204" pitchFamily="34" charset="0"/>
              </a:rPr>
              <a:t>Contrast</a:t>
            </a:r>
            <a:r>
              <a:rPr lang="fr-FR" sz="1200" dirty="0">
                <a:solidFill>
                  <a:srgbClr val="115076"/>
                </a:solidFill>
                <a:latin typeface="Century Gothic" panose="020B0502020202020204" pitchFamily="34" charset="0"/>
              </a:rPr>
              <a:t> </a:t>
            </a:r>
            <a:r>
              <a:rPr lang="fr-FR" sz="1200" dirty="0" err="1">
                <a:solidFill>
                  <a:srgbClr val="115076"/>
                </a:solidFill>
                <a:latin typeface="Century Gothic" panose="020B0502020202020204" pitchFamily="34" charset="0"/>
              </a:rPr>
              <a:t>with</a:t>
            </a:r>
            <a:r>
              <a:rPr lang="fr-FR" sz="1200" dirty="0">
                <a:solidFill>
                  <a:srgbClr val="115076"/>
                </a:solidFill>
                <a:latin typeface="Century Gothic" panose="020B0502020202020204" pitchFamily="34" charset="0"/>
              </a:rPr>
              <a:t> [é] </a:t>
            </a:r>
            <a:r>
              <a:rPr lang="fr-FR" sz="1200" dirty="0" err="1">
                <a:solidFill>
                  <a:srgbClr val="115076"/>
                </a:solidFill>
                <a:latin typeface="Century Gothic" panose="020B0502020202020204" pitchFamily="34" charset="0"/>
              </a:rPr>
              <a:t>introduced</a:t>
            </a:r>
            <a:r>
              <a:rPr lang="fr-FR" sz="1200" dirty="0">
                <a:solidFill>
                  <a:srgbClr val="115076"/>
                </a:solidFill>
                <a:latin typeface="Century Gothic" panose="020B0502020202020204" pitchFamily="34" charset="0"/>
              </a:rPr>
              <a:t> in 1.1.5. </a:t>
            </a:r>
            <a:r>
              <a:rPr lang="en-US" b="0" dirty="0"/>
              <a:t>Awareness-raising of the difference in pronunciation between various accents on the letter ‘e’. </a:t>
            </a:r>
            <a:endParaRPr lang="en-US" b="1" dirty="0"/>
          </a:p>
          <a:p>
            <a:endParaRPr lang="en-US" b="1" dirty="0"/>
          </a:p>
          <a:p>
            <a:r>
              <a:rPr lang="en-US" b="1" dirty="0"/>
              <a:t>Procedure:</a:t>
            </a:r>
          </a:p>
          <a:p>
            <a:pPr marL="228600" indent="-228600">
              <a:buAutoNum type="arabicPeriod"/>
            </a:pPr>
            <a:r>
              <a:rPr lang="en-US" b="0" dirty="0"/>
              <a:t>Click on a number to hear the full word.</a:t>
            </a:r>
          </a:p>
          <a:p>
            <a:pPr marL="228600" indent="-228600">
              <a:buAutoNum type="arabicPeriod"/>
            </a:pPr>
            <a:r>
              <a:rPr lang="en-US" b="0" dirty="0"/>
              <a:t>Students write 1-10 and </a:t>
            </a:r>
            <a:r>
              <a:rPr lang="fr-FR" sz="1200" dirty="0">
                <a:solidFill>
                  <a:srgbClr val="115076"/>
                </a:solidFill>
                <a:latin typeface="Century Gothic" panose="020B0502020202020204" pitchFamily="34" charset="0"/>
              </a:rPr>
              <a:t>[è/ê] or [é].</a:t>
            </a:r>
            <a:endParaRPr lang="en-US" sz="1200" b="0" dirty="0">
              <a:solidFill>
                <a:srgbClr val="115076"/>
              </a:solidFill>
              <a:latin typeface="Century Gothic" panose="020B0502020202020204" pitchFamily="34" charset="0"/>
            </a:endParaRPr>
          </a:p>
          <a:p>
            <a:pPr marL="228600" indent="-228600">
              <a:buAutoNum type="arabicPeriod"/>
            </a:pPr>
            <a:r>
              <a:rPr lang="en-US" b="0" dirty="0"/>
              <a:t>Answers revealed on clicks (first tick, then the gap in the word is filled).</a:t>
            </a:r>
          </a:p>
          <a:p>
            <a:pPr marL="228600" indent="-228600">
              <a:buAutoNum type="arabicPeriod"/>
            </a:pPr>
            <a:r>
              <a:rPr lang="en-US" b="0" dirty="0"/>
              <a:t>Check meaning of the words. It might be interesting for students to guess which English letter is often replaced with the French letter </a:t>
            </a:r>
            <a:r>
              <a:rPr lang="fr-FR" sz="1200" b="0" dirty="0">
                <a:solidFill>
                  <a:srgbClr val="115076"/>
                </a:solidFill>
                <a:latin typeface="Century Gothic" panose="020B0502020202020204" pitchFamily="34" charset="0"/>
              </a:rPr>
              <a:t>ê in </a:t>
            </a:r>
            <a:r>
              <a:rPr lang="fr-FR" sz="1200" b="0" dirty="0" err="1">
                <a:solidFill>
                  <a:srgbClr val="115076"/>
                </a:solidFill>
                <a:latin typeface="Century Gothic" panose="020B0502020202020204" pitchFamily="34" charset="0"/>
              </a:rPr>
              <a:t>cognate</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words</a:t>
            </a:r>
            <a:r>
              <a:rPr lang="fr-FR" sz="1200" b="0" dirty="0">
                <a:solidFill>
                  <a:srgbClr val="115076"/>
                </a:solidFill>
                <a:latin typeface="Century Gothic" panose="020B0502020202020204" pitchFamily="34" charset="0"/>
              </a:rPr>
              <a:t> (s)</a:t>
            </a:r>
            <a:endParaRPr lang="en-US" b="0" dirty="0"/>
          </a:p>
          <a:p>
            <a:endParaRPr lang="en-US" b="0" dirty="0"/>
          </a:p>
          <a:p>
            <a:r>
              <a:rPr lang="en-US" b="1" dirty="0"/>
              <a:t>Transcript:</a:t>
            </a:r>
          </a:p>
          <a:p>
            <a:pPr marL="228600" indent="-228600">
              <a:buAutoNum type="arabicPeriod"/>
            </a:pPr>
            <a:r>
              <a:rPr lang="en-US" b="0" dirty="0" err="1"/>
              <a:t>suprême</a:t>
            </a:r>
            <a:endParaRPr lang="en-US" b="0" dirty="0"/>
          </a:p>
          <a:p>
            <a:pPr marL="228600" indent="-228600">
              <a:buAutoNum type="arabicPeriod"/>
            </a:pPr>
            <a:r>
              <a:rPr lang="en-US" b="0" dirty="0" err="1"/>
              <a:t>poète</a:t>
            </a:r>
            <a:endParaRPr lang="en-US" b="0" dirty="0"/>
          </a:p>
          <a:p>
            <a:pPr marL="228600" indent="-228600">
              <a:buAutoNum type="arabicPeriod"/>
            </a:pPr>
            <a:r>
              <a:rPr lang="en-US" b="0" dirty="0" err="1"/>
              <a:t>thé</a:t>
            </a:r>
            <a:endParaRPr lang="en-US" b="0" dirty="0"/>
          </a:p>
          <a:p>
            <a:pPr marL="228600" indent="-228600">
              <a:buAutoNum type="arabicPeriod"/>
            </a:pPr>
            <a:r>
              <a:rPr lang="en-US" b="0" dirty="0" err="1"/>
              <a:t>forêt</a:t>
            </a:r>
            <a:endParaRPr lang="en-US" b="0" dirty="0"/>
          </a:p>
          <a:p>
            <a:pPr marL="228600" indent="-228600">
              <a:buAutoNum type="arabicPeriod"/>
            </a:pPr>
            <a:r>
              <a:rPr lang="en-US" b="0" dirty="0" err="1"/>
              <a:t>héros</a:t>
            </a:r>
            <a:endParaRPr lang="en-US" b="0" dirty="0"/>
          </a:p>
          <a:p>
            <a:pPr marL="228600" indent="-228600">
              <a:buAutoNum type="arabicPeriod"/>
            </a:pPr>
            <a:r>
              <a:rPr lang="en-US" b="0" dirty="0" err="1"/>
              <a:t>conquête</a:t>
            </a:r>
            <a:endParaRPr lang="en-US" b="0" dirty="0"/>
          </a:p>
          <a:p>
            <a:pPr marL="228600" indent="-228600">
              <a:buAutoNum type="arabicPeriod"/>
            </a:pPr>
            <a:r>
              <a:rPr lang="en-US" b="0" dirty="0" err="1"/>
              <a:t>égyptien</a:t>
            </a:r>
            <a:endParaRPr lang="en-US" b="0" dirty="0"/>
          </a:p>
          <a:p>
            <a:pPr marL="228600" indent="-228600">
              <a:buAutoNum type="arabicPeriod"/>
            </a:pPr>
            <a:r>
              <a:rPr lang="en-US" b="0" dirty="0" err="1"/>
              <a:t>ministère</a:t>
            </a:r>
            <a:endParaRPr lang="en-US" b="0" dirty="0"/>
          </a:p>
          <a:p>
            <a:pPr marL="228600" indent="-228600">
              <a:buAutoNum type="arabicPeriod"/>
            </a:pPr>
            <a:r>
              <a:rPr lang="en-US" b="0" dirty="0"/>
              <a:t>scène</a:t>
            </a:r>
          </a:p>
          <a:p>
            <a:pPr marL="228600" indent="-228600">
              <a:buAutoNum type="arabicPeriod"/>
            </a:pPr>
            <a:r>
              <a:rPr lang="en-US" b="0" dirty="0" err="1"/>
              <a:t>intérêt</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baseline="0" dirty="0" err="1"/>
              <a:t>s</a:t>
            </a:r>
            <a:r>
              <a:rPr lang="en-US" b="0" dirty="0" err="1"/>
              <a:t>uprême</a:t>
            </a:r>
            <a:r>
              <a:rPr lang="en-US" b="0" dirty="0"/>
              <a:t> [2022], </a:t>
            </a:r>
            <a:r>
              <a:rPr lang="en-US" b="0" dirty="0" err="1"/>
              <a:t>poète</a:t>
            </a:r>
            <a:r>
              <a:rPr lang="en-US" b="0" dirty="0"/>
              <a:t> [2307], </a:t>
            </a:r>
            <a:r>
              <a:rPr lang="en-US" b="0" dirty="0" err="1"/>
              <a:t>thé</a:t>
            </a:r>
            <a:r>
              <a:rPr lang="en-US" b="0" dirty="0"/>
              <a:t> [3517], </a:t>
            </a:r>
            <a:r>
              <a:rPr lang="en-US" b="0" dirty="0" err="1"/>
              <a:t>forêt</a:t>
            </a:r>
            <a:r>
              <a:rPr lang="en-US" b="0" dirty="0"/>
              <a:t> [1724], </a:t>
            </a:r>
            <a:r>
              <a:rPr lang="en-US" b="0" dirty="0" err="1"/>
              <a:t>héros</a:t>
            </a:r>
            <a:r>
              <a:rPr lang="en-US" b="0" dirty="0"/>
              <a:t> [1883], </a:t>
            </a:r>
            <a:r>
              <a:rPr lang="en-US" b="0" dirty="0" err="1"/>
              <a:t>conquête</a:t>
            </a:r>
            <a:r>
              <a:rPr lang="en-US" b="0" dirty="0"/>
              <a:t> [3177], </a:t>
            </a:r>
            <a:r>
              <a:rPr lang="en-US" b="0" dirty="0" err="1"/>
              <a:t>égyptien</a:t>
            </a:r>
            <a:r>
              <a:rPr lang="en-US" b="0" dirty="0"/>
              <a:t> [4137], </a:t>
            </a:r>
            <a:r>
              <a:rPr lang="en-US" b="0" dirty="0" err="1"/>
              <a:t>ministère</a:t>
            </a:r>
            <a:r>
              <a:rPr lang="en-US" b="0" dirty="0"/>
              <a:t> [910], scène [794], </a:t>
            </a:r>
            <a:r>
              <a:rPr lang="en-US" b="0" dirty="0" err="1"/>
              <a:t>intérêt</a:t>
            </a:r>
            <a:r>
              <a:rPr lang="en-US" b="0" dirty="0"/>
              <a:t> [315]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4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53574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626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2941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608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253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6799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710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241530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09353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944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24294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46041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572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69255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77363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3212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9727584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3132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06930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977153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513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86693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378915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32966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948010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409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271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87258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33909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50827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778665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454998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049446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373784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86730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7388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31126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77670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494348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113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873367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95063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14052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32991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013395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5967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924223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75464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46999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654612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3649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620049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33035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048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6038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69455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67879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01322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32743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14947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742224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736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895570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470969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03151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6372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5899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31207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42409557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184859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251148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381999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image" Target="../media/image5.png"/><Relationship Id="rId7" Type="http://schemas.openxmlformats.org/officeDocument/2006/relationships/audio" Target="../media/audio21.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notesSlide" Target="../notesSlides/notesSlide10.xml"/><Relationship Id="rId16" Type="http://schemas.openxmlformats.org/officeDocument/2006/relationships/audio" Target="../media/audio29.wav"/><Relationship Id="rId1" Type="http://schemas.openxmlformats.org/officeDocument/2006/relationships/slideLayout" Target="../slideLayouts/slideLayout61.xml"/><Relationship Id="rId6" Type="http://schemas.openxmlformats.org/officeDocument/2006/relationships/audio" Target="../media/audio20.wav"/><Relationship Id="rId11" Type="http://schemas.openxmlformats.org/officeDocument/2006/relationships/audio" Target="../media/audio24.wav"/><Relationship Id="rId5" Type="http://schemas.openxmlformats.org/officeDocument/2006/relationships/audio" Target="../media/audio19.wav"/><Relationship Id="rId15" Type="http://schemas.openxmlformats.org/officeDocument/2006/relationships/audio" Target="../media/audio28.wav"/><Relationship Id="rId10" Type="http://schemas.openxmlformats.org/officeDocument/2006/relationships/audio" Target="../media/audio23.wav"/><Relationship Id="rId4" Type="http://schemas.openxmlformats.org/officeDocument/2006/relationships/audio" Target="../media/audio18.wav"/><Relationship Id="rId9" Type="http://schemas.openxmlformats.org/officeDocument/2006/relationships/audio" Target="../media/audio9.wav"/><Relationship Id="rId14" Type="http://schemas.openxmlformats.org/officeDocument/2006/relationships/audio" Target="../media/audio27.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2.wav"/><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audio" Target="../media/audio41.wav"/><Relationship Id="rId2" Type="http://schemas.openxmlformats.org/officeDocument/2006/relationships/notesSlide" Target="../notesSlides/notesSlide18.xml"/><Relationship Id="rId1" Type="http://schemas.openxmlformats.org/officeDocument/2006/relationships/slideLayout" Target="../slideLayouts/slideLayout68.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50.wav"/><Relationship Id="rId18" Type="http://schemas.openxmlformats.org/officeDocument/2006/relationships/audio" Target="../media/audio53.wav"/><Relationship Id="rId3" Type="http://schemas.openxmlformats.org/officeDocument/2006/relationships/image" Target="../media/image11.png"/><Relationship Id="rId7" Type="http://schemas.openxmlformats.org/officeDocument/2006/relationships/audio" Target="../media/audio46.wav"/><Relationship Id="rId12" Type="http://schemas.openxmlformats.org/officeDocument/2006/relationships/audio" Target="../media/audio49.wav"/><Relationship Id="rId17" Type="http://schemas.openxmlformats.org/officeDocument/2006/relationships/image" Target="../media/image14.png"/><Relationship Id="rId2" Type="http://schemas.openxmlformats.org/officeDocument/2006/relationships/notesSlide" Target="../notesSlides/notesSlide19.xml"/><Relationship Id="rId16" Type="http://schemas.openxmlformats.org/officeDocument/2006/relationships/image" Target="../media/image13.png"/><Relationship Id="rId1" Type="http://schemas.openxmlformats.org/officeDocument/2006/relationships/slideLayout" Target="../slideLayouts/slideLayout68.xml"/><Relationship Id="rId6" Type="http://schemas.openxmlformats.org/officeDocument/2006/relationships/audio" Target="../media/audio45.wav"/><Relationship Id="rId11" Type="http://schemas.openxmlformats.org/officeDocument/2006/relationships/audio" Target="../media/audio48.wav"/><Relationship Id="rId5" Type="http://schemas.openxmlformats.org/officeDocument/2006/relationships/audio" Target="../media/audio44.wav"/><Relationship Id="rId15" Type="http://schemas.openxmlformats.org/officeDocument/2006/relationships/audio" Target="../media/audio52.wav"/><Relationship Id="rId10" Type="http://schemas.openxmlformats.org/officeDocument/2006/relationships/image" Target="../media/image5.png"/><Relationship Id="rId4" Type="http://schemas.openxmlformats.org/officeDocument/2006/relationships/audio" Target="../media/audio43.wav"/><Relationship Id="rId9" Type="http://schemas.openxmlformats.org/officeDocument/2006/relationships/audio" Target="../media/audio47.wav"/><Relationship Id="rId14" Type="http://schemas.openxmlformats.org/officeDocument/2006/relationships/audio" Target="../media/audio51.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18" Type="http://schemas.openxmlformats.org/officeDocument/2006/relationships/audio" Target="../media/audio53.wav"/><Relationship Id="rId3" Type="http://schemas.openxmlformats.org/officeDocument/2006/relationships/image" Target="../media/image12.png"/><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image" Target="../media/image14.png"/><Relationship Id="rId2" Type="http://schemas.openxmlformats.org/officeDocument/2006/relationships/notesSlide" Target="../notesSlides/notesSlide20.xml"/><Relationship Id="rId16" Type="http://schemas.openxmlformats.org/officeDocument/2006/relationships/image" Target="../media/image13.png"/><Relationship Id="rId1" Type="http://schemas.openxmlformats.org/officeDocument/2006/relationships/slideLayout" Target="../slideLayouts/slideLayout68.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image" Target="../media/image11.png"/><Relationship Id="rId15" Type="http://schemas.openxmlformats.org/officeDocument/2006/relationships/audio" Target="../media/audio52.wav"/><Relationship Id="rId10" Type="http://schemas.openxmlformats.org/officeDocument/2006/relationships/audio" Target="../media/audio47.wav"/><Relationship Id="rId4" Type="http://schemas.openxmlformats.org/officeDocument/2006/relationships/image" Target="../media/image5.png"/><Relationship Id="rId9" Type="http://schemas.openxmlformats.org/officeDocument/2006/relationships/audio" Target="../media/audio46.wav"/><Relationship Id="rId14" Type="http://schemas.openxmlformats.org/officeDocument/2006/relationships/audio" Target="../media/audio51.wav"/></Relationships>
</file>

<file path=ppt/slides/_rels/slide21.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18" Type="http://schemas.openxmlformats.org/officeDocument/2006/relationships/audio" Target="../media/audio53.wav"/><Relationship Id="rId3" Type="http://schemas.openxmlformats.org/officeDocument/2006/relationships/image" Target="../media/image12.png"/><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image" Target="../media/image14.png"/><Relationship Id="rId2" Type="http://schemas.openxmlformats.org/officeDocument/2006/relationships/notesSlide" Target="../notesSlides/notesSlide21.xml"/><Relationship Id="rId16" Type="http://schemas.openxmlformats.org/officeDocument/2006/relationships/image" Target="../media/image13.png"/><Relationship Id="rId1" Type="http://schemas.openxmlformats.org/officeDocument/2006/relationships/slideLayout" Target="../slideLayouts/slideLayout68.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image" Target="../media/image11.png"/><Relationship Id="rId15" Type="http://schemas.openxmlformats.org/officeDocument/2006/relationships/audio" Target="../media/audio52.wav"/><Relationship Id="rId10" Type="http://schemas.openxmlformats.org/officeDocument/2006/relationships/audio" Target="../media/audio47.wav"/><Relationship Id="rId4" Type="http://schemas.openxmlformats.org/officeDocument/2006/relationships/image" Target="../media/image5.png"/><Relationship Id="rId9" Type="http://schemas.openxmlformats.org/officeDocument/2006/relationships/audio" Target="../media/audio46.wav"/><Relationship Id="rId14" Type="http://schemas.openxmlformats.org/officeDocument/2006/relationships/audio" Target="../media/audio51.wav"/></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7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audio" Target="../media/audio54.wav"/><Relationship Id="rId7"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90.xml"/><Relationship Id="rId6" Type="http://schemas.openxmlformats.org/officeDocument/2006/relationships/image" Target="../media/image15.png"/><Relationship Id="rId5" Type="http://schemas.openxmlformats.org/officeDocument/2006/relationships/audio" Target="../media/audio55.wav"/><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image" Target="../media/image5.pn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[ê/è]</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17/02/21</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EF7C-D0AE-49DC-AB9E-A7C177F42E06}"/>
              </a:ext>
            </a:extLst>
          </p:cNvPr>
          <p:cNvSpPr>
            <a:spLocks noGrp="1"/>
          </p:cNvSpPr>
          <p:nvPr>
            <p:ph type="title"/>
          </p:nvPr>
        </p:nvSpPr>
        <p:spPr>
          <a:xfrm>
            <a:off x="838200" y="443074"/>
            <a:ext cx="4427184" cy="561640"/>
          </a:xfrm>
        </p:spPr>
        <p:txBody>
          <a:bodyPr>
            <a:normAutofit fontScale="90000"/>
          </a:bodyPr>
          <a:lstStyle/>
          <a:p>
            <a:r>
              <a:rPr lang="fr-FR" dirty="0"/>
              <a:t>Phonétique</a:t>
            </a:r>
          </a:p>
        </p:txBody>
      </p:sp>
      <p:pic>
        <p:nvPicPr>
          <p:cNvPr id="9" name="Picture 8" descr="background rectangle">
            <a:extLst>
              <a:ext uri="{FF2B5EF4-FFF2-40B4-BE49-F238E27FC236}">
                <a16:creationId xmlns:a16="http://schemas.microsoft.com/office/drawing/2014/main" id="{E74B343E-8466-4E46-8243-0336B101523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7E19C0E7-7D66-4DB2-A760-698EE0193A1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1" name="Rounded Rectangle 46">
            <a:extLst>
              <a:ext uri="{FF2B5EF4-FFF2-40B4-BE49-F238E27FC236}">
                <a16:creationId xmlns:a16="http://schemas.microsoft.com/office/drawing/2014/main" id="{71E5E853-349D-4365-944A-0C986325CA1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12">
            <a:extLst>
              <a:ext uri="{FF2B5EF4-FFF2-40B4-BE49-F238E27FC236}">
                <a16:creationId xmlns:a16="http://schemas.microsoft.com/office/drawing/2014/main" id="{75A5470E-082E-47B1-AB83-B9021E70537C}"/>
              </a:ext>
            </a:extLst>
          </p:cNvPr>
          <p:cNvGraphicFramePr>
            <a:graphicFrameLocks noGrp="1"/>
          </p:cNvGraphicFramePr>
          <p:nvPr/>
        </p:nvGraphicFramePr>
        <p:xfrm>
          <a:off x="232884" y="2035792"/>
          <a:ext cx="11677036" cy="4141854"/>
        </p:xfrm>
        <a:graphic>
          <a:graphicData uri="http://schemas.openxmlformats.org/drawingml/2006/table">
            <a:tbl>
              <a:tblPr firstRow="1" bandRow="1">
                <a:tableStyleId>{5C22544A-7EE6-4342-B048-85BDC9FD1C3A}</a:tableStyleId>
              </a:tblPr>
              <a:tblGrid>
                <a:gridCol w="629618">
                  <a:extLst>
                    <a:ext uri="{9D8B030D-6E8A-4147-A177-3AD203B41FA5}">
                      <a16:colId xmlns:a16="http://schemas.microsoft.com/office/drawing/2014/main" val="3958364067"/>
                    </a:ext>
                  </a:extLst>
                </a:gridCol>
                <a:gridCol w="2371725">
                  <a:extLst>
                    <a:ext uri="{9D8B030D-6E8A-4147-A177-3AD203B41FA5}">
                      <a16:colId xmlns:a16="http://schemas.microsoft.com/office/drawing/2014/main" val="4129120699"/>
                    </a:ext>
                  </a:extLst>
                </a:gridCol>
                <a:gridCol w="1800225">
                  <a:extLst>
                    <a:ext uri="{9D8B030D-6E8A-4147-A177-3AD203B41FA5}">
                      <a16:colId xmlns:a16="http://schemas.microsoft.com/office/drawing/2014/main" val="1627519550"/>
                    </a:ext>
                  </a:extLst>
                </a:gridCol>
                <a:gridCol w="1914525">
                  <a:extLst>
                    <a:ext uri="{9D8B030D-6E8A-4147-A177-3AD203B41FA5}">
                      <a16:colId xmlns:a16="http://schemas.microsoft.com/office/drawing/2014/main" val="1725869596"/>
                    </a:ext>
                  </a:extLst>
                </a:gridCol>
                <a:gridCol w="2413318">
                  <a:extLst>
                    <a:ext uri="{9D8B030D-6E8A-4147-A177-3AD203B41FA5}">
                      <a16:colId xmlns:a16="http://schemas.microsoft.com/office/drawing/2014/main" val="2638422259"/>
                    </a:ext>
                  </a:extLst>
                </a:gridCol>
                <a:gridCol w="2547625">
                  <a:extLst>
                    <a:ext uri="{9D8B030D-6E8A-4147-A177-3AD203B41FA5}">
                      <a16:colId xmlns:a16="http://schemas.microsoft.com/office/drawing/2014/main" val="619953617"/>
                    </a:ext>
                  </a:extLst>
                </a:gridCol>
              </a:tblGrid>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honnête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théorie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système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créature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0333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céréale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extrême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sincère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err="1">
                          <a:solidFill>
                            <a:srgbClr val="115076"/>
                          </a:solidFill>
                          <a:latin typeface="Century Gothic" panose="020B0502020202020204" pitchFamily="34" charset="0"/>
                        </a:rPr>
                        <a:t>helicoptère</a:t>
                      </a: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poète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9548240"/>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égyptien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thé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mystère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épidémie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caractère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9900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planète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créature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barrière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crème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2167104"/>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err="1">
                          <a:solidFill>
                            <a:srgbClr val="115076"/>
                          </a:solidFill>
                          <a:latin typeface="Century Gothic" panose="020B0502020202020204" pitchFamily="34" charset="0"/>
                        </a:rPr>
                        <a:t>helicoptère</a:t>
                      </a: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sincère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kilomètre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carrière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céréale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8973553"/>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épidémie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sphère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carrière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atmosphère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4332025"/>
                  </a:ext>
                </a:extLst>
              </a:tr>
            </a:tbl>
          </a:graphicData>
        </a:graphic>
      </p:graphicFrame>
      <p:sp>
        <p:nvSpPr>
          <p:cNvPr id="8" name="TextBox 7">
            <a:extLst>
              <a:ext uri="{FF2B5EF4-FFF2-40B4-BE49-F238E27FC236}">
                <a16:creationId xmlns:a16="http://schemas.microsoft.com/office/drawing/2014/main" id="{AFE4B7DF-3B8E-4367-887C-B9C43F0F6A73}"/>
              </a:ext>
            </a:extLst>
          </p:cNvPr>
          <p:cNvSpPr txBox="1"/>
          <p:nvPr/>
        </p:nvSpPr>
        <p:spPr>
          <a:xfrm>
            <a:off x="125405" y="1310202"/>
            <a:ext cx="117845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Say </a:t>
            </a:r>
            <a:r>
              <a:rPr kumimoji="0" lang="fr-FR"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only</a:t>
            </a:r>
            <a:r>
              <a:rPr kumimoji="0" lang="fr-FR"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the </a:t>
            </a:r>
            <a:r>
              <a:rPr kumimoji="0" lang="fr-FR"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words</a:t>
            </a:r>
            <a:r>
              <a:rPr kumimoji="0" lang="fr-FR"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containing</a:t>
            </a:r>
            <a:r>
              <a:rPr kumimoji="0" lang="fr-FR"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SSC [è/ê].</a:t>
            </a:r>
          </a:p>
        </p:txBody>
      </p:sp>
      <p:graphicFrame>
        <p:nvGraphicFramePr>
          <p:cNvPr id="13" name="Table 12">
            <a:extLst>
              <a:ext uri="{FF2B5EF4-FFF2-40B4-BE49-F238E27FC236}">
                <a16:creationId xmlns:a16="http://schemas.microsoft.com/office/drawing/2014/main" id="{5F1AAD1C-BF5B-4C86-9D32-87AF8BA5D267}"/>
              </a:ext>
            </a:extLst>
          </p:cNvPr>
          <p:cNvGraphicFramePr>
            <a:graphicFrameLocks noGrp="1"/>
          </p:cNvGraphicFramePr>
          <p:nvPr/>
        </p:nvGraphicFramePr>
        <p:xfrm>
          <a:off x="232884" y="2035792"/>
          <a:ext cx="11677036" cy="4141854"/>
        </p:xfrm>
        <a:graphic>
          <a:graphicData uri="http://schemas.openxmlformats.org/drawingml/2006/table">
            <a:tbl>
              <a:tblPr firstRow="1" bandRow="1">
                <a:tableStyleId>{5C22544A-7EE6-4342-B048-85BDC9FD1C3A}</a:tableStyleId>
              </a:tblPr>
              <a:tblGrid>
                <a:gridCol w="629618">
                  <a:extLst>
                    <a:ext uri="{9D8B030D-6E8A-4147-A177-3AD203B41FA5}">
                      <a16:colId xmlns:a16="http://schemas.microsoft.com/office/drawing/2014/main" val="3958364067"/>
                    </a:ext>
                  </a:extLst>
                </a:gridCol>
                <a:gridCol w="2371725">
                  <a:extLst>
                    <a:ext uri="{9D8B030D-6E8A-4147-A177-3AD203B41FA5}">
                      <a16:colId xmlns:a16="http://schemas.microsoft.com/office/drawing/2014/main" val="4129120699"/>
                    </a:ext>
                  </a:extLst>
                </a:gridCol>
                <a:gridCol w="1800225">
                  <a:extLst>
                    <a:ext uri="{9D8B030D-6E8A-4147-A177-3AD203B41FA5}">
                      <a16:colId xmlns:a16="http://schemas.microsoft.com/office/drawing/2014/main" val="1627519550"/>
                    </a:ext>
                  </a:extLst>
                </a:gridCol>
                <a:gridCol w="1991381">
                  <a:extLst>
                    <a:ext uri="{9D8B030D-6E8A-4147-A177-3AD203B41FA5}">
                      <a16:colId xmlns:a16="http://schemas.microsoft.com/office/drawing/2014/main" val="1725869596"/>
                    </a:ext>
                  </a:extLst>
                </a:gridCol>
                <a:gridCol w="2336462">
                  <a:extLst>
                    <a:ext uri="{9D8B030D-6E8A-4147-A177-3AD203B41FA5}">
                      <a16:colId xmlns:a16="http://schemas.microsoft.com/office/drawing/2014/main" val="2638422259"/>
                    </a:ext>
                  </a:extLst>
                </a:gridCol>
                <a:gridCol w="2547625">
                  <a:extLst>
                    <a:ext uri="{9D8B030D-6E8A-4147-A177-3AD203B41FA5}">
                      <a16:colId xmlns:a16="http://schemas.microsoft.com/office/drawing/2014/main" val="619953617"/>
                    </a:ext>
                  </a:extLst>
                </a:gridCol>
              </a:tblGrid>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4" name="honnete.wav"/>
                            <a:extLst>
                              <a:ext uri="{A12FA001-AC4F-418D-AE19-62706E023703}">
                                <ahyp:hlinkClr xmlns:ahyp="http://schemas.microsoft.com/office/drawing/2018/hyperlinkcolor" val="tx"/>
                              </a:ext>
                            </a:extLst>
                          </a:hlinkClick>
                        </a:rPr>
                        <a:t>honnête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théorie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5" name="systeme.wav"/>
                            <a:extLst>
                              <a:ext uri="{A12FA001-AC4F-418D-AE19-62706E023703}">
                                <ahyp:hlinkClr xmlns:ahyp="http://schemas.microsoft.com/office/drawing/2018/hyperlinkcolor" val="tx"/>
                              </a:ext>
                            </a:extLst>
                          </a:hlinkClick>
                        </a:rPr>
                        <a:t>système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créature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50333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céréale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6" name="extreme.wav"/>
                            <a:extLst>
                              <a:ext uri="{A12FA001-AC4F-418D-AE19-62706E023703}">
                                <ahyp:hlinkClr xmlns:ahyp="http://schemas.microsoft.com/office/drawing/2018/hyperlinkcolor" val="tx"/>
                              </a:ext>
                            </a:extLst>
                          </a:hlinkClick>
                        </a:rPr>
                        <a:t>extrême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7" name="sincere.wav"/>
                            <a:extLst>
                              <a:ext uri="{A12FA001-AC4F-418D-AE19-62706E023703}">
                                <ahyp:hlinkClr xmlns:ahyp="http://schemas.microsoft.com/office/drawing/2018/hyperlinkcolor" val="tx"/>
                              </a:ext>
                            </a:extLst>
                          </a:hlinkClick>
                        </a:rPr>
                        <a:t>sincère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8" name="helicoptere.wav"/>
                            <a:extLst>
                              <a:ext uri="{A12FA001-AC4F-418D-AE19-62706E023703}">
                                <ahyp:hlinkClr xmlns:ahyp="http://schemas.microsoft.com/office/drawing/2018/hyperlinkcolor" val="tx"/>
                              </a:ext>
                            </a:extLst>
                          </a:hlinkClick>
                        </a:rPr>
                        <a:t>hélicoptère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9" name="poete.wav"/>
                            <a:extLst>
                              <a:ext uri="{A12FA001-AC4F-418D-AE19-62706E023703}">
                                <ahyp:hlinkClr xmlns:ahyp="http://schemas.microsoft.com/office/drawing/2018/hyperlinkcolor" val="tx"/>
                              </a:ext>
                            </a:extLst>
                          </a:hlinkClick>
                        </a:rPr>
                        <a:t>poète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9548240"/>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égyptien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thé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0" name="mystere.wav"/>
                            <a:extLst>
                              <a:ext uri="{A12FA001-AC4F-418D-AE19-62706E023703}">
                                <ahyp:hlinkClr xmlns:ahyp="http://schemas.microsoft.com/office/drawing/2018/hyperlinkcolor" val="tx"/>
                              </a:ext>
                            </a:extLst>
                          </a:hlinkClick>
                        </a:rPr>
                        <a:t>mystère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épidémie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1" name="caractere.wav"/>
                            <a:extLst>
                              <a:ext uri="{A12FA001-AC4F-418D-AE19-62706E023703}">
                                <ahyp:hlinkClr xmlns:ahyp="http://schemas.microsoft.com/office/drawing/2018/hyperlinkcolor" val="tx"/>
                              </a:ext>
                            </a:extLst>
                          </a:hlinkClick>
                        </a:rPr>
                        <a:t>caractère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99900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2" name="planete.wav"/>
                            <a:extLst>
                              <a:ext uri="{A12FA001-AC4F-418D-AE19-62706E023703}">
                                <ahyp:hlinkClr xmlns:ahyp="http://schemas.microsoft.com/office/drawing/2018/hyperlinkcolor" val="tx"/>
                              </a:ext>
                            </a:extLst>
                          </a:hlinkClick>
                        </a:rPr>
                        <a:t>planète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créature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3" name="barriere.wav"/>
                            <a:extLst>
                              <a:ext uri="{A12FA001-AC4F-418D-AE19-62706E023703}">
                                <ahyp:hlinkClr xmlns:ahyp="http://schemas.microsoft.com/office/drawing/2018/hyperlinkcolor" val="tx"/>
                              </a:ext>
                            </a:extLst>
                          </a:hlinkClick>
                        </a:rPr>
                        <a:t>barrière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4" name="creme.wav"/>
                            <a:extLst>
                              <a:ext uri="{A12FA001-AC4F-418D-AE19-62706E023703}">
                                <ahyp:hlinkClr xmlns:ahyp="http://schemas.microsoft.com/office/drawing/2018/hyperlinkcolor" val="tx"/>
                              </a:ext>
                            </a:extLst>
                          </a:hlinkClick>
                        </a:rPr>
                        <a:t>crème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2167104"/>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8" name="helicoptere.wav"/>
                            <a:extLst>
                              <a:ext uri="{A12FA001-AC4F-418D-AE19-62706E023703}">
                                <ahyp:hlinkClr xmlns:ahyp="http://schemas.microsoft.com/office/drawing/2018/hyperlinkcolor" val="tx"/>
                              </a:ext>
                            </a:extLst>
                          </a:hlinkClick>
                        </a:rPr>
                        <a:t>hélicoptère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7" name="sincere.wav"/>
                            <a:extLst>
                              <a:ext uri="{A12FA001-AC4F-418D-AE19-62706E023703}">
                                <ahyp:hlinkClr xmlns:ahyp="http://schemas.microsoft.com/office/drawing/2018/hyperlinkcolor" val="tx"/>
                              </a:ext>
                            </a:extLst>
                          </a:hlinkClick>
                        </a:rPr>
                        <a:t>sincère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5" name="kilometre.wav"/>
                            <a:extLst>
                              <a:ext uri="{A12FA001-AC4F-418D-AE19-62706E023703}">
                                <ahyp:hlinkClr xmlns:ahyp="http://schemas.microsoft.com/office/drawing/2018/hyperlinkcolor" val="tx"/>
                              </a:ext>
                            </a:extLst>
                          </a:hlinkClick>
                        </a:rPr>
                        <a:t>kilomètre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6" name="carriere.wav"/>
                            <a:extLst>
                              <a:ext uri="{A12FA001-AC4F-418D-AE19-62706E023703}">
                                <ahyp:hlinkClr xmlns:ahyp="http://schemas.microsoft.com/office/drawing/2018/hyperlinkcolor" val="tx"/>
                              </a:ext>
                            </a:extLst>
                          </a:hlinkClick>
                        </a:rPr>
                        <a:t>carrière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céréale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973553"/>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épidémie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7" name="sphere.wav"/>
                            <a:extLst>
                              <a:ext uri="{A12FA001-AC4F-418D-AE19-62706E023703}">
                                <ahyp:hlinkClr xmlns:ahyp="http://schemas.microsoft.com/office/drawing/2018/hyperlinkcolor" val="tx"/>
                              </a:ext>
                            </a:extLst>
                          </a:hlinkClick>
                        </a:rPr>
                        <a:t>sphère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6" name="carriere.wav"/>
                            <a:extLst>
                              <a:ext uri="{A12FA001-AC4F-418D-AE19-62706E023703}">
                                <ahyp:hlinkClr xmlns:ahyp="http://schemas.microsoft.com/office/drawing/2018/hyperlinkcolor" val="tx"/>
                              </a:ext>
                            </a:extLst>
                          </a:hlinkClick>
                        </a:rPr>
                        <a:t>carrière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8" name="atmosphere.wav"/>
                            <a:extLst>
                              <a:ext uri="{A12FA001-AC4F-418D-AE19-62706E023703}">
                                <ahyp:hlinkClr xmlns:ahyp="http://schemas.microsoft.com/office/drawing/2018/hyperlinkcolor" val="tx"/>
                              </a:ext>
                            </a:extLst>
                          </a:hlinkClick>
                        </a:rPr>
                        <a:t>atmosphère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4332025"/>
                  </a:ext>
                </a:extLst>
              </a:tr>
            </a:tbl>
          </a:graphicData>
        </a:graphic>
      </p:graphicFrame>
    </p:spTree>
    <p:extLst>
      <p:ext uri="{BB962C8B-B14F-4D97-AF65-F5344CB8AC3E}">
        <p14:creationId xmlns:p14="http://schemas.microsoft.com/office/powerpoint/2010/main" val="209393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[ê/è]</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4" name="Picture 3" descr="the head of a bo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9630" y="1118496"/>
            <a:ext cx="2971800" cy="3274484"/>
          </a:xfrm>
          <a:prstGeom prst="rect">
            <a:avLst/>
          </a:prstGeom>
        </p:spPr>
      </p:pic>
      <p:sp>
        <p:nvSpPr>
          <p:cNvPr id="3" name="TextBox 2"/>
          <p:cNvSpPr txBox="1"/>
          <p:nvPr/>
        </p:nvSpPr>
        <p:spPr>
          <a:xfrm>
            <a:off x="4489630" y="4348231"/>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253679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_fla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e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e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852DC-F560-4344-BD72-32C1A9126019}"/>
              </a:ext>
            </a:extLst>
          </p:cNvPr>
          <p:cNvSpPr>
            <a:spLocks noGrp="1"/>
          </p:cNvSpPr>
          <p:nvPr>
            <p:ph type="title"/>
          </p:nvPr>
        </p:nvSpPr>
        <p:spPr>
          <a:xfrm>
            <a:off x="116022" y="-241225"/>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sp>
        <p:nvSpPr>
          <p:cNvPr id="3" name="TextBox 2"/>
          <p:cNvSpPr txBox="1"/>
          <p:nvPr/>
        </p:nvSpPr>
        <p:spPr>
          <a:xfrm>
            <a:off x="4482417" y="193070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395704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_fla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e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4" name="Picture 3" descr="the head of a bo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9630" y="1118496"/>
            <a:ext cx="2971800" cy="3274484"/>
          </a:xfrm>
          <a:prstGeom prst="rect">
            <a:avLst/>
          </a:prstGeom>
        </p:spPr>
      </p:pic>
      <p:sp>
        <p:nvSpPr>
          <p:cNvPr id="3" name="TextBox 2"/>
          <p:cNvSpPr txBox="1"/>
          <p:nvPr/>
        </p:nvSpPr>
        <p:spPr>
          <a:xfrm>
            <a:off x="4489630" y="4348231"/>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327547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00471"/>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descr="man's hea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
        <p:nvSpPr>
          <p:cNvPr id="3" name="TextBox 2"/>
          <p:cNvSpPr txBox="1"/>
          <p:nvPr/>
        </p:nvSpPr>
        <p:spPr>
          <a:xfrm>
            <a:off x="5242239" y="3397640"/>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pic>
        <p:nvPicPr>
          <p:cNvPr id="19" name="Picture 18" descr="dancing party against a night sky"/>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3156" y="1525528"/>
            <a:ext cx="2082312" cy="1860199"/>
          </a:xfrm>
          <a:prstGeom prst="rect">
            <a:avLst/>
          </a:prstGeom>
        </p:spPr>
      </p:pic>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8" descr="school buildi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1724" y="4625552"/>
            <a:ext cx="2254096" cy="1153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grpSp>
        <p:nvGrpSpPr>
          <p:cNvPr id="16" name="Group 15" descr="a little boy holding the hand of a smaller girl "/>
          <p:cNvGrpSpPr/>
          <p:nvPr/>
        </p:nvGrpSpPr>
        <p:grpSpPr>
          <a:xfrm>
            <a:off x="9257975" y="1747632"/>
            <a:ext cx="1465110" cy="1378307"/>
            <a:chOff x="8994668" y="1759672"/>
            <a:chExt cx="1465110" cy="1378307"/>
          </a:xfrm>
        </p:grpSpPr>
        <p:pic>
          <p:nvPicPr>
            <p:cNvPr id="11" name="Picture 4" descr="a little boy holding the hand of a smaller girl "/>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8994668" y="1933659"/>
              <a:ext cx="1465110" cy="1204320"/>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p:cNvSpPr/>
            <p:nvPr/>
          </p:nvSpPr>
          <p:spPr>
            <a:xfrm rot="4202952">
              <a:off x="9871894" y="1644415"/>
              <a:ext cx="258397" cy="488912"/>
            </a:xfrm>
            <a:prstGeom prst="downArrow">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208467" y="4399332"/>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09482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_fla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tet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fet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subTnLst>
                                    <p:audio>
                                      <p:cMediaNode>
                                        <p:cTn display="0" masterRel="sameClick">
                                          <p:stCondLst>
                                            <p:cond evt="begin" delay="0">
                                              <p:tn val="26"/>
                                            </p:cond>
                                          </p:stCondLst>
                                          <p:endCondLst>
                                            <p:cond evt="onStopAudio" delay="0">
                                              <p:tgtEl>
                                                <p:sldTgt/>
                                              </p:tgtEl>
                                            </p:cond>
                                          </p:endCondLst>
                                        </p:cTn>
                                        <p:tgtEl>
                                          <p:sndTgt r:embed="rId5" name="fet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6" name="frer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6" name="fre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7" name="colleg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7" name="colleg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8" name="problem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9" name="et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9" name="e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3" grpId="0"/>
      <p:bldP spid="7" grpId="0"/>
      <p:bldP spid="9" grpId="0"/>
      <p:bldP spid="14" grpId="0"/>
      <p:bldP spid="6" grpId="0"/>
      <p:bldP spid="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11269"/>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42239" y="3402179"/>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man's head">
            <a:extLst>
              <a:ext uri="{FF2B5EF4-FFF2-40B4-BE49-F238E27FC236}">
                <a16:creationId xmlns:a16="http://schemas.microsoft.com/office/drawing/2014/main" id="{CDED9505-5D50-F84B-9BC0-26E3609F43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Tree>
    <p:extLst>
      <p:ext uri="{BB962C8B-B14F-4D97-AF65-F5344CB8AC3E}">
        <p14:creationId xmlns:p14="http://schemas.microsoft.com/office/powerpoint/2010/main" val="193593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_fla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tet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fet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fre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7" name="colleg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8" name="problem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9" name="e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p:bldP spid="7" grpId="0"/>
      <p:bldP spid="9" grpId="0"/>
      <p:bldP spid="14" grpId="0"/>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11269"/>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42239" y="3402178"/>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man's head">
            <a:extLst>
              <a:ext uri="{FF2B5EF4-FFF2-40B4-BE49-F238E27FC236}">
                <a16:creationId xmlns:a16="http://schemas.microsoft.com/office/drawing/2014/main" id="{CDED9505-5D50-F84B-9BC0-26E3609F43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Tree>
    <p:extLst>
      <p:ext uri="{BB962C8B-B14F-4D97-AF65-F5344CB8AC3E}">
        <p14:creationId xmlns:p14="http://schemas.microsoft.com/office/powerpoint/2010/main" val="230368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p:bldP spid="7" grpId="0"/>
      <p:bldP spid="9" grpId="0"/>
      <p:bldP spid="14"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 43" descr="Table for exercises">
            <a:extLst>
              <a:ext uri="{FF2B5EF4-FFF2-40B4-BE49-F238E27FC236}">
                <a16:creationId xmlns:a16="http://schemas.microsoft.com/office/drawing/2014/main" id="{65106916-909D-4F18-8008-2978CB1FD967}"/>
              </a:ext>
            </a:extLst>
          </p:cNvPr>
          <p:cNvGraphicFramePr>
            <a:graphicFrameLocks noGrp="1"/>
          </p:cNvGraphicFramePr>
          <p:nvPr/>
        </p:nvGraphicFramePr>
        <p:xfrm>
          <a:off x="5460630" y="1374499"/>
          <a:ext cx="6307460" cy="4967210"/>
        </p:xfrm>
        <a:graphic>
          <a:graphicData uri="http://schemas.openxmlformats.org/drawingml/2006/table">
            <a:tbl>
              <a:tblPr firstRow="1" bandRow="1">
                <a:tableStyleId>{5940675A-B579-460E-94D1-54222C63F5DA}</a:tableStyleId>
              </a:tblPr>
              <a:tblGrid>
                <a:gridCol w="1066753">
                  <a:extLst>
                    <a:ext uri="{9D8B030D-6E8A-4147-A177-3AD203B41FA5}">
                      <a16:colId xmlns:a16="http://schemas.microsoft.com/office/drawing/2014/main" val="20000"/>
                    </a:ext>
                  </a:extLst>
                </a:gridCol>
                <a:gridCol w="2826614">
                  <a:extLst>
                    <a:ext uri="{9D8B030D-6E8A-4147-A177-3AD203B41FA5}">
                      <a16:colId xmlns:a16="http://schemas.microsoft.com/office/drawing/2014/main" val="2718503455"/>
                    </a:ext>
                  </a:extLst>
                </a:gridCol>
                <a:gridCol w="2414093">
                  <a:extLst>
                    <a:ext uri="{9D8B030D-6E8A-4147-A177-3AD203B41FA5}">
                      <a16:colId xmlns:a16="http://schemas.microsoft.com/office/drawing/2014/main" val="20001"/>
                    </a:ext>
                  </a:extLst>
                </a:gridCol>
              </a:tblGrid>
              <a:tr h="496721">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bl>
          </a:graphicData>
        </a:graphic>
      </p:graphicFrame>
      <p:sp>
        <p:nvSpPr>
          <p:cNvPr id="23" name="Action Button: Custom 2">
            <a:hlinkClick r:id="" action="ppaction://noaction" highlightClick="1">
              <a:snd r:embed="rId3" name="faux.wav"/>
            </a:hlinkClick>
            <a:extLst>
              <a:ext uri="{FF2B5EF4-FFF2-40B4-BE49-F238E27FC236}">
                <a16:creationId xmlns:a16="http://schemas.microsoft.com/office/drawing/2014/main" id="{1D1A6526-6F5C-4674-B460-A5BBE91CDCAF}"/>
              </a:ext>
            </a:extLst>
          </p:cNvPr>
          <p:cNvSpPr/>
          <p:nvPr/>
        </p:nvSpPr>
        <p:spPr>
          <a:xfrm>
            <a:off x="7472634" y="825438"/>
            <a:ext cx="889853" cy="417219"/>
          </a:xfrm>
          <a:prstGeom prst="actionButtonBlank">
            <a:avLst/>
          </a:prstGeom>
          <a:solidFill>
            <a:schemeClr val="accent2"/>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è, ê</a:t>
            </a:r>
          </a:p>
        </p:txBody>
      </p:sp>
      <p:sp>
        <p:nvSpPr>
          <p:cNvPr id="24" name="Action Button: Custom 2">
            <a:hlinkClick r:id="" action="ppaction://noaction" highlightClick="1">
              <a:snd r:embed="rId3" name="faux.wav"/>
            </a:hlinkClick>
            <a:extLst>
              <a:ext uri="{FF2B5EF4-FFF2-40B4-BE49-F238E27FC236}">
                <a16:creationId xmlns:a16="http://schemas.microsoft.com/office/drawing/2014/main" id="{88703F03-2375-47C5-98A8-DA15597B1811}"/>
              </a:ext>
            </a:extLst>
          </p:cNvPr>
          <p:cNvSpPr/>
          <p:nvPr/>
        </p:nvSpPr>
        <p:spPr>
          <a:xfrm>
            <a:off x="10163796" y="825439"/>
            <a:ext cx="889853" cy="417219"/>
          </a:xfrm>
          <a:prstGeom prst="actionButtonBlank">
            <a:avLst/>
          </a:prstGeom>
          <a:solidFill>
            <a:schemeClr val="accent2"/>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p>
        </p:txBody>
      </p:sp>
      <p:sp>
        <p:nvSpPr>
          <p:cNvPr id="43" name="TextBox 42">
            <a:extLst>
              <a:ext uri="{FF2B5EF4-FFF2-40B4-BE49-F238E27FC236}">
                <a16:creationId xmlns:a16="http://schemas.microsoft.com/office/drawing/2014/main" id="{4B25A6A0-BC21-4026-BA11-6F823534A1BF}"/>
              </a:ext>
            </a:extLst>
          </p:cNvPr>
          <p:cNvSpPr txBox="1"/>
          <p:nvPr/>
        </p:nvSpPr>
        <p:spPr>
          <a:xfrm>
            <a:off x="6748366" y="1348424"/>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46" name="Action Button: Custom 66" descr="number 1">
            <a:hlinkClick r:id="" action="ppaction://noaction" highlightClick="1">
              <a:snd r:embed="rId4" name="Slide_17_2._cafe.wav"/>
            </a:hlinkClick>
            <a:extLst>
              <a:ext uri="{FF2B5EF4-FFF2-40B4-BE49-F238E27FC236}">
                <a16:creationId xmlns:a16="http://schemas.microsoft.com/office/drawing/2014/main" id="{94CE0C1F-D9A7-4E4D-B892-4AB317223B46}"/>
              </a:ext>
            </a:extLst>
          </p:cNvPr>
          <p:cNvSpPr/>
          <p:nvPr/>
        </p:nvSpPr>
        <p:spPr>
          <a:xfrm>
            <a:off x="5766714" y="1900515"/>
            <a:ext cx="501695" cy="402445"/>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7" name="TextBox 46" descr="table content ">
            <a:extLst>
              <a:ext uri="{FF2B5EF4-FFF2-40B4-BE49-F238E27FC236}">
                <a16:creationId xmlns:a16="http://schemas.microsoft.com/office/drawing/2014/main" id="{5339157A-9901-40C8-9054-529EF776AD07}"/>
              </a:ext>
            </a:extLst>
          </p:cNvPr>
          <p:cNvSpPr txBox="1"/>
          <p:nvPr/>
        </p:nvSpPr>
        <p:spPr>
          <a:xfrm>
            <a:off x="-7239007" y="2015598"/>
            <a:ext cx="4758717" cy="399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8" name="Action Button: Custom 66" descr="number 1">
            <a:hlinkClick r:id="" action="ppaction://noaction" highlightClick="1">
              <a:snd r:embed="rId5" name="creme.wav"/>
            </a:hlinkClick>
            <a:extLst>
              <a:ext uri="{FF2B5EF4-FFF2-40B4-BE49-F238E27FC236}">
                <a16:creationId xmlns:a16="http://schemas.microsoft.com/office/drawing/2014/main" id="{028EF83D-0407-4908-8CA1-E548EC38F4C5}"/>
              </a:ext>
            </a:extLst>
          </p:cNvPr>
          <p:cNvSpPr/>
          <p:nvPr/>
        </p:nvSpPr>
        <p:spPr>
          <a:xfrm>
            <a:off x="5766716" y="1401224"/>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9" name="Action Button: Custom 66" descr="number 1">
            <a:hlinkClick r:id="" action="ppaction://noaction" highlightClick="1">
              <a:snd r:embed="rId6" name="Slide_17_3._ideal.wav"/>
            </a:hlinkClick>
            <a:extLst>
              <a:ext uri="{FF2B5EF4-FFF2-40B4-BE49-F238E27FC236}">
                <a16:creationId xmlns:a16="http://schemas.microsoft.com/office/drawing/2014/main" id="{34225BA1-1AC9-4A16-BEE8-86434655F63C}"/>
              </a:ext>
            </a:extLst>
          </p:cNvPr>
          <p:cNvSpPr/>
          <p:nvPr/>
        </p:nvSpPr>
        <p:spPr>
          <a:xfrm>
            <a:off x="5766715" y="2378015"/>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0" name="Action Button: Custom 66" descr="number 1">
            <a:hlinkClick r:id="" action="ppaction://noaction" highlightClick="1">
              <a:snd r:embed="rId7" name="Slide_17_4._eleve.wav"/>
            </a:hlinkClick>
            <a:extLst>
              <a:ext uri="{FF2B5EF4-FFF2-40B4-BE49-F238E27FC236}">
                <a16:creationId xmlns:a16="http://schemas.microsoft.com/office/drawing/2014/main" id="{DC4D8679-15D2-4A0A-8FBF-4DED70388421}"/>
              </a:ext>
            </a:extLst>
          </p:cNvPr>
          <p:cNvSpPr/>
          <p:nvPr/>
        </p:nvSpPr>
        <p:spPr>
          <a:xfrm>
            <a:off x="5766714" y="2877306"/>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51" name="Action Button: Custom 66" descr="number 1">
            <a:hlinkClick r:id="" action="ppaction://noaction" highlightClick="1">
              <a:snd r:embed="rId8" name="Slide_17_5._enorme.wav"/>
            </a:hlinkClick>
            <a:extLst>
              <a:ext uri="{FF2B5EF4-FFF2-40B4-BE49-F238E27FC236}">
                <a16:creationId xmlns:a16="http://schemas.microsoft.com/office/drawing/2014/main" id="{91B36323-E8F0-4EDA-91D8-27926731D45D}"/>
              </a:ext>
            </a:extLst>
          </p:cNvPr>
          <p:cNvSpPr/>
          <p:nvPr/>
        </p:nvSpPr>
        <p:spPr>
          <a:xfrm>
            <a:off x="5769404" y="3376597"/>
            <a:ext cx="499006"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52" name="Action Button: Custom 66" descr="number 1">
            <a:hlinkClick r:id="" action="ppaction://noaction" highlightClick="1">
              <a:snd r:embed="rId9" name="Slide_17_6._derriere.wav"/>
            </a:hlinkClick>
            <a:extLst>
              <a:ext uri="{FF2B5EF4-FFF2-40B4-BE49-F238E27FC236}">
                <a16:creationId xmlns:a16="http://schemas.microsoft.com/office/drawing/2014/main" id="{C3FBB104-121F-42CD-8D2D-588B9508468C}"/>
              </a:ext>
            </a:extLst>
          </p:cNvPr>
          <p:cNvSpPr/>
          <p:nvPr/>
        </p:nvSpPr>
        <p:spPr>
          <a:xfrm>
            <a:off x="5744575" y="3875888"/>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53" name="Action Button: Custom 66" descr="number 1">
            <a:hlinkClick r:id="" action="ppaction://noaction" highlightClick="1">
              <a:snd r:embed="rId10" name="Slide_17_7._vetements.wav"/>
            </a:hlinkClick>
            <a:extLst>
              <a:ext uri="{FF2B5EF4-FFF2-40B4-BE49-F238E27FC236}">
                <a16:creationId xmlns:a16="http://schemas.microsoft.com/office/drawing/2014/main" id="{00EBFCE6-78A5-4AE6-8592-D63A5C161F2E}"/>
              </a:ext>
            </a:extLst>
          </p:cNvPr>
          <p:cNvSpPr/>
          <p:nvPr/>
        </p:nvSpPr>
        <p:spPr>
          <a:xfrm>
            <a:off x="5744574" y="4375179"/>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54" name="Action Button: Custom 66" descr="number 1">
            <a:hlinkClick r:id="" action="ppaction://noaction" highlightClick="1">
              <a:snd r:embed="rId11" name="Slide_17_8._different.wav"/>
            </a:hlinkClick>
            <a:extLst>
              <a:ext uri="{FF2B5EF4-FFF2-40B4-BE49-F238E27FC236}">
                <a16:creationId xmlns:a16="http://schemas.microsoft.com/office/drawing/2014/main" id="{491655B7-1024-4788-A45A-8013F041F6A1}"/>
              </a:ext>
            </a:extLst>
          </p:cNvPr>
          <p:cNvSpPr/>
          <p:nvPr/>
        </p:nvSpPr>
        <p:spPr>
          <a:xfrm>
            <a:off x="5744115" y="4874470"/>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55" name="Action Button: Custom 66" descr="number 1">
            <a:hlinkClick r:id="" action="ppaction://noaction" highlightClick="1">
              <a:snd r:embed="rId12" name="Slide_17_9._agreable.wav"/>
            </a:hlinkClick>
            <a:extLst>
              <a:ext uri="{FF2B5EF4-FFF2-40B4-BE49-F238E27FC236}">
                <a16:creationId xmlns:a16="http://schemas.microsoft.com/office/drawing/2014/main" id="{A6FEE8DA-2FA3-439B-80F3-A65C5173EDFD}"/>
              </a:ext>
            </a:extLst>
          </p:cNvPr>
          <p:cNvSpPr/>
          <p:nvPr/>
        </p:nvSpPr>
        <p:spPr>
          <a:xfrm>
            <a:off x="5739316" y="537376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56" name="Action Button: Custom 66" descr="number 1">
            <a:hlinkClick r:id="" action="ppaction://noaction" highlightClick="1">
              <a:snd r:embed="rId13" name="Slide_17_10._celebre.wav"/>
            </a:hlinkClick>
            <a:extLst>
              <a:ext uri="{FF2B5EF4-FFF2-40B4-BE49-F238E27FC236}">
                <a16:creationId xmlns:a16="http://schemas.microsoft.com/office/drawing/2014/main" id="{49AE477A-9018-4527-B27E-3EB9C726A296}"/>
              </a:ext>
            </a:extLst>
          </p:cNvPr>
          <p:cNvSpPr/>
          <p:nvPr/>
        </p:nvSpPr>
        <p:spPr>
          <a:xfrm>
            <a:off x="5722435" y="5873053"/>
            <a:ext cx="545976" cy="410145"/>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58" name="TextBox 57">
            <a:extLst>
              <a:ext uri="{FF2B5EF4-FFF2-40B4-BE49-F238E27FC236}">
                <a16:creationId xmlns:a16="http://schemas.microsoft.com/office/drawing/2014/main" id="{9905750A-EF23-4FE5-A87A-4A0679D90E05}"/>
              </a:ext>
            </a:extLst>
          </p:cNvPr>
          <p:cNvSpPr txBox="1"/>
          <p:nvPr/>
        </p:nvSpPr>
        <p:spPr>
          <a:xfrm>
            <a:off x="11001590" y="1837531"/>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0" name="TextBox 59">
            <a:extLst>
              <a:ext uri="{FF2B5EF4-FFF2-40B4-BE49-F238E27FC236}">
                <a16:creationId xmlns:a16="http://schemas.microsoft.com/office/drawing/2014/main" id="{823CE342-4269-4D40-B953-92E82442F0EC}"/>
              </a:ext>
            </a:extLst>
          </p:cNvPr>
          <p:cNvSpPr txBox="1"/>
          <p:nvPr/>
        </p:nvSpPr>
        <p:spPr>
          <a:xfrm>
            <a:off x="11002667" y="2354166"/>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1" name="TextBox 60">
            <a:extLst>
              <a:ext uri="{FF2B5EF4-FFF2-40B4-BE49-F238E27FC236}">
                <a16:creationId xmlns:a16="http://schemas.microsoft.com/office/drawing/2014/main" id="{B54FAFE4-74AC-4C12-8EB5-219E0EFBC4FE}"/>
              </a:ext>
            </a:extLst>
          </p:cNvPr>
          <p:cNvSpPr txBox="1"/>
          <p:nvPr/>
        </p:nvSpPr>
        <p:spPr>
          <a:xfrm>
            <a:off x="11004476" y="3350967"/>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2" name="TextBox 61">
            <a:extLst>
              <a:ext uri="{FF2B5EF4-FFF2-40B4-BE49-F238E27FC236}">
                <a16:creationId xmlns:a16="http://schemas.microsoft.com/office/drawing/2014/main" id="{227D04B0-8448-41BC-A2E1-3F945ECFE916}"/>
              </a:ext>
            </a:extLst>
          </p:cNvPr>
          <p:cNvSpPr txBox="1"/>
          <p:nvPr/>
        </p:nvSpPr>
        <p:spPr>
          <a:xfrm>
            <a:off x="6777503" y="2893234"/>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3" name="TextBox 62">
            <a:extLst>
              <a:ext uri="{FF2B5EF4-FFF2-40B4-BE49-F238E27FC236}">
                <a16:creationId xmlns:a16="http://schemas.microsoft.com/office/drawing/2014/main" id="{FA5D5998-C963-48B5-8632-A5CBA4C8AF1D}"/>
              </a:ext>
            </a:extLst>
          </p:cNvPr>
          <p:cNvSpPr txBox="1"/>
          <p:nvPr/>
        </p:nvSpPr>
        <p:spPr>
          <a:xfrm>
            <a:off x="6785814" y="3826508"/>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4" name="TextBox 63">
            <a:extLst>
              <a:ext uri="{FF2B5EF4-FFF2-40B4-BE49-F238E27FC236}">
                <a16:creationId xmlns:a16="http://schemas.microsoft.com/office/drawing/2014/main" id="{D0C07D22-BDE3-419B-9682-B5E0497DDA84}"/>
              </a:ext>
            </a:extLst>
          </p:cNvPr>
          <p:cNvSpPr txBox="1"/>
          <p:nvPr/>
        </p:nvSpPr>
        <p:spPr>
          <a:xfrm>
            <a:off x="6803304" y="4303419"/>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nvGrpSpPr>
          <p:cNvPr id="3" name="Group 2">
            <a:extLst>
              <a:ext uri="{FF2B5EF4-FFF2-40B4-BE49-F238E27FC236}">
                <a16:creationId xmlns:a16="http://schemas.microsoft.com/office/drawing/2014/main" id="{AA7BCFE0-7A85-4AF3-BE16-45E88A17E02F}"/>
              </a:ext>
            </a:extLst>
          </p:cNvPr>
          <p:cNvGrpSpPr/>
          <p:nvPr/>
        </p:nvGrpSpPr>
        <p:grpSpPr>
          <a:xfrm>
            <a:off x="10976333" y="4816490"/>
            <a:ext cx="387802" cy="541638"/>
            <a:chOff x="9286678" y="4435564"/>
            <a:chExt cx="387802" cy="541638"/>
          </a:xfrm>
        </p:grpSpPr>
        <p:sp>
          <p:nvSpPr>
            <p:cNvPr id="65" name="TextBox 64">
              <a:extLst>
                <a:ext uri="{FF2B5EF4-FFF2-40B4-BE49-F238E27FC236}">
                  <a16:creationId xmlns:a16="http://schemas.microsoft.com/office/drawing/2014/main" id="{6B466230-F627-49A7-B1B9-DBB2D7DEC75F}"/>
                </a:ext>
              </a:extLst>
            </p:cNvPr>
            <p:cNvSpPr txBox="1"/>
            <p:nvPr/>
          </p:nvSpPr>
          <p:spPr>
            <a:xfrm flipH="1">
              <a:off x="9370981" y="4453982"/>
              <a:ext cx="1694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6" name="TextBox 65">
              <a:extLst>
                <a:ext uri="{FF2B5EF4-FFF2-40B4-BE49-F238E27FC236}">
                  <a16:creationId xmlns:a16="http://schemas.microsoft.com/office/drawing/2014/main" id="{6FC699BB-D150-4258-9782-B68381A51DD3}"/>
                </a:ext>
              </a:extLst>
            </p:cNvPr>
            <p:cNvSpPr txBox="1"/>
            <p:nvPr/>
          </p:nvSpPr>
          <p:spPr>
            <a:xfrm>
              <a:off x="9286678" y="4435564"/>
              <a:ext cx="3878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67" name="TextBox 66">
            <a:extLst>
              <a:ext uri="{FF2B5EF4-FFF2-40B4-BE49-F238E27FC236}">
                <a16:creationId xmlns:a16="http://schemas.microsoft.com/office/drawing/2014/main" id="{A139465E-9B8E-48E7-B193-0C049173BA09}"/>
              </a:ext>
            </a:extLst>
          </p:cNvPr>
          <p:cNvSpPr txBox="1"/>
          <p:nvPr/>
        </p:nvSpPr>
        <p:spPr>
          <a:xfrm>
            <a:off x="11045376" y="5363629"/>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8" name="TextBox 67">
            <a:extLst>
              <a:ext uri="{FF2B5EF4-FFF2-40B4-BE49-F238E27FC236}">
                <a16:creationId xmlns:a16="http://schemas.microsoft.com/office/drawing/2014/main" id="{9C35D5C6-1446-447D-B9D6-6D6D35B171AF}"/>
              </a:ext>
            </a:extLst>
          </p:cNvPr>
          <p:cNvSpPr txBox="1"/>
          <p:nvPr/>
        </p:nvSpPr>
        <p:spPr>
          <a:xfrm>
            <a:off x="6768198" y="5844564"/>
            <a:ext cx="3878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9" name="TextBox 68">
            <a:extLst>
              <a:ext uri="{FF2B5EF4-FFF2-40B4-BE49-F238E27FC236}">
                <a16:creationId xmlns:a16="http://schemas.microsoft.com/office/drawing/2014/main" id="{1CFC41CC-1890-4103-AB33-7177D3729810}"/>
              </a:ext>
            </a:extLst>
          </p:cNvPr>
          <p:cNvSpPr txBox="1"/>
          <p:nvPr/>
        </p:nvSpPr>
        <p:spPr>
          <a:xfrm>
            <a:off x="11045376" y="5837210"/>
            <a:ext cx="3878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70" name="TextBox 69">
            <a:extLst>
              <a:ext uri="{FF2B5EF4-FFF2-40B4-BE49-F238E27FC236}">
                <a16:creationId xmlns:a16="http://schemas.microsoft.com/office/drawing/2014/main" id="{FB09EF18-F073-411D-A078-E8BB726A5794}"/>
              </a:ext>
            </a:extLst>
          </p:cNvPr>
          <p:cNvSpPr txBox="1"/>
          <p:nvPr/>
        </p:nvSpPr>
        <p:spPr>
          <a:xfrm>
            <a:off x="8888910" y="1902652"/>
            <a:ext cx="1015586"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caf</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p>
        </p:txBody>
      </p:sp>
      <p:sp>
        <p:nvSpPr>
          <p:cNvPr id="73" name="TextBox 72">
            <a:extLst>
              <a:ext uri="{FF2B5EF4-FFF2-40B4-BE49-F238E27FC236}">
                <a16:creationId xmlns:a16="http://schemas.microsoft.com/office/drawing/2014/main" id="{7DC0B096-5870-46B3-BBC4-2AFA8AECCF99}"/>
              </a:ext>
            </a:extLst>
          </p:cNvPr>
          <p:cNvSpPr txBox="1"/>
          <p:nvPr/>
        </p:nvSpPr>
        <p:spPr>
          <a:xfrm>
            <a:off x="8988078" y="2911906"/>
            <a:ext cx="1164485"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è</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a:t>
            </a:r>
          </a:p>
        </p:txBody>
      </p:sp>
      <p:sp>
        <p:nvSpPr>
          <p:cNvPr id="76" name="TextBox 75">
            <a:extLst>
              <a:ext uri="{FF2B5EF4-FFF2-40B4-BE49-F238E27FC236}">
                <a16:creationId xmlns:a16="http://schemas.microsoft.com/office/drawing/2014/main" id="{82388A02-25C7-43F5-86F7-7F2BB0D805FB}"/>
              </a:ext>
            </a:extLst>
          </p:cNvPr>
          <p:cNvSpPr txBox="1"/>
          <p:nvPr/>
        </p:nvSpPr>
        <p:spPr>
          <a:xfrm>
            <a:off x="8536179" y="4882568"/>
            <a:ext cx="1661778" cy="430887"/>
          </a:xfrm>
          <a:prstGeom prst="rect">
            <a:avLst/>
          </a:prstGeom>
          <a:solidFill>
            <a:schemeClr val="bg1"/>
          </a:solidFill>
          <a:ln w="38100">
            <a:solidFill>
              <a:srgbClr val="115076"/>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diff</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rent</a:t>
            </a:r>
          </a:p>
        </p:txBody>
      </p:sp>
      <p:sp>
        <p:nvSpPr>
          <p:cNvPr id="77" name="TextBox 76">
            <a:extLst>
              <a:ext uri="{FF2B5EF4-FFF2-40B4-BE49-F238E27FC236}">
                <a16:creationId xmlns:a16="http://schemas.microsoft.com/office/drawing/2014/main" id="{0F53E89A-B7BF-48E0-9964-A756641E6D1E}"/>
              </a:ext>
            </a:extLst>
          </p:cNvPr>
          <p:cNvSpPr txBox="1"/>
          <p:nvPr/>
        </p:nvSpPr>
        <p:spPr>
          <a:xfrm>
            <a:off x="8401301" y="4391602"/>
            <a:ext cx="1990807"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ê</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tements</a:t>
            </a:r>
          </a:p>
        </p:txBody>
      </p:sp>
      <p:sp>
        <p:nvSpPr>
          <p:cNvPr id="78" name="TextBox 77">
            <a:extLst>
              <a:ext uri="{FF2B5EF4-FFF2-40B4-BE49-F238E27FC236}">
                <a16:creationId xmlns:a16="http://schemas.microsoft.com/office/drawing/2014/main" id="{7B4B2227-98F8-499C-B30E-A3906A614D57}"/>
              </a:ext>
            </a:extLst>
          </p:cNvPr>
          <p:cNvSpPr txBox="1"/>
          <p:nvPr/>
        </p:nvSpPr>
        <p:spPr>
          <a:xfrm>
            <a:off x="8776456" y="5886705"/>
            <a:ext cx="1541424"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è</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bre</a:t>
            </a:r>
          </a:p>
        </p:txBody>
      </p:sp>
      <p:sp>
        <p:nvSpPr>
          <p:cNvPr id="4" name="Title 3"/>
          <p:cNvSpPr>
            <a:spLocks noGrp="1"/>
          </p:cNvSpPr>
          <p:nvPr>
            <p:ph type="title"/>
          </p:nvPr>
        </p:nvSpPr>
        <p:spPr>
          <a:xfrm>
            <a:off x="61898" y="315580"/>
            <a:ext cx="5678458" cy="707849"/>
          </a:xfrm>
        </p:spPr>
        <p:txBody>
          <a:bodyPr>
            <a:normAutofit/>
          </a:bodyPr>
          <a:lstStyle/>
          <a:p>
            <a:r>
              <a:rPr lang="fr-FR" sz="3600" b="1" dirty="0">
                <a:solidFill>
                  <a:schemeClr val="bg1"/>
                </a:solidFill>
                <a:latin typeface="Century Gothic" panose="020B0502020202020204" pitchFamily="34" charset="0"/>
              </a:rPr>
              <a:t>[è</a:t>
            </a:r>
            <a:r>
              <a:rPr lang="fr-FR" sz="3600" b="1" dirty="0">
                <a:solidFill>
                  <a:schemeClr val="bg1"/>
                </a:solidFill>
              </a:rPr>
              <a:t>], [ê] </a:t>
            </a:r>
            <a:r>
              <a:rPr lang="fr-FR" sz="3600" b="1" dirty="0">
                <a:solidFill>
                  <a:schemeClr val="bg1"/>
                </a:solidFill>
                <a:latin typeface="Century Gothic" panose="020B0502020202020204" pitchFamily="34" charset="0"/>
              </a:rPr>
              <a:t>ou [é]?</a:t>
            </a:r>
          </a:p>
        </p:txBody>
      </p:sp>
      <p:sp>
        <p:nvSpPr>
          <p:cNvPr id="81" name="TextBox 80">
            <a:extLst>
              <a:ext uri="{FF2B5EF4-FFF2-40B4-BE49-F238E27FC236}">
                <a16:creationId xmlns:a16="http://schemas.microsoft.com/office/drawing/2014/main" id="{4F25EA03-DB2B-40FC-8530-82F8BDC57FE6}"/>
              </a:ext>
            </a:extLst>
          </p:cNvPr>
          <p:cNvSpPr txBox="1"/>
          <p:nvPr/>
        </p:nvSpPr>
        <p:spPr>
          <a:xfrm>
            <a:off x="160193" y="2474893"/>
            <a:ext cx="275438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Écoute et coche (</a:t>
            </a:r>
            <a:r>
              <a:rPr kumimoji="0" lang="fr-FR"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4AB5DB8A-4C36-4A8A-BB0A-A96DB4FBF8AF}"/>
              </a:ext>
            </a:extLst>
          </p:cNvPr>
          <p:cNvSpPr txBox="1"/>
          <p:nvPr/>
        </p:nvSpPr>
        <p:spPr>
          <a:xfrm>
            <a:off x="10993793" y="2870801"/>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80" name="TextBox 79">
            <a:extLst>
              <a:ext uri="{FF2B5EF4-FFF2-40B4-BE49-F238E27FC236}">
                <a16:creationId xmlns:a16="http://schemas.microsoft.com/office/drawing/2014/main" id="{86C1DEC6-4A9D-49D5-8974-2ABACCB66A63}"/>
              </a:ext>
            </a:extLst>
          </p:cNvPr>
          <p:cNvSpPr txBox="1"/>
          <p:nvPr/>
        </p:nvSpPr>
        <p:spPr>
          <a:xfrm>
            <a:off x="8824841" y="2399038"/>
            <a:ext cx="1122388"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id</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t>
            </a:r>
          </a:p>
        </p:txBody>
      </p:sp>
      <p:sp>
        <p:nvSpPr>
          <p:cNvPr id="82" name="TextBox 81">
            <a:extLst>
              <a:ext uri="{FF2B5EF4-FFF2-40B4-BE49-F238E27FC236}">
                <a16:creationId xmlns:a16="http://schemas.microsoft.com/office/drawing/2014/main" id="{82F87406-E094-4466-9595-7A05C75C03B3}"/>
              </a:ext>
            </a:extLst>
          </p:cNvPr>
          <p:cNvSpPr txBox="1"/>
          <p:nvPr/>
        </p:nvSpPr>
        <p:spPr>
          <a:xfrm>
            <a:off x="8444183" y="5378905"/>
            <a:ext cx="1788350"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agr</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able</a:t>
            </a:r>
          </a:p>
        </p:txBody>
      </p:sp>
      <p:sp>
        <p:nvSpPr>
          <p:cNvPr id="83" name="TextBox 82">
            <a:extLst>
              <a:ext uri="{FF2B5EF4-FFF2-40B4-BE49-F238E27FC236}">
                <a16:creationId xmlns:a16="http://schemas.microsoft.com/office/drawing/2014/main" id="{022275B1-8076-4F3C-848C-64BBB4DB30B7}"/>
              </a:ext>
            </a:extLst>
          </p:cNvPr>
          <p:cNvSpPr txBox="1"/>
          <p:nvPr/>
        </p:nvSpPr>
        <p:spPr>
          <a:xfrm>
            <a:off x="8603129" y="3888009"/>
            <a:ext cx="1527877"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derri</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è</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a:t>
            </a:r>
          </a:p>
        </p:txBody>
      </p:sp>
      <p:sp>
        <p:nvSpPr>
          <p:cNvPr id="84" name="TextBox 83">
            <a:extLst>
              <a:ext uri="{FF2B5EF4-FFF2-40B4-BE49-F238E27FC236}">
                <a16:creationId xmlns:a16="http://schemas.microsoft.com/office/drawing/2014/main" id="{5F9DEE93-B57F-4922-A79D-DA260C617076}"/>
              </a:ext>
            </a:extLst>
          </p:cNvPr>
          <p:cNvSpPr txBox="1"/>
          <p:nvPr/>
        </p:nvSpPr>
        <p:spPr>
          <a:xfrm>
            <a:off x="8575144" y="3394358"/>
            <a:ext cx="1609916"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norme</a:t>
            </a:r>
          </a:p>
        </p:txBody>
      </p:sp>
      <p:grpSp>
        <p:nvGrpSpPr>
          <p:cNvPr id="6" name="Group 5">
            <a:extLst>
              <a:ext uri="{FF2B5EF4-FFF2-40B4-BE49-F238E27FC236}">
                <a16:creationId xmlns:a16="http://schemas.microsoft.com/office/drawing/2014/main" id="{1614EA13-20D8-44E8-88CF-C86D0DB3D1F3}"/>
              </a:ext>
            </a:extLst>
          </p:cNvPr>
          <p:cNvGrpSpPr/>
          <p:nvPr/>
        </p:nvGrpSpPr>
        <p:grpSpPr>
          <a:xfrm>
            <a:off x="139685" y="4118050"/>
            <a:ext cx="3683862" cy="2093172"/>
            <a:chOff x="852181" y="3649443"/>
            <a:chExt cx="4208912" cy="2093172"/>
          </a:xfrm>
        </p:grpSpPr>
        <p:sp>
          <p:nvSpPr>
            <p:cNvPr id="86" name="TextBox 85">
              <a:extLst>
                <a:ext uri="{FF2B5EF4-FFF2-40B4-BE49-F238E27FC236}">
                  <a16:creationId xmlns:a16="http://schemas.microsoft.com/office/drawing/2014/main" id="{2FFAA006-E9BE-441B-BF7D-59396D22F7E0}"/>
                </a:ext>
              </a:extLst>
            </p:cNvPr>
            <p:cNvSpPr txBox="1"/>
            <p:nvPr/>
          </p:nvSpPr>
          <p:spPr>
            <a:xfrm>
              <a:off x="852181" y="3649443"/>
              <a:ext cx="420891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Some</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words</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may</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contain</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both</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[é] and [ê/è]</a:t>
              </a:r>
              <a:endPar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5" name="TextBox 84">
              <a:extLst>
                <a:ext uri="{FF2B5EF4-FFF2-40B4-BE49-F238E27FC236}">
                  <a16:creationId xmlns:a16="http://schemas.microsoft.com/office/drawing/2014/main" id="{D08C1886-25AB-43D9-B169-24D40A6992B7}"/>
                </a:ext>
              </a:extLst>
            </p:cNvPr>
            <p:cNvSpPr txBox="1"/>
            <p:nvPr/>
          </p:nvSpPr>
          <p:spPr>
            <a:xfrm>
              <a:off x="2767406" y="4419176"/>
              <a:ext cx="74061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a:t>
              </a:r>
              <a:endParaRPr kumimoji="0" lang="en-GB" sz="8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45" name="TextBox 44">
            <a:extLst>
              <a:ext uri="{FF2B5EF4-FFF2-40B4-BE49-F238E27FC236}">
                <a16:creationId xmlns:a16="http://schemas.microsoft.com/office/drawing/2014/main" id="{3562B333-8360-4A57-9687-695F7A119C34}"/>
              </a:ext>
            </a:extLst>
          </p:cNvPr>
          <p:cNvSpPr txBox="1"/>
          <p:nvPr/>
        </p:nvSpPr>
        <p:spPr>
          <a:xfrm>
            <a:off x="8739695" y="1406644"/>
            <a:ext cx="1314015"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t>
            </a:r>
            <a:r>
              <a:rPr kumimoji="0" lang="fr-FR" sz="2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t>
            </a:r>
            <a:r>
              <a:rPr kumimoji="0" lang="fr-FR" sz="2800" b="1" i="0" u="none" strike="noStrike" kern="1200" cap="none" spc="0" normalizeH="0" baseline="0" noProof="0" dirty="0" err="1">
                <a:ln>
                  <a:noFill/>
                </a:ln>
                <a:solidFill>
                  <a:srgbClr val="FF9933"/>
                </a:solidFill>
                <a:effectLst/>
                <a:uLnTx/>
                <a:uFillTx/>
                <a:latin typeface="Century Gothic" panose="020F0302020204030204"/>
                <a:ea typeface="+mn-ea"/>
                <a:cs typeface="+mn-cs"/>
              </a:rPr>
              <a:t>è</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a:t>
            </a:r>
          </a:p>
        </p:txBody>
      </p:sp>
      <p:sp>
        <p:nvSpPr>
          <p:cNvPr id="2" name="TextBox 1">
            <a:extLst>
              <a:ext uri="{FF2B5EF4-FFF2-40B4-BE49-F238E27FC236}">
                <a16:creationId xmlns:a16="http://schemas.microsoft.com/office/drawing/2014/main" id="{E23A4044-A4D5-4EEE-B919-5DCC1E80FF28}"/>
              </a:ext>
            </a:extLst>
          </p:cNvPr>
          <p:cNvSpPr txBox="1"/>
          <p:nvPr/>
        </p:nvSpPr>
        <p:spPr>
          <a:xfrm>
            <a:off x="9185275" y="1441645"/>
            <a:ext cx="222250"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9" name="TextBox 58">
            <a:extLst>
              <a:ext uri="{FF2B5EF4-FFF2-40B4-BE49-F238E27FC236}">
                <a16:creationId xmlns:a16="http://schemas.microsoft.com/office/drawing/2014/main" id="{34EC9A0D-2BD9-4A06-8088-35C1740FEA2A}"/>
              </a:ext>
            </a:extLst>
          </p:cNvPr>
          <p:cNvSpPr txBox="1"/>
          <p:nvPr/>
        </p:nvSpPr>
        <p:spPr>
          <a:xfrm>
            <a:off x="9557481" y="1939303"/>
            <a:ext cx="206375"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71" name="TextBox 70">
            <a:extLst>
              <a:ext uri="{FF2B5EF4-FFF2-40B4-BE49-F238E27FC236}">
                <a16:creationId xmlns:a16="http://schemas.microsoft.com/office/drawing/2014/main" id="{A6C6A393-B899-4340-A2DD-7751E7EEF0EF}"/>
              </a:ext>
            </a:extLst>
          </p:cNvPr>
          <p:cNvSpPr txBox="1"/>
          <p:nvPr/>
        </p:nvSpPr>
        <p:spPr>
          <a:xfrm>
            <a:off x="9235328" y="2431343"/>
            <a:ext cx="235697"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72" name="TextBox 71">
            <a:extLst>
              <a:ext uri="{FF2B5EF4-FFF2-40B4-BE49-F238E27FC236}">
                <a16:creationId xmlns:a16="http://schemas.microsoft.com/office/drawing/2014/main" id="{B71742B6-EF6B-4DE0-8315-DFCD82F60177}"/>
              </a:ext>
            </a:extLst>
          </p:cNvPr>
          <p:cNvSpPr txBox="1"/>
          <p:nvPr/>
        </p:nvSpPr>
        <p:spPr>
          <a:xfrm>
            <a:off x="9068614" y="2947719"/>
            <a:ext cx="231470"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74" name="TextBox 73">
            <a:extLst>
              <a:ext uri="{FF2B5EF4-FFF2-40B4-BE49-F238E27FC236}">
                <a16:creationId xmlns:a16="http://schemas.microsoft.com/office/drawing/2014/main" id="{4736C3C4-834F-489F-B1AC-4D99D6DC9A9D}"/>
              </a:ext>
            </a:extLst>
          </p:cNvPr>
          <p:cNvSpPr txBox="1"/>
          <p:nvPr/>
        </p:nvSpPr>
        <p:spPr>
          <a:xfrm>
            <a:off x="9395405" y="2944487"/>
            <a:ext cx="217487"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75" name="TextBox 74">
            <a:extLst>
              <a:ext uri="{FF2B5EF4-FFF2-40B4-BE49-F238E27FC236}">
                <a16:creationId xmlns:a16="http://schemas.microsoft.com/office/drawing/2014/main" id="{76ABB309-7F7F-4AB2-BB20-A80E3DD1BD79}"/>
              </a:ext>
            </a:extLst>
          </p:cNvPr>
          <p:cNvSpPr txBox="1"/>
          <p:nvPr/>
        </p:nvSpPr>
        <p:spPr>
          <a:xfrm>
            <a:off x="8668174" y="3421498"/>
            <a:ext cx="231470"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87" name="TextBox 86">
            <a:extLst>
              <a:ext uri="{FF2B5EF4-FFF2-40B4-BE49-F238E27FC236}">
                <a16:creationId xmlns:a16="http://schemas.microsoft.com/office/drawing/2014/main" id="{A36122D2-E5C0-43FF-AACA-C1CE29DA4E46}"/>
              </a:ext>
            </a:extLst>
          </p:cNvPr>
          <p:cNvSpPr txBox="1"/>
          <p:nvPr/>
        </p:nvSpPr>
        <p:spPr>
          <a:xfrm>
            <a:off x="9479789" y="3929391"/>
            <a:ext cx="231470"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88" name="TextBox 87">
            <a:extLst>
              <a:ext uri="{FF2B5EF4-FFF2-40B4-BE49-F238E27FC236}">
                <a16:creationId xmlns:a16="http://schemas.microsoft.com/office/drawing/2014/main" id="{A677CC42-B02C-404A-ACC1-AD7981A693BE}"/>
              </a:ext>
            </a:extLst>
          </p:cNvPr>
          <p:cNvSpPr txBox="1"/>
          <p:nvPr/>
        </p:nvSpPr>
        <p:spPr>
          <a:xfrm>
            <a:off x="8677513" y="4427051"/>
            <a:ext cx="247412"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89" name="TextBox 88">
            <a:extLst>
              <a:ext uri="{FF2B5EF4-FFF2-40B4-BE49-F238E27FC236}">
                <a16:creationId xmlns:a16="http://schemas.microsoft.com/office/drawing/2014/main" id="{72CD1793-79DF-4353-BFED-C45AC6F123E8}"/>
              </a:ext>
            </a:extLst>
          </p:cNvPr>
          <p:cNvSpPr txBox="1"/>
          <p:nvPr/>
        </p:nvSpPr>
        <p:spPr>
          <a:xfrm>
            <a:off x="9150683" y="4918280"/>
            <a:ext cx="231441"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90" name="TextBox 89">
            <a:extLst>
              <a:ext uri="{FF2B5EF4-FFF2-40B4-BE49-F238E27FC236}">
                <a16:creationId xmlns:a16="http://schemas.microsoft.com/office/drawing/2014/main" id="{130B4B4F-9E40-4686-81F2-E1BD41BD89C8}"/>
              </a:ext>
            </a:extLst>
          </p:cNvPr>
          <p:cNvSpPr txBox="1"/>
          <p:nvPr/>
        </p:nvSpPr>
        <p:spPr>
          <a:xfrm>
            <a:off x="9111622" y="5422368"/>
            <a:ext cx="247412"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91" name="TextBox 90">
            <a:extLst>
              <a:ext uri="{FF2B5EF4-FFF2-40B4-BE49-F238E27FC236}">
                <a16:creationId xmlns:a16="http://schemas.microsoft.com/office/drawing/2014/main" id="{C392F2E2-516A-4E61-945D-9AD0A8BBDB50}"/>
              </a:ext>
            </a:extLst>
          </p:cNvPr>
          <p:cNvSpPr txBox="1"/>
          <p:nvPr/>
        </p:nvSpPr>
        <p:spPr>
          <a:xfrm>
            <a:off x="9076005" y="5913293"/>
            <a:ext cx="247412"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92" name="TextBox 91">
            <a:extLst>
              <a:ext uri="{FF2B5EF4-FFF2-40B4-BE49-F238E27FC236}">
                <a16:creationId xmlns:a16="http://schemas.microsoft.com/office/drawing/2014/main" id="{6AEE0C33-223B-488C-A558-3338CCB22A48}"/>
              </a:ext>
            </a:extLst>
          </p:cNvPr>
          <p:cNvSpPr txBox="1"/>
          <p:nvPr/>
        </p:nvSpPr>
        <p:spPr>
          <a:xfrm>
            <a:off x="9405458" y="5924631"/>
            <a:ext cx="247412"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7" name="TextBox 6">
            <a:extLst>
              <a:ext uri="{FF2B5EF4-FFF2-40B4-BE49-F238E27FC236}">
                <a16:creationId xmlns:a16="http://schemas.microsoft.com/office/drawing/2014/main" id="{2A8D7F8A-91F7-4B1F-949C-6FC1088B5499}"/>
              </a:ext>
            </a:extLst>
          </p:cNvPr>
          <p:cNvSpPr txBox="1"/>
          <p:nvPr/>
        </p:nvSpPr>
        <p:spPr>
          <a:xfrm>
            <a:off x="3781340" y="1396253"/>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cream</a:t>
            </a:r>
          </a:p>
        </p:txBody>
      </p:sp>
      <p:sp>
        <p:nvSpPr>
          <p:cNvPr id="103" name="TextBox 102">
            <a:extLst>
              <a:ext uri="{FF2B5EF4-FFF2-40B4-BE49-F238E27FC236}">
                <a16:creationId xmlns:a16="http://schemas.microsoft.com/office/drawing/2014/main" id="{BBED4B81-08DD-4D8C-B0FF-7313B2FB2364}"/>
              </a:ext>
            </a:extLst>
          </p:cNvPr>
          <p:cNvSpPr txBox="1"/>
          <p:nvPr/>
        </p:nvSpPr>
        <p:spPr>
          <a:xfrm>
            <a:off x="3781339" y="1895192"/>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café</a:t>
            </a:r>
          </a:p>
        </p:txBody>
      </p:sp>
      <p:sp>
        <p:nvSpPr>
          <p:cNvPr id="104" name="TextBox 103">
            <a:extLst>
              <a:ext uri="{FF2B5EF4-FFF2-40B4-BE49-F238E27FC236}">
                <a16:creationId xmlns:a16="http://schemas.microsoft.com/office/drawing/2014/main" id="{56A1F494-7E59-44B6-B997-1EA844FC4A51}"/>
              </a:ext>
            </a:extLst>
          </p:cNvPr>
          <p:cNvSpPr txBox="1"/>
          <p:nvPr/>
        </p:nvSpPr>
        <p:spPr>
          <a:xfrm>
            <a:off x="3781339" y="2394131"/>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ideal</a:t>
            </a:r>
          </a:p>
        </p:txBody>
      </p:sp>
      <p:sp>
        <p:nvSpPr>
          <p:cNvPr id="105" name="TextBox 104">
            <a:extLst>
              <a:ext uri="{FF2B5EF4-FFF2-40B4-BE49-F238E27FC236}">
                <a16:creationId xmlns:a16="http://schemas.microsoft.com/office/drawing/2014/main" id="{717F6FAD-6959-49DF-8FC2-518AFEBCD9C3}"/>
              </a:ext>
            </a:extLst>
          </p:cNvPr>
          <p:cNvSpPr txBox="1"/>
          <p:nvPr/>
        </p:nvSpPr>
        <p:spPr>
          <a:xfrm>
            <a:off x="3767178" y="2893070"/>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pupil</a:t>
            </a:r>
          </a:p>
        </p:txBody>
      </p:sp>
      <p:sp>
        <p:nvSpPr>
          <p:cNvPr id="106" name="TextBox 105">
            <a:extLst>
              <a:ext uri="{FF2B5EF4-FFF2-40B4-BE49-F238E27FC236}">
                <a16:creationId xmlns:a16="http://schemas.microsoft.com/office/drawing/2014/main" id="{CAF57D2C-D668-48EA-9DB8-CA4C9AC7519A}"/>
              </a:ext>
            </a:extLst>
          </p:cNvPr>
          <p:cNvSpPr txBox="1"/>
          <p:nvPr/>
        </p:nvSpPr>
        <p:spPr>
          <a:xfrm>
            <a:off x="3767178" y="3392009"/>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huge</a:t>
            </a:r>
          </a:p>
        </p:txBody>
      </p:sp>
      <p:sp>
        <p:nvSpPr>
          <p:cNvPr id="107" name="TextBox 106">
            <a:extLst>
              <a:ext uri="{FF2B5EF4-FFF2-40B4-BE49-F238E27FC236}">
                <a16:creationId xmlns:a16="http://schemas.microsoft.com/office/drawing/2014/main" id="{81956F56-E67F-4B67-AC92-E92C5D464CFB}"/>
              </a:ext>
            </a:extLst>
          </p:cNvPr>
          <p:cNvSpPr txBox="1"/>
          <p:nvPr/>
        </p:nvSpPr>
        <p:spPr>
          <a:xfrm>
            <a:off x="3781338" y="3890948"/>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behind</a:t>
            </a:r>
          </a:p>
        </p:txBody>
      </p:sp>
      <p:sp>
        <p:nvSpPr>
          <p:cNvPr id="108" name="TextBox 107">
            <a:extLst>
              <a:ext uri="{FF2B5EF4-FFF2-40B4-BE49-F238E27FC236}">
                <a16:creationId xmlns:a16="http://schemas.microsoft.com/office/drawing/2014/main" id="{BD9B839F-AF1F-4325-9136-1EF16140AA3D}"/>
              </a:ext>
            </a:extLst>
          </p:cNvPr>
          <p:cNvSpPr txBox="1"/>
          <p:nvPr/>
        </p:nvSpPr>
        <p:spPr>
          <a:xfrm>
            <a:off x="3781337" y="4389887"/>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clothes</a:t>
            </a:r>
          </a:p>
        </p:txBody>
      </p:sp>
      <p:sp>
        <p:nvSpPr>
          <p:cNvPr id="109" name="TextBox 108">
            <a:extLst>
              <a:ext uri="{FF2B5EF4-FFF2-40B4-BE49-F238E27FC236}">
                <a16:creationId xmlns:a16="http://schemas.microsoft.com/office/drawing/2014/main" id="{618F1804-6EA3-4608-AB53-A8BEEFF2AD7A}"/>
              </a:ext>
            </a:extLst>
          </p:cNvPr>
          <p:cNvSpPr txBox="1"/>
          <p:nvPr/>
        </p:nvSpPr>
        <p:spPr>
          <a:xfrm>
            <a:off x="3781337" y="4888826"/>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different</a:t>
            </a:r>
          </a:p>
        </p:txBody>
      </p:sp>
      <p:sp>
        <p:nvSpPr>
          <p:cNvPr id="110" name="TextBox 109">
            <a:extLst>
              <a:ext uri="{FF2B5EF4-FFF2-40B4-BE49-F238E27FC236}">
                <a16:creationId xmlns:a16="http://schemas.microsoft.com/office/drawing/2014/main" id="{97F321E5-8C46-46AC-B3A0-2DBAA4B4FBBA}"/>
              </a:ext>
            </a:extLst>
          </p:cNvPr>
          <p:cNvSpPr txBox="1"/>
          <p:nvPr/>
        </p:nvSpPr>
        <p:spPr>
          <a:xfrm>
            <a:off x="3779347" y="5387765"/>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pleasant</a:t>
            </a:r>
          </a:p>
        </p:txBody>
      </p:sp>
      <p:sp>
        <p:nvSpPr>
          <p:cNvPr id="111" name="TextBox 110">
            <a:extLst>
              <a:ext uri="{FF2B5EF4-FFF2-40B4-BE49-F238E27FC236}">
                <a16:creationId xmlns:a16="http://schemas.microsoft.com/office/drawing/2014/main" id="{7EF7DBAC-EAE6-4256-B549-904D0406B5BD}"/>
              </a:ext>
            </a:extLst>
          </p:cNvPr>
          <p:cNvSpPr txBox="1"/>
          <p:nvPr/>
        </p:nvSpPr>
        <p:spPr>
          <a:xfrm>
            <a:off x="3777186" y="5886705"/>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famous</a:t>
            </a:r>
          </a:p>
        </p:txBody>
      </p:sp>
      <p:pic>
        <p:nvPicPr>
          <p:cNvPr id="93" name="Picture 92" descr="background rectangle">
            <a:extLst>
              <a:ext uri="{FF2B5EF4-FFF2-40B4-BE49-F238E27FC236}">
                <a16:creationId xmlns:a16="http://schemas.microsoft.com/office/drawing/2014/main" id="{193DAC6B-0C01-462F-868A-01CD6C74E272}"/>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4" name="Title 3">
            <a:extLst>
              <a:ext uri="{FF2B5EF4-FFF2-40B4-BE49-F238E27FC236}">
                <a16:creationId xmlns:a16="http://schemas.microsoft.com/office/drawing/2014/main" id="{C4630658-E83F-43EF-A9AB-5DC78D62D69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[ê/è]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ou</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[é] ?</a:t>
            </a:r>
          </a:p>
        </p:txBody>
      </p:sp>
      <p:sp>
        <p:nvSpPr>
          <p:cNvPr id="95" name="Rounded Rectangle 46">
            <a:extLst>
              <a:ext uri="{FF2B5EF4-FFF2-40B4-BE49-F238E27FC236}">
                <a16:creationId xmlns:a16="http://schemas.microsoft.com/office/drawing/2014/main" id="{703B5FC3-21A5-4AA3-9182-3A5BE611FB9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58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3.125E-6 -2.59259E-6 L -0.1138 -2.59259E-6 " pathEditMode="relative" rAng="0" ptsTypes="AA">
                                      <p:cBhvr>
                                        <p:cTn id="8" dur="2000" fill="hold"/>
                                        <p:tgtEl>
                                          <p:spTgt spid="45"/>
                                        </p:tgtEl>
                                        <p:attrNameLst>
                                          <p:attrName>ppt_x</p:attrName>
                                          <p:attrName>ppt_y</p:attrName>
                                        </p:attrNameLst>
                                      </p:cBhvr>
                                      <p:rCtr x="-5690" y="0"/>
                                    </p:animMotion>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125E-6 3.7037E-6 L 0.10144 -0.00024 " pathEditMode="relative" rAng="0" ptsTypes="AA">
                                      <p:cBhvr>
                                        <p:cTn id="16" dur="2000" fill="hold"/>
                                        <p:tgtEl>
                                          <p:spTgt spid="70"/>
                                        </p:tgtEl>
                                        <p:attrNameLst>
                                          <p:attrName>ppt_x</p:attrName>
                                          <p:attrName>ppt_y</p:attrName>
                                        </p:attrNameLst>
                                      </p:cBhvr>
                                      <p:rCtr x="5065" y="-23"/>
                                    </p:animMotion>
                                  </p:childTnLst>
                                </p:cTn>
                              </p:par>
                              <p:par>
                                <p:cTn id="17" presetID="1" presetClass="exit"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66667E-6 0 L 0.09557 -0.00069 " pathEditMode="relative" rAng="0" ptsTypes="AA">
                                      <p:cBhvr>
                                        <p:cTn id="26" dur="2000" fill="hold"/>
                                        <p:tgtEl>
                                          <p:spTgt spid="80"/>
                                        </p:tgtEl>
                                        <p:attrNameLst>
                                          <p:attrName>ppt_x</p:attrName>
                                          <p:attrName>ppt_y</p:attrName>
                                        </p:attrNameLst>
                                      </p:cBhvr>
                                      <p:rCtr x="4779" y="-46"/>
                                    </p:animMotion>
                                  </p:childTnLst>
                                </p:cTn>
                              </p:par>
                              <p:par>
                                <p:cTn id="27" presetID="1" presetClass="entr" presetSubtype="0" fill="hold" grpId="0" nodeType="withEffect">
                                  <p:stCondLst>
                                    <p:cond delay="0"/>
                                  </p:stCondLst>
                                  <p:childTnLst>
                                    <p:set>
                                      <p:cBhvr>
                                        <p:cTn id="28" dur="1" fill="hold">
                                          <p:stCondLst>
                                            <p:cond delay="0"/>
                                          </p:stCondLst>
                                        </p:cTn>
                                        <p:tgtEl>
                                          <p:spTgt spid="104"/>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1.04167E-6 1.11111E-6 L 0.08008 0.00069 " pathEditMode="relative" rAng="0" ptsTypes="AA">
                                      <p:cBhvr>
                                        <p:cTn id="48" dur="2000" fill="hold"/>
                                        <p:tgtEl>
                                          <p:spTgt spid="84"/>
                                        </p:tgtEl>
                                        <p:attrNameLst>
                                          <p:attrName>ppt_x</p:attrName>
                                          <p:attrName>ppt_y</p:attrName>
                                        </p:attrNameLst>
                                      </p:cBhvr>
                                      <p:rCtr x="3997" y="23"/>
                                    </p:animMotion>
                                  </p:childTnLst>
                                </p:cTn>
                              </p:par>
                              <p:par>
                                <p:cTn id="49" presetID="1" presetClass="entr" presetSubtype="0"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75">
                                            <p:txEl>
                                              <p:pRg st="0" end="0"/>
                                            </p:txEl>
                                          </p:spTgt>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0" nodeType="clickEffect">
                                  <p:stCondLst>
                                    <p:cond delay="0"/>
                                  </p:stCondLst>
                                  <p:childTnLst>
                                    <p:animMotion origin="layout" path="M 8.33333E-7 3.7037E-7 L -0.09388 3.7037E-7 " pathEditMode="relative" rAng="0" ptsTypes="AA">
                                      <p:cBhvr>
                                        <p:cTn id="58" dur="2000" fill="hold"/>
                                        <p:tgtEl>
                                          <p:spTgt spid="83"/>
                                        </p:tgtEl>
                                        <p:attrNameLst>
                                          <p:attrName>ppt_x</p:attrName>
                                          <p:attrName>ppt_y</p:attrName>
                                        </p:attrNameLst>
                                      </p:cBhvr>
                                      <p:rCtr x="-4701" y="0"/>
                                    </p:animMotion>
                                  </p:childTnLst>
                                </p:cTn>
                              </p:par>
                              <p:par>
                                <p:cTn id="59" presetID="1" presetClass="exit" presetSubtype="0" fill="hold" nodeType="withEffect">
                                  <p:stCondLst>
                                    <p:cond delay="0"/>
                                  </p:stCondLst>
                                  <p:childTnLst>
                                    <p:set>
                                      <p:cBhvr>
                                        <p:cTn id="60" dur="1" fill="hold">
                                          <p:stCondLst>
                                            <p:cond delay="0"/>
                                          </p:stCondLst>
                                        </p:cTn>
                                        <p:tgtEl>
                                          <p:spTgt spid="87">
                                            <p:txEl>
                                              <p:pRg st="0" end="0"/>
                                            </p:txEl>
                                          </p:spTgt>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0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0" nodeType="clickEffect">
                                  <p:stCondLst>
                                    <p:cond delay="0"/>
                                  </p:stCondLst>
                                  <p:childTnLst>
                                    <p:animMotion origin="layout" path="M -3.125E-6 7.40741E-7 L -0.10078 -0.00023 " pathEditMode="relative" rAng="0" ptsTypes="AA">
                                      <p:cBhvr>
                                        <p:cTn id="68" dur="2000" fill="hold"/>
                                        <p:tgtEl>
                                          <p:spTgt spid="77"/>
                                        </p:tgtEl>
                                        <p:attrNameLst>
                                          <p:attrName>ppt_x</p:attrName>
                                          <p:attrName>ppt_y</p:attrName>
                                        </p:attrNameLst>
                                      </p:cBhvr>
                                      <p:rCtr x="-5039" y="-23"/>
                                    </p:animMotion>
                                  </p:childTnLst>
                                </p:cTn>
                              </p:par>
                              <p:par>
                                <p:cTn id="69" presetID="1" presetClass="exit" presetSubtype="0" fill="hold" grpId="0" nodeType="withEffect">
                                  <p:stCondLst>
                                    <p:cond delay="0"/>
                                  </p:stCondLst>
                                  <p:childTnLst>
                                    <p:set>
                                      <p:cBhvr>
                                        <p:cTn id="70" dur="1" fill="hold">
                                          <p:stCondLst>
                                            <p:cond delay="0"/>
                                          </p:stCondLst>
                                        </p:cTn>
                                        <p:tgtEl>
                                          <p:spTgt spid="88"/>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10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0" nodeType="clickEffect">
                                  <p:stCondLst>
                                    <p:cond delay="0"/>
                                  </p:stCondLst>
                                  <p:childTnLst>
                                    <p:animMotion origin="layout" path="M 8.33333E-7 2.96296E-6 L 0.08398 0.0044 " pathEditMode="relative" rAng="0" ptsTypes="AA">
                                      <p:cBhvr>
                                        <p:cTn id="78" dur="2000" fill="hold"/>
                                        <p:tgtEl>
                                          <p:spTgt spid="76"/>
                                        </p:tgtEl>
                                        <p:attrNameLst>
                                          <p:attrName>ppt_x</p:attrName>
                                          <p:attrName>ppt_y</p:attrName>
                                        </p:attrNameLst>
                                      </p:cBhvr>
                                      <p:rCtr x="4193" y="208"/>
                                    </p:animMotion>
                                  </p:childTnLst>
                                </p:cTn>
                              </p:par>
                              <p:par>
                                <p:cTn id="79" presetID="1" presetClass="exit" presetSubtype="0" fill="hold" grpId="0" nodeType="withEffect">
                                  <p:stCondLst>
                                    <p:cond delay="0"/>
                                  </p:stCondLst>
                                  <p:childTnLst>
                                    <p:set>
                                      <p:cBhvr>
                                        <p:cTn id="80" dur="1" fill="hold">
                                          <p:stCondLst>
                                            <p:cond delay="0"/>
                                          </p:stCondLst>
                                        </p:cTn>
                                        <p:tgtEl>
                                          <p:spTgt spid="89"/>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10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grpId="0" nodeType="clickEffect">
                                  <p:stCondLst>
                                    <p:cond delay="0"/>
                                  </p:stCondLst>
                                  <p:childTnLst>
                                    <p:animMotion origin="layout" path="M 4.58333E-6 -7.40741E-7 L 0.06953 0.00417 " pathEditMode="relative" rAng="0" ptsTypes="AA">
                                      <p:cBhvr>
                                        <p:cTn id="88" dur="2000" fill="hold"/>
                                        <p:tgtEl>
                                          <p:spTgt spid="82"/>
                                        </p:tgtEl>
                                        <p:attrNameLst>
                                          <p:attrName>ppt_x</p:attrName>
                                          <p:attrName>ppt_y</p:attrName>
                                        </p:attrNameLst>
                                      </p:cBhvr>
                                      <p:rCtr x="3477" y="208"/>
                                    </p:animMotion>
                                  </p:childTnLst>
                                </p:cTn>
                              </p:par>
                              <p:par>
                                <p:cTn id="89" presetID="1" presetClass="exit" presetSubtype="0" fill="hold" grpId="0" nodeType="withEffect">
                                  <p:stCondLst>
                                    <p:cond delay="0"/>
                                  </p:stCondLst>
                                  <p:childTnLst>
                                    <p:set>
                                      <p:cBhvr>
                                        <p:cTn id="90" dur="1" fill="hold">
                                          <p:stCondLst>
                                            <p:cond delay="0"/>
                                          </p:stCondLst>
                                        </p:cTn>
                                        <p:tgtEl>
                                          <p:spTgt spid="90"/>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11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91"/>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92"/>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11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8" grpId="0"/>
      <p:bldP spid="60" grpId="0"/>
      <p:bldP spid="61" grpId="0"/>
      <p:bldP spid="62" grpId="0"/>
      <p:bldP spid="63" grpId="0"/>
      <p:bldP spid="64" grpId="0"/>
      <p:bldP spid="67" grpId="0"/>
      <p:bldP spid="68" grpId="0"/>
      <p:bldP spid="69" grpId="0"/>
      <p:bldP spid="70" grpId="0" animBg="1"/>
      <p:bldP spid="76" grpId="0" animBg="1"/>
      <p:bldP spid="77" grpId="0" animBg="1"/>
      <p:bldP spid="79" grpId="0"/>
      <p:bldP spid="80" grpId="0" animBg="1"/>
      <p:bldP spid="82" grpId="0" animBg="1"/>
      <p:bldP spid="83" grpId="0" animBg="1"/>
      <p:bldP spid="84" grpId="0" animBg="1"/>
      <p:bldP spid="45" grpId="0" animBg="1"/>
      <p:bldP spid="2" grpId="0" animBg="1"/>
      <p:bldP spid="59" grpId="0" animBg="1"/>
      <p:bldP spid="71" grpId="0" animBg="1"/>
      <p:bldP spid="72" grpId="0" animBg="1"/>
      <p:bldP spid="74" grpId="0" animBg="1"/>
      <p:bldP spid="88" grpId="0" animBg="1"/>
      <p:bldP spid="89" grpId="0" animBg="1"/>
      <p:bldP spid="90" grpId="0" animBg="1"/>
      <p:bldP spid="91" grpId="0" animBg="1"/>
      <p:bldP spid="92" grpId="0" animBg="1"/>
      <p:bldP spid="7" grpId="0"/>
      <p:bldP spid="103" grpId="0"/>
      <p:bldP spid="104" grpId="0"/>
      <p:bldP spid="105" grpId="0"/>
      <p:bldP spid="106" grpId="0"/>
      <p:bldP spid="107" grpId="0"/>
      <p:bldP spid="108" grpId="0"/>
      <p:bldP spid="109" grpId="0"/>
      <p:bldP spid="110" grpId="0"/>
      <p:bldP spid="1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7B28AB5-EEF3-43D4-A6B4-C3672EAD6043}"/>
              </a:ext>
            </a:extLst>
          </p:cNvPr>
          <p:cNvPicPr>
            <a:picLocks noChangeAspect="1"/>
          </p:cNvPicPr>
          <p:nvPr/>
        </p:nvPicPr>
        <p:blipFill>
          <a:blip r:embed="rId3"/>
          <a:stretch>
            <a:fillRect/>
          </a:stretch>
        </p:blipFill>
        <p:spPr>
          <a:xfrm>
            <a:off x="7804905" y="2288444"/>
            <a:ext cx="2105025" cy="1190625"/>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ysClr val="window" lastClr="FFFFFF"/>
                </a:solidFill>
                <a:latin typeface="Century Gothic" panose="020B0502020202020204" pitchFamily="34" charset="0"/>
              </a:rPr>
              <a:t>Phonétique</a:t>
            </a:r>
            <a:endParaRPr lang="fr-FR" sz="3600" b="1" dirty="0">
              <a:solidFill>
                <a:schemeClr val="bg1"/>
              </a:solidFill>
              <a:latin typeface="Century Gothic" panose="020B0502020202020204" pitchFamily="34" charset="0"/>
            </a:endParaRPr>
          </a:p>
        </p:txBody>
      </p:sp>
      <p:sp>
        <p:nvSpPr>
          <p:cNvPr id="5" name="TextBox 4">
            <a:hlinkClick r:id="" action="ppaction://noaction">
              <a:snd r:embed="rId4" name="tete.wav"/>
            </a:hlinkClick>
            <a:extLst>
              <a:ext uri="{FF2B5EF4-FFF2-40B4-BE49-F238E27FC236}">
                <a16:creationId xmlns:a16="http://schemas.microsoft.com/office/drawing/2014/main" id="{67F4D82C-8162-4EBE-8DE1-F9BF6C3084DD}"/>
              </a:ext>
            </a:extLst>
          </p:cNvPr>
          <p:cNvSpPr txBox="1"/>
          <p:nvPr/>
        </p:nvSpPr>
        <p:spPr>
          <a:xfrm>
            <a:off x="128842" y="4610518"/>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TextBox 5">
            <a:hlinkClick r:id="" action="ppaction://noaction">
              <a:snd r:embed="rId5" name="celebre.wav"/>
            </a:hlinkClick>
            <a:extLst>
              <a:ext uri="{FF2B5EF4-FFF2-40B4-BE49-F238E27FC236}">
                <a16:creationId xmlns:a16="http://schemas.microsoft.com/office/drawing/2014/main" id="{B89800DD-EFCB-48CD-98CE-F20B08CBB05B}"/>
              </a:ext>
            </a:extLst>
          </p:cNvPr>
          <p:cNvSpPr txBox="1"/>
          <p:nvPr/>
        </p:nvSpPr>
        <p:spPr>
          <a:xfrm flipH="1">
            <a:off x="5483196" y="3772132"/>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a:hlinkClick r:id="" action="ppaction://noaction">
              <a:snd r:embed="rId6" name="fete.wav"/>
            </a:hlinkClick>
            <a:extLst>
              <a:ext uri="{FF2B5EF4-FFF2-40B4-BE49-F238E27FC236}">
                <a16:creationId xmlns:a16="http://schemas.microsoft.com/office/drawing/2014/main" id="{424AFBFB-96F1-49D2-A682-A8469B0C05D6}"/>
              </a:ext>
            </a:extLst>
          </p:cNvPr>
          <p:cNvSpPr txBox="1"/>
          <p:nvPr/>
        </p:nvSpPr>
        <p:spPr>
          <a:xfrm>
            <a:off x="2130315" y="1493894"/>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a:hlinkClick r:id="" action="ppaction://noaction">
              <a:snd r:embed="rId7" name="peche.wav"/>
            </a:hlinkClick>
            <a:extLst>
              <a:ext uri="{FF2B5EF4-FFF2-40B4-BE49-F238E27FC236}">
                <a16:creationId xmlns:a16="http://schemas.microsoft.com/office/drawing/2014/main" id="{9279700C-0182-43EC-BEB7-58ED5434CCFD}"/>
              </a:ext>
            </a:extLst>
          </p:cNvPr>
          <p:cNvSpPr txBox="1"/>
          <p:nvPr/>
        </p:nvSpPr>
        <p:spPr>
          <a:xfrm>
            <a:off x="2438400" y="5190656"/>
            <a:ext cx="34198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sng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6D7E05DD-81CC-41E1-811C-823B19A11A9E}"/>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7553" y="1784152"/>
            <a:ext cx="923697" cy="1021198"/>
          </a:xfrm>
          <a:prstGeom prst="rect">
            <a:avLst/>
          </a:prstGeom>
        </p:spPr>
      </p:pic>
      <p:sp>
        <p:nvSpPr>
          <p:cNvPr id="10" name="TextBox 9">
            <a:hlinkClick r:id="" action="ppaction://noaction">
              <a:snd r:embed="rId9" name="college.wav"/>
            </a:hlinkClick>
            <a:extLst>
              <a:ext uri="{FF2B5EF4-FFF2-40B4-BE49-F238E27FC236}">
                <a16:creationId xmlns:a16="http://schemas.microsoft.com/office/drawing/2014/main" id="{174F4A84-79FB-4439-8B3F-C6974FEA9FD7}"/>
              </a:ext>
            </a:extLst>
          </p:cNvPr>
          <p:cNvSpPr txBox="1"/>
          <p:nvPr/>
        </p:nvSpPr>
        <p:spPr>
          <a:xfrm>
            <a:off x="7139366" y="112869"/>
            <a:ext cx="32186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grpSp>
        <p:nvGrpSpPr>
          <p:cNvPr id="11" name="Group 10">
            <a:extLst>
              <a:ext uri="{FF2B5EF4-FFF2-40B4-BE49-F238E27FC236}">
                <a16:creationId xmlns:a16="http://schemas.microsoft.com/office/drawing/2014/main" id="{22801505-38EE-4820-B44B-8477C30A40C1}"/>
              </a:ext>
            </a:extLst>
          </p:cNvPr>
          <p:cNvGrpSpPr/>
          <p:nvPr/>
        </p:nvGrpSpPr>
        <p:grpSpPr>
          <a:xfrm>
            <a:off x="10618146" y="1163992"/>
            <a:ext cx="1439862" cy="4462189"/>
            <a:chOff x="10618146" y="1163992"/>
            <a:chExt cx="1439862" cy="4462189"/>
          </a:xfrm>
        </p:grpSpPr>
        <p:sp>
          <p:nvSpPr>
            <p:cNvPr id="12" name="Line 4">
              <a:extLst>
                <a:ext uri="{FF2B5EF4-FFF2-40B4-BE49-F238E27FC236}">
                  <a16:creationId xmlns:a16="http://schemas.microsoft.com/office/drawing/2014/main" id="{237CB0DD-869B-4069-96FC-1993555A0F26}"/>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a:extLst>
                <a:ext uri="{FF2B5EF4-FFF2-40B4-BE49-F238E27FC236}">
                  <a16:creationId xmlns:a16="http://schemas.microsoft.com/office/drawing/2014/main" id="{6D23540D-04D0-4C57-8A6D-054E23232C1B}"/>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a:extLst>
                <a:ext uri="{FF2B5EF4-FFF2-40B4-BE49-F238E27FC236}">
                  <a16:creationId xmlns:a16="http://schemas.microsoft.com/office/drawing/2014/main" id="{F028BB23-0C8D-47D9-AFB8-8C0091B26828}"/>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a:extLst>
                <a:ext uri="{FF2B5EF4-FFF2-40B4-BE49-F238E27FC236}">
                  <a16:creationId xmlns:a16="http://schemas.microsoft.com/office/drawing/2014/main" id="{D5C6EEA2-550B-43F7-BD1A-6BC5CF5D3602}"/>
                </a:ext>
              </a:extLst>
            </p:cNvPr>
            <p:cNvSpPr txBox="1">
              <a:spLocks noChangeArrowheads="1"/>
            </p:cNvSpPr>
            <p:nvPr/>
          </p:nvSpPr>
          <p:spPr bwMode="auto">
            <a:xfrm>
              <a:off x="10618146" y="280511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16" name="Text Box 12">
              <a:extLst>
                <a:ext uri="{FF2B5EF4-FFF2-40B4-BE49-F238E27FC236}">
                  <a16:creationId xmlns:a16="http://schemas.microsoft.com/office/drawing/2014/main" id="{E6C96A2D-C3A9-4546-AB5D-A087A6F7CF22}"/>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7" name="Text Box 14">
              <a:extLst>
                <a:ext uri="{FF2B5EF4-FFF2-40B4-BE49-F238E27FC236}">
                  <a16:creationId xmlns:a16="http://schemas.microsoft.com/office/drawing/2014/main" id="{7EED2039-BC38-4AFF-A887-7CB83D8FB0B5}"/>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18" name="Rectangle 3">
            <a:extLst>
              <a:ext uri="{FF2B5EF4-FFF2-40B4-BE49-F238E27FC236}">
                <a16:creationId xmlns:a16="http://schemas.microsoft.com/office/drawing/2014/main" id="{1602E7B2-DF2A-453D-8354-DCCA33C16C9E}"/>
              </a:ext>
            </a:extLst>
          </p:cNvPr>
          <p:cNvSpPr>
            <a:spLocks noChangeArrowheads="1"/>
          </p:cNvSpPr>
          <p:nvPr/>
        </p:nvSpPr>
        <p:spPr bwMode="auto">
          <a:xfrm>
            <a:off x="9963390" y="1333269"/>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AutoShape 11">
            <a:hlinkClick r:id="" action="ppaction://noaction" highlightClick="1"/>
            <a:extLst>
              <a:ext uri="{FF2B5EF4-FFF2-40B4-BE49-F238E27FC236}">
                <a16:creationId xmlns:a16="http://schemas.microsoft.com/office/drawing/2014/main" id="{3E3FDFE6-96BD-46F0-AD0C-36CBD4FA5A42}"/>
              </a:ext>
            </a:extLst>
          </p:cNvPr>
          <p:cNvSpPr>
            <a:spLocks noChangeArrowheads="1"/>
          </p:cNvSpPr>
          <p:nvPr/>
        </p:nvSpPr>
        <p:spPr bwMode="auto">
          <a:xfrm>
            <a:off x="9702492" y="57085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0" name="Rectangle 2">
            <a:extLst>
              <a:ext uri="{FF2B5EF4-FFF2-40B4-BE49-F238E27FC236}">
                <a16:creationId xmlns:a16="http://schemas.microsoft.com/office/drawing/2014/main" id="{6BBD056F-3029-490F-B216-82EF6C402D26}"/>
              </a:ext>
            </a:extLst>
          </p:cNvPr>
          <p:cNvSpPr>
            <a:spLocks noChangeArrowheads="1"/>
          </p:cNvSpPr>
          <p:nvPr/>
        </p:nvSpPr>
        <p:spPr bwMode="auto">
          <a:xfrm>
            <a:off x="9965756" y="1333271"/>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1" name="Picture 20" descr="background rectangle">
            <a:extLst>
              <a:ext uri="{FF2B5EF4-FFF2-40B4-BE49-F238E27FC236}">
                <a16:creationId xmlns:a16="http://schemas.microsoft.com/office/drawing/2014/main" id="{DEA0464A-BEE4-4442-B9B3-57DCB1A9A402}"/>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9C13057B-AE1C-44FD-AD4E-C5D434C113C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46">
            <a:extLst>
              <a:ext uri="{FF2B5EF4-FFF2-40B4-BE49-F238E27FC236}">
                <a16:creationId xmlns:a16="http://schemas.microsoft.com/office/drawing/2014/main" id="{EA206575-A5C1-47A8-B07E-4BCFF097B8C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11" name="rever.wav"/>
            </a:hlinkClick>
            <a:extLst>
              <a:ext uri="{FF2B5EF4-FFF2-40B4-BE49-F238E27FC236}">
                <a16:creationId xmlns:a16="http://schemas.microsoft.com/office/drawing/2014/main" id="{9BE6AA04-C818-4DAF-831D-98E571E54E06}"/>
              </a:ext>
            </a:extLst>
          </p:cNvPr>
          <p:cNvSpPr txBox="1"/>
          <p:nvPr/>
        </p:nvSpPr>
        <p:spPr>
          <a:xfrm>
            <a:off x="6902376" y="5033309"/>
            <a:ext cx="20963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TextBox 3">
            <a:hlinkClick r:id="" action="ppaction://noaction">
              <a:snd r:embed="rId12" name="probleme.wav"/>
            </a:hlinkClick>
            <a:extLst>
              <a:ext uri="{FF2B5EF4-FFF2-40B4-BE49-F238E27FC236}">
                <a16:creationId xmlns:a16="http://schemas.microsoft.com/office/drawing/2014/main" id="{1B11C529-FE44-4889-8ABD-44BED6967EBC}"/>
              </a:ext>
            </a:extLst>
          </p:cNvPr>
          <p:cNvSpPr txBox="1"/>
          <p:nvPr/>
        </p:nvSpPr>
        <p:spPr>
          <a:xfrm flipH="1">
            <a:off x="4931330" y="1228124"/>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13" name="severe.wav"/>
            </a:hlinkClick>
            <a:extLst>
              <a:ext uri="{FF2B5EF4-FFF2-40B4-BE49-F238E27FC236}">
                <a16:creationId xmlns:a16="http://schemas.microsoft.com/office/drawing/2014/main" id="{8CABC172-13BA-4D55-8192-358125AA45E3}"/>
              </a:ext>
            </a:extLst>
          </p:cNvPr>
          <p:cNvSpPr txBox="1"/>
          <p:nvPr/>
        </p:nvSpPr>
        <p:spPr>
          <a:xfrm flipH="1">
            <a:off x="2430060" y="3977976"/>
            <a:ext cx="28288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1" name="TextBox 30">
            <a:hlinkClick r:id="" action="ppaction://noaction">
              <a:snd r:embed="rId14" name="theorie.wav"/>
            </a:hlinkClick>
            <a:extLst>
              <a:ext uri="{FF2B5EF4-FFF2-40B4-BE49-F238E27FC236}">
                <a16:creationId xmlns:a16="http://schemas.microsoft.com/office/drawing/2014/main" id="{9F1EF40F-DA5B-4BE5-A599-3ACCA70BB84E}"/>
              </a:ext>
            </a:extLst>
          </p:cNvPr>
          <p:cNvSpPr txBox="1"/>
          <p:nvPr/>
        </p:nvSpPr>
        <p:spPr>
          <a:xfrm flipH="1">
            <a:off x="3629281" y="2474036"/>
            <a:ext cx="27984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orie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3" name="TextBox 32">
            <a:hlinkClick r:id="" action="ppaction://noaction">
              <a:snd r:embed="rId15" name="etoile.wav"/>
            </a:hlinkClick>
            <a:extLst>
              <a:ext uri="{FF2B5EF4-FFF2-40B4-BE49-F238E27FC236}">
                <a16:creationId xmlns:a16="http://schemas.microsoft.com/office/drawing/2014/main" id="{F798B32D-80DA-4234-8BFC-4FAF883688B2}"/>
              </a:ext>
            </a:extLst>
          </p:cNvPr>
          <p:cNvSpPr txBox="1"/>
          <p:nvPr/>
        </p:nvSpPr>
        <p:spPr>
          <a:xfrm>
            <a:off x="188942" y="3138611"/>
            <a:ext cx="31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oile</a:t>
            </a:r>
            <a:endParaRPr kumimoji="0" lang="en-GB" sz="6000" b="1"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46ED1A2E-6D6C-4949-B998-05A5992B8886}"/>
              </a:ext>
            </a:extLst>
          </p:cNvPr>
          <p:cNvSpPr txBox="1"/>
          <p:nvPr/>
        </p:nvSpPr>
        <p:spPr>
          <a:xfrm>
            <a:off x="6444989" y="4607575"/>
            <a:ext cx="13744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[famous]</a:t>
            </a:r>
          </a:p>
        </p:txBody>
      </p:sp>
      <p:pic>
        <p:nvPicPr>
          <p:cNvPr id="1026" name="Picture 2" descr="Shiny Star Clip Art">
            <a:extLst>
              <a:ext uri="{FF2B5EF4-FFF2-40B4-BE49-F238E27FC236}">
                <a16:creationId xmlns:a16="http://schemas.microsoft.com/office/drawing/2014/main" id="{9B7A1B5F-24DA-4E56-B66A-EE074A9CBFA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70810" y="2729447"/>
            <a:ext cx="806465" cy="84566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FD2F1EB-5D45-452B-9949-79E8076A52AF}"/>
              </a:ext>
            </a:extLst>
          </p:cNvPr>
          <p:cNvSpPr txBox="1"/>
          <p:nvPr/>
        </p:nvSpPr>
        <p:spPr>
          <a:xfrm>
            <a:off x="636271" y="5384185"/>
            <a:ext cx="13744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[head]</a:t>
            </a:r>
          </a:p>
        </p:txBody>
      </p:sp>
      <p:sp>
        <p:nvSpPr>
          <p:cNvPr id="26" name="TextBox 25">
            <a:extLst>
              <a:ext uri="{FF2B5EF4-FFF2-40B4-BE49-F238E27FC236}">
                <a16:creationId xmlns:a16="http://schemas.microsoft.com/office/drawing/2014/main" id="{FB4F48D9-C554-4770-B0C1-37F2C206526D}"/>
              </a:ext>
            </a:extLst>
          </p:cNvPr>
          <p:cNvSpPr txBox="1"/>
          <p:nvPr/>
        </p:nvSpPr>
        <p:spPr>
          <a:xfrm>
            <a:off x="6341202" y="5877760"/>
            <a:ext cx="32186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dream, dreaming]</a:t>
            </a:r>
          </a:p>
        </p:txBody>
      </p:sp>
      <p:pic>
        <p:nvPicPr>
          <p:cNvPr id="1028" name="Picture 4" descr="Coredump Peach Clip Art">
            <a:extLst>
              <a:ext uri="{FF2B5EF4-FFF2-40B4-BE49-F238E27FC236}">
                <a16:creationId xmlns:a16="http://schemas.microsoft.com/office/drawing/2014/main" id="{5CD46BC6-FC46-401F-A038-51FA6B6DCE1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20219" y="5336828"/>
            <a:ext cx="926699" cy="75371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hlinkClick r:id="" action="ppaction://noaction">
              <a:snd r:embed="rId18" name="desert.wav"/>
            </a:hlinkClick>
            <a:extLst>
              <a:ext uri="{FF2B5EF4-FFF2-40B4-BE49-F238E27FC236}">
                <a16:creationId xmlns:a16="http://schemas.microsoft.com/office/drawing/2014/main" id="{BBA76099-EFEA-46E6-A146-7EED3E831728}"/>
              </a:ext>
            </a:extLst>
          </p:cNvPr>
          <p:cNvSpPr txBox="1"/>
          <p:nvPr/>
        </p:nvSpPr>
        <p:spPr>
          <a:xfrm>
            <a:off x="6960795" y="2719550"/>
            <a:ext cx="28743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t>
            </a:r>
            <a:r>
              <a:rPr kumimoji="0" lang="en-GB" sz="6000" b="0" i="0" u="none" strike="noStrike" kern="1200" cap="none" spc="0" normalizeH="0" baseline="0" noProof="0" dirty="0" err="1">
                <a:ln>
                  <a:noFill/>
                </a:ln>
                <a:solidFill>
                  <a:srgbClr val="EE6000"/>
                </a:solidFill>
                <a:effectLst/>
                <a:uLnTx/>
                <a:uFillTx/>
                <a:latin typeface="Century Gothic" panose="020F0302020204030204"/>
                <a:ea typeface="+mn-ea"/>
                <a:cs typeface="+mn-cs"/>
              </a:rPr>
              <a:t>é</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sert</a:t>
            </a:r>
            <a:endParaRPr kumimoji="0" lang="en-GB" sz="6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84032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45000"/>
                                        <p:tgtEl>
                                          <p:spTgt spid="18"/>
                                        </p:tgtEl>
                                      </p:cBhvr>
                                    </p:animEffect>
                                    <p:set>
                                      <p:cBhvr>
                                        <p:cTn id="7" dur="1" fill="hold">
                                          <p:stCondLst>
                                            <p:cond delay="44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[ê/è]</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ysClr val="window" lastClr="FFFFFF"/>
                </a:solidFill>
                <a:latin typeface="Century Gothic" panose="020B0502020202020204" pitchFamily="34" charset="0"/>
              </a:rPr>
              <a:t>Phonétique</a:t>
            </a:r>
            <a:endParaRPr lang="fr-FR" sz="3600" b="1" dirty="0">
              <a:solidFill>
                <a:schemeClr val="bg1"/>
              </a:solidFill>
              <a:latin typeface="Century Gothic" panose="020B0502020202020204" pitchFamily="34" charset="0"/>
            </a:endParaRPr>
          </a:p>
        </p:txBody>
      </p:sp>
      <p:pic>
        <p:nvPicPr>
          <p:cNvPr id="9" name="Picture 8">
            <a:extLst>
              <a:ext uri="{FF2B5EF4-FFF2-40B4-BE49-F238E27FC236}">
                <a16:creationId xmlns:a16="http://schemas.microsoft.com/office/drawing/2014/main" id="{6D7E05DD-81CC-41E1-811C-823B19A11A9E}"/>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7553" y="1784152"/>
            <a:ext cx="923697" cy="1021198"/>
          </a:xfrm>
          <a:prstGeom prst="rect">
            <a:avLst/>
          </a:prstGeom>
        </p:spPr>
      </p:pic>
      <p:grpSp>
        <p:nvGrpSpPr>
          <p:cNvPr id="11" name="Group 10">
            <a:extLst>
              <a:ext uri="{FF2B5EF4-FFF2-40B4-BE49-F238E27FC236}">
                <a16:creationId xmlns:a16="http://schemas.microsoft.com/office/drawing/2014/main" id="{22801505-38EE-4820-B44B-8477C30A40C1}"/>
              </a:ext>
            </a:extLst>
          </p:cNvPr>
          <p:cNvGrpSpPr/>
          <p:nvPr/>
        </p:nvGrpSpPr>
        <p:grpSpPr>
          <a:xfrm>
            <a:off x="10618146" y="1163992"/>
            <a:ext cx="1439862" cy="4462189"/>
            <a:chOff x="10618146" y="1163992"/>
            <a:chExt cx="1439862" cy="4462189"/>
          </a:xfrm>
        </p:grpSpPr>
        <p:sp>
          <p:nvSpPr>
            <p:cNvPr id="12" name="Line 4">
              <a:extLst>
                <a:ext uri="{FF2B5EF4-FFF2-40B4-BE49-F238E27FC236}">
                  <a16:creationId xmlns:a16="http://schemas.microsoft.com/office/drawing/2014/main" id="{237CB0DD-869B-4069-96FC-1993555A0F26}"/>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a:extLst>
                <a:ext uri="{FF2B5EF4-FFF2-40B4-BE49-F238E27FC236}">
                  <a16:creationId xmlns:a16="http://schemas.microsoft.com/office/drawing/2014/main" id="{6D23540D-04D0-4C57-8A6D-054E23232C1B}"/>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a:extLst>
                <a:ext uri="{FF2B5EF4-FFF2-40B4-BE49-F238E27FC236}">
                  <a16:creationId xmlns:a16="http://schemas.microsoft.com/office/drawing/2014/main" id="{F028BB23-0C8D-47D9-AFB8-8C0091B26828}"/>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a:extLst>
                <a:ext uri="{FF2B5EF4-FFF2-40B4-BE49-F238E27FC236}">
                  <a16:creationId xmlns:a16="http://schemas.microsoft.com/office/drawing/2014/main" id="{D5C6EEA2-550B-43F7-BD1A-6BC5CF5D3602}"/>
                </a:ext>
              </a:extLst>
            </p:cNvPr>
            <p:cNvSpPr txBox="1">
              <a:spLocks noChangeArrowheads="1"/>
            </p:cNvSpPr>
            <p:nvPr/>
          </p:nvSpPr>
          <p:spPr bwMode="auto">
            <a:xfrm>
              <a:off x="10618146" y="280511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16" name="Text Box 12">
              <a:extLst>
                <a:ext uri="{FF2B5EF4-FFF2-40B4-BE49-F238E27FC236}">
                  <a16:creationId xmlns:a16="http://schemas.microsoft.com/office/drawing/2014/main" id="{E6C96A2D-C3A9-4546-AB5D-A087A6F7CF22}"/>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7" name="Text Box 14">
              <a:extLst>
                <a:ext uri="{FF2B5EF4-FFF2-40B4-BE49-F238E27FC236}">
                  <a16:creationId xmlns:a16="http://schemas.microsoft.com/office/drawing/2014/main" id="{7EED2039-BC38-4AFF-A887-7CB83D8FB0B5}"/>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18" name="Rectangle 3">
            <a:extLst>
              <a:ext uri="{FF2B5EF4-FFF2-40B4-BE49-F238E27FC236}">
                <a16:creationId xmlns:a16="http://schemas.microsoft.com/office/drawing/2014/main" id="{1602E7B2-DF2A-453D-8354-DCCA33C16C9E}"/>
              </a:ext>
            </a:extLst>
          </p:cNvPr>
          <p:cNvSpPr>
            <a:spLocks noChangeArrowheads="1"/>
          </p:cNvSpPr>
          <p:nvPr/>
        </p:nvSpPr>
        <p:spPr bwMode="auto">
          <a:xfrm>
            <a:off x="9963390" y="1333269"/>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AutoShape 11">
            <a:hlinkClick r:id="" action="ppaction://noaction" highlightClick="1"/>
            <a:extLst>
              <a:ext uri="{FF2B5EF4-FFF2-40B4-BE49-F238E27FC236}">
                <a16:creationId xmlns:a16="http://schemas.microsoft.com/office/drawing/2014/main" id="{3E3FDFE6-96BD-46F0-AD0C-36CBD4FA5A42}"/>
              </a:ext>
            </a:extLst>
          </p:cNvPr>
          <p:cNvSpPr>
            <a:spLocks noChangeArrowheads="1"/>
          </p:cNvSpPr>
          <p:nvPr/>
        </p:nvSpPr>
        <p:spPr bwMode="auto">
          <a:xfrm>
            <a:off x="9702492" y="57085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0" name="Rectangle 2">
            <a:extLst>
              <a:ext uri="{FF2B5EF4-FFF2-40B4-BE49-F238E27FC236}">
                <a16:creationId xmlns:a16="http://schemas.microsoft.com/office/drawing/2014/main" id="{6BBD056F-3029-490F-B216-82EF6C402D26}"/>
              </a:ext>
            </a:extLst>
          </p:cNvPr>
          <p:cNvSpPr>
            <a:spLocks noChangeArrowheads="1"/>
          </p:cNvSpPr>
          <p:nvPr/>
        </p:nvSpPr>
        <p:spPr bwMode="auto">
          <a:xfrm>
            <a:off x="9965756" y="1333271"/>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1" name="Picture 20" descr="background rectangle">
            <a:extLst>
              <a:ext uri="{FF2B5EF4-FFF2-40B4-BE49-F238E27FC236}">
                <a16:creationId xmlns:a16="http://schemas.microsoft.com/office/drawing/2014/main" id="{DEA0464A-BEE4-4442-B9B3-57DCB1A9A40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9C13057B-AE1C-44FD-AD4E-C5D434C113C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46">
            <a:extLst>
              <a:ext uri="{FF2B5EF4-FFF2-40B4-BE49-F238E27FC236}">
                <a16:creationId xmlns:a16="http://schemas.microsoft.com/office/drawing/2014/main" id="{EA206575-A5C1-47A8-B07E-4BCFF097B8C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4C126DDD-709B-4858-9CCA-99BA7D9E1A34}"/>
              </a:ext>
            </a:extLst>
          </p:cNvPr>
          <p:cNvPicPr>
            <a:picLocks noChangeAspect="1"/>
          </p:cNvPicPr>
          <p:nvPr/>
        </p:nvPicPr>
        <p:blipFill>
          <a:blip r:embed="rId5"/>
          <a:stretch>
            <a:fillRect/>
          </a:stretch>
        </p:blipFill>
        <p:spPr>
          <a:xfrm>
            <a:off x="7804905" y="2288444"/>
            <a:ext cx="2105025" cy="1190625"/>
          </a:xfrm>
          <a:prstGeom prst="rect">
            <a:avLst/>
          </a:prstGeom>
        </p:spPr>
      </p:pic>
      <p:sp>
        <p:nvSpPr>
          <p:cNvPr id="25" name="TextBox 24">
            <a:hlinkClick r:id="" action="ppaction://noaction">
              <a:snd r:embed="rId6" name="tete.wav"/>
            </a:hlinkClick>
            <a:extLst>
              <a:ext uri="{FF2B5EF4-FFF2-40B4-BE49-F238E27FC236}">
                <a16:creationId xmlns:a16="http://schemas.microsoft.com/office/drawing/2014/main" id="{708D6023-29B0-43A6-836D-1A5047257710}"/>
              </a:ext>
            </a:extLst>
          </p:cNvPr>
          <p:cNvSpPr txBox="1"/>
          <p:nvPr/>
        </p:nvSpPr>
        <p:spPr>
          <a:xfrm>
            <a:off x="128842" y="4610518"/>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TextBox 25">
            <a:hlinkClick r:id="" action="ppaction://noaction">
              <a:snd r:embed="rId7" name="celebre.wav"/>
            </a:hlinkClick>
            <a:extLst>
              <a:ext uri="{FF2B5EF4-FFF2-40B4-BE49-F238E27FC236}">
                <a16:creationId xmlns:a16="http://schemas.microsoft.com/office/drawing/2014/main" id="{16E522F1-0016-4D85-92AF-A97A420C21A8}"/>
              </a:ext>
            </a:extLst>
          </p:cNvPr>
          <p:cNvSpPr txBox="1"/>
          <p:nvPr/>
        </p:nvSpPr>
        <p:spPr>
          <a:xfrm flipH="1">
            <a:off x="5483196" y="3772132"/>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9" name="TextBox 28">
            <a:hlinkClick r:id="" action="ppaction://noaction">
              <a:snd r:embed="rId8" name="fete.wav"/>
            </a:hlinkClick>
            <a:extLst>
              <a:ext uri="{FF2B5EF4-FFF2-40B4-BE49-F238E27FC236}">
                <a16:creationId xmlns:a16="http://schemas.microsoft.com/office/drawing/2014/main" id="{71FBDA50-9D3C-409F-8C25-0F83FDB68582}"/>
              </a:ext>
            </a:extLst>
          </p:cNvPr>
          <p:cNvSpPr txBox="1"/>
          <p:nvPr/>
        </p:nvSpPr>
        <p:spPr>
          <a:xfrm>
            <a:off x="2130315" y="1493894"/>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5" name="TextBox 34">
            <a:hlinkClick r:id="" action="ppaction://noaction">
              <a:snd r:embed="rId9" name="peche.wav"/>
            </a:hlinkClick>
            <a:extLst>
              <a:ext uri="{FF2B5EF4-FFF2-40B4-BE49-F238E27FC236}">
                <a16:creationId xmlns:a16="http://schemas.microsoft.com/office/drawing/2014/main" id="{2BAC09B8-E460-4E4B-9A13-9787E557CF64}"/>
              </a:ext>
            </a:extLst>
          </p:cNvPr>
          <p:cNvSpPr txBox="1"/>
          <p:nvPr/>
        </p:nvSpPr>
        <p:spPr>
          <a:xfrm>
            <a:off x="2438400" y="5190656"/>
            <a:ext cx="34198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sng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7" name="TextBox 36">
            <a:hlinkClick r:id="" action="ppaction://noaction">
              <a:snd r:embed="rId10" name="college.wav"/>
            </a:hlinkClick>
            <a:extLst>
              <a:ext uri="{FF2B5EF4-FFF2-40B4-BE49-F238E27FC236}">
                <a16:creationId xmlns:a16="http://schemas.microsoft.com/office/drawing/2014/main" id="{9DFEF29D-60ED-474F-B7C9-D780155EF341}"/>
              </a:ext>
            </a:extLst>
          </p:cNvPr>
          <p:cNvSpPr txBox="1"/>
          <p:nvPr/>
        </p:nvSpPr>
        <p:spPr>
          <a:xfrm>
            <a:off x="7139366" y="112869"/>
            <a:ext cx="32186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1" name="TextBox 40">
            <a:hlinkClick r:id="" action="ppaction://noaction">
              <a:snd r:embed="rId11" name="rever.wav"/>
            </a:hlinkClick>
            <a:extLst>
              <a:ext uri="{FF2B5EF4-FFF2-40B4-BE49-F238E27FC236}">
                <a16:creationId xmlns:a16="http://schemas.microsoft.com/office/drawing/2014/main" id="{E96F1257-DC57-43C7-8C76-AFF5A931A59D}"/>
              </a:ext>
            </a:extLst>
          </p:cNvPr>
          <p:cNvSpPr txBox="1"/>
          <p:nvPr/>
        </p:nvSpPr>
        <p:spPr>
          <a:xfrm>
            <a:off x="6902376" y="5033309"/>
            <a:ext cx="20963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3" name="TextBox 42">
            <a:hlinkClick r:id="" action="ppaction://noaction">
              <a:snd r:embed="rId12" name="probleme.wav"/>
            </a:hlinkClick>
            <a:extLst>
              <a:ext uri="{FF2B5EF4-FFF2-40B4-BE49-F238E27FC236}">
                <a16:creationId xmlns:a16="http://schemas.microsoft.com/office/drawing/2014/main" id="{A01E2455-7315-4D63-A65D-148FED828A80}"/>
              </a:ext>
            </a:extLst>
          </p:cNvPr>
          <p:cNvSpPr txBox="1"/>
          <p:nvPr/>
        </p:nvSpPr>
        <p:spPr>
          <a:xfrm flipH="1">
            <a:off x="4931330" y="1228124"/>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44">
            <a:hlinkClick r:id="" action="ppaction://noaction">
              <a:snd r:embed="rId13" name="severe.wav"/>
            </a:hlinkClick>
            <a:extLst>
              <a:ext uri="{FF2B5EF4-FFF2-40B4-BE49-F238E27FC236}">
                <a16:creationId xmlns:a16="http://schemas.microsoft.com/office/drawing/2014/main" id="{EF3C9B8B-B587-452F-9949-E9F181113529}"/>
              </a:ext>
            </a:extLst>
          </p:cNvPr>
          <p:cNvSpPr txBox="1"/>
          <p:nvPr/>
        </p:nvSpPr>
        <p:spPr>
          <a:xfrm flipH="1">
            <a:off x="2430060" y="3977976"/>
            <a:ext cx="28288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7" name="TextBox 46">
            <a:hlinkClick r:id="" action="ppaction://noaction">
              <a:snd r:embed="rId14" name="theorie.wav"/>
            </a:hlinkClick>
            <a:extLst>
              <a:ext uri="{FF2B5EF4-FFF2-40B4-BE49-F238E27FC236}">
                <a16:creationId xmlns:a16="http://schemas.microsoft.com/office/drawing/2014/main" id="{11A97615-47ED-41EC-9BB0-F02A9B1A6641}"/>
              </a:ext>
            </a:extLst>
          </p:cNvPr>
          <p:cNvSpPr txBox="1"/>
          <p:nvPr/>
        </p:nvSpPr>
        <p:spPr>
          <a:xfrm flipH="1">
            <a:off x="3629281" y="2474036"/>
            <a:ext cx="27984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orie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9" name="TextBox 48">
            <a:hlinkClick r:id="" action="ppaction://noaction">
              <a:snd r:embed="rId15" name="etoile.wav"/>
            </a:hlinkClick>
            <a:extLst>
              <a:ext uri="{FF2B5EF4-FFF2-40B4-BE49-F238E27FC236}">
                <a16:creationId xmlns:a16="http://schemas.microsoft.com/office/drawing/2014/main" id="{417B0F52-D184-487D-8F42-45CC4FD5E6A2}"/>
              </a:ext>
            </a:extLst>
          </p:cNvPr>
          <p:cNvSpPr txBox="1"/>
          <p:nvPr/>
        </p:nvSpPr>
        <p:spPr>
          <a:xfrm>
            <a:off x="188942" y="3138611"/>
            <a:ext cx="31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oile</a:t>
            </a:r>
            <a:endParaRPr kumimoji="0" lang="en-GB" sz="6000" b="1"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51" name="TextBox 50">
            <a:extLst>
              <a:ext uri="{FF2B5EF4-FFF2-40B4-BE49-F238E27FC236}">
                <a16:creationId xmlns:a16="http://schemas.microsoft.com/office/drawing/2014/main" id="{587ADEFD-1721-4598-870D-E8E2F536F43E}"/>
              </a:ext>
            </a:extLst>
          </p:cNvPr>
          <p:cNvSpPr txBox="1"/>
          <p:nvPr/>
        </p:nvSpPr>
        <p:spPr>
          <a:xfrm>
            <a:off x="6444989" y="4607575"/>
            <a:ext cx="13744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[famous]</a:t>
            </a:r>
          </a:p>
        </p:txBody>
      </p:sp>
      <p:pic>
        <p:nvPicPr>
          <p:cNvPr id="53" name="Picture 2" descr="Shiny Star Clip Art">
            <a:extLst>
              <a:ext uri="{FF2B5EF4-FFF2-40B4-BE49-F238E27FC236}">
                <a16:creationId xmlns:a16="http://schemas.microsoft.com/office/drawing/2014/main" id="{49F96AF7-699B-4E47-A958-6FCF30A1F5E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70810" y="2729447"/>
            <a:ext cx="806465" cy="84566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0D777F24-7C9B-458D-A480-DC4020D4774B}"/>
              </a:ext>
            </a:extLst>
          </p:cNvPr>
          <p:cNvSpPr txBox="1"/>
          <p:nvPr/>
        </p:nvSpPr>
        <p:spPr>
          <a:xfrm>
            <a:off x="636271" y="5384185"/>
            <a:ext cx="13744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[head]</a:t>
            </a:r>
          </a:p>
        </p:txBody>
      </p:sp>
      <p:sp>
        <p:nvSpPr>
          <p:cNvPr id="57" name="TextBox 56">
            <a:extLst>
              <a:ext uri="{FF2B5EF4-FFF2-40B4-BE49-F238E27FC236}">
                <a16:creationId xmlns:a16="http://schemas.microsoft.com/office/drawing/2014/main" id="{358ECAD1-861E-4937-972A-303CBB265D67}"/>
              </a:ext>
            </a:extLst>
          </p:cNvPr>
          <p:cNvSpPr txBox="1"/>
          <p:nvPr/>
        </p:nvSpPr>
        <p:spPr>
          <a:xfrm>
            <a:off x="6341202" y="5877760"/>
            <a:ext cx="32186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dream, dreaming]</a:t>
            </a:r>
          </a:p>
        </p:txBody>
      </p:sp>
      <p:pic>
        <p:nvPicPr>
          <p:cNvPr id="59" name="Picture 4" descr="Coredump Peach Clip Art">
            <a:extLst>
              <a:ext uri="{FF2B5EF4-FFF2-40B4-BE49-F238E27FC236}">
                <a16:creationId xmlns:a16="http://schemas.microsoft.com/office/drawing/2014/main" id="{3F523B22-97F9-4488-8CF4-CD1A46816F6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20219" y="5336828"/>
            <a:ext cx="926699" cy="75371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hlinkClick r:id="" action="ppaction://noaction">
              <a:snd r:embed="rId18" name="desert.wav"/>
            </a:hlinkClick>
            <a:extLst>
              <a:ext uri="{FF2B5EF4-FFF2-40B4-BE49-F238E27FC236}">
                <a16:creationId xmlns:a16="http://schemas.microsoft.com/office/drawing/2014/main" id="{C8EC55EC-D3BE-4BE5-BC4C-4A83419ACFF2}"/>
              </a:ext>
            </a:extLst>
          </p:cNvPr>
          <p:cNvSpPr txBox="1"/>
          <p:nvPr/>
        </p:nvSpPr>
        <p:spPr>
          <a:xfrm>
            <a:off x="6960795" y="2719550"/>
            <a:ext cx="28743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t>
            </a:r>
            <a:r>
              <a:rPr kumimoji="0" lang="en-GB" sz="6000" b="0" i="0" u="none" strike="noStrike" kern="1200" cap="none" spc="0" normalizeH="0" baseline="0" noProof="0" dirty="0" err="1">
                <a:ln>
                  <a:noFill/>
                </a:ln>
                <a:solidFill>
                  <a:srgbClr val="EE6000"/>
                </a:solidFill>
                <a:effectLst/>
                <a:uLnTx/>
                <a:uFillTx/>
                <a:latin typeface="Century Gothic" panose="020F0302020204030204"/>
                <a:ea typeface="+mn-ea"/>
                <a:cs typeface="+mn-cs"/>
              </a:rPr>
              <a:t>é</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sert</a:t>
            </a:r>
            <a:endParaRPr kumimoji="0" lang="en-GB" sz="6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26378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30000"/>
                                        <p:tgtEl>
                                          <p:spTgt spid="18"/>
                                        </p:tgtEl>
                                      </p:cBhvr>
                                    </p:animEffect>
                                    <p:set>
                                      <p:cBhvr>
                                        <p:cTn id="7" dur="1" fill="hold">
                                          <p:stCondLst>
                                            <p:cond delay="29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ysClr val="window" lastClr="FFFFFF"/>
                </a:solidFill>
                <a:latin typeface="Century Gothic" panose="020B0502020202020204" pitchFamily="34" charset="0"/>
              </a:rPr>
              <a:t>Phonétique</a:t>
            </a:r>
            <a:endParaRPr lang="fr-FR" sz="3600" b="1" dirty="0">
              <a:solidFill>
                <a:schemeClr val="bg1"/>
              </a:solidFill>
              <a:latin typeface="Century Gothic" panose="020B0502020202020204" pitchFamily="34" charset="0"/>
            </a:endParaRPr>
          </a:p>
        </p:txBody>
      </p:sp>
      <p:pic>
        <p:nvPicPr>
          <p:cNvPr id="9" name="Picture 8">
            <a:extLst>
              <a:ext uri="{FF2B5EF4-FFF2-40B4-BE49-F238E27FC236}">
                <a16:creationId xmlns:a16="http://schemas.microsoft.com/office/drawing/2014/main" id="{6D7E05DD-81CC-41E1-811C-823B19A11A9E}"/>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7553" y="1784152"/>
            <a:ext cx="923697" cy="1021198"/>
          </a:xfrm>
          <a:prstGeom prst="rect">
            <a:avLst/>
          </a:prstGeom>
        </p:spPr>
      </p:pic>
      <p:grpSp>
        <p:nvGrpSpPr>
          <p:cNvPr id="11" name="Group 10">
            <a:extLst>
              <a:ext uri="{FF2B5EF4-FFF2-40B4-BE49-F238E27FC236}">
                <a16:creationId xmlns:a16="http://schemas.microsoft.com/office/drawing/2014/main" id="{22801505-38EE-4820-B44B-8477C30A40C1}"/>
              </a:ext>
            </a:extLst>
          </p:cNvPr>
          <p:cNvGrpSpPr/>
          <p:nvPr/>
        </p:nvGrpSpPr>
        <p:grpSpPr>
          <a:xfrm>
            <a:off x="10618146" y="1163992"/>
            <a:ext cx="1439862" cy="4462189"/>
            <a:chOff x="10618146" y="1163992"/>
            <a:chExt cx="1439862" cy="4462189"/>
          </a:xfrm>
        </p:grpSpPr>
        <p:sp>
          <p:nvSpPr>
            <p:cNvPr id="12" name="Line 4">
              <a:extLst>
                <a:ext uri="{FF2B5EF4-FFF2-40B4-BE49-F238E27FC236}">
                  <a16:creationId xmlns:a16="http://schemas.microsoft.com/office/drawing/2014/main" id="{237CB0DD-869B-4069-96FC-1993555A0F26}"/>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a:extLst>
                <a:ext uri="{FF2B5EF4-FFF2-40B4-BE49-F238E27FC236}">
                  <a16:creationId xmlns:a16="http://schemas.microsoft.com/office/drawing/2014/main" id="{6D23540D-04D0-4C57-8A6D-054E23232C1B}"/>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a:extLst>
                <a:ext uri="{FF2B5EF4-FFF2-40B4-BE49-F238E27FC236}">
                  <a16:creationId xmlns:a16="http://schemas.microsoft.com/office/drawing/2014/main" id="{F028BB23-0C8D-47D9-AFB8-8C0091B26828}"/>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a:extLst>
                <a:ext uri="{FF2B5EF4-FFF2-40B4-BE49-F238E27FC236}">
                  <a16:creationId xmlns:a16="http://schemas.microsoft.com/office/drawing/2014/main" id="{D5C6EEA2-550B-43F7-BD1A-6BC5CF5D3602}"/>
                </a:ext>
              </a:extLst>
            </p:cNvPr>
            <p:cNvSpPr txBox="1">
              <a:spLocks noChangeArrowheads="1"/>
            </p:cNvSpPr>
            <p:nvPr/>
          </p:nvSpPr>
          <p:spPr bwMode="auto">
            <a:xfrm>
              <a:off x="10618146" y="280511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16" name="Text Box 12">
              <a:extLst>
                <a:ext uri="{FF2B5EF4-FFF2-40B4-BE49-F238E27FC236}">
                  <a16:creationId xmlns:a16="http://schemas.microsoft.com/office/drawing/2014/main" id="{E6C96A2D-C3A9-4546-AB5D-A087A6F7CF22}"/>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17" name="Text Box 14">
              <a:extLst>
                <a:ext uri="{FF2B5EF4-FFF2-40B4-BE49-F238E27FC236}">
                  <a16:creationId xmlns:a16="http://schemas.microsoft.com/office/drawing/2014/main" id="{7EED2039-BC38-4AFF-A887-7CB83D8FB0B5}"/>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18" name="Rectangle 3">
            <a:extLst>
              <a:ext uri="{FF2B5EF4-FFF2-40B4-BE49-F238E27FC236}">
                <a16:creationId xmlns:a16="http://schemas.microsoft.com/office/drawing/2014/main" id="{1602E7B2-DF2A-453D-8354-DCCA33C16C9E}"/>
              </a:ext>
            </a:extLst>
          </p:cNvPr>
          <p:cNvSpPr>
            <a:spLocks noChangeArrowheads="1"/>
          </p:cNvSpPr>
          <p:nvPr/>
        </p:nvSpPr>
        <p:spPr bwMode="auto">
          <a:xfrm>
            <a:off x="9963390" y="1333269"/>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AutoShape 11">
            <a:hlinkClick r:id="" action="ppaction://noaction" highlightClick="1"/>
            <a:extLst>
              <a:ext uri="{FF2B5EF4-FFF2-40B4-BE49-F238E27FC236}">
                <a16:creationId xmlns:a16="http://schemas.microsoft.com/office/drawing/2014/main" id="{3E3FDFE6-96BD-46F0-AD0C-36CBD4FA5A42}"/>
              </a:ext>
            </a:extLst>
          </p:cNvPr>
          <p:cNvSpPr>
            <a:spLocks noChangeArrowheads="1"/>
          </p:cNvSpPr>
          <p:nvPr/>
        </p:nvSpPr>
        <p:spPr bwMode="auto">
          <a:xfrm>
            <a:off x="9702492" y="57085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0" name="Rectangle 2">
            <a:extLst>
              <a:ext uri="{FF2B5EF4-FFF2-40B4-BE49-F238E27FC236}">
                <a16:creationId xmlns:a16="http://schemas.microsoft.com/office/drawing/2014/main" id="{6BBD056F-3029-490F-B216-82EF6C402D26}"/>
              </a:ext>
            </a:extLst>
          </p:cNvPr>
          <p:cNvSpPr>
            <a:spLocks noChangeArrowheads="1"/>
          </p:cNvSpPr>
          <p:nvPr/>
        </p:nvSpPr>
        <p:spPr bwMode="auto">
          <a:xfrm>
            <a:off x="9965756" y="1333271"/>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1" name="Picture 20" descr="background rectangle">
            <a:extLst>
              <a:ext uri="{FF2B5EF4-FFF2-40B4-BE49-F238E27FC236}">
                <a16:creationId xmlns:a16="http://schemas.microsoft.com/office/drawing/2014/main" id="{DEA0464A-BEE4-4442-B9B3-57DCB1A9A40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9C13057B-AE1C-44FD-AD4E-C5D434C113C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46">
            <a:extLst>
              <a:ext uri="{FF2B5EF4-FFF2-40B4-BE49-F238E27FC236}">
                <a16:creationId xmlns:a16="http://schemas.microsoft.com/office/drawing/2014/main" id="{EA206575-A5C1-47A8-B07E-4BCFF097B8C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A134DE1F-1792-4EEE-AB22-89997F883158}"/>
              </a:ext>
            </a:extLst>
          </p:cNvPr>
          <p:cNvPicPr>
            <a:picLocks noChangeAspect="1"/>
          </p:cNvPicPr>
          <p:nvPr/>
        </p:nvPicPr>
        <p:blipFill>
          <a:blip r:embed="rId5"/>
          <a:stretch>
            <a:fillRect/>
          </a:stretch>
        </p:blipFill>
        <p:spPr>
          <a:xfrm>
            <a:off x="7804905" y="2288444"/>
            <a:ext cx="2105025" cy="1190625"/>
          </a:xfrm>
          <a:prstGeom prst="rect">
            <a:avLst/>
          </a:prstGeom>
        </p:spPr>
      </p:pic>
      <p:sp>
        <p:nvSpPr>
          <p:cNvPr id="25" name="TextBox 24">
            <a:hlinkClick r:id="" action="ppaction://noaction">
              <a:snd r:embed="rId6" name="tete.wav"/>
            </a:hlinkClick>
            <a:extLst>
              <a:ext uri="{FF2B5EF4-FFF2-40B4-BE49-F238E27FC236}">
                <a16:creationId xmlns:a16="http://schemas.microsoft.com/office/drawing/2014/main" id="{B00B099A-D4A0-4239-A430-DE1F6484372D}"/>
              </a:ext>
            </a:extLst>
          </p:cNvPr>
          <p:cNvSpPr txBox="1"/>
          <p:nvPr/>
        </p:nvSpPr>
        <p:spPr>
          <a:xfrm>
            <a:off x="128842" y="4610518"/>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TextBox 25">
            <a:hlinkClick r:id="" action="ppaction://noaction">
              <a:snd r:embed="rId7" name="celebre.wav"/>
            </a:hlinkClick>
            <a:extLst>
              <a:ext uri="{FF2B5EF4-FFF2-40B4-BE49-F238E27FC236}">
                <a16:creationId xmlns:a16="http://schemas.microsoft.com/office/drawing/2014/main" id="{19F3F0BE-F08E-4247-8258-A5161D2BBD27}"/>
              </a:ext>
            </a:extLst>
          </p:cNvPr>
          <p:cNvSpPr txBox="1"/>
          <p:nvPr/>
        </p:nvSpPr>
        <p:spPr>
          <a:xfrm flipH="1">
            <a:off x="5483196" y="3772132"/>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9" name="TextBox 28">
            <a:hlinkClick r:id="" action="ppaction://noaction">
              <a:snd r:embed="rId8" name="fete.wav"/>
            </a:hlinkClick>
            <a:extLst>
              <a:ext uri="{FF2B5EF4-FFF2-40B4-BE49-F238E27FC236}">
                <a16:creationId xmlns:a16="http://schemas.microsoft.com/office/drawing/2014/main" id="{346E1A99-B1FA-4269-BC93-789CBE977CA7}"/>
              </a:ext>
            </a:extLst>
          </p:cNvPr>
          <p:cNvSpPr txBox="1"/>
          <p:nvPr/>
        </p:nvSpPr>
        <p:spPr>
          <a:xfrm>
            <a:off x="2130315" y="1493894"/>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5" name="TextBox 34">
            <a:hlinkClick r:id="" action="ppaction://noaction">
              <a:snd r:embed="rId9" name="peche.wav"/>
            </a:hlinkClick>
            <a:extLst>
              <a:ext uri="{FF2B5EF4-FFF2-40B4-BE49-F238E27FC236}">
                <a16:creationId xmlns:a16="http://schemas.microsoft.com/office/drawing/2014/main" id="{37A48D53-A3D1-40BA-9501-1E8876E030AC}"/>
              </a:ext>
            </a:extLst>
          </p:cNvPr>
          <p:cNvSpPr txBox="1"/>
          <p:nvPr/>
        </p:nvSpPr>
        <p:spPr>
          <a:xfrm>
            <a:off x="2438400" y="5190656"/>
            <a:ext cx="34198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sng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7" name="TextBox 36">
            <a:hlinkClick r:id="" action="ppaction://noaction">
              <a:snd r:embed="rId10" name="college.wav"/>
            </a:hlinkClick>
            <a:extLst>
              <a:ext uri="{FF2B5EF4-FFF2-40B4-BE49-F238E27FC236}">
                <a16:creationId xmlns:a16="http://schemas.microsoft.com/office/drawing/2014/main" id="{300C4924-2276-4427-9FC3-3363086482EA}"/>
              </a:ext>
            </a:extLst>
          </p:cNvPr>
          <p:cNvSpPr txBox="1"/>
          <p:nvPr/>
        </p:nvSpPr>
        <p:spPr>
          <a:xfrm>
            <a:off x="7139366" y="112869"/>
            <a:ext cx="32186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1" name="TextBox 40">
            <a:hlinkClick r:id="" action="ppaction://noaction">
              <a:snd r:embed="rId11" name="rever.wav"/>
            </a:hlinkClick>
            <a:extLst>
              <a:ext uri="{FF2B5EF4-FFF2-40B4-BE49-F238E27FC236}">
                <a16:creationId xmlns:a16="http://schemas.microsoft.com/office/drawing/2014/main" id="{D6A87DE1-44C6-42EF-95F2-BB20D6CE89CF}"/>
              </a:ext>
            </a:extLst>
          </p:cNvPr>
          <p:cNvSpPr txBox="1"/>
          <p:nvPr/>
        </p:nvSpPr>
        <p:spPr>
          <a:xfrm>
            <a:off x="6902376" y="5033309"/>
            <a:ext cx="20963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3" name="TextBox 42">
            <a:hlinkClick r:id="" action="ppaction://noaction">
              <a:snd r:embed="rId12" name="probleme.wav"/>
            </a:hlinkClick>
            <a:extLst>
              <a:ext uri="{FF2B5EF4-FFF2-40B4-BE49-F238E27FC236}">
                <a16:creationId xmlns:a16="http://schemas.microsoft.com/office/drawing/2014/main" id="{0C9AFFF8-D73A-4E09-A2F4-B555DFBEE25C}"/>
              </a:ext>
            </a:extLst>
          </p:cNvPr>
          <p:cNvSpPr txBox="1"/>
          <p:nvPr/>
        </p:nvSpPr>
        <p:spPr>
          <a:xfrm flipH="1">
            <a:off x="4931330" y="1228124"/>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44">
            <a:hlinkClick r:id="" action="ppaction://noaction">
              <a:snd r:embed="rId13" name="severe.wav"/>
            </a:hlinkClick>
            <a:extLst>
              <a:ext uri="{FF2B5EF4-FFF2-40B4-BE49-F238E27FC236}">
                <a16:creationId xmlns:a16="http://schemas.microsoft.com/office/drawing/2014/main" id="{C90D2ACF-326D-43E8-BFD1-280780E5BDD6}"/>
              </a:ext>
            </a:extLst>
          </p:cNvPr>
          <p:cNvSpPr txBox="1"/>
          <p:nvPr/>
        </p:nvSpPr>
        <p:spPr>
          <a:xfrm flipH="1">
            <a:off x="2430060" y="3977976"/>
            <a:ext cx="28288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7" name="TextBox 46">
            <a:hlinkClick r:id="" action="ppaction://noaction">
              <a:snd r:embed="rId14" name="theorie.wav"/>
            </a:hlinkClick>
            <a:extLst>
              <a:ext uri="{FF2B5EF4-FFF2-40B4-BE49-F238E27FC236}">
                <a16:creationId xmlns:a16="http://schemas.microsoft.com/office/drawing/2014/main" id="{D2307B97-55B5-4E4A-82D3-5B0A479C46DB}"/>
              </a:ext>
            </a:extLst>
          </p:cNvPr>
          <p:cNvSpPr txBox="1"/>
          <p:nvPr/>
        </p:nvSpPr>
        <p:spPr>
          <a:xfrm flipH="1">
            <a:off x="3629281" y="2474036"/>
            <a:ext cx="27984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orie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9" name="TextBox 48">
            <a:hlinkClick r:id="" action="ppaction://noaction">
              <a:snd r:embed="rId15" name="etoile.wav"/>
            </a:hlinkClick>
            <a:extLst>
              <a:ext uri="{FF2B5EF4-FFF2-40B4-BE49-F238E27FC236}">
                <a16:creationId xmlns:a16="http://schemas.microsoft.com/office/drawing/2014/main" id="{D828ED19-546F-46B2-9830-C149D137086C}"/>
              </a:ext>
            </a:extLst>
          </p:cNvPr>
          <p:cNvSpPr txBox="1"/>
          <p:nvPr/>
        </p:nvSpPr>
        <p:spPr>
          <a:xfrm>
            <a:off x="188942" y="3138611"/>
            <a:ext cx="31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oile</a:t>
            </a:r>
            <a:endParaRPr kumimoji="0" lang="en-GB" sz="6000" b="1"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51" name="TextBox 50">
            <a:extLst>
              <a:ext uri="{FF2B5EF4-FFF2-40B4-BE49-F238E27FC236}">
                <a16:creationId xmlns:a16="http://schemas.microsoft.com/office/drawing/2014/main" id="{A173D52E-5115-4A25-A6C5-6EC792884A2D}"/>
              </a:ext>
            </a:extLst>
          </p:cNvPr>
          <p:cNvSpPr txBox="1"/>
          <p:nvPr/>
        </p:nvSpPr>
        <p:spPr>
          <a:xfrm>
            <a:off x="6444989" y="4607575"/>
            <a:ext cx="13744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[famous]</a:t>
            </a:r>
          </a:p>
        </p:txBody>
      </p:sp>
      <p:pic>
        <p:nvPicPr>
          <p:cNvPr id="53" name="Picture 2" descr="Shiny Star Clip Art">
            <a:extLst>
              <a:ext uri="{FF2B5EF4-FFF2-40B4-BE49-F238E27FC236}">
                <a16:creationId xmlns:a16="http://schemas.microsoft.com/office/drawing/2014/main" id="{CA7191FF-BCCD-497D-8981-58D7E955AC8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70810" y="2729447"/>
            <a:ext cx="806465" cy="84566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58D5C2D6-199F-4B5F-AC6E-B413F60F9759}"/>
              </a:ext>
            </a:extLst>
          </p:cNvPr>
          <p:cNvSpPr txBox="1"/>
          <p:nvPr/>
        </p:nvSpPr>
        <p:spPr>
          <a:xfrm>
            <a:off x="636271" y="5384185"/>
            <a:ext cx="13744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[head]</a:t>
            </a:r>
          </a:p>
        </p:txBody>
      </p:sp>
      <p:sp>
        <p:nvSpPr>
          <p:cNvPr id="57" name="TextBox 56">
            <a:extLst>
              <a:ext uri="{FF2B5EF4-FFF2-40B4-BE49-F238E27FC236}">
                <a16:creationId xmlns:a16="http://schemas.microsoft.com/office/drawing/2014/main" id="{A50A46F6-AB5B-4F4D-97BD-E7889924F766}"/>
              </a:ext>
            </a:extLst>
          </p:cNvPr>
          <p:cNvSpPr txBox="1"/>
          <p:nvPr/>
        </p:nvSpPr>
        <p:spPr>
          <a:xfrm>
            <a:off x="6341202" y="5877760"/>
            <a:ext cx="32186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dream, dreaming]</a:t>
            </a:r>
          </a:p>
        </p:txBody>
      </p:sp>
      <p:pic>
        <p:nvPicPr>
          <p:cNvPr id="59" name="Picture 4" descr="Coredump Peach Clip Art">
            <a:extLst>
              <a:ext uri="{FF2B5EF4-FFF2-40B4-BE49-F238E27FC236}">
                <a16:creationId xmlns:a16="http://schemas.microsoft.com/office/drawing/2014/main" id="{5EB375E6-3419-4938-8FA1-D8D06F32E45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20219" y="5336828"/>
            <a:ext cx="926699" cy="75371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hlinkClick r:id="" action="ppaction://noaction">
              <a:snd r:embed="rId18" name="desert.wav"/>
            </a:hlinkClick>
            <a:extLst>
              <a:ext uri="{FF2B5EF4-FFF2-40B4-BE49-F238E27FC236}">
                <a16:creationId xmlns:a16="http://schemas.microsoft.com/office/drawing/2014/main" id="{B3286B8A-B9A7-4C2C-B45A-E053851D6B9C}"/>
              </a:ext>
            </a:extLst>
          </p:cNvPr>
          <p:cNvSpPr txBox="1"/>
          <p:nvPr/>
        </p:nvSpPr>
        <p:spPr>
          <a:xfrm>
            <a:off x="6960795" y="2719550"/>
            <a:ext cx="28743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t>
            </a:r>
            <a:r>
              <a:rPr kumimoji="0" lang="en-GB" sz="6000" b="0" i="0" u="none" strike="noStrike" kern="1200" cap="none" spc="0" normalizeH="0" baseline="0" noProof="0" dirty="0" err="1">
                <a:ln>
                  <a:noFill/>
                </a:ln>
                <a:solidFill>
                  <a:srgbClr val="EE6000"/>
                </a:solidFill>
                <a:effectLst/>
                <a:uLnTx/>
                <a:uFillTx/>
                <a:latin typeface="Century Gothic" panose="020F0302020204030204"/>
                <a:ea typeface="+mn-ea"/>
                <a:cs typeface="+mn-cs"/>
              </a:rPr>
              <a:t>é</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sert</a:t>
            </a:r>
            <a:endParaRPr kumimoji="0" lang="en-GB" sz="6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4111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15000"/>
                                        <p:tgtEl>
                                          <p:spTgt spid="18"/>
                                        </p:tgtEl>
                                      </p:cBhvr>
                                    </p:animEffect>
                                    <p:set>
                                      <p:cBhvr>
                                        <p:cTn id="7" dur="1" fill="hold">
                                          <p:stCondLst>
                                            <p:cond delay="14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a:t>
            </a:r>
            <a:r>
              <a:rPr lang="en-GB" sz="3600" b="1" dirty="0" err="1">
                <a:solidFill>
                  <a:schemeClr val="bg1"/>
                </a:solidFill>
              </a:rPr>
              <a:t>ien</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ienne</a:t>
            </a:r>
            <a:r>
              <a:rPr lang="en-GB" sz="3600" b="1" dirty="0">
                <a:solidFill>
                  <a:schemeClr val="bg1"/>
                </a:solidFill>
              </a:rPr>
              <a:t> ?</a:t>
            </a:r>
          </a:p>
        </p:txBody>
      </p:sp>
      <p:graphicFrame>
        <p:nvGraphicFramePr>
          <p:cNvPr id="13" name="Diagram 12">
            <a:extLst>
              <a:ext uri="{FF2B5EF4-FFF2-40B4-BE49-F238E27FC236}">
                <a16:creationId xmlns:a16="http://schemas.microsoft.com/office/drawing/2014/main" id="{C36758F3-9932-488D-9245-A2F3872BFE73}"/>
              </a:ext>
            </a:extLst>
          </p:cNvPr>
          <p:cNvGraphicFramePr/>
          <p:nvPr/>
        </p:nvGraphicFramePr>
        <p:xfrm>
          <a:off x="188942" y="1163992"/>
          <a:ext cx="11814116" cy="5179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 name="Action Button: Custom 21">
            <a:hlinkClick r:id="" action="ppaction://noaction" highlightClick="1"/>
            <a:extLst>
              <a:ext uri="{FF2B5EF4-FFF2-40B4-BE49-F238E27FC236}">
                <a16:creationId xmlns:a16="http://schemas.microsoft.com/office/drawing/2014/main" id="{240EF55B-84A1-4B5F-8AFA-54D66B16DC54}"/>
              </a:ext>
            </a:extLst>
          </p:cNvPr>
          <p:cNvSpPr/>
          <p:nvPr/>
        </p:nvSpPr>
        <p:spPr>
          <a:xfrm>
            <a:off x="957184"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47" name="Action Button: Custom 21">
            <a:hlinkClick r:id="" action="ppaction://noaction" highlightClick="1"/>
            <a:extLst>
              <a:ext uri="{FF2B5EF4-FFF2-40B4-BE49-F238E27FC236}">
                <a16:creationId xmlns:a16="http://schemas.microsoft.com/office/drawing/2014/main" id="{5662A0D3-524A-4EA9-9349-230C761A0971}"/>
              </a:ext>
            </a:extLst>
          </p:cNvPr>
          <p:cNvSpPr/>
          <p:nvPr/>
        </p:nvSpPr>
        <p:spPr>
          <a:xfrm>
            <a:off x="95718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54" name="Action Button: Custom 21">
            <a:hlinkClick r:id="" action="ppaction://noaction" highlightClick="1"/>
            <a:extLst>
              <a:ext uri="{FF2B5EF4-FFF2-40B4-BE49-F238E27FC236}">
                <a16:creationId xmlns:a16="http://schemas.microsoft.com/office/drawing/2014/main" id="{31D9E257-576D-40C0-990B-846A9EEABCF7}"/>
              </a:ext>
            </a:extLst>
          </p:cNvPr>
          <p:cNvSpPr/>
          <p:nvPr/>
        </p:nvSpPr>
        <p:spPr>
          <a:xfrm>
            <a:off x="2347834"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55" name="Action Button: Custom 21">
            <a:hlinkClick r:id="" action="ppaction://noaction" highlightClick="1"/>
            <a:extLst>
              <a:ext uri="{FF2B5EF4-FFF2-40B4-BE49-F238E27FC236}">
                <a16:creationId xmlns:a16="http://schemas.microsoft.com/office/drawing/2014/main" id="{ADB86466-65F8-4776-ABA0-2A7034A2B6D0}"/>
              </a:ext>
            </a:extLst>
          </p:cNvPr>
          <p:cNvSpPr/>
          <p:nvPr/>
        </p:nvSpPr>
        <p:spPr>
          <a:xfrm>
            <a:off x="234783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56" name="Action Button: Custom 21">
            <a:hlinkClick r:id="" action="ppaction://noaction" highlightClick="1"/>
            <a:extLst>
              <a:ext uri="{FF2B5EF4-FFF2-40B4-BE49-F238E27FC236}">
                <a16:creationId xmlns:a16="http://schemas.microsoft.com/office/drawing/2014/main" id="{D5097FFA-E698-471E-9714-9EF3AB728841}"/>
              </a:ext>
            </a:extLst>
          </p:cNvPr>
          <p:cNvSpPr/>
          <p:nvPr/>
        </p:nvSpPr>
        <p:spPr>
          <a:xfrm>
            <a:off x="3909934" y="443962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57" name="Action Button: Custom 21">
            <a:hlinkClick r:id="" action="ppaction://noaction" highlightClick="1"/>
            <a:extLst>
              <a:ext uri="{FF2B5EF4-FFF2-40B4-BE49-F238E27FC236}">
                <a16:creationId xmlns:a16="http://schemas.microsoft.com/office/drawing/2014/main" id="{98AEE408-48CB-4378-AAA7-FAC49E289903}"/>
              </a:ext>
            </a:extLst>
          </p:cNvPr>
          <p:cNvSpPr/>
          <p:nvPr/>
        </p:nvSpPr>
        <p:spPr>
          <a:xfrm>
            <a:off x="390993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58" name="Action Button: Custom 21">
            <a:hlinkClick r:id="" action="ppaction://noaction" highlightClick="1"/>
            <a:extLst>
              <a:ext uri="{FF2B5EF4-FFF2-40B4-BE49-F238E27FC236}">
                <a16:creationId xmlns:a16="http://schemas.microsoft.com/office/drawing/2014/main" id="{45186AC8-2CD2-4D0A-AA72-7C5B28DFAB40}"/>
              </a:ext>
            </a:extLst>
          </p:cNvPr>
          <p:cNvSpPr/>
          <p:nvPr/>
        </p:nvSpPr>
        <p:spPr>
          <a:xfrm>
            <a:off x="5300584"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59" name="Action Button: Custom 21">
            <a:hlinkClick r:id="" action="ppaction://noaction" highlightClick="1"/>
            <a:extLst>
              <a:ext uri="{FF2B5EF4-FFF2-40B4-BE49-F238E27FC236}">
                <a16:creationId xmlns:a16="http://schemas.microsoft.com/office/drawing/2014/main" id="{345BACFA-A22D-4CB3-A914-DE8608F8EFA4}"/>
              </a:ext>
            </a:extLst>
          </p:cNvPr>
          <p:cNvSpPr/>
          <p:nvPr/>
        </p:nvSpPr>
        <p:spPr>
          <a:xfrm>
            <a:off x="530058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60" name="Action Button: Custom 21">
            <a:hlinkClick r:id="" action="ppaction://noaction" highlightClick="1"/>
            <a:extLst>
              <a:ext uri="{FF2B5EF4-FFF2-40B4-BE49-F238E27FC236}">
                <a16:creationId xmlns:a16="http://schemas.microsoft.com/office/drawing/2014/main" id="{82CE0466-CB36-4B58-A18A-E6252B57E9E4}"/>
              </a:ext>
            </a:extLst>
          </p:cNvPr>
          <p:cNvSpPr/>
          <p:nvPr/>
        </p:nvSpPr>
        <p:spPr>
          <a:xfrm>
            <a:off x="6862684"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61" name="Action Button: Custom 21">
            <a:hlinkClick r:id="" action="ppaction://noaction" highlightClick="1"/>
            <a:extLst>
              <a:ext uri="{FF2B5EF4-FFF2-40B4-BE49-F238E27FC236}">
                <a16:creationId xmlns:a16="http://schemas.microsoft.com/office/drawing/2014/main" id="{F6902802-5758-427F-AAC6-FF9DA1AD79FE}"/>
              </a:ext>
            </a:extLst>
          </p:cNvPr>
          <p:cNvSpPr/>
          <p:nvPr/>
        </p:nvSpPr>
        <p:spPr>
          <a:xfrm>
            <a:off x="686268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62" name="Action Button: Custom 21">
            <a:hlinkClick r:id="" action="ppaction://noaction" highlightClick="1"/>
            <a:extLst>
              <a:ext uri="{FF2B5EF4-FFF2-40B4-BE49-F238E27FC236}">
                <a16:creationId xmlns:a16="http://schemas.microsoft.com/office/drawing/2014/main" id="{ED9E9D91-FE0D-4993-BBC6-10AE581EDABE}"/>
              </a:ext>
            </a:extLst>
          </p:cNvPr>
          <p:cNvSpPr/>
          <p:nvPr/>
        </p:nvSpPr>
        <p:spPr>
          <a:xfrm>
            <a:off x="8253334"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63" name="Action Button: Custom 21">
            <a:hlinkClick r:id="" action="ppaction://noaction" highlightClick="1"/>
            <a:extLst>
              <a:ext uri="{FF2B5EF4-FFF2-40B4-BE49-F238E27FC236}">
                <a16:creationId xmlns:a16="http://schemas.microsoft.com/office/drawing/2014/main" id="{6287D0A8-DA6F-4E46-B8A1-8EF8292DB8EC}"/>
              </a:ext>
            </a:extLst>
          </p:cNvPr>
          <p:cNvSpPr/>
          <p:nvPr/>
        </p:nvSpPr>
        <p:spPr>
          <a:xfrm>
            <a:off x="825333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64" name="Action Button: Custom 21">
            <a:hlinkClick r:id="" action="ppaction://noaction" highlightClick="1"/>
            <a:extLst>
              <a:ext uri="{FF2B5EF4-FFF2-40B4-BE49-F238E27FC236}">
                <a16:creationId xmlns:a16="http://schemas.microsoft.com/office/drawing/2014/main" id="{66F9B296-0CA7-4048-B2DC-D8967D4169AC}"/>
              </a:ext>
            </a:extLst>
          </p:cNvPr>
          <p:cNvSpPr/>
          <p:nvPr/>
        </p:nvSpPr>
        <p:spPr>
          <a:xfrm>
            <a:off x="9814050"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a:t>
            </a:r>
          </a:p>
        </p:txBody>
      </p:sp>
      <p:sp>
        <p:nvSpPr>
          <p:cNvPr id="65" name="Action Button: Custom 21">
            <a:hlinkClick r:id="" action="ppaction://noaction" highlightClick="1"/>
            <a:extLst>
              <a:ext uri="{FF2B5EF4-FFF2-40B4-BE49-F238E27FC236}">
                <a16:creationId xmlns:a16="http://schemas.microsoft.com/office/drawing/2014/main" id="{0CBE1F8C-CE82-4B70-9713-5C29B7C195BE}"/>
              </a:ext>
            </a:extLst>
          </p:cNvPr>
          <p:cNvSpPr/>
          <p:nvPr/>
        </p:nvSpPr>
        <p:spPr>
          <a:xfrm>
            <a:off x="9814050"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N</a:t>
            </a:r>
          </a:p>
        </p:txBody>
      </p:sp>
      <p:sp>
        <p:nvSpPr>
          <p:cNvPr id="66" name="Action Button: Custom 21">
            <a:hlinkClick r:id="" action="ppaction://noaction" highlightClick="1"/>
            <a:extLst>
              <a:ext uri="{FF2B5EF4-FFF2-40B4-BE49-F238E27FC236}">
                <a16:creationId xmlns:a16="http://schemas.microsoft.com/office/drawing/2014/main" id="{36EC54F7-729B-41A0-AEF8-30578359D7A9}"/>
              </a:ext>
            </a:extLst>
          </p:cNvPr>
          <p:cNvSpPr/>
          <p:nvPr/>
        </p:nvSpPr>
        <p:spPr>
          <a:xfrm>
            <a:off x="11279343"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O</a:t>
            </a:r>
          </a:p>
        </p:txBody>
      </p:sp>
      <p:sp>
        <p:nvSpPr>
          <p:cNvPr id="67" name="Action Button: Custom 21">
            <a:hlinkClick r:id="" action="ppaction://noaction" highlightClick="1"/>
            <a:extLst>
              <a:ext uri="{FF2B5EF4-FFF2-40B4-BE49-F238E27FC236}">
                <a16:creationId xmlns:a16="http://schemas.microsoft.com/office/drawing/2014/main" id="{4E49E852-E56D-4248-8705-8FBB00A399C7}"/>
              </a:ext>
            </a:extLst>
          </p:cNvPr>
          <p:cNvSpPr/>
          <p:nvPr/>
        </p:nvSpPr>
        <p:spPr>
          <a:xfrm>
            <a:off x="11279343"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P</a:t>
            </a:r>
          </a:p>
        </p:txBody>
      </p:sp>
      <p:sp>
        <p:nvSpPr>
          <p:cNvPr id="14" name="TextBox 13">
            <a:extLst>
              <a:ext uri="{FF2B5EF4-FFF2-40B4-BE49-F238E27FC236}">
                <a16:creationId xmlns:a16="http://schemas.microsoft.com/office/drawing/2014/main" id="{B8AE1271-5960-41D3-A97C-75F151DE5907}"/>
              </a:ext>
            </a:extLst>
          </p:cNvPr>
          <p:cNvSpPr txBox="1"/>
          <p:nvPr/>
        </p:nvSpPr>
        <p:spPr>
          <a:xfrm>
            <a:off x="7413935" y="730428"/>
            <a:ext cx="4135408" cy="1464231"/>
          </a:xfrm>
          <a:prstGeom prst="wedgeRoundRectCallout">
            <a:avLst>
              <a:gd name="adj1" fmla="val -54922"/>
              <a:gd name="adj2" fmla="val 46888"/>
              <a:gd name="adj3" fmla="val 16667"/>
            </a:avLst>
          </a:prstGeom>
          <a:solidFill>
            <a:srgbClr val="115076"/>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French is widely spoken in several countries in North and West Africa, including Algeria, Tunisia, Niger and Mali.</a:t>
            </a:r>
          </a:p>
        </p:txBody>
      </p:sp>
      <p:pic>
        <p:nvPicPr>
          <p:cNvPr id="23" name="Picture 22" descr="background rectangle">
            <a:extLst>
              <a:ext uri="{FF2B5EF4-FFF2-40B4-BE49-F238E27FC236}">
                <a16:creationId xmlns:a16="http://schemas.microsoft.com/office/drawing/2014/main" id="{CDD0FD2C-B672-4514-8798-3FBD4A060207}"/>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7FE9548A-C435-4B8E-A02C-6898D8DC5EC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-ien ou –ienne ?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5" name="Rounded Rectangle 46">
            <a:extLst>
              <a:ext uri="{FF2B5EF4-FFF2-40B4-BE49-F238E27FC236}">
                <a16:creationId xmlns:a16="http://schemas.microsoft.com/office/drawing/2014/main" id="{B33C0BB8-4C27-4A27-B5C3-C1D14B331DB5}"/>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351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[ê/è]</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Consolidation [2]</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25340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[ai] et [ê/è]</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[ai] is the same sound as SSC [ê/è], which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Speech Bubble: Rectangle with Corners Rounded 4">
            <a:extLst>
              <a:ext uri="{FF2B5EF4-FFF2-40B4-BE49-F238E27FC236}">
                <a16:creationId xmlns:a16="http://schemas.microsoft.com/office/drawing/2014/main" id="{732FEEC2-23F7-44C8-AB86-A37234B8A796}"/>
              </a:ext>
            </a:extLst>
          </p:cNvPr>
          <p:cNvSpPr/>
          <p:nvPr/>
        </p:nvSpPr>
        <p:spPr>
          <a:xfrm>
            <a:off x="8779194" y="2648948"/>
            <a:ext cx="2625583" cy="1752600"/>
          </a:xfrm>
          <a:prstGeom prst="wedgeRoundRectCallout">
            <a:avLst>
              <a:gd name="adj1" fmla="val -59529"/>
              <a:gd name="adj2" fmla="val 2088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Even though these words are spelled differently, they sound exactly the same!</a:t>
            </a:r>
          </a:p>
        </p:txBody>
      </p:sp>
      <p:grpSp>
        <p:nvGrpSpPr>
          <p:cNvPr id="10" name="Group 9">
            <a:extLst>
              <a:ext uri="{FF2B5EF4-FFF2-40B4-BE49-F238E27FC236}">
                <a16:creationId xmlns:a16="http://schemas.microsoft.com/office/drawing/2014/main" id="{74958C21-0407-45B1-BA8A-38FAA44127C6}"/>
              </a:ext>
            </a:extLst>
          </p:cNvPr>
          <p:cNvGrpSpPr/>
          <p:nvPr/>
        </p:nvGrpSpPr>
        <p:grpSpPr>
          <a:xfrm>
            <a:off x="3018871" y="2265337"/>
            <a:ext cx="2246513" cy="2742767"/>
            <a:chOff x="3018871" y="2265337"/>
            <a:chExt cx="2246513" cy="2742767"/>
          </a:xfrm>
        </p:grpSpPr>
        <p:sp>
          <p:nvSpPr>
            <p:cNvPr id="32" name="TextBox 31">
              <a:hlinkClick r:id="" action="ppaction://noaction">
                <a:snd r:embed="rId5" name="faim or fin.wav"/>
              </a:hlinkClick>
              <a:extLst>
                <a:ext uri="{FF2B5EF4-FFF2-40B4-BE49-F238E27FC236}">
                  <a16:creationId xmlns:a16="http://schemas.microsoft.com/office/drawing/2014/main" id="{456E7790-71CC-47F2-9408-24000EB56996}"/>
                </a:ext>
              </a:extLst>
            </p:cNvPr>
            <p:cNvSpPr txBox="1"/>
            <p:nvPr/>
          </p:nvSpPr>
          <p:spPr>
            <a:xfrm rot="10800000" flipV="1">
              <a:off x="3018871" y="4115552"/>
              <a:ext cx="224651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5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5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re</a:t>
              </a:r>
              <a:endParaRPr kumimoji="0" lang="en-GB" sz="5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A picture containing shirt&#10;&#10;Description automatically generated">
              <a:hlinkClick r:id="" action="ppaction://noaction">
                <a:snd r:embed="rId3" name="pere_paire.wav"/>
              </a:hlinkClick>
              <a:extLst>
                <a:ext uri="{FF2B5EF4-FFF2-40B4-BE49-F238E27FC236}">
                  <a16:creationId xmlns:a16="http://schemas.microsoft.com/office/drawing/2014/main" id="{1A78E726-5426-4163-9166-7A430CE06C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4146" y="2265337"/>
              <a:ext cx="1850215" cy="1850215"/>
            </a:xfrm>
            <a:prstGeom prst="rect">
              <a:avLst/>
            </a:prstGeom>
          </p:spPr>
        </p:pic>
      </p:grpSp>
      <p:grpSp>
        <p:nvGrpSpPr>
          <p:cNvPr id="11" name="Group 10">
            <a:extLst>
              <a:ext uri="{FF2B5EF4-FFF2-40B4-BE49-F238E27FC236}">
                <a16:creationId xmlns:a16="http://schemas.microsoft.com/office/drawing/2014/main" id="{2E38E0E0-1CD1-4E83-8052-076A80BB56EF}"/>
              </a:ext>
            </a:extLst>
          </p:cNvPr>
          <p:cNvGrpSpPr/>
          <p:nvPr/>
        </p:nvGrpSpPr>
        <p:grpSpPr>
          <a:xfrm>
            <a:off x="6240839" y="2481391"/>
            <a:ext cx="1861408" cy="2526713"/>
            <a:chOff x="6240839" y="2481391"/>
            <a:chExt cx="1861408" cy="2526713"/>
          </a:xfrm>
        </p:grpSpPr>
        <p:sp>
          <p:nvSpPr>
            <p:cNvPr id="34" name="TextBox 33">
              <a:hlinkClick r:id="" action="ppaction://noaction">
                <a:snd r:embed="rId5" name="faim or fin.wav"/>
              </a:hlinkClick>
              <a:extLst>
                <a:ext uri="{FF2B5EF4-FFF2-40B4-BE49-F238E27FC236}">
                  <a16:creationId xmlns:a16="http://schemas.microsoft.com/office/drawing/2014/main" id="{065AB104-5EB5-4916-951A-ADBD973C4353}"/>
                </a:ext>
              </a:extLst>
            </p:cNvPr>
            <p:cNvSpPr txBox="1"/>
            <p:nvPr/>
          </p:nvSpPr>
          <p:spPr>
            <a:xfrm>
              <a:off x="6240839" y="4115552"/>
              <a:ext cx="1861408"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5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5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endParaRPr kumimoji="0" lang="en-GB" sz="5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Clothing Pair Of Haning Socks Clip Art">
              <a:hlinkClick r:id="" action="ppaction://noaction">
                <a:snd r:embed="rId3" name="pere_paire.wav"/>
              </a:hlinkClick>
              <a:extLst>
                <a:ext uri="{FF2B5EF4-FFF2-40B4-BE49-F238E27FC236}">
                  <a16:creationId xmlns:a16="http://schemas.microsoft.com/office/drawing/2014/main" id="{A1CB60A6-E823-4039-9FB9-F7B0C1C3C9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7612" y="2481391"/>
              <a:ext cx="1707861" cy="15370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629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ere_pair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pere_pair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4" name="Picture 3" descr="the head of a bo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9630" y="1118496"/>
            <a:ext cx="2971800" cy="3274484"/>
          </a:xfrm>
          <a:prstGeom prst="rect">
            <a:avLst/>
          </a:prstGeom>
        </p:spPr>
      </p:pic>
      <p:sp>
        <p:nvSpPr>
          <p:cNvPr id="3" name="TextBox 2"/>
          <p:cNvSpPr txBox="1"/>
          <p:nvPr/>
        </p:nvSpPr>
        <p:spPr>
          <a:xfrm>
            <a:off x="4489630" y="4348231"/>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256110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_fla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e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e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00471"/>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descr="man's hea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
        <p:nvSpPr>
          <p:cNvPr id="3" name="TextBox 2"/>
          <p:cNvSpPr txBox="1"/>
          <p:nvPr/>
        </p:nvSpPr>
        <p:spPr>
          <a:xfrm>
            <a:off x="5242239" y="3397640"/>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pic>
        <p:nvPicPr>
          <p:cNvPr id="19" name="Picture 18" descr="dancing party against a night sky"/>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3156" y="1525528"/>
            <a:ext cx="2082312" cy="1860199"/>
          </a:xfrm>
          <a:prstGeom prst="rect">
            <a:avLst/>
          </a:prstGeom>
        </p:spPr>
      </p:pic>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8" descr="school buildi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1724" y="4625552"/>
            <a:ext cx="2254096" cy="1153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grpSp>
        <p:nvGrpSpPr>
          <p:cNvPr id="16" name="Group 15" descr="a little boy holding the hand of a smaller girl "/>
          <p:cNvGrpSpPr/>
          <p:nvPr/>
        </p:nvGrpSpPr>
        <p:grpSpPr>
          <a:xfrm>
            <a:off x="9257975" y="1747632"/>
            <a:ext cx="1465110" cy="1378307"/>
            <a:chOff x="8994668" y="1759672"/>
            <a:chExt cx="1465110" cy="1378307"/>
          </a:xfrm>
        </p:grpSpPr>
        <p:pic>
          <p:nvPicPr>
            <p:cNvPr id="11" name="Picture 4" descr="a little boy holding the hand of a smaller girl "/>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8994668" y="1933659"/>
              <a:ext cx="1465110" cy="1204320"/>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p:cNvSpPr/>
            <p:nvPr/>
          </p:nvSpPr>
          <p:spPr>
            <a:xfrm rot="4202952">
              <a:off x="9871894" y="1644415"/>
              <a:ext cx="258397" cy="488912"/>
            </a:xfrm>
            <a:prstGeom prst="downArrow">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208467" y="4399332"/>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49834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_fla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tet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fet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subTnLst>
                                    <p:audio>
                                      <p:cMediaNode>
                                        <p:cTn display="0" masterRel="sameClick">
                                          <p:stCondLst>
                                            <p:cond evt="begin" delay="0">
                                              <p:tn val="26"/>
                                            </p:cond>
                                          </p:stCondLst>
                                          <p:endCondLst>
                                            <p:cond evt="onStopAudio" delay="0">
                                              <p:tgtEl>
                                                <p:sldTgt/>
                                              </p:tgtEl>
                                            </p:cond>
                                          </p:endCondLst>
                                        </p:cTn>
                                        <p:tgtEl>
                                          <p:sndTgt r:embed="rId5" name="fet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6" name="frer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6" name="fre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7" name="colleg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7" name="colleg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8" name="problem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9" name="et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9" name="e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3" grpId="0"/>
      <p:bldP spid="7" grpId="0"/>
      <p:bldP spid="9" grpId="0"/>
      <p:bldP spid="14" grpId="0"/>
      <p:bldP spid="6" grpId="0"/>
      <p:bldP spid="8"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EF7C-D0AE-49DC-AB9E-A7C177F42E06}"/>
              </a:ext>
            </a:extLst>
          </p:cNvPr>
          <p:cNvSpPr>
            <a:spLocks noGrp="1"/>
          </p:cNvSpPr>
          <p:nvPr>
            <p:ph type="title"/>
          </p:nvPr>
        </p:nvSpPr>
        <p:spPr>
          <a:xfrm>
            <a:off x="838200" y="443074"/>
            <a:ext cx="4427184" cy="561640"/>
          </a:xfrm>
        </p:spPr>
        <p:txBody>
          <a:bodyPr>
            <a:normAutofit fontScale="90000"/>
          </a:bodyPr>
          <a:lstStyle/>
          <a:p>
            <a:r>
              <a:rPr lang="fr-FR" dirty="0"/>
              <a:t>Phonétique</a:t>
            </a:r>
          </a:p>
        </p:txBody>
      </p:sp>
      <p:pic>
        <p:nvPicPr>
          <p:cNvPr id="9" name="Picture 8" descr="background rectangle">
            <a:extLst>
              <a:ext uri="{FF2B5EF4-FFF2-40B4-BE49-F238E27FC236}">
                <a16:creationId xmlns:a16="http://schemas.microsoft.com/office/drawing/2014/main" id="{E74B343E-8466-4E46-8243-0336B101523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7E19C0E7-7D66-4DB2-A760-698EE0193A1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1" name="Rounded Rectangle 46">
            <a:extLst>
              <a:ext uri="{FF2B5EF4-FFF2-40B4-BE49-F238E27FC236}">
                <a16:creationId xmlns:a16="http://schemas.microsoft.com/office/drawing/2014/main" id="{71E5E853-349D-4365-944A-0C986325CA1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12">
            <a:extLst>
              <a:ext uri="{FF2B5EF4-FFF2-40B4-BE49-F238E27FC236}">
                <a16:creationId xmlns:a16="http://schemas.microsoft.com/office/drawing/2014/main" id="{75A5470E-082E-47B1-AB83-B9021E70537C}"/>
              </a:ext>
            </a:extLst>
          </p:cNvPr>
          <p:cNvGraphicFramePr>
            <a:graphicFrameLocks noGrp="1"/>
          </p:cNvGraphicFramePr>
          <p:nvPr/>
        </p:nvGraphicFramePr>
        <p:xfrm>
          <a:off x="232884" y="1938852"/>
          <a:ext cx="11677036" cy="4141854"/>
        </p:xfrm>
        <a:graphic>
          <a:graphicData uri="http://schemas.openxmlformats.org/drawingml/2006/table">
            <a:tbl>
              <a:tblPr firstRow="1" bandRow="1">
                <a:tableStyleId>{5C22544A-7EE6-4342-B048-85BDC9FD1C3A}</a:tableStyleId>
              </a:tblPr>
              <a:tblGrid>
                <a:gridCol w="629618">
                  <a:extLst>
                    <a:ext uri="{9D8B030D-6E8A-4147-A177-3AD203B41FA5}">
                      <a16:colId xmlns:a16="http://schemas.microsoft.com/office/drawing/2014/main" val="3958364067"/>
                    </a:ext>
                  </a:extLst>
                </a:gridCol>
                <a:gridCol w="2371725">
                  <a:extLst>
                    <a:ext uri="{9D8B030D-6E8A-4147-A177-3AD203B41FA5}">
                      <a16:colId xmlns:a16="http://schemas.microsoft.com/office/drawing/2014/main" val="4129120699"/>
                    </a:ext>
                  </a:extLst>
                </a:gridCol>
                <a:gridCol w="1800225">
                  <a:extLst>
                    <a:ext uri="{9D8B030D-6E8A-4147-A177-3AD203B41FA5}">
                      <a16:colId xmlns:a16="http://schemas.microsoft.com/office/drawing/2014/main" val="1627519550"/>
                    </a:ext>
                  </a:extLst>
                </a:gridCol>
                <a:gridCol w="1914525">
                  <a:extLst>
                    <a:ext uri="{9D8B030D-6E8A-4147-A177-3AD203B41FA5}">
                      <a16:colId xmlns:a16="http://schemas.microsoft.com/office/drawing/2014/main" val="1725869596"/>
                    </a:ext>
                  </a:extLst>
                </a:gridCol>
                <a:gridCol w="2413318">
                  <a:extLst>
                    <a:ext uri="{9D8B030D-6E8A-4147-A177-3AD203B41FA5}">
                      <a16:colId xmlns:a16="http://schemas.microsoft.com/office/drawing/2014/main" val="2638422259"/>
                    </a:ext>
                  </a:extLst>
                </a:gridCol>
                <a:gridCol w="2547625">
                  <a:extLst>
                    <a:ext uri="{9D8B030D-6E8A-4147-A177-3AD203B41FA5}">
                      <a16:colId xmlns:a16="http://schemas.microsoft.com/office/drawing/2014/main" val="619953617"/>
                    </a:ext>
                  </a:extLst>
                </a:gridCol>
              </a:tblGrid>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clair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honnête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pétition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collègue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a:solidFill>
                            <a:srgbClr val="115076"/>
                          </a:solidFill>
                          <a:latin typeface="Century Gothic" panose="020B0502020202020204" pitchFamily="34" charset="0"/>
                        </a:rPr>
                        <a:t>plastique</a:t>
                      </a: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0333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défense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ancêtre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signature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raisonnable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légal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9548240"/>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secondaire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sincère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économiste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sphère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9900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armée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portrait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barrière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forêt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péril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2167104"/>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kilomètre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sincère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japonais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000" b="0" dirty="0">
                          <a:solidFill>
                            <a:srgbClr val="115076"/>
                          </a:solidFill>
                          <a:latin typeface="Century Gothic" panose="020B0502020202020204" pitchFamily="34" charset="0"/>
                        </a:rPr>
                        <a:t>réunion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000" b="0" dirty="0">
                          <a:solidFill>
                            <a:srgbClr val="115076"/>
                          </a:solidFill>
                          <a:latin typeface="Century Gothic" panose="020B0502020202020204" pitchFamily="34" charset="0"/>
                        </a:rPr>
                        <a:t>parallèle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8973553"/>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secrétaire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satellite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000" b="0" dirty="0">
                          <a:solidFill>
                            <a:srgbClr val="115076"/>
                          </a:solidFill>
                          <a:latin typeface="Century Gothic" panose="020B0502020202020204" pitchFamily="34" charset="0"/>
                        </a:rPr>
                        <a:t>suprême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capitaine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000" b="0">
                          <a:solidFill>
                            <a:srgbClr val="115076"/>
                          </a:solidFill>
                          <a:latin typeface="Century Gothic" panose="020B0502020202020204" pitchFamily="34" charset="0"/>
                        </a:rPr>
                        <a:t>courageux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4332025"/>
                  </a:ext>
                </a:extLst>
              </a:tr>
            </a:tbl>
          </a:graphicData>
        </a:graphic>
      </p:graphicFrame>
      <p:sp>
        <p:nvSpPr>
          <p:cNvPr id="14" name="TextBox 13">
            <a:extLst>
              <a:ext uri="{FF2B5EF4-FFF2-40B4-BE49-F238E27FC236}">
                <a16:creationId xmlns:a16="http://schemas.microsoft.com/office/drawing/2014/main" id="{42F9258E-7874-4904-9D71-478C7919E8BC}"/>
              </a:ext>
            </a:extLst>
          </p:cNvPr>
          <p:cNvSpPr txBox="1"/>
          <p:nvPr/>
        </p:nvSpPr>
        <p:spPr>
          <a:xfrm>
            <a:off x="0" y="1172660"/>
            <a:ext cx="1219200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Say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only</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the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words</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containing</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this</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week</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target</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sound</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cxnSp>
        <p:nvCxnSpPr>
          <p:cNvPr id="4" name="Straight Connector 3">
            <a:extLst>
              <a:ext uri="{FF2B5EF4-FFF2-40B4-BE49-F238E27FC236}">
                <a16:creationId xmlns:a16="http://schemas.microsoft.com/office/drawing/2014/main" id="{059724BB-505D-4ACD-AC58-C0915C63F5D7}"/>
              </a:ext>
            </a:extLst>
          </p:cNvPr>
          <p:cNvCxnSpPr>
            <a:cxnSpLocks/>
          </p:cNvCxnSpPr>
          <p:nvPr/>
        </p:nvCxnSpPr>
        <p:spPr>
          <a:xfrm>
            <a:off x="2012950" y="255905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2C97194-5AFB-4DC1-A21A-0CF260D15775}"/>
              </a:ext>
            </a:extLst>
          </p:cNvPr>
          <p:cNvCxnSpPr>
            <a:cxnSpLocks/>
          </p:cNvCxnSpPr>
          <p:nvPr/>
        </p:nvCxnSpPr>
        <p:spPr>
          <a:xfrm>
            <a:off x="4311650" y="25590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1912AF9-D50E-4CF0-846B-6E3878DED702}"/>
              </a:ext>
            </a:extLst>
          </p:cNvPr>
          <p:cNvCxnSpPr>
            <a:cxnSpLocks/>
          </p:cNvCxnSpPr>
          <p:nvPr/>
        </p:nvCxnSpPr>
        <p:spPr>
          <a:xfrm>
            <a:off x="8001000" y="25590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FF710CD-21CF-4FD4-8C94-8ABC3EDE0384}"/>
              </a:ext>
            </a:extLst>
          </p:cNvPr>
          <p:cNvCxnSpPr>
            <a:cxnSpLocks/>
          </p:cNvCxnSpPr>
          <p:nvPr/>
        </p:nvCxnSpPr>
        <p:spPr>
          <a:xfrm>
            <a:off x="4146550" y="32385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F90D0F2-B98B-4E16-A437-21883D284A73}"/>
              </a:ext>
            </a:extLst>
          </p:cNvPr>
          <p:cNvCxnSpPr>
            <a:cxnSpLocks/>
          </p:cNvCxnSpPr>
          <p:nvPr/>
        </p:nvCxnSpPr>
        <p:spPr>
          <a:xfrm>
            <a:off x="7232650" y="323850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BABD98-28F0-49BC-A75D-D40C2BCBFADE}"/>
              </a:ext>
            </a:extLst>
          </p:cNvPr>
          <p:cNvCxnSpPr>
            <a:cxnSpLocks/>
          </p:cNvCxnSpPr>
          <p:nvPr/>
        </p:nvCxnSpPr>
        <p:spPr>
          <a:xfrm>
            <a:off x="6051550" y="39433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68143-1CE1-454D-B813-FE8DF28BC488}"/>
              </a:ext>
            </a:extLst>
          </p:cNvPr>
          <p:cNvCxnSpPr>
            <a:cxnSpLocks/>
          </p:cNvCxnSpPr>
          <p:nvPr/>
        </p:nvCxnSpPr>
        <p:spPr>
          <a:xfrm>
            <a:off x="2419350" y="394335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2AEEB3-C5E5-4324-AEBB-29CC319B3937}"/>
              </a:ext>
            </a:extLst>
          </p:cNvPr>
          <p:cNvCxnSpPr>
            <a:cxnSpLocks/>
          </p:cNvCxnSpPr>
          <p:nvPr/>
        </p:nvCxnSpPr>
        <p:spPr>
          <a:xfrm>
            <a:off x="3981450" y="394335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223A08-94FF-43DE-AEAA-435522F2827B}"/>
              </a:ext>
            </a:extLst>
          </p:cNvPr>
          <p:cNvCxnSpPr>
            <a:cxnSpLocks/>
          </p:cNvCxnSpPr>
          <p:nvPr/>
        </p:nvCxnSpPr>
        <p:spPr>
          <a:xfrm>
            <a:off x="10687050" y="39433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FDDF02-7145-4F04-97D9-AE5582ECD589}"/>
              </a:ext>
            </a:extLst>
          </p:cNvPr>
          <p:cNvCxnSpPr>
            <a:cxnSpLocks/>
          </p:cNvCxnSpPr>
          <p:nvPr/>
        </p:nvCxnSpPr>
        <p:spPr>
          <a:xfrm>
            <a:off x="4368800" y="462915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BD85A9E-1A38-4B4C-A165-023AF5E7F0D7}"/>
              </a:ext>
            </a:extLst>
          </p:cNvPr>
          <p:cNvCxnSpPr>
            <a:cxnSpLocks/>
          </p:cNvCxnSpPr>
          <p:nvPr/>
        </p:nvCxnSpPr>
        <p:spPr>
          <a:xfrm>
            <a:off x="6134100" y="46291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7BA9-9B49-4444-BD8E-50D5F6C51F66}"/>
              </a:ext>
            </a:extLst>
          </p:cNvPr>
          <p:cNvCxnSpPr>
            <a:cxnSpLocks/>
          </p:cNvCxnSpPr>
          <p:nvPr/>
        </p:nvCxnSpPr>
        <p:spPr>
          <a:xfrm>
            <a:off x="8223250" y="46291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B6D2D18-E832-4BB3-8872-7B289BED4868}"/>
              </a:ext>
            </a:extLst>
          </p:cNvPr>
          <p:cNvCxnSpPr>
            <a:cxnSpLocks/>
          </p:cNvCxnSpPr>
          <p:nvPr/>
        </p:nvCxnSpPr>
        <p:spPr>
          <a:xfrm>
            <a:off x="2168525" y="53340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044E0A-C163-46A7-974D-9A213246A11E}"/>
              </a:ext>
            </a:extLst>
          </p:cNvPr>
          <p:cNvCxnSpPr>
            <a:cxnSpLocks/>
          </p:cNvCxnSpPr>
          <p:nvPr/>
        </p:nvCxnSpPr>
        <p:spPr>
          <a:xfrm>
            <a:off x="4200525" y="53340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776D6B5-7CB7-4ABC-BC12-7E7ED435FC69}"/>
              </a:ext>
            </a:extLst>
          </p:cNvPr>
          <p:cNvCxnSpPr>
            <a:cxnSpLocks/>
          </p:cNvCxnSpPr>
          <p:nvPr/>
        </p:nvCxnSpPr>
        <p:spPr>
          <a:xfrm>
            <a:off x="6356350" y="533400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6DAB08E-80C8-46CB-BC59-9F58B46F3670}"/>
              </a:ext>
            </a:extLst>
          </p:cNvPr>
          <p:cNvCxnSpPr>
            <a:cxnSpLocks/>
          </p:cNvCxnSpPr>
          <p:nvPr/>
        </p:nvCxnSpPr>
        <p:spPr>
          <a:xfrm>
            <a:off x="10909300" y="53340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397BBA7-8485-493E-B6BD-6E06E7671D82}"/>
              </a:ext>
            </a:extLst>
          </p:cNvPr>
          <p:cNvCxnSpPr>
            <a:cxnSpLocks/>
          </p:cNvCxnSpPr>
          <p:nvPr/>
        </p:nvCxnSpPr>
        <p:spPr>
          <a:xfrm>
            <a:off x="1901825" y="60071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0168EC6-CD72-419F-82F8-43E9A8AB2D98}"/>
              </a:ext>
            </a:extLst>
          </p:cNvPr>
          <p:cNvCxnSpPr>
            <a:cxnSpLocks/>
          </p:cNvCxnSpPr>
          <p:nvPr/>
        </p:nvCxnSpPr>
        <p:spPr>
          <a:xfrm>
            <a:off x="2305050" y="600710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FEA7CD-67D8-48F6-87A9-4AA68D128BD3}"/>
              </a:ext>
            </a:extLst>
          </p:cNvPr>
          <p:cNvCxnSpPr>
            <a:cxnSpLocks/>
          </p:cNvCxnSpPr>
          <p:nvPr/>
        </p:nvCxnSpPr>
        <p:spPr>
          <a:xfrm>
            <a:off x="8299450" y="600710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EA02A2B-0996-42AD-B021-F7FA285E163F}"/>
              </a:ext>
            </a:extLst>
          </p:cNvPr>
          <p:cNvCxnSpPr>
            <a:cxnSpLocks/>
          </p:cNvCxnSpPr>
          <p:nvPr/>
        </p:nvCxnSpPr>
        <p:spPr>
          <a:xfrm>
            <a:off x="5981700" y="60071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083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4" name="Picture 3" descr="the head of a bo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9630" y="1118496"/>
            <a:ext cx="2971800" cy="3274484"/>
          </a:xfrm>
          <a:prstGeom prst="rect">
            <a:avLst/>
          </a:prstGeom>
        </p:spPr>
      </p:pic>
      <p:sp>
        <p:nvSpPr>
          <p:cNvPr id="3" name="TextBox 2"/>
          <p:cNvSpPr txBox="1"/>
          <p:nvPr/>
        </p:nvSpPr>
        <p:spPr>
          <a:xfrm>
            <a:off x="4489630" y="4348231"/>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378723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_fla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e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e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852DC-F560-4344-BD72-32C1A9126019}"/>
              </a:ext>
            </a:extLst>
          </p:cNvPr>
          <p:cNvSpPr>
            <a:spLocks noGrp="1"/>
          </p:cNvSpPr>
          <p:nvPr>
            <p:ph type="title"/>
          </p:nvPr>
        </p:nvSpPr>
        <p:spPr>
          <a:xfrm>
            <a:off x="116022" y="-241225"/>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sp>
        <p:nvSpPr>
          <p:cNvPr id="3" name="TextBox 2"/>
          <p:cNvSpPr txBox="1"/>
          <p:nvPr/>
        </p:nvSpPr>
        <p:spPr>
          <a:xfrm>
            <a:off x="4482417" y="193070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142106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_fla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e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4" name="Picture 3" descr="the head of a bo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9630" y="1118496"/>
            <a:ext cx="2971800" cy="3274484"/>
          </a:xfrm>
          <a:prstGeom prst="rect">
            <a:avLst/>
          </a:prstGeom>
        </p:spPr>
      </p:pic>
      <p:sp>
        <p:nvSpPr>
          <p:cNvPr id="3" name="TextBox 2"/>
          <p:cNvSpPr txBox="1"/>
          <p:nvPr/>
        </p:nvSpPr>
        <p:spPr>
          <a:xfrm>
            <a:off x="4489630" y="4348231"/>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13643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00471"/>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descr="man's hea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
        <p:nvSpPr>
          <p:cNvPr id="3" name="TextBox 2"/>
          <p:cNvSpPr txBox="1"/>
          <p:nvPr/>
        </p:nvSpPr>
        <p:spPr>
          <a:xfrm>
            <a:off x="5242239" y="3397640"/>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pic>
        <p:nvPicPr>
          <p:cNvPr id="19" name="Picture 18" descr="dancing party against a night sky"/>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3156" y="1525528"/>
            <a:ext cx="2082312" cy="1860199"/>
          </a:xfrm>
          <a:prstGeom prst="rect">
            <a:avLst/>
          </a:prstGeom>
        </p:spPr>
      </p:pic>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8" descr="school buildi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1724" y="4625552"/>
            <a:ext cx="2254096" cy="1153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grpSp>
        <p:nvGrpSpPr>
          <p:cNvPr id="16" name="Group 15" descr="a little boy holding the hand of a smaller girl "/>
          <p:cNvGrpSpPr/>
          <p:nvPr/>
        </p:nvGrpSpPr>
        <p:grpSpPr>
          <a:xfrm>
            <a:off x="9257975" y="1747632"/>
            <a:ext cx="1465110" cy="1378307"/>
            <a:chOff x="8994668" y="1759672"/>
            <a:chExt cx="1465110" cy="1378307"/>
          </a:xfrm>
        </p:grpSpPr>
        <p:pic>
          <p:nvPicPr>
            <p:cNvPr id="11" name="Picture 4" descr="a little boy holding the hand of a smaller girl "/>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8994668" y="1933659"/>
              <a:ext cx="1465110" cy="1204320"/>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p:cNvSpPr/>
            <p:nvPr/>
          </p:nvSpPr>
          <p:spPr>
            <a:xfrm rot="4202952">
              <a:off x="9871894" y="1644415"/>
              <a:ext cx="258397" cy="488912"/>
            </a:xfrm>
            <a:prstGeom prst="downArrow">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208467" y="4399332"/>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25303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_fla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tet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fet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subTnLst>
                                    <p:audio>
                                      <p:cMediaNode>
                                        <p:cTn display="0" masterRel="sameClick">
                                          <p:stCondLst>
                                            <p:cond evt="begin" delay="0">
                                              <p:tn val="26"/>
                                            </p:cond>
                                          </p:stCondLst>
                                          <p:endCondLst>
                                            <p:cond evt="onStopAudio" delay="0">
                                              <p:tgtEl>
                                                <p:sldTgt/>
                                              </p:tgtEl>
                                            </p:cond>
                                          </p:endCondLst>
                                        </p:cTn>
                                        <p:tgtEl>
                                          <p:sndTgt r:embed="rId5" name="fet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6" name="frer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6" name="fre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7" name="colleg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7" name="colleg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8" name="problem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9" name="et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9" name="e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3" grpId="0"/>
      <p:bldP spid="7" grpId="0"/>
      <p:bldP spid="9" grpId="0"/>
      <p:bldP spid="14" grpId="0"/>
      <p:bldP spid="6" grpId="0"/>
      <p:bldP spid="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11269"/>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42239" y="3402179"/>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man's head">
            <a:extLst>
              <a:ext uri="{FF2B5EF4-FFF2-40B4-BE49-F238E27FC236}">
                <a16:creationId xmlns:a16="http://schemas.microsoft.com/office/drawing/2014/main" id="{CDED9505-5D50-F84B-9BC0-26E3609F43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Tree>
    <p:extLst>
      <p:ext uri="{BB962C8B-B14F-4D97-AF65-F5344CB8AC3E}">
        <p14:creationId xmlns:p14="http://schemas.microsoft.com/office/powerpoint/2010/main" val="35604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_fla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tet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fet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fre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7" name="colleg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8" name="problem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9" name="e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p:bldP spid="7" grpId="0"/>
      <p:bldP spid="9" grpId="0"/>
      <p:bldP spid="14"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11269"/>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42239" y="3402178"/>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man's head">
            <a:extLst>
              <a:ext uri="{FF2B5EF4-FFF2-40B4-BE49-F238E27FC236}">
                <a16:creationId xmlns:a16="http://schemas.microsoft.com/office/drawing/2014/main" id="{CDED9505-5D50-F84B-9BC0-26E3609F43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Tree>
    <p:extLst>
      <p:ext uri="{BB962C8B-B14F-4D97-AF65-F5344CB8AC3E}">
        <p14:creationId xmlns:p14="http://schemas.microsoft.com/office/powerpoint/2010/main" val="211133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p:bldP spid="7" grpId="0"/>
      <p:bldP spid="9" grpId="0"/>
      <p:bldP spid="14"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18B0-6ADC-4CA5-B6B5-12500169CCFE}"/>
              </a:ext>
            </a:extLst>
          </p:cNvPr>
          <p:cNvSpPr>
            <a:spLocks noGrp="1"/>
          </p:cNvSpPr>
          <p:nvPr>
            <p:ph type="title"/>
          </p:nvPr>
        </p:nvSpPr>
        <p:spPr>
          <a:xfrm>
            <a:off x="838200" y="443074"/>
            <a:ext cx="4895335" cy="561640"/>
          </a:xfrm>
        </p:spPr>
        <p:txBody>
          <a:bodyPr>
            <a:normAutofit fontScale="90000"/>
          </a:bodyPr>
          <a:lstStyle/>
          <a:p>
            <a:r>
              <a:rPr lang="fr-FR" dirty="0"/>
              <a:t>Phonétique </a:t>
            </a:r>
          </a:p>
        </p:txBody>
      </p:sp>
      <p:pic>
        <p:nvPicPr>
          <p:cNvPr id="3" name="Picture 2" descr="background rectangle">
            <a:extLst>
              <a:ext uri="{FF2B5EF4-FFF2-40B4-BE49-F238E27FC236}">
                <a16:creationId xmlns:a16="http://schemas.microsoft.com/office/drawing/2014/main" id="{34CCB3D4-435F-442C-ACE4-1BE12491D6F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a:extLst>
              <a:ext uri="{FF2B5EF4-FFF2-40B4-BE49-F238E27FC236}">
                <a16:creationId xmlns:a16="http://schemas.microsoft.com/office/drawing/2014/main" id="{195686D2-E898-4049-9D21-F9ECE8C95365}"/>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 name="Rounded Rectangle 46">
            <a:extLst>
              <a:ext uri="{FF2B5EF4-FFF2-40B4-BE49-F238E27FC236}">
                <a16:creationId xmlns:a16="http://schemas.microsoft.com/office/drawing/2014/main" id="{7E6083A2-71C4-447B-B720-928116352E6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4C74945-69F7-4817-8CE6-B5984E723FC0}"/>
              </a:ext>
            </a:extLst>
          </p:cNvPr>
          <p:cNvSpPr txBox="1"/>
          <p:nvPr/>
        </p:nvSpPr>
        <p:spPr>
          <a:xfrm>
            <a:off x="125405" y="1378661"/>
            <a:ext cx="1178451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These</a:t>
            </a:r>
            <a:r>
              <a:rPr kumimoji="0" lang="fr-FR"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words</a:t>
            </a:r>
            <a:r>
              <a:rPr kumimoji="0" lang="fr-FR"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look like English but are </a:t>
            </a:r>
            <a:r>
              <a:rPr kumimoji="0" lang="fr-FR"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pronounced</a:t>
            </a:r>
            <a:r>
              <a:rPr kumimoji="0" lang="fr-FR"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differently</a:t>
            </a:r>
            <a:r>
              <a:rPr kumimoji="0" lang="fr-FR"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Écoute. C’est [è/ê] ou [é] ?</a:t>
            </a:r>
          </a:p>
        </p:txBody>
      </p:sp>
      <p:graphicFrame>
        <p:nvGraphicFramePr>
          <p:cNvPr id="10" name="Table 8">
            <a:extLst>
              <a:ext uri="{FF2B5EF4-FFF2-40B4-BE49-F238E27FC236}">
                <a16:creationId xmlns:a16="http://schemas.microsoft.com/office/drawing/2014/main" id="{AA8D1EA9-C2A1-4F1B-B0F3-1A58401A0C87}"/>
              </a:ext>
            </a:extLst>
          </p:cNvPr>
          <p:cNvGraphicFramePr>
            <a:graphicFrameLocks noGrp="1"/>
          </p:cNvGraphicFramePr>
          <p:nvPr/>
        </p:nvGraphicFramePr>
        <p:xfrm>
          <a:off x="6780373" y="2449335"/>
          <a:ext cx="4298156" cy="3540948"/>
        </p:xfrm>
        <a:graphic>
          <a:graphicData uri="http://schemas.openxmlformats.org/drawingml/2006/table">
            <a:tbl>
              <a:tblPr firstRow="1" bandRow="1">
                <a:tableStyleId>{5C22544A-7EE6-4342-B048-85BDC9FD1C3A}</a:tableStyleId>
              </a:tblPr>
              <a:tblGrid>
                <a:gridCol w="2506010">
                  <a:extLst>
                    <a:ext uri="{9D8B030D-6E8A-4147-A177-3AD203B41FA5}">
                      <a16:colId xmlns:a16="http://schemas.microsoft.com/office/drawing/2014/main" val="649890050"/>
                    </a:ext>
                  </a:extLst>
                </a:gridCol>
                <a:gridCol w="906065">
                  <a:extLst>
                    <a:ext uri="{9D8B030D-6E8A-4147-A177-3AD203B41FA5}">
                      <a16:colId xmlns:a16="http://schemas.microsoft.com/office/drawing/2014/main" val="2094071374"/>
                    </a:ext>
                  </a:extLst>
                </a:gridCol>
                <a:gridCol w="886081">
                  <a:extLst>
                    <a:ext uri="{9D8B030D-6E8A-4147-A177-3AD203B41FA5}">
                      <a16:colId xmlns:a16="http://schemas.microsoft.com/office/drawing/2014/main" val="650924805"/>
                    </a:ext>
                  </a:extLst>
                </a:gridCol>
              </a:tblGrid>
              <a:tr h="590158">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1" dirty="0">
                          <a:solidFill>
                            <a:srgbClr val="115076"/>
                          </a:solidFill>
                          <a:latin typeface="Century Gothic" panose="020B0502020202020204" pitchFamily="34" charset="0"/>
                        </a:rPr>
                        <a:t>è/ê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1" dirty="0">
                          <a:solidFill>
                            <a:srgbClr val="115076"/>
                          </a:solidFill>
                          <a:latin typeface="Century Gothic" panose="020B0502020202020204" pitchFamily="34" charset="0"/>
                        </a:rPr>
                        <a: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91300"/>
                  </a:ext>
                </a:extLst>
              </a:tr>
              <a:tr h="590158">
                <a:tc>
                  <a:txBody>
                    <a:bodyPr/>
                    <a:lstStyle/>
                    <a:p>
                      <a:pPr algn="ctr"/>
                      <a:r>
                        <a:rPr lang="fr-FR" sz="3000" b="0" dirty="0">
                          <a:solidFill>
                            <a:srgbClr val="115076"/>
                          </a:solidFill>
                          <a:latin typeface="Century Gothic" panose="020B0502020202020204" pitchFamily="34" charset="0"/>
                        </a:rPr>
                        <a:t>conqu</a:t>
                      </a:r>
                      <a:r>
                        <a:rPr lang="fr-FR" sz="3000" b="1" dirty="0">
                          <a:solidFill>
                            <a:srgbClr val="E65D00"/>
                          </a:solidFill>
                          <a:latin typeface="Century Gothic" panose="020B0502020202020204" pitchFamily="34" charset="0"/>
                        </a:rPr>
                        <a:t>ê</a:t>
                      </a:r>
                      <a:r>
                        <a:rPr lang="fr-FR" sz="3000" b="0" dirty="0">
                          <a:solidFill>
                            <a:srgbClr val="115076"/>
                          </a:solidFill>
                          <a:latin typeface="Century Gothic" panose="020B0502020202020204" pitchFamily="34" charset="0"/>
                        </a:rPr>
                        <a:t>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4632234"/>
                  </a:ext>
                </a:extLst>
              </a:tr>
              <a:tr h="5901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000" b="1" dirty="0">
                          <a:solidFill>
                            <a:srgbClr val="E65D00"/>
                          </a:solidFill>
                          <a:latin typeface="Century Gothic" panose="020B0502020202020204" pitchFamily="34" charset="0"/>
                        </a:rPr>
                        <a:t>é</a:t>
                      </a:r>
                      <a:r>
                        <a:rPr lang="fr-FR" sz="3000" b="0" dirty="0">
                          <a:solidFill>
                            <a:srgbClr val="115076"/>
                          </a:solidFill>
                          <a:latin typeface="Century Gothic" panose="020B0502020202020204" pitchFamily="34" charset="0"/>
                        </a:rPr>
                        <a:t>gyptien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8109220"/>
                  </a:ext>
                </a:extLst>
              </a:tr>
              <a:tr h="590158">
                <a:tc>
                  <a:txBody>
                    <a:bodyPr/>
                    <a:lstStyle/>
                    <a:p>
                      <a:pPr algn="ctr"/>
                      <a:r>
                        <a:rPr lang="fr-FR" sz="3000" b="0" dirty="0">
                          <a:solidFill>
                            <a:srgbClr val="115076"/>
                          </a:solidFill>
                          <a:latin typeface="Century Gothic" panose="020B0502020202020204" pitchFamily="34" charset="0"/>
                        </a:rPr>
                        <a:t>minist</a:t>
                      </a:r>
                      <a:r>
                        <a:rPr lang="fr-FR" sz="3000" b="1" dirty="0">
                          <a:solidFill>
                            <a:srgbClr val="E65D00"/>
                          </a:solidFill>
                          <a:latin typeface="Century Gothic" panose="020B0502020202020204" pitchFamily="34" charset="0"/>
                        </a:rPr>
                        <a:t>è</a:t>
                      </a:r>
                      <a:r>
                        <a:rPr lang="fr-FR" sz="3000" b="0" dirty="0">
                          <a:solidFill>
                            <a:srgbClr val="115076"/>
                          </a:solidFill>
                          <a:latin typeface="Century Gothic" panose="020B0502020202020204" pitchFamily="34" charset="0"/>
                        </a:rPr>
                        <a: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9610751"/>
                  </a:ext>
                </a:extLst>
              </a:tr>
              <a:tr h="590158">
                <a:tc>
                  <a:txBody>
                    <a:bodyPr/>
                    <a:lstStyle/>
                    <a:p>
                      <a:pPr algn="ctr"/>
                      <a:r>
                        <a:rPr lang="fr-FR" sz="3000" b="0" dirty="0">
                          <a:solidFill>
                            <a:srgbClr val="115076"/>
                          </a:solidFill>
                          <a:latin typeface="Century Gothic" panose="020B0502020202020204" pitchFamily="34" charset="0"/>
                        </a:rPr>
                        <a:t>sc</a:t>
                      </a:r>
                      <a:r>
                        <a:rPr lang="fr-FR" sz="3000" b="1" dirty="0">
                          <a:solidFill>
                            <a:srgbClr val="E65D00"/>
                          </a:solidFill>
                          <a:latin typeface="Century Gothic" panose="020B0502020202020204" pitchFamily="34" charset="0"/>
                        </a:rPr>
                        <a:t>è</a:t>
                      </a:r>
                      <a:r>
                        <a:rPr lang="fr-FR" sz="3000" b="0" dirty="0">
                          <a:solidFill>
                            <a:srgbClr val="115076"/>
                          </a:solidFill>
                          <a:latin typeface="Century Gothic" panose="020B0502020202020204" pitchFamily="34" charset="0"/>
                        </a:rPr>
                        <a:t>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5505299"/>
                  </a:ext>
                </a:extLst>
              </a:tr>
              <a:tr h="590158">
                <a:tc>
                  <a:txBody>
                    <a:bodyPr/>
                    <a:lstStyle/>
                    <a:p>
                      <a:pPr algn="ctr"/>
                      <a:r>
                        <a:rPr lang="fr-FR" sz="3000" b="0" dirty="0">
                          <a:solidFill>
                            <a:srgbClr val="115076"/>
                          </a:solidFill>
                          <a:latin typeface="Century Gothic" panose="020B0502020202020204" pitchFamily="34" charset="0"/>
                        </a:rPr>
                        <a:t>int</a:t>
                      </a:r>
                      <a:r>
                        <a:rPr lang="fr-FR" sz="3000" b="1" dirty="0">
                          <a:solidFill>
                            <a:srgbClr val="E65D00"/>
                          </a:solidFill>
                          <a:latin typeface="Century Gothic" panose="020B0502020202020204" pitchFamily="34" charset="0"/>
                        </a:rPr>
                        <a:t>é</a:t>
                      </a:r>
                      <a:r>
                        <a:rPr lang="fr-FR" sz="3000" b="0" dirty="0">
                          <a:solidFill>
                            <a:srgbClr val="115076"/>
                          </a:solidFill>
                          <a:latin typeface="Century Gothic" panose="020B0502020202020204" pitchFamily="34" charset="0"/>
                        </a:rPr>
                        <a:t>r</a:t>
                      </a:r>
                      <a:r>
                        <a:rPr lang="fr-FR" sz="3000" b="1" dirty="0">
                          <a:solidFill>
                            <a:srgbClr val="E65D00"/>
                          </a:solidFill>
                          <a:latin typeface="Century Gothic" panose="020B0502020202020204" pitchFamily="34" charset="0"/>
                        </a:rPr>
                        <a:t>ê</a:t>
                      </a:r>
                      <a:r>
                        <a:rPr lang="fr-FR" sz="3000" b="0" dirty="0">
                          <a:solidFill>
                            <a:srgbClr val="115076"/>
                          </a:solidFill>
                          <a:latin typeface="Century Gothic" panose="020B0502020202020204" pitchFamily="34"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0378699"/>
                  </a:ext>
                </a:extLst>
              </a:tr>
            </a:tbl>
          </a:graphicData>
        </a:graphic>
      </p:graphicFrame>
      <p:graphicFrame>
        <p:nvGraphicFramePr>
          <p:cNvPr id="11" name="Table 8">
            <a:extLst>
              <a:ext uri="{FF2B5EF4-FFF2-40B4-BE49-F238E27FC236}">
                <a16:creationId xmlns:a16="http://schemas.microsoft.com/office/drawing/2014/main" id="{B098606D-7234-4AFE-985A-B66FD94BC562}"/>
              </a:ext>
            </a:extLst>
          </p:cNvPr>
          <p:cNvGraphicFramePr>
            <a:graphicFrameLocks noGrp="1"/>
          </p:cNvGraphicFramePr>
          <p:nvPr/>
        </p:nvGraphicFramePr>
        <p:xfrm>
          <a:off x="1121621" y="2449335"/>
          <a:ext cx="4298156" cy="3540948"/>
        </p:xfrm>
        <a:graphic>
          <a:graphicData uri="http://schemas.openxmlformats.org/drawingml/2006/table">
            <a:tbl>
              <a:tblPr firstRow="1" bandRow="1">
                <a:tableStyleId>{5C22544A-7EE6-4342-B048-85BDC9FD1C3A}</a:tableStyleId>
              </a:tblPr>
              <a:tblGrid>
                <a:gridCol w="2506010">
                  <a:extLst>
                    <a:ext uri="{9D8B030D-6E8A-4147-A177-3AD203B41FA5}">
                      <a16:colId xmlns:a16="http://schemas.microsoft.com/office/drawing/2014/main" val="649890050"/>
                    </a:ext>
                  </a:extLst>
                </a:gridCol>
                <a:gridCol w="906065">
                  <a:extLst>
                    <a:ext uri="{9D8B030D-6E8A-4147-A177-3AD203B41FA5}">
                      <a16:colId xmlns:a16="http://schemas.microsoft.com/office/drawing/2014/main" val="2094071374"/>
                    </a:ext>
                  </a:extLst>
                </a:gridCol>
                <a:gridCol w="886081">
                  <a:extLst>
                    <a:ext uri="{9D8B030D-6E8A-4147-A177-3AD203B41FA5}">
                      <a16:colId xmlns:a16="http://schemas.microsoft.com/office/drawing/2014/main" val="650924805"/>
                    </a:ext>
                  </a:extLst>
                </a:gridCol>
              </a:tblGrid>
              <a:tr h="590158">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1" dirty="0">
                          <a:solidFill>
                            <a:srgbClr val="115076"/>
                          </a:solidFill>
                          <a:latin typeface="Century Gothic" panose="020B0502020202020204" pitchFamily="34" charset="0"/>
                        </a:rPr>
                        <a:t>è/ê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1" dirty="0">
                          <a:solidFill>
                            <a:srgbClr val="115076"/>
                          </a:solidFill>
                          <a:latin typeface="Century Gothic" panose="020B0502020202020204" pitchFamily="34" charset="0"/>
                        </a:rPr>
                        <a: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91300"/>
                  </a:ext>
                </a:extLst>
              </a:tr>
              <a:tr h="590158">
                <a:tc>
                  <a:txBody>
                    <a:bodyPr/>
                    <a:lstStyle/>
                    <a:p>
                      <a:pPr algn="ctr"/>
                      <a:r>
                        <a:rPr lang="fr-FR" sz="3000" b="0" dirty="0">
                          <a:solidFill>
                            <a:srgbClr val="115076"/>
                          </a:solidFill>
                          <a:latin typeface="Century Gothic" panose="020B0502020202020204" pitchFamily="34" charset="0"/>
                        </a:rPr>
                        <a:t>supr</a:t>
                      </a:r>
                      <a:r>
                        <a:rPr lang="fr-FR" sz="3000" b="1" dirty="0">
                          <a:solidFill>
                            <a:srgbClr val="E65D00"/>
                          </a:solidFill>
                          <a:latin typeface="Century Gothic" panose="020B0502020202020204" pitchFamily="34" charset="0"/>
                        </a:rPr>
                        <a:t>ê</a:t>
                      </a:r>
                      <a:r>
                        <a:rPr lang="fr-FR" sz="3000" b="0" dirty="0">
                          <a:solidFill>
                            <a:srgbClr val="115076"/>
                          </a:solidFill>
                          <a:latin typeface="Century Gothic" panose="020B0502020202020204" pitchFamily="34" charset="0"/>
                        </a:rPr>
                        <a:t>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4632234"/>
                  </a:ext>
                </a:extLst>
              </a:tr>
              <a:tr h="590158">
                <a:tc>
                  <a:txBody>
                    <a:bodyPr/>
                    <a:lstStyle/>
                    <a:p>
                      <a:pPr algn="ctr"/>
                      <a:r>
                        <a:rPr lang="fr-FR" sz="3000" b="0" dirty="0">
                          <a:solidFill>
                            <a:srgbClr val="115076"/>
                          </a:solidFill>
                          <a:latin typeface="Century Gothic" panose="020B0502020202020204" pitchFamily="34" charset="0"/>
                        </a:rPr>
                        <a:t>po</a:t>
                      </a:r>
                      <a:r>
                        <a:rPr lang="fr-FR" sz="3000" b="1" dirty="0">
                          <a:solidFill>
                            <a:srgbClr val="E65D00"/>
                          </a:solidFill>
                          <a:latin typeface="Century Gothic" panose="020B0502020202020204" pitchFamily="34" charset="0"/>
                        </a:rPr>
                        <a:t>è</a:t>
                      </a:r>
                      <a:r>
                        <a:rPr lang="fr-FR" sz="3000" b="0" dirty="0">
                          <a:solidFill>
                            <a:srgbClr val="115076"/>
                          </a:solidFill>
                          <a:latin typeface="Century Gothic" panose="020B0502020202020204" pitchFamily="34" charset="0"/>
                        </a:rPr>
                        <a:t>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8109220"/>
                  </a:ext>
                </a:extLst>
              </a:tr>
              <a:tr h="5901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000" b="0" dirty="0">
                          <a:solidFill>
                            <a:srgbClr val="115076"/>
                          </a:solidFill>
                          <a:latin typeface="Century Gothic" panose="020B0502020202020204" pitchFamily="34" charset="0"/>
                        </a:rPr>
                        <a:t>th</a:t>
                      </a:r>
                      <a:r>
                        <a:rPr lang="fr-FR" sz="3000" b="1" dirty="0">
                          <a:solidFill>
                            <a:srgbClr val="E65D00"/>
                          </a:solidFill>
                          <a:latin typeface="Century Gothic" panose="020B0502020202020204" pitchFamily="34" charset="0"/>
                        </a:rPr>
                        <a: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9610751"/>
                  </a:ext>
                </a:extLst>
              </a:tr>
              <a:tr h="590158">
                <a:tc>
                  <a:txBody>
                    <a:bodyPr/>
                    <a:lstStyle/>
                    <a:p>
                      <a:pPr algn="ctr"/>
                      <a:r>
                        <a:rPr lang="fr-FR" sz="3000" b="0" dirty="0">
                          <a:solidFill>
                            <a:srgbClr val="115076"/>
                          </a:solidFill>
                          <a:latin typeface="Century Gothic" panose="020B0502020202020204" pitchFamily="34" charset="0"/>
                        </a:rPr>
                        <a:t>for</a:t>
                      </a:r>
                      <a:r>
                        <a:rPr lang="fr-FR" sz="3000" b="1" dirty="0">
                          <a:solidFill>
                            <a:srgbClr val="E65D00"/>
                          </a:solidFill>
                          <a:latin typeface="Century Gothic" panose="020B0502020202020204" pitchFamily="34" charset="0"/>
                        </a:rPr>
                        <a:t>ê</a:t>
                      </a:r>
                      <a:r>
                        <a:rPr lang="fr-FR" sz="3000" b="0" dirty="0">
                          <a:solidFill>
                            <a:srgbClr val="115076"/>
                          </a:solidFill>
                          <a:latin typeface="Century Gothic" panose="020B0502020202020204" pitchFamily="34"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5505299"/>
                  </a:ext>
                </a:extLst>
              </a:tr>
              <a:tr h="590158">
                <a:tc>
                  <a:txBody>
                    <a:bodyPr/>
                    <a:lstStyle/>
                    <a:p>
                      <a:pPr algn="ctr"/>
                      <a:r>
                        <a:rPr lang="fr-FR" sz="3000" b="0" dirty="0">
                          <a:solidFill>
                            <a:srgbClr val="115076"/>
                          </a:solidFill>
                          <a:latin typeface="Century Gothic" panose="020B0502020202020204" pitchFamily="34" charset="0"/>
                        </a:rPr>
                        <a:t>h</a:t>
                      </a:r>
                      <a:r>
                        <a:rPr lang="fr-FR" sz="3000" b="1" dirty="0">
                          <a:solidFill>
                            <a:srgbClr val="E65D00"/>
                          </a:solidFill>
                          <a:latin typeface="Century Gothic" panose="020B0502020202020204" pitchFamily="34" charset="0"/>
                        </a:rPr>
                        <a:t>é</a:t>
                      </a:r>
                      <a:r>
                        <a:rPr lang="fr-FR" sz="3000" b="0" dirty="0">
                          <a:solidFill>
                            <a:srgbClr val="115076"/>
                          </a:solidFill>
                          <a:latin typeface="Century Gothic" panose="020B0502020202020204" pitchFamily="34" charset="0"/>
                        </a:rPr>
                        <a:t>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0378699"/>
                  </a:ext>
                </a:extLst>
              </a:tr>
            </a:tbl>
          </a:graphicData>
        </a:graphic>
      </p:graphicFrame>
      <p:sp>
        <p:nvSpPr>
          <p:cNvPr id="12" name="Rectangle 11">
            <a:hlinkClick r:id="" action="ppaction://noaction">
              <a:snd r:embed="rId4" name="supreme.wav"/>
            </a:hlinkClick>
            <a:extLst>
              <a:ext uri="{FF2B5EF4-FFF2-40B4-BE49-F238E27FC236}">
                <a16:creationId xmlns:a16="http://schemas.microsoft.com/office/drawing/2014/main" id="{A4F2A988-409F-451C-B299-F91C172E628B}"/>
              </a:ext>
            </a:extLst>
          </p:cNvPr>
          <p:cNvSpPr/>
          <p:nvPr/>
        </p:nvSpPr>
        <p:spPr>
          <a:xfrm>
            <a:off x="499182" y="3068015"/>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Rectangle 12">
            <a:hlinkClick r:id="" action="ppaction://noaction">
              <a:snd r:embed="rId5" name="poete.wav"/>
            </a:hlinkClick>
            <a:extLst>
              <a:ext uri="{FF2B5EF4-FFF2-40B4-BE49-F238E27FC236}">
                <a16:creationId xmlns:a16="http://schemas.microsoft.com/office/drawing/2014/main" id="{BB2BC6BC-FE64-4CA9-BBC5-26DE093E1E77}"/>
              </a:ext>
            </a:extLst>
          </p:cNvPr>
          <p:cNvSpPr/>
          <p:nvPr/>
        </p:nvSpPr>
        <p:spPr>
          <a:xfrm>
            <a:off x="499182" y="3644277"/>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Rectangle 13">
            <a:hlinkClick r:id="" action="ppaction://noaction">
              <a:snd r:embed="rId6" name="the2.wav"/>
            </a:hlinkClick>
            <a:extLst>
              <a:ext uri="{FF2B5EF4-FFF2-40B4-BE49-F238E27FC236}">
                <a16:creationId xmlns:a16="http://schemas.microsoft.com/office/drawing/2014/main" id="{22A7DB21-C5D1-455A-9DBF-7432C8E1549B}"/>
              </a:ext>
            </a:extLst>
          </p:cNvPr>
          <p:cNvSpPr/>
          <p:nvPr/>
        </p:nvSpPr>
        <p:spPr>
          <a:xfrm>
            <a:off x="499182" y="4219809"/>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Rectangle 14">
            <a:hlinkClick r:id="" action="ppaction://noaction">
              <a:snd r:embed="rId7" name="foret.wav"/>
            </a:hlinkClick>
            <a:extLst>
              <a:ext uri="{FF2B5EF4-FFF2-40B4-BE49-F238E27FC236}">
                <a16:creationId xmlns:a16="http://schemas.microsoft.com/office/drawing/2014/main" id="{B9865913-9037-41FC-A019-76AC9A204D6B}"/>
              </a:ext>
            </a:extLst>
          </p:cNvPr>
          <p:cNvSpPr/>
          <p:nvPr/>
        </p:nvSpPr>
        <p:spPr>
          <a:xfrm>
            <a:off x="499181" y="4795341"/>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6" name="Rectangle 15">
            <a:hlinkClick r:id="" action="ppaction://noaction">
              <a:snd r:embed="rId8" name="heros2.wav"/>
            </a:hlinkClick>
            <a:extLst>
              <a:ext uri="{FF2B5EF4-FFF2-40B4-BE49-F238E27FC236}">
                <a16:creationId xmlns:a16="http://schemas.microsoft.com/office/drawing/2014/main" id="{F7017A26-E3D7-4AC7-A92E-B3A75BFDA61C}"/>
              </a:ext>
            </a:extLst>
          </p:cNvPr>
          <p:cNvSpPr/>
          <p:nvPr/>
        </p:nvSpPr>
        <p:spPr>
          <a:xfrm>
            <a:off x="499180" y="5403480"/>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7" name="Rectangle 16">
            <a:hlinkClick r:id="" action="ppaction://noaction">
              <a:snd r:embed="rId9" name="conquete.wav"/>
            </a:hlinkClick>
            <a:extLst>
              <a:ext uri="{FF2B5EF4-FFF2-40B4-BE49-F238E27FC236}">
                <a16:creationId xmlns:a16="http://schemas.microsoft.com/office/drawing/2014/main" id="{103224DB-9435-41FB-9BA6-01A8C37ADEF2}"/>
              </a:ext>
            </a:extLst>
          </p:cNvPr>
          <p:cNvSpPr/>
          <p:nvPr/>
        </p:nvSpPr>
        <p:spPr>
          <a:xfrm>
            <a:off x="6157936" y="3101352"/>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8" name="Rectangle 17">
            <a:hlinkClick r:id="" action="ppaction://noaction">
              <a:snd r:embed="rId10" name="egyptien2.wav"/>
            </a:hlinkClick>
            <a:extLst>
              <a:ext uri="{FF2B5EF4-FFF2-40B4-BE49-F238E27FC236}">
                <a16:creationId xmlns:a16="http://schemas.microsoft.com/office/drawing/2014/main" id="{7FC6C955-FA6B-4123-BD1C-B19867B1E4C9}"/>
              </a:ext>
            </a:extLst>
          </p:cNvPr>
          <p:cNvSpPr/>
          <p:nvPr/>
        </p:nvSpPr>
        <p:spPr>
          <a:xfrm>
            <a:off x="6170387" y="3676884"/>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9" name="Rectangle 18">
            <a:hlinkClick r:id="" action="ppaction://noaction">
              <a:snd r:embed="rId11" name="ministere.wav"/>
            </a:hlinkClick>
            <a:extLst>
              <a:ext uri="{FF2B5EF4-FFF2-40B4-BE49-F238E27FC236}">
                <a16:creationId xmlns:a16="http://schemas.microsoft.com/office/drawing/2014/main" id="{C0A61CA4-43DC-40B6-9AA2-8495689F1CCC}"/>
              </a:ext>
            </a:extLst>
          </p:cNvPr>
          <p:cNvSpPr/>
          <p:nvPr/>
        </p:nvSpPr>
        <p:spPr>
          <a:xfrm>
            <a:off x="6170386" y="4252416"/>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0" name="Rectangle 19">
            <a:hlinkClick r:id="" action="ppaction://noaction">
              <a:snd r:embed="rId12" name="scene.wav"/>
            </a:hlinkClick>
            <a:extLst>
              <a:ext uri="{FF2B5EF4-FFF2-40B4-BE49-F238E27FC236}">
                <a16:creationId xmlns:a16="http://schemas.microsoft.com/office/drawing/2014/main" id="{62B40DF6-D42E-4A97-9D7F-6CB1BE25F786}"/>
              </a:ext>
            </a:extLst>
          </p:cNvPr>
          <p:cNvSpPr/>
          <p:nvPr/>
        </p:nvSpPr>
        <p:spPr>
          <a:xfrm>
            <a:off x="6170385" y="4815501"/>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1" name="Rectangle 20">
            <a:hlinkClick r:id="" action="ppaction://noaction">
              <a:snd r:embed="rId13" name="interet.wav"/>
            </a:hlinkClick>
            <a:extLst>
              <a:ext uri="{FF2B5EF4-FFF2-40B4-BE49-F238E27FC236}">
                <a16:creationId xmlns:a16="http://schemas.microsoft.com/office/drawing/2014/main" id="{442AC34F-D9FF-466D-81F3-18C6C6660B8B}"/>
              </a:ext>
            </a:extLst>
          </p:cNvPr>
          <p:cNvSpPr/>
          <p:nvPr/>
        </p:nvSpPr>
        <p:spPr>
          <a:xfrm>
            <a:off x="6170384" y="5391033"/>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2050" name="Picture 2" descr="Check Mark Clip Art">
            <a:extLst>
              <a:ext uri="{FF2B5EF4-FFF2-40B4-BE49-F238E27FC236}">
                <a16:creationId xmlns:a16="http://schemas.microsoft.com/office/drawing/2014/main" id="{1F58B956-4FF1-4DFD-84B3-246885361D7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51957" y="2964634"/>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heck Mark Clip Art">
            <a:extLst>
              <a:ext uri="{FF2B5EF4-FFF2-40B4-BE49-F238E27FC236}">
                <a16:creationId xmlns:a16="http://schemas.microsoft.com/office/drawing/2014/main" id="{32432ABF-F1D9-4846-9265-E37C9437F07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90441" y="3535621"/>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heck Mark Clip Art">
            <a:extLst>
              <a:ext uri="{FF2B5EF4-FFF2-40B4-BE49-F238E27FC236}">
                <a16:creationId xmlns:a16="http://schemas.microsoft.com/office/drawing/2014/main" id="{9FA2148B-34DA-4BFC-BD23-708309EF574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43385" y="4164309"/>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heck Mark Clip Art">
            <a:extLst>
              <a:ext uri="{FF2B5EF4-FFF2-40B4-BE49-F238E27FC236}">
                <a16:creationId xmlns:a16="http://schemas.microsoft.com/office/drawing/2014/main" id="{3711B3AD-F043-429C-98B2-CA183013F46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51953" y="4749556"/>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heck Mark Clip Art">
            <a:extLst>
              <a:ext uri="{FF2B5EF4-FFF2-40B4-BE49-F238E27FC236}">
                <a16:creationId xmlns:a16="http://schemas.microsoft.com/office/drawing/2014/main" id="{6623916C-10BF-40CD-80DA-11FD57B63FC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09441" y="5320543"/>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heck Mark Clip Art">
            <a:extLst>
              <a:ext uri="{FF2B5EF4-FFF2-40B4-BE49-F238E27FC236}">
                <a16:creationId xmlns:a16="http://schemas.microsoft.com/office/drawing/2014/main" id="{CE5D5F84-E299-4B82-8831-D0ABFAAC10C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68211" y="3022960"/>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heck Mark Clip Art">
            <a:extLst>
              <a:ext uri="{FF2B5EF4-FFF2-40B4-BE49-F238E27FC236}">
                <a16:creationId xmlns:a16="http://schemas.microsoft.com/office/drawing/2014/main" id="{2F60F6BC-D076-4529-9050-BFC2AC5246E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73370" y="3633983"/>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heck Mark Clip Art">
            <a:extLst>
              <a:ext uri="{FF2B5EF4-FFF2-40B4-BE49-F238E27FC236}">
                <a16:creationId xmlns:a16="http://schemas.microsoft.com/office/drawing/2014/main" id="{F05E82B0-BC18-4EB8-AB39-C54E9E0B3C5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90090" y="4164309"/>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heck Mark Clip Art">
            <a:extLst>
              <a:ext uri="{FF2B5EF4-FFF2-40B4-BE49-F238E27FC236}">
                <a16:creationId xmlns:a16="http://schemas.microsoft.com/office/drawing/2014/main" id="{A9A3343F-39A7-468F-8F70-F013131A3DA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42305" y="4749556"/>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heck Mark Clip Art">
            <a:extLst>
              <a:ext uri="{FF2B5EF4-FFF2-40B4-BE49-F238E27FC236}">
                <a16:creationId xmlns:a16="http://schemas.microsoft.com/office/drawing/2014/main" id="{9DF51CD3-C868-4887-AAAB-E84BC40183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42305" y="5288319"/>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heck Mark Clip Art">
            <a:extLst>
              <a:ext uri="{FF2B5EF4-FFF2-40B4-BE49-F238E27FC236}">
                <a16:creationId xmlns:a16="http://schemas.microsoft.com/office/drawing/2014/main" id="{26124318-6ACA-4634-AD58-08C3DE3D376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40753" y="5288409"/>
            <a:ext cx="852944" cy="65392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4C3DADD-F6B7-4349-8156-10640CC03D51}"/>
              </a:ext>
            </a:extLst>
          </p:cNvPr>
          <p:cNvSpPr txBox="1"/>
          <p:nvPr/>
        </p:nvSpPr>
        <p:spPr>
          <a:xfrm>
            <a:off x="2335811" y="3154811"/>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47" name="TextBox 46">
            <a:extLst>
              <a:ext uri="{FF2B5EF4-FFF2-40B4-BE49-F238E27FC236}">
                <a16:creationId xmlns:a16="http://schemas.microsoft.com/office/drawing/2014/main" id="{11B70CAD-15DF-49FE-BB92-6B4E9E9220F1}"/>
              </a:ext>
            </a:extLst>
          </p:cNvPr>
          <p:cNvSpPr txBox="1"/>
          <p:nvPr/>
        </p:nvSpPr>
        <p:spPr>
          <a:xfrm>
            <a:off x="2326062" y="3731073"/>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48" name="TextBox 47">
            <a:extLst>
              <a:ext uri="{FF2B5EF4-FFF2-40B4-BE49-F238E27FC236}">
                <a16:creationId xmlns:a16="http://schemas.microsoft.com/office/drawing/2014/main" id="{CBEE1ECE-E91B-4E22-AD38-3E20D0242548}"/>
              </a:ext>
            </a:extLst>
          </p:cNvPr>
          <p:cNvSpPr txBox="1"/>
          <p:nvPr/>
        </p:nvSpPr>
        <p:spPr>
          <a:xfrm>
            <a:off x="2442448" y="4306605"/>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49" name="TextBox 48">
            <a:extLst>
              <a:ext uri="{FF2B5EF4-FFF2-40B4-BE49-F238E27FC236}">
                <a16:creationId xmlns:a16="http://schemas.microsoft.com/office/drawing/2014/main" id="{9F59DB21-AC4F-4589-9845-C62FE371779F}"/>
              </a:ext>
            </a:extLst>
          </p:cNvPr>
          <p:cNvSpPr txBox="1"/>
          <p:nvPr/>
        </p:nvSpPr>
        <p:spPr>
          <a:xfrm>
            <a:off x="2431777" y="4891852"/>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50" name="TextBox 49">
            <a:extLst>
              <a:ext uri="{FF2B5EF4-FFF2-40B4-BE49-F238E27FC236}">
                <a16:creationId xmlns:a16="http://schemas.microsoft.com/office/drawing/2014/main" id="{9E0F9E98-42A3-43C3-BCED-430D5D7FB245}"/>
              </a:ext>
            </a:extLst>
          </p:cNvPr>
          <p:cNvSpPr txBox="1"/>
          <p:nvPr/>
        </p:nvSpPr>
        <p:spPr>
          <a:xfrm>
            <a:off x="2094297" y="5490276"/>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51" name="TextBox 50">
            <a:extLst>
              <a:ext uri="{FF2B5EF4-FFF2-40B4-BE49-F238E27FC236}">
                <a16:creationId xmlns:a16="http://schemas.microsoft.com/office/drawing/2014/main" id="{496A4507-6165-4BC7-93EA-947D8C6998B1}"/>
              </a:ext>
            </a:extLst>
          </p:cNvPr>
          <p:cNvSpPr txBox="1"/>
          <p:nvPr/>
        </p:nvSpPr>
        <p:spPr>
          <a:xfrm>
            <a:off x="8310837" y="3154811"/>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52" name="TextBox 51">
            <a:extLst>
              <a:ext uri="{FF2B5EF4-FFF2-40B4-BE49-F238E27FC236}">
                <a16:creationId xmlns:a16="http://schemas.microsoft.com/office/drawing/2014/main" id="{EB492E7B-0009-4790-A14F-C357521D6020}"/>
              </a:ext>
            </a:extLst>
          </p:cNvPr>
          <p:cNvSpPr txBox="1"/>
          <p:nvPr/>
        </p:nvSpPr>
        <p:spPr>
          <a:xfrm>
            <a:off x="7210482" y="3731073"/>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53" name="TextBox 52">
            <a:extLst>
              <a:ext uri="{FF2B5EF4-FFF2-40B4-BE49-F238E27FC236}">
                <a16:creationId xmlns:a16="http://schemas.microsoft.com/office/drawing/2014/main" id="{496B0013-B4D2-4AF8-8BF5-9EDFB777D47C}"/>
              </a:ext>
            </a:extLst>
          </p:cNvPr>
          <p:cNvSpPr txBox="1"/>
          <p:nvPr/>
        </p:nvSpPr>
        <p:spPr>
          <a:xfrm>
            <a:off x="8227537" y="4306605"/>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54" name="TextBox 53">
            <a:extLst>
              <a:ext uri="{FF2B5EF4-FFF2-40B4-BE49-F238E27FC236}">
                <a16:creationId xmlns:a16="http://schemas.microsoft.com/office/drawing/2014/main" id="{88012FF7-E6FD-41DA-9378-D2F77E5A081C}"/>
              </a:ext>
            </a:extLst>
          </p:cNvPr>
          <p:cNvSpPr txBox="1"/>
          <p:nvPr/>
        </p:nvSpPr>
        <p:spPr>
          <a:xfrm>
            <a:off x="7854651" y="4902297"/>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grpSp>
        <p:nvGrpSpPr>
          <p:cNvPr id="6" name="Group 5">
            <a:extLst>
              <a:ext uri="{FF2B5EF4-FFF2-40B4-BE49-F238E27FC236}">
                <a16:creationId xmlns:a16="http://schemas.microsoft.com/office/drawing/2014/main" id="{0467A6BC-283B-4B14-AFDE-07B64E48D997}"/>
              </a:ext>
            </a:extLst>
          </p:cNvPr>
          <p:cNvGrpSpPr/>
          <p:nvPr/>
        </p:nvGrpSpPr>
        <p:grpSpPr>
          <a:xfrm>
            <a:off x="7880051" y="5490276"/>
            <a:ext cx="601601" cy="372864"/>
            <a:chOff x="7880051" y="5490276"/>
            <a:chExt cx="601601" cy="372864"/>
          </a:xfrm>
        </p:grpSpPr>
        <p:sp>
          <p:nvSpPr>
            <p:cNvPr id="55" name="TextBox 54">
              <a:extLst>
                <a:ext uri="{FF2B5EF4-FFF2-40B4-BE49-F238E27FC236}">
                  <a16:creationId xmlns:a16="http://schemas.microsoft.com/office/drawing/2014/main" id="{FBDE1D5A-30D6-4210-B382-7B517400029F}"/>
                </a:ext>
              </a:extLst>
            </p:cNvPr>
            <p:cNvSpPr txBox="1"/>
            <p:nvPr/>
          </p:nvSpPr>
          <p:spPr>
            <a:xfrm>
              <a:off x="7880051" y="5493808"/>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56" name="TextBox 55">
              <a:extLst>
                <a:ext uri="{FF2B5EF4-FFF2-40B4-BE49-F238E27FC236}">
                  <a16:creationId xmlns:a16="http://schemas.microsoft.com/office/drawing/2014/main" id="{3601B31D-F404-4CD9-B7AF-0A0B3E269566}"/>
                </a:ext>
              </a:extLst>
            </p:cNvPr>
            <p:cNvSpPr txBox="1"/>
            <p:nvPr/>
          </p:nvSpPr>
          <p:spPr>
            <a:xfrm>
              <a:off x="8227537" y="5490276"/>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grpSp>
    </p:spTree>
    <p:extLst>
      <p:ext uri="{BB962C8B-B14F-4D97-AF65-F5344CB8AC3E}">
        <p14:creationId xmlns:p14="http://schemas.microsoft.com/office/powerpoint/2010/main" val="337546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5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5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0" nodeType="clickEffect">
                                  <p:stCondLst>
                                    <p:cond delay="0"/>
                                  </p:stCondLst>
                                  <p:childTnLst>
                                    <p:set>
                                      <p:cBhvr>
                                        <p:cTn id="83" dur="1" fill="hold">
                                          <p:stCondLst>
                                            <p:cond delay="0"/>
                                          </p:stCondLst>
                                        </p:cTn>
                                        <p:tgtEl>
                                          <p:spTgt spid="5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par>
                                <p:cTn id="89" presetID="10" presetClass="entr" presetSubtype="0" fill="hold"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animBg="1"/>
      <p:bldP spid="48" grpId="0" animBg="1"/>
      <p:bldP spid="49" grpId="0" animBg="1"/>
      <p:bldP spid="50" grpId="0" animBg="1"/>
      <p:bldP spid="51" grpId="0" animBg="1"/>
      <p:bldP spid="52" grpId="0" animBg="1"/>
      <p:bldP spid="53" grpId="0" animBg="1"/>
      <p:bldP spid="54"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docProps/app.xml><?xml version="1.0" encoding="utf-8"?>
<Properties xmlns="http://schemas.openxmlformats.org/officeDocument/2006/extended-properties" xmlns:vt="http://schemas.openxmlformats.org/officeDocument/2006/docPropsVTypes">
  <Template>French_skeleton_template</Template>
  <TotalTime>242</TotalTime>
  <Words>3689</Words>
  <Application>Microsoft Office PowerPoint</Application>
  <PresentationFormat>Widescreen</PresentationFormat>
  <Paragraphs>632</Paragraphs>
  <Slides>27</Slides>
  <Notes>27</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27</vt:i4>
      </vt:variant>
    </vt:vector>
  </HeadingPairs>
  <TitlesOfParts>
    <vt:vector size="40" baseType="lpstr">
      <vt:lpstr>Arial</vt:lpstr>
      <vt:lpstr>Calibri</vt:lpstr>
      <vt:lpstr>Century Gothic</vt:lpstr>
      <vt:lpstr>Tw Cen MT</vt:lpstr>
      <vt:lpstr>1_Office Theme</vt:lpstr>
      <vt:lpstr>NCELP Theme</vt:lpstr>
      <vt:lpstr>2_Office Theme</vt:lpstr>
      <vt:lpstr>1_NCELP Theme</vt:lpstr>
      <vt:lpstr>4_Office Theme</vt:lpstr>
      <vt:lpstr>3_Office Theme</vt:lpstr>
      <vt:lpstr>5_Office Theme</vt:lpstr>
      <vt:lpstr>6_Office Theme</vt:lpstr>
      <vt:lpstr>7_Office Theme</vt:lpstr>
      <vt:lpstr>French Phonics Collection </vt:lpstr>
      <vt:lpstr>SSC [ê/è]</vt:lpstr>
      <vt:lpstr>ê/è</vt:lpstr>
      <vt:lpstr>ê/è</vt:lpstr>
      <vt:lpstr>ê/è</vt:lpstr>
      <vt:lpstr>ê/è</vt:lpstr>
      <vt:lpstr>ê/è</vt:lpstr>
      <vt:lpstr>ê/è</vt:lpstr>
      <vt:lpstr>Phonétique </vt:lpstr>
      <vt:lpstr>Phonétique</vt:lpstr>
      <vt:lpstr>SSC [ê/è]</vt:lpstr>
      <vt:lpstr>ê/è</vt:lpstr>
      <vt:lpstr>ê/è</vt:lpstr>
      <vt:lpstr>ê/è</vt:lpstr>
      <vt:lpstr>ê/è</vt:lpstr>
      <vt:lpstr>ê/è</vt:lpstr>
      <vt:lpstr>ê/è</vt:lpstr>
      <vt:lpstr>[è], [ê] ou [é]?</vt:lpstr>
      <vt:lpstr>Phonétique</vt:lpstr>
      <vt:lpstr>Phonétique</vt:lpstr>
      <vt:lpstr>Phonétique</vt:lpstr>
      <vt:lpstr>-ien ou –ienne ?</vt:lpstr>
      <vt:lpstr>SSC [ê/è]</vt:lpstr>
      <vt:lpstr>[ai] et [ê/è]</vt:lpstr>
      <vt:lpstr>ê/è</vt:lpstr>
      <vt:lpstr>ê/è</vt:lpstr>
      <vt:lpstr>Phonétique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 </dc:title>
  <dc:creator>Catherine Morris</dc:creator>
  <cp:lastModifiedBy>Catherine Morris</cp:lastModifiedBy>
  <cp:revision>22</cp:revision>
  <dcterms:created xsi:type="dcterms:W3CDTF">2021-02-16T11:52:59Z</dcterms:created>
  <dcterms:modified xsi:type="dcterms:W3CDTF">2021-02-17T10:04:04Z</dcterms:modified>
</cp:coreProperties>
</file>