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 id="2147483684" r:id="rId6"/>
    <p:sldMasterId id="2147483696" r:id="rId7"/>
    <p:sldMasterId id="214748370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y="6858000" cx="12192000"/>
  <p:notesSz cx="6858000" cy="9144000"/>
  <p:embeddedFontLs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MZsFHYZCbSipLFtyFAyiT4SLH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font" Target="fonts/CenturyGothic-bold.fntdata"/><Relationship Id="rId14" Type="http://schemas.openxmlformats.org/officeDocument/2006/relationships/slide" Target="slides/slide5.xml"/><Relationship Id="rId36" Type="http://schemas.openxmlformats.org/officeDocument/2006/relationships/font" Target="fonts/CenturyGothic-regular.fntdata"/><Relationship Id="rId17" Type="http://schemas.openxmlformats.org/officeDocument/2006/relationships/slide" Target="slides/slide8.xml"/><Relationship Id="rId39" Type="http://schemas.openxmlformats.org/officeDocument/2006/relationships/font" Target="fonts/CenturyGothic-boldItalic.fntdata"/><Relationship Id="rId16" Type="http://schemas.openxmlformats.org/officeDocument/2006/relationships/slide" Target="slides/slide7.xml"/><Relationship Id="rId38" Type="http://schemas.openxmlformats.org/officeDocument/2006/relationships/font" Target="fonts/CenturyGothic-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Artwork by Chloé Motard. All additional pictures selected are available under a Creative Commons license, no attribution required.</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p:txBody>
      </p:sp>
      <p:sp>
        <p:nvSpPr>
          <p:cNvPr id="285" name="Google Shape;2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Timing: 1 minute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Aim: </a:t>
            </a:r>
            <a:r>
              <a:rPr b="0" lang="en-GB"/>
              <a:t>oral production of SSC [é / -er / -ez]</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Procedure:</a:t>
            </a:r>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1. Students say the words alternately out loud with a partner, building up speed, over 1 minute’s intensive practice. They call in any order they like, students are not allowed to repeat the one they said in their last turn.</a:t>
            </a:r>
            <a:endParaRPr/>
          </a:p>
          <a:p>
            <a:pPr indent="0" lvl="0" marL="0" marR="0" rtl="0" algn="l">
              <a:lnSpc>
                <a:spcPct val="100000"/>
              </a:lnSpc>
              <a:spcBef>
                <a:spcPts val="0"/>
              </a:spcBef>
              <a:spcAft>
                <a:spcPts val="0"/>
              </a:spcAft>
              <a:buClr>
                <a:schemeClr val="dk1"/>
              </a:buClr>
              <a:buSzPts val="1200"/>
              <a:buFont typeface="Calibri"/>
              <a:buNone/>
            </a:pPr>
            <a:r>
              <a:rPr b="0" lang="en-GB"/>
              <a:t>2. </a:t>
            </a:r>
            <a:r>
              <a:rPr lang="en-GB" sz="1200">
                <a:solidFill>
                  <a:schemeClr val="dk1"/>
                </a:solidFill>
                <a:latin typeface="Calibri"/>
                <a:ea typeface="Calibri"/>
                <a:cs typeface="Calibri"/>
                <a:sym typeface="Calibri"/>
              </a:rPr>
              <a:t>Teacher can circulate to listen into their SSC knowledge.</a:t>
            </a:r>
            <a:endParaRPr/>
          </a:p>
          <a:p>
            <a:pPr indent="0" lvl="0" marL="0" marR="0" rtl="0" algn="l">
              <a:lnSpc>
                <a:spcPct val="100000"/>
              </a:lnSpc>
              <a:spcBef>
                <a:spcPts val="0"/>
              </a:spcBef>
              <a:spcAft>
                <a:spcPts val="0"/>
              </a:spcAft>
              <a:buClr>
                <a:schemeClr val="dk1"/>
              </a:buClr>
              <a:buSzPts val="1200"/>
              <a:buFont typeface="Calibri"/>
              <a:buNone/>
            </a:pPr>
            <a:r>
              <a:rPr b="0" lang="en-GB" sz="1200">
                <a:solidFill>
                  <a:schemeClr val="dk1"/>
                </a:solidFill>
                <a:latin typeface="Calibri"/>
                <a:ea typeface="Calibri"/>
                <a:cs typeface="Calibri"/>
                <a:sym typeface="Calibri"/>
              </a:rPr>
              <a:t>3. </a:t>
            </a:r>
            <a:r>
              <a:rPr lang="en-GB" sz="1200">
                <a:solidFill>
                  <a:schemeClr val="dk1"/>
                </a:solidFill>
                <a:latin typeface="Calibri"/>
                <a:ea typeface="Calibri"/>
                <a:cs typeface="Calibri"/>
                <a:sym typeface="Calibri"/>
              </a:rPr>
              <a:t>Click on </a:t>
            </a:r>
            <a:r>
              <a:rPr i="1" lang="en-GB" sz="1200">
                <a:solidFill>
                  <a:schemeClr val="dk1"/>
                </a:solidFill>
                <a:latin typeface="Calibri"/>
                <a:ea typeface="Calibri"/>
                <a:cs typeface="Calibri"/>
                <a:sym typeface="Calibri"/>
              </a:rPr>
              <a:t>début</a:t>
            </a:r>
            <a:r>
              <a:rPr lang="en-GB" sz="1200">
                <a:solidFill>
                  <a:schemeClr val="dk1"/>
                </a:solidFill>
                <a:latin typeface="Calibri"/>
                <a:ea typeface="Calibri"/>
                <a:cs typeface="Calibri"/>
                <a:sym typeface="Calibri"/>
              </a:rPr>
              <a:t> to start a one-minute timer on the screen.</a:t>
            </a:r>
            <a:endParaRPr/>
          </a:p>
          <a:p>
            <a:pPr indent="0" lvl="0" marL="0" marR="0" rtl="0" algn="l">
              <a:lnSpc>
                <a:spcPct val="100000"/>
              </a:lnSpc>
              <a:spcBef>
                <a:spcPts val="0"/>
              </a:spcBef>
              <a:spcAft>
                <a:spcPts val="0"/>
              </a:spcAft>
              <a:buClr>
                <a:schemeClr val="dk1"/>
              </a:buClr>
              <a:buSzPts val="1200"/>
              <a:buFont typeface="Calibri"/>
              <a:buNone/>
            </a:pPr>
            <a:r>
              <a:rPr b="0" lang="en-GB" sz="1200">
                <a:solidFill>
                  <a:schemeClr val="dk1"/>
                </a:solidFill>
                <a:latin typeface="Calibri"/>
                <a:ea typeface="Calibri"/>
                <a:cs typeface="Calibri"/>
                <a:sym typeface="Calibri"/>
              </a:rPr>
              <a:t>4. Click on the words to hear them said by a native speaker. Students repeat.</a:t>
            </a:r>
            <a:endParaRPr b="0"/>
          </a:p>
          <a:p>
            <a:pPr indent="0" lvl="0" marL="0" rtl="0" algn="l">
              <a:spcBef>
                <a:spcPts val="0"/>
              </a:spcBef>
              <a:spcAft>
                <a:spcPts val="0"/>
              </a:spcAft>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br>
              <a:rPr lang="en-GB"/>
            </a:br>
            <a:r>
              <a:rPr lang="en-GB"/>
              <a:t>assez [321], papier [951], réalité [532], bébé [2271], voler [1610], médical [1566], médias [1585], éviter [396], février [1136]</a:t>
            </a:r>
            <a:endParaRPr/>
          </a:p>
          <a:p>
            <a:pPr indent="0" lvl="0" marL="0" marR="0" rtl="0" algn="l">
              <a:lnSpc>
                <a:spcPct val="100000"/>
              </a:lnSpc>
              <a:spcBef>
                <a:spcPts val="0"/>
              </a:spcBef>
              <a:spcAft>
                <a:spcPts val="0"/>
              </a:spcAft>
              <a:buClr>
                <a:schemeClr val="dk1"/>
              </a:buClr>
              <a:buSzPts val="1200"/>
              <a:buFont typeface="Century Gothic"/>
              <a:buNone/>
            </a:pP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p:txBody>
      </p:sp>
      <p:sp>
        <p:nvSpPr>
          <p:cNvPr id="423" name="Google Shape;42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Timing: 1 minute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Aim: </a:t>
            </a:r>
            <a:r>
              <a:rPr b="0" lang="en-GB"/>
              <a:t>oral production of SSC [é / -er / -ez]</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Procedure:</a:t>
            </a:r>
            <a:endParaRPr/>
          </a:p>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1. </a:t>
            </a:r>
            <a:r>
              <a:rPr b="0" lang="en-GB" sz="1200">
                <a:solidFill>
                  <a:schemeClr val="dk1"/>
                </a:solidFill>
                <a:latin typeface="Calibri"/>
                <a:ea typeface="Calibri"/>
                <a:cs typeface="Calibri"/>
                <a:sym typeface="Calibri"/>
              </a:rPr>
              <a:t>Individually, students read out the words but in </a:t>
            </a:r>
            <a:r>
              <a:rPr b="1" lang="en-GB" sz="1200">
                <a:solidFill>
                  <a:schemeClr val="dk1"/>
                </a:solidFill>
                <a:latin typeface="Calibri"/>
                <a:ea typeface="Calibri"/>
                <a:cs typeface="Calibri"/>
                <a:sym typeface="Calibri"/>
              </a:rPr>
              <a:t>alphabetical order</a:t>
            </a:r>
            <a:r>
              <a:rPr b="0" lang="en-GB" sz="1200">
                <a:solidFill>
                  <a:schemeClr val="dk1"/>
                </a:solidFill>
                <a:latin typeface="Calibri"/>
                <a:ea typeface="Calibri"/>
                <a:cs typeface="Calibri"/>
                <a:sym typeface="Calibri"/>
              </a:rPr>
              <a:t>.  They keep going for one minute.</a:t>
            </a:r>
            <a:endParaRPr/>
          </a:p>
          <a:p>
            <a:pPr indent="0" lvl="0" marL="0" marR="0" rtl="0" algn="l">
              <a:lnSpc>
                <a:spcPct val="100000"/>
              </a:lnSpc>
              <a:spcBef>
                <a:spcPts val="0"/>
              </a:spcBef>
              <a:spcAft>
                <a:spcPts val="0"/>
              </a:spcAft>
              <a:buClr>
                <a:schemeClr val="dk1"/>
              </a:buClr>
              <a:buSzPts val="1200"/>
              <a:buFont typeface="Calibri"/>
              <a:buNone/>
            </a:pPr>
            <a:r>
              <a:rPr b="0" lang="en-GB"/>
              <a:t>2. </a:t>
            </a:r>
            <a:r>
              <a:rPr lang="en-GB" sz="1200">
                <a:solidFill>
                  <a:schemeClr val="dk1"/>
                </a:solidFill>
                <a:latin typeface="Calibri"/>
                <a:ea typeface="Calibri"/>
                <a:cs typeface="Calibri"/>
                <a:sym typeface="Calibri"/>
              </a:rPr>
              <a:t>Teacher can circulate to listen into their SSC knowledge.</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br>
              <a:rPr lang="en-GB"/>
            </a:br>
            <a:r>
              <a:rPr lang="en-GB"/>
              <a:t>assez [321], papier [951], réalité [532], bébé [2271], voler [1610], médical [1566], médias [1585], éviter [396], février [1136]</a:t>
            </a:r>
            <a:endParaRPr/>
          </a:p>
          <a:p>
            <a:pPr indent="0" lvl="0" marL="0" marR="0" rtl="0" algn="l">
              <a:lnSpc>
                <a:spcPct val="100000"/>
              </a:lnSpc>
              <a:spcBef>
                <a:spcPts val="0"/>
              </a:spcBef>
              <a:spcAft>
                <a:spcPts val="0"/>
              </a:spcAft>
              <a:buClr>
                <a:schemeClr val="dk1"/>
              </a:buClr>
              <a:buSzPts val="1200"/>
              <a:buFont typeface="Century Gothic"/>
              <a:buNone/>
            </a:pP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p:txBody>
      </p:sp>
      <p:sp>
        <p:nvSpPr>
          <p:cNvPr id="456" name="Google Shape;4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488" name="Google Shape;4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1 minute</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consolidate SSC </a:t>
            </a:r>
            <a:r>
              <a:rPr b="1" lang="en-GB"/>
              <a:t>[é]</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br>
              <a:rPr b="0" lang="en-GB"/>
            </a:br>
            <a:r>
              <a:rPr b="0" lang="en-GB"/>
              <a:t>1. Present the letter(s) and say the </a:t>
            </a:r>
            <a:r>
              <a:rPr b="1" lang="en-GB"/>
              <a:t>[é] </a:t>
            </a:r>
            <a:r>
              <a:rPr b="0" lang="en-GB"/>
              <a:t>sound first, on its own. Students repeat it with you.</a:t>
            </a:r>
            <a:br>
              <a:rPr b="0" lang="en-GB"/>
            </a:br>
            <a:r>
              <a:rPr b="0" lang="en-GB"/>
              <a:t>2. Bring up the word ”</a:t>
            </a:r>
            <a:r>
              <a:rPr b="1" lang="en-GB" sz="1200">
                <a:solidFill>
                  <a:srgbClr val="002060"/>
                </a:solidFill>
                <a:latin typeface="Century Gothic"/>
                <a:ea typeface="Century Gothic"/>
                <a:cs typeface="Century Gothic"/>
                <a:sym typeface="Century Gothic"/>
              </a:rPr>
              <a:t>écrire</a:t>
            </a:r>
            <a:r>
              <a:rPr b="0" lang="en-GB" sz="1200">
                <a:solidFill>
                  <a:schemeClr val="dk1"/>
                </a:solidFill>
                <a:latin typeface="Century Gothic"/>
                <a:ea typeface="Century Gothic"/>
                <a:cs typeface="Century Gothic"/>
                <a:sym typeface="Century Gothic"/>
              </a:rPr>
              <a:t>”</a:t>
            </a:r>
            <a:r>
              <a:rPr b="0" lang="en-GB"/>
              <a:t> on its own, say it, students repeat it, so that they have the opportunity to focus all of their attention on the connection between the written word and its sound.</a:t>
            </a:r>
            <a:endParaRPr/>
          </a:p>
          <a:p>
            <a:pPr indent="0" lvl="0" marL="0" marR="0" rtl="0" algn="l">
              <a:lnSpc>
                <a:spcPct val="100000"/>
              </a:lnSpc>
              <a:spcBef>
                <a:spcPts val="0"/>
              </a:spcBef>
              <a:spcAft>
                <a:spcPts val="0"/>
              </a:spcAft>
              <a:buClr>
                <a:schemeClr val="dk1"/>
              </a:buClr>
              <a:buSzPts val="1200"/>
              <a:buFont typeface="Calibri"/>
              <a:buNone/>
            </a:pPr>
            <a:r>
              <a:rPr b="0" lang="en-GB"/>
              <a:t>3. </a:t>
            </a:r>
            <a:r>
              <a:rPr lang="en-GB"/>
              <a:t>A possible gesture for this would be to mime the act of writing (onto the palm of the other hand perhaps</a:t>
            </a:r>
            <a:r>
              <a:rPr b="1" lang="en-GB"/>
              <a:t>).</a:t>
            </a:r>
            <a:br>
              <a:rPr lang="en-GB"/>
            </a:br>
            <a:r>
              <a:rPr lang="en-GB"/>
              <a:t>4. Roll back the animations and work through 1-3 again, but this time, dropping your voice completely to listen carefully to the students saying the </a:t>
            </a:r>
            <a:r>
              <a:rPr b="1" lang="en-GB"/>
              <a:t>[é] </a:t>
            </a:r>
            <a:r>
              <a:rPr lang="en-GB"/>
              <a:t>sound, pronouncing </a:t>
            </a:r>
            <a:r>
              <a:rPr b="0" lang="en-GB"/>
              <a:t>”</a:t>
            </a:r>
            <a:r>
              <a:rPr b="1" lang="en-GB"/>
              <a:t>écrire</a:t>
            </a:r>
            <a:r>
              <a:rPr b="0" lang="en-GB" sz="1200">
                <a:solidFill>
                  <a:schemeClr val="dk1"/>
                </a:solidFill>
                <a:latin typeface="Century Gothic"/>
                <a:ea typeface="Century Gothic"/>
                <a:cs typeface="Century Gothic"/>
                <a:sym typeface="Century Gothic"/>
              </a:rPr>
              <a:t>” </a:t>
            </a:r>
            <a:r>
              <a:rPr lang="en-GB"/>
              <a:t>and, if using, doing the gesture.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endParaRPr b="1"/>
          </a:p>
          <a:p>
            <a:pPr indent="0" lvl="0" marL="0" marR="0" rtl="0" algn="l">
              <a:lnSpc>
                <a:spcPct val="100000"/>
              </a:lnSpc>
              <a:spcBef>
                <a:spcPts val="0"/>
              </a:spcBef>
              <a:spcAft>
                <a:spcPts val="0"/>
              </a:spcAft>
              <a:buClr>
                <a:schemeClr val="dk1"/>
              </a:buClr>
              <a:buSzPts val="1200"/>
              <a:buFont typeface="Calibri"/>
              <a:buNone/>
            </a:pPr>
            <a:r>
              <a:rPr b="1" lang="en-GB"/>
              <a:t>écrire </a:t>
            </a:r>
            <a:r>
              <a:rPr lang="en-GB"/>
              <a:t>[382]</a:t>
            </a:r>
            <a:br>
              <a:rPr lang="en-GB" sz="1200">
                <a:solidFill>
                  <a:schemeClr val="dk1"/>
                </a:solidFill>
              </a:rPr>
            </a:b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a:p>
            <a:pPr indent="0" lvl="0" marL="0" rtl="0" algn="l">
              <a:spcBef>
                <a:spcPts val="0"/>
              </a:spcBef>
              <a:spcAft>
                <a:spcPts val="0"/>
              </a:spcAft>
              <a:buNone/>
            </a:pPr>
            <a:r>
              <a:t/>
            </a:r>
            <a:endParaRPr/>
          </a:p>
        </p:txBody>
      </p:sp>
      <p:sp>
        <p:nvSpPr>
          <p:cNvPr id="497" name="Google Shape;49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 sound and no pictures to focus all attention on the sound-symbol correspondence.</a:t>
            </a:r>
            <a:endParaRPr b="1"/>
          </a:p>
        </p:txBody>
      </p:sp>
      <p:sp>
        <p:nvSpPr>
          <p:cNvPr id="506" name="Google Shape;5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sound to elicit pronunciation (without first hearing the teacher).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Teacher to elicit pronunciation by asking “</a:t>
            </a:r>
            <a:r>
              <a:rPr i="1" lang="en-GB"/>
              <a:t>Comment dit-on …”/</a:t>
            </a:r>
            <a:endParaRPr i="0"/>
          </a:p>
        </p:txBody>
      </p:sp>
      <p:sp>
        <p:nvSpPr>
          <p:cNvPr id="514" name="Google Shape;5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consolidate SSC </a:t>
            </a:r>
            <a:r>
              <a:rPr b="1" lang="en-GB"/>
              <a:t>[é]</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0" lvl="0" marL="0" marR="0" rtl="0" algn="l">
              <a:lnSpc>
                <a:spcPct val="100000"/>
              </a:lnSpc>
              <a:spcBef>
                <a:spcPts val="0"/>
              </a:spcBef>
              <a:spcAft>
                <a:spcPts val="0"/>
              </a:spcAft>
              <a:buClr>
                <a:schemeClr val="dk1"/>
              </a:buClr>
              <a:buSzPts val="1200"/>
              <a:buFont typeface="Calibri"/>
              <a:buNone/>
            </a:pPr>
            <a:r>
              <a:rPr lang="en-GB"/>
              <a:t>1. Introduce and elicit the pronunciation of the </a:t>
            </a:r>
            <a:r>
              <a:rPr b="1" lang="en-GB"/>
              <a:t>individual SSC [é] </a:t>
            </a:r>
            <a:r>
              <a:rPr lang="en-GB"/>
              <a:t>and then the </a:t>
            </a:r>
            <a:r>
              <a:rPr b="1" lang="en-GB"/>
              <a:t>source</a:t>
            </a:r>
            <a:r>
              <a:rPr lang="en-GB"/>
              <a:t> word again ‘</a:t>
            </a:r>
            <a:r>
              <a:rPr b="1" lang="en-GB"/>
              <a:t>écrire</a:t>
            </a:r>
            <a:r>
              <a:rPr lang="en-GB"/>
              <a:t>’ (with gesture, if using).</a:t>
            </a:r>
            <a:br>
              <a:rPr lang="en-GB"/>
            </a:br>
            <a:r>
              <a:rPr lang="en-GB"/>
              <a:t>2. Then present and elicit the pronunciation of the five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br>
              <a:rPr lang="en-GB"/>
            </a:br>
            <a:r>
              <a:rPr b="1" lang="en-GB"/>
              <a:t>écrire </a:t>
            </a:r>
            <a:r>
              <a:rPr lang="en-GB"/>
              <a:t>[382]; </a:t>
            </a:r>
            <a:r>
              <a:rPr b="1" lang="en-GB"/>
              <a:t>bébé</a:t>
            </a:r>
            <a:r>
              <a:rPr lang="en-GB"/>
              <a:t> [&gt;5000]; </a:t>
            </a:r>
            <a:r>
              <a:rPr b="1" lang="en-GB"/>
              <a:t>aller </a:t>
            </a:r>
            <a:r>
              <a:rPr b="0" lang="en-GB"/>
              <a:t>[55]</a:t>
            </a:r>
            <a:r>
              <a:rPr lang="en-GB"/>
              <a:t> </a:t>
            </a:r>
            <a:r>
              <a:rPr b="1" lang="en-GB"/>
              <a:t>donner </a:t>
            </a:r>
            <a:r>
              <a:rPr lang="en-GB"/>
              <a:t>[46]; </a:t>
            </a:r>
            <a:r>
              <a:rPr b="1" lang="en-GB"/>
              <a:t>et</a:t>
            </a:r>
            <a:r>
              <a:rPr lang="en-GB"/>
              <a:t> [6]; </a:t>
            </a:r>
            <a:r>
              <a:rPr b="1" lang="en-GB"/>
              <a:t>parler</a:t>
            </a:r>
            <a:r>
              <a:rPr lang="en-GB"/>
              <a:t> [106]</a:t>
            </a:r>
            <a:r>
              <a:rPr lang="en-GB" sz="1200">
                <a:solidFill>
                  <a:schemeClr val="dk1"/>
                </a:solidFill>
              </a:rPr>
              <a:t>.</a:t>
            </a:r>
            <a:br>
              <a:rPr lang="en-GB"/>
            </a:b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23" name="Google Shape;5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 sound and no pictures to focus all attention on the sound-symbol correspondence.</a:t>
            </a:r>
            <a:br>
              <a:rPr lang="en-GB"/>
            </a:br>
            <a:endParaRPr/>
          </a:p>
        </p:txBody>
      </p:sp>
      <p:sp>
        <p:nvSpPr>
          <p:cNvPr id="545" name="Google Shape;5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sound to elicit pronunciation (without first hearing the teacher).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Teacher to elicit pronunciation by asking “Comment dit-on …"</a:t>
            </a:r>
            <a:br>
              <a:rPr lang="en-GB"/>
            </a:br>
            <a:br>
              <a:rPr lang="en-GB"/>
            </a:br>
            <a:endParaRPr/>
          </a:p>
        </p:txBody>
      </p:sp>
      <p:sp>
        <p:nvSpPr>
          <p:cNvPr id="560" name="Google Shape;56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Timing: 5 minutes </a:t>
            </a:r>
            <a:r>
              <a:rPr lang="en-GB"/>
              <a:t>(for 8 slides)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Aim: </a:t>
            </a:r>
            <a:r>
              <a:rPr b="0" lang="en-GB"/>
              <a:t>Aural </a:t>
            </a:r>
            <a:r>
              <a:rPr lang="en-GB"/>
              <a:t>recognition of SSC [è] in contrast to [é] and [e]. Names are used so that students focus on the SSCs rather than vocabulary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Procedure:</a:t>
            </a:r>
            <a:endParaRPr/>
          </a:p>
          <a:p>
            <a:pPr indent="0" lvl="0" marL="0" rtl="0" algn="l">
              <a:spcBef>
                <a:spcPts val="0"/>
              </a:spcBef>
              <a:spcAft>
                <a:spcPts val="0"/>
              </a:spcAft>
              <a:buNone/>
            </a:pPr>
            <a:r>
              <a:rPr b="0" lang="en-GB"/>
              <a:t>1. </a:t>
            </a:r>
            <a:r>
              <a:rPr lang="en-GB"/>
              <a:t>Students write 1-8 in their workbooks, and for each write down either the SSC that is common to both names, or “[-]”.</a:t>
            </a:r>
            <a:endParaRPr/>
          </a:p>
          <a:p>
            <a:pPr indent="0" lvl="0" marL="0" rtl="0" algn="l">
              <a:spcBef>
                <a:spcPts val="0"/>
              </a:spcBef>
              <a:spcAft>
                <a:spcPts val="0"/>
              </a:spcAft>
              <a:buNone/>
            </a:pPr>
            <a:r>
              <a:rPr lang="en-GB"/>
              <a:t>2. Click the number to hear the pairs of names. This can be repeated as necessary depending on the level of the class. </a:t>
            </a:r>
            <a:endParaRPr/>
          </a:p>
          <a:p>
            <a:pPr indent="0" lvl="0" marL="0" rtl="0" algn="l">
              <a:spcBef>
                <a:spcPts val="0"/>
              </a:spcBef>
              <a:spcAft>
                <a:spcPts val="0"/>
              </a:spcAft>
              <a:buNone/>
            </a:pPr>
            <a:r>
              <a:rPr lang="en-GB"/>
              <a:t>3. The answers are animated to show first whether the two names have “something in common” (the SSC [e], [è] or [e]!) or if they are “very different” (no common SSC).</a:t>
            </a:r>
            <a:endParaRPr/>
          </a:p>
          <a:p>
            <a:pPr indent="0" lvl="0" marL="0" rtl="0" algn="l">
              <a:spcBef>
                <a:spcPts val="0"/>
              </a:spcBef>
              <a:spcAft>
                <a:spcPts val="0"/>
              </a:spcAft>
              <a:buNone/>
            </a:pPr>
            <a:r>
              <a:rPr lang="en-GB"/>
              <a:t>4. On a final click, the names in full including the SSC highlighted in blue.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1. Agnès et Chloé</a:t>
            </a:r>
            <a:endParaRPr/>
          </a:p>
        </p:txBody>
      </p:sp>
      <p:sp>
        <p:nvSpPr>
          <p:cNvPr id="575" name="Google Shape;57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300" name="Google Shape;3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2. Léa et Zoé</a:t>
            </a:r>
            <a:endParaRPr/>
          </a:p>
          <a:p>
            <a:pPr indent="0" lvl="0" marL="0" rtl="0" algn="l">
              <a:spcBef>
                <a:spcPts val="0"/>
              </a:spcBef>
              <a:spcAft>
                <a:spcPts val="0"/>
              </a:spcAft>
              <a:buNone/>
            </a:pPr>
            <a:r>
              <a:t/>
            </a:r>
            <a:endParaRPr/>
          </a:p>
        </p:txBody>
      </p:sp>
      <p:sp>
        <p:nvSpPr>
          <p:cNvPr id="597" name="Google Shape;59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3. Madeleine et Renée</a:t>
            </a:r>
            <a:endParaRPr/>
          </a:p>
          <a:p>
            <a:pPr indent="0" lvl="0" marL="0" rtl="0" algn="l">
              <a:spcBef>
                <a:spcPts val="0"/>
              </a:spcBef>
              <a:spcAft>
                <a:spcPts val="0"/>
              </a:spcAft>
              <a:buNone/>
            </a:pPr>
            <a:r>
              <a:t/>
            </a:r>
            <a:endParaRPr/>
          </a:p>
        </p:txBody>
      </p:sp>
      <p:sp>
        <p:nvSpPr>
          <p:cNvPr id="620" name="Google Shape;62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4. Marylène et Émeline</a:t>
            </a:r>
            <a:endParaRPr/>
          </a:p>
          <a:p>
            <a:pPr indent="0" lvl="0" marL="0" rtl="0" algn="l">
              <a:spcBef>
                <a:spcPts val="0"/>
              </a:spcBef>
              <a:spcAft>
                <a:spcPts val="0"/>
              </a:spcAft>
              <a:buNone/>
            </a:pPr>
            <a:r>
              <a:t/>
            </a:r>
            <a:endParaRPr/>
          </a:p>
        </p:txBody>
      </p:sp>
      <p:sp>
        <p:nvSpPr>
          <p:cNvPr id="643" name="Google Shape;64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5. Solène et Cécile</a:t>
            </a:r>
            <a:endParaRPr/>
          </a:p>
          <a:p>
            <a:pPr indent="0" lvl="0" marL="0" rtl="0" algn="l">
              <a:spcBef>
                <a:spcPts val="0"/>
              </a:spcBef>
              <a:spcAft>
                <a:spcPts val="0"/>
              </a:spcAft>
              <a:buNone/>
            </a:pPr>
            <a:r>
              <a:t/>
            </a:r>
            <a:endParaRPr/>
          </a:p>
        </p:txBody>
      </p:sp>
      <p:sp>
        <p:nvSpPr>
          <p:cNvPr id="665" name="Google Shape;66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6. Michèle et Mylène</a:t>
            </a:r>
            <a:endParaRPr/>
          </a:p>
          <a:p>
            <a:pPr indent="0" lvl="0" marL="0" rtl="0" algn="l">
              <a:spcBef>
                <a:spcPts val="0"/>
              </a:spcBef>
              <a:spcAft>
                <a:spcPts val="0"/>
              </a:spcAft>
              <a:buNone/>
            </a:pPr>
            <a:r>
              <a:t/>
            </a:r>
            <a:endParaRPr/>
          </a:p>
        </p:txBody>
      </p:sp>
      <p:sp>
        <p:nvSpPr>
          <p:cNvPr id="687" name="Google Shape;68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7. Ségolène et Aurélie</a:t>
            </a:r>
            <a:endParaRPr/>
          </a:p>
          <a:p>
            <a:pPr indent="0" lvl="0" marL="0" rtl="0" algn="l">
              <a:spcBef>
                <a:spcPts val="0"/>
              </a:spcBef>
              <a:spcAft>
                <a:spcPts val="0"/>
              </a:spcAft>
              <a:buNone/>
            </a:pPr>
            <a:r>
              <a:t/>
            </a:r>
            <a:endParaRPr/>
          </a:p>
        </p:txBody>
      </p:sp>
      <p:sp>
        <p:nvSpPr>
          <p:cNvPr id="710" name="Google Shape;71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Transcript:</a:t>
            </a:r>
            <a:endParaRPr/>
          </a:p>
          <a:p>
            <a:pPr indent="0" lvl="0" marL="0" rtl="0" algn="l">
              <a:spcBef>
                <a:spcPts val="0"/>
              </a:spcBef>
              <a:spcAft>
                <a:spcPts val="0"/>
              </a:spcAft>
              <a:buNone/>
            </a:pPr>
            <a:r>
              <a:rPr lang="en-GB"/>
              <a:t>8. Adèle et Hélène</a:t>
            </a:r>
            <a:endParaRPr/>
          </a:p>
          <a:p>
            <a:pPr indent="0" lvl="0" marL="0" rtl="0" algn="l">
              <a:spcBef>
                <a:spcPts val="0"/>
              </a:spcBef>
              <a:spcAft>
                <a:spcPts val="0"/>
              </a:spcAft>
              <a:buNone/>
            </a:pPr>
            <a:r>
              <a:t/>
            </a:r>
            <a:endParaRPr/>
          </a:p>
        </p:txBody>
      </p:sp>
      <p:sp>
        <p:nvSpPr>
          <p:cNvPr id="733" name="Google Shape;73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1 minute</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 SSC </a:t>
            </a:r>
            <a:r>
              <a:rPr b="1" lang="en-GB"/>
              <a:t>[é]</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br>
              <a:rPr b="0" lang="en-GB"/>
            </a:br>
            <a:r>
              <a:rPr b="0" lang="en-GB"/>
              <a:t>1. Present the letter(s) and say the </a:t>
            </a:r>
            <a:r>
              <a:rPr b="1" lang="en-GB"/>
              <a:t>[é] </a:t>
            </a:r>
            <a:r>
              <a:rPr b="0" lang="en-GB"/>
              <a:t>sound first, on its own. Students repeat it with you.</a:t>
            </a:r>
            <a:br>
              <a:rPr b="0" lang="en-GB"/>
            </a:br>
            <a:r>
              <a:rPr b="0" lang="en-GB"/>
              <a:t>2. Bring up the word ”</a:t>
            </a:r>
            <a:r>
              <a:rPr b="1" lang="en-GB" sz="1200">
                <a:solidFill>
                  <a:srgbClr val="002060"/>
                </a:solidFill>
                <a:latin typeface="Century Gothic"/>
                <a:ea typeface="Century Gothic"/>
                <a:cs typeface="Century Gothic"/>
                <a:sym typeface="Century Gothic"/>
              </a:rPr>
              <a:t>écrire</a:t>
            </a:r>
            <a:r>
              <a:rPr b="0" lang="en-GB" sz="1200">
                <a:solidFill>
                  <a:schemeClr val="dk1"/>
                </a:solidFill>
                <a:latin typeface="Century Gothic"/>
                <a:ea typeface="Century Gothic"/>
                <a:cs typeface="Century Gothic"/>
                <a:sym typeface="Century Gothic"/>
              </a:rPr>
              <a:t>”</a:t>
            </a:r>
            <a:r>
              <a:rPr b="0" lang="en-GB"/>
              <a:t> on its own, say it, students repeat it, so that they have the opportunity to focus all of their attention on the connection between the written word and its sound.</a:t>
            </a:r>
            <a:endParaRPr/>
          </a:p>
          <a:p>
            <a:pPr indent="0" lvl="0" marL="0" marR="0" rtl="0" algn="l">
              <a:lnSpc>
                <a:spcPct val="100000"/>
              </a:lnSpc>
              <a:spcBef>
                <a:spcPts val="0"/>
              </a:spcBef>
              <a:spcAft>
                <a:spcPts val="0"/>
              </a:spcAft>
              <a:buClr>
                <a:schemeClr val="dk1"/>
              </a:buClr>
              <a:buSzPts val="1200"/>
              <a:buFont typeface="Calibri"/>
              <a:buNone/>
            </a:pPr>
            <a:r>
              <a:rPr b="0" lang="en-GB"/>
              <a:t>3. </a:t>
            </a:r>
            <a:r>
              <a:rPr lang="en-GB"/>
              <a:t>A possible gesture for this would be to mime the act of writing (onto the palm of the other hand perhaps</a:t>
            </a:r>
            <a:r>
              <a:rPr b="1" lang="en-GB"/>
              <a:t>).</a:t>
            </a:r>
            <a:br>
              <a:rPr lang="en-GB"/>
            </a:br>
            <a:r>
              <a:rPr lang="en-GB"/>
              <a:t>4. Roll back the animations and work through 1-3 again, but this time, dropping your voice completely to listen carefully to the students saying the </a:t>
            </a:r>
            <a:r>
              <a:rPr b="1" lang="en-GB"/>
              <a:t>[é] </a:t>
            </a:r>
            <a:r>
              <a:rPr lang="en-GB"/>
              <a:t>sound, pronouncing </a:t>
            </a:r>
            <a:r>
              <a:rPr b="0" lang="en-GB"/>
              <a:t>”</a:t>
            </a:r>
            <a:r>
              <a:rPr b="1" lang="en-GB"/>
              <a:t>écrire</a:t>
            </a:r>
            <a:r>
              <a:rPr b="0" lang="en-GB" sz="1200">
                <a:solidFill>
                  <a:schemeClr val="dk1"/>
                </a:solidFill>
                <a:latin typeface="Century Gothic"/>
                <a:ea typeface="Century Gothic"/>
                <a:cs typeface="Century Gothic"/>
                <a:sym typeface="Century Gothic"/>
              </a:rPr>
              <a:t>” </a:t>
            </a:r>
            <a:r>
              <a:rPr lang="en-GB"/>
              <a:t>and, if using, doing the gesture.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endParaRPr b="1"/>
          </a:p>
          <a:p>
            <a:pPr indent="0" lvl="0" marL="0" marR="0" rtl="0" algn="l">
              <a:lnSpc>
                <a:spcPct val="100000"/>
              </a:lnSpc>
              <a:spcBef>
                <a:spcPts val="0"/>
              </a:spcBef>
              <a:spcAft>
                <a:spcPts val="0"/>
              </a:spcAft>
              <a:buClr>
                <a:schemeClr val="dk1"/>
              </a:buClr>
              <a:buSzPts val="1200"/>
              <a:buFont typeface="Calibri"/>
              <a:buNone/>
            </a:pPr>
            <a:r>
              <a:rPr b="1" lang="en-GB"/>
              <a:t>écrire </a:t>
            </a:r>
            <a:r>
              <a:rPr lang="en-GB"/>
              <a:t>[382]</a:t>
            </a:r>
            <a:br>
              <a:rPr lang="en-GB" sz="1200">
                <a:solidFill>
                  <a:schemeClr val="dk1"/>
                </a:solidFill>
              </a:rPr>
            </a:b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a:p>
            <a:pPr indent="0" lvl="0" marL="0" rtl="0" algn="l">
              <a:spcBef>
                <a:spcPts val="0"/>
              </a:spcBef>
              <a:spcAft>
                <a:spcPts val="0"/>
              </a:spcAft>
              <a:buNone/>
            </a:pPr>
            <a:r>
              <a:t/>
            </a:r>
            <a:endParaRPr/>
          </a:p>
        </p:txBody>
      </p:sp>
      <p:sp>
        <p:nvSpPr>
          <p:cNvPr id="309" name="Google Shape;3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 sound and no pictures to focus all attention on the sound-symbol correspondence.</a:t>
            </a:r>
            <a:endParaRPr b="1"/>
          </a:p>
        </p:txBody>
      </p:sp>
      <p:sp>
        <p:nvSpPr>
          <p:cNvPr id="318" name="Google Shape;3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sound to elicit pronunciation (without first hearing the teacher).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Teacher to elicit pronunciation by asking “</a:t>
            </a:r>
            <a:r>
              <a:rPr i="1" lang="en-GB"/>
              <a:t>Comment dit-on …”/</a:t>
            </a:r>
            <a:endParaRPr i="0"/>
          </a:p>
        </p:txBody>
      </p:sp>
      <p:sp>
        <p:nvSpPr>
          <p:cNvPr id="326" name="Google Shape;3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[é]</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0" lvl="0" marL="0" marR="0" rtl="0" algn="l">
              <a:lnSpc>
                <a:spcPct val="100000"/>
              </a:lnSpc>
              <a:spcBef>
                <a:spcPts val="0"/>
              </a:spcBef>
              <a:spcAft>
                <a:spcPts val="0"/>
              </a:spcAft>
              <a:buClr>
                <a:schemeClr val="dk1"/>
              </a:buClr>
              <a:buSzPts val="1200"/>
              <a:buFont typeface="Calibri"/>
              <a:buNone/>
            </a:pPr>
            <a:r>
              <a:rPr lang="en-GB"/>
              <a:t>1. Introduce and elicit the pronunciation of the </a:t>
            </a:r>
            <a:r>
              <a:rPr b="1" lang="en-GB"/>
              <a:t>individual SSC [é] </a:t>
            </a:r>
            <a:r>
              <a:rPr lang="en-GB"/>
              <a:t>and then the </a:t>
            </a:r>
            <a:r>
              <a:rPr b="1" lang="en-GB"/>
              <a:t>source</a:t>
            </a:r>
            <a:r>
              <a:rPr lang="en-GB"/>
              <a:t> word again ‘</a:t>
            </a:r>
            <a:r>
              <a:rPr b="1" lang="en-GB"/>
              <a:t>écrire</a:t>
            </a:r>
            <a:r>
              <a:rPr lang="en-GB"/>
              <a:t>’ (with gesture, if using).</a:t>
            </a:r>
            <a:br>
              <a:rPr lang="en-GB"/>
            </a:br>
            <a:r>
              <a:rPr lang="en-GB"/>
              <a:t>2. Then present and elicit the pronunciation of the five </a:t>
            </a:r>
            <a:r>
              <a:rPr b="1" lang="en-GB"/>
              <a:t>cluster</a:t>
            </a:r>
            <a:r>
              <a:rPr lang="en-GB"/>
              <a:t> words.</a:t>
            </a:r>
            <a:endParaRPr/>
          </a:p>
          <a:p>
            <a:pPr indent="0" lvl="0" marL="0" marR="0" rtl="0" algn="l">
              <a:lnSpc>
                <a:spcPct val="100000"/>
              </a:lnSpc>
              <a:spcBef>
                <a:spcPts val="0"/>
              </a:spcBef>
              <a:spcAft>
                <a:spcPts val="0"/>
              </a:spcAft>
              <a:buClr>
                <a:schemeClr val="dk1"/>
              </a:buClr>
              <a:buSzPts val="1200"/>
              <a:buFont typeface="Calibri"/>
              <a:buNone/>
            </a:pP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French): </a:t>
            </a:r>
            <a:br>
              <a:rPr lang="en-GB"/>
            </a:br>
            <a:r>
              <a:rPr b="1" lang="en-GB"/>
              <a:t>écrire </a:t>
            </a:r>
            <a:r>
              <a:rPr lang="en-GB"/>
              <a:t>[382]; </a:t>
            </a:r>
            <a:r>
              <a:rPr b="1" lang="en-GB"/>
              <a:t>bébé</a:t>
            </a:r>
            <a:r>
              <a:rPr lang="en-GB"/>
              <a:t> [&gt;5000]; </a:t>
            </a:r>
            <a:r>
              <a:rPr b="1" lang="en-GB"/>
              <a:t>aller </a:t>
            </a:r>
            <a:r>
              <a:rPr b="0" lang="en-GB"/>
              <a:t>[55]</a:t>
            </a:r>
            <a:r>
              <a:rPr lang="en-GB"/>
              <a:t> </a:t>
            </a:r>
            <a:r>
              <a:rPr b="1" lang="en-GB"/>
              <a:t>donner </a:t>
            </a:r>
            <a:r>
              <a:rPr lang="en-GB"/>
              <a:t>[46]; </a:t>
            </a:r>
            <a:r>
              <a:rPr b="1" lang="en-GB"/>
              <a:t>et</a:t>
            </a:r>
            <a:r>
              <a:rPr lang="en-GB"/>
              <a:t> [6]; </a:t>
            </a:r>
            <a:r>
              <a:rPr b="1" lang="en-GB"/>
              <a:t>parler</a:t>
            </a:r>
            <a:r>
              <a:rPr lang="en-GB"/>
              <a:t> [106]</a:t>
            </a:r>
            <a:r>
              <a:rPr lang="en-GB" sz="1200">
                <a:solidFill>
                  <a:schemeClr val="dk1"/>
                </a:solidFill>
              </a:rPr>
              <a:t>.</a:t>
            </a:r>
            <a:br>
              <a:rPr lang="en-GB"/>
            </a:br>
            <a:r>
              <a:rPr b="0" i="0" lang="en-GB" sz="1200">
                <a:solidFill>
                  <a:schemeClr val="dk1"/>
                </a:solidFill>
                <a:latin typeface="Century Gothic"/>
                <a:ea typeface="Century Gothic"/>
                <a:cs typeface="Century Gothic"/>
                <a:sym typeface="Century Gothic"/>
              </a:rPr>
              <a:t>Source: </a:t>
            </a:r>
            <a:r>
              <a:rPr lang="en-GB" sz="1200">
                <a:solidFill>
                  <a:schemeClr val="dk1"/>
                </a:solidFill>
                <a:latin typeface="Century Gothic"/>
                <a:ea typeface="Century Gothic"/>
                <a:cs typeface="Century Gothic"/>
                <a:sym typeface="Century Gothic"/>
              </a:rPr>
              <a:t>Londsale, D., &amp; Le Bras, Y. (2009). </a:t>
            </a:r>
            <a:r>
              <a:rPr i="1" lang="en-GB" sz="1200">
                <a:solidFill>
                  <a:schemeClr val="dk1"/>
                </a:solidFill>
                <a:latin typeface="Century Gothic"/>
                <a:ea typeface="Century Gothic"/>
                <a:cs typeface="Century Gothic"/>
                <a:sym typeface="Century Gothic"/>
              </a:rPr>
              <a:t>A Frequency Dictionary of French: Core vocabulary for learners </a:t>
            </a:r>
            <a:r>
              <a:rPr lang="en-GB" sz="1200">
                <a:solidFill>
                  <a:schemeClr val="dk1"/>
                </a:solidFill>
                <a:latin typeface="Century Gothic"/>
                <a:ea typeface="Century Gothic"/>
                <a:cs typeface="Century Gothic"/>
                <a:sym typeface="Century Gothic"/>
              </a:rPr>
              <a:t>London: Routledge.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35" name="Google Shape;33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 sound and no pictures to focus all attention on the sound-symbol correspondence.</a:t>
            </a:r>
            <a:br>
              <a:rPr lang="en-GB"/>
            </a:br>
            <a:endParaRPr/>
          </a:p>
        </p:txBody>
      </p:sp>
      <p:sp>
        <p:nvSpPr>
          <p:cNvPr id="357" name="Google Shape;3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sound to elicit pronunciation (without first hearing the teacher).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Teacher to elicit pronunciation by asking “Comment dit-on …"</a:t>
            </a:r>
            <a:br>
              <a:rPr lang="en-GB"/>
            </a:br>
            <a:br>
              <a:rPr lang="en-GB"/>
            </a:br>
            <a:endParaRPr/>
          </a:p>
        </p:txBody>
      </p:sp>
      <p:sp>
        <p:nvSpPr>
          <p:cNvPr id="372" name="Google Shape;3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GB"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Timing: 4 minutes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Aim: </a:t>
            </a:r>
            <a:r>
              <a:rPr b="0" lang="en-GB"/>
              <a:t>aural recognition of SSCs [SFe] and [é / -er / -et]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Procedure:</a:t>
            </a:r>
            <a:endParaRPr/>
          </a:p>
          <a:p>
            <a:pPr indent="0" lvl="0" marL="0" rtl="0" algn="l">
              <a:spcBef>
                <a:spcPts val="0"/>
              </a:spcBef>
              <a:spcAft>
                <a:spcPts val="0"/>
              </a:spcAft>
              <a:buNone/>
            </a:pPr>
            <a:r>
              <a:rPr b="0" lang="en-GB"/>
              <a:t>1. Click the letters to play the audio.</a:t>
            </a:r>
            <a:endParaRPr/>
          </a:p>
          <a:p>
            <a:pPr indent="0" lvl="0" marL="0" rtl="0" algn="l">
              <a:spcBef>
                <a:spcPts val="0"/>
              </a:spcBef>
              <a:spcAft>
                <a:spcPts val="0"/>
              </a:spcAft>
              <a:buNone/>
            </a:pPr>
            <a:r>
              <a:rPr b="0" lang="en-GB"/>
              <a:t>2. Students write ‘1’ beside the first word they hear, and ‘2’ beside the second</a:t>
            </a:r>
            <a:endParaRPr/>
          </a:p>
          <a:p>
            <a:pPr indent="0" lvl="0" marL="0" rtl="0" algn="l">
              <a:spcBef>
                <a:spcPts val="0"/>
              </a:spcBef>
              <a:spcAft>
                <a:spcPts val="0"/>
              </a:spcAft>
              <a:buNone/>
            </a:pPr>
            <a:r>
              <a:rPr b="0" lang="en-GB"/>
              <a:t>3. Click to reveal the answers.</a:t>
            </a:r>
            <a:endParaRPr/>
          </a:p>
        </p:txBody>
      </p:sp>
      <p:sp>
        <p:nvSpPr>
          <p:cNvPr id="387" name="Google Shape;3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28"/>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42" name="Shape 42"/>
        <p:cNvGrpSpPr/>
        <p:nvPr/>
      </p:nvGrpSpPr>
      <p:grpSpPr>
        <a:xfrm>
          <a:off x="0" y="0"/>
          <a:ext cx="0" cy="0"/>
          <a:chOff x="0" y="0"/>
          <a:chExt cx="0" cy="0"/>
        </a:xfrm>
      </p:grpSpPr>
      <p:sp>
        <p:nvSpPr>
          <p:cNvPr id="43" name="Google Shape;43;p45"/>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5" name="Shape 45"/>
        <p:cNvGrpSpPr/>
        <p:nvPr/>
      </p:nvGrpSpPr>
      <p:grpSpPr>
        <a:xfrm>
          <a:off x="0" y="0"/>
          <a:ext cx="0" cy="0"/>
          <a:chOff x="0" y="0"/>
          <a:chExt cx="0" cy="0"/>
        </a:xfrm>
      </p:grpSpPr>
      <p:sp>
        <p:nvSpPr>
          <p:cNvPr id="46" name="Google Shape;46;p46"/>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4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1F3864"/>
              </a:buClr>
              <a:buSzPts val="6000"/>
              <a:buFont typeface="Twentieth Century"/>
              <a:buNone/>
              <a:defRPr b="0" i="0" sz="60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1pPr>
            <a:lvl2pPr lvl="1" marR="0" rtl="0" algn="ctr">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2pPr>
            <a:lvl3pPr lvl="2" marR="0" rtl="0" algn="ctr">
              <a:lnSpc>
                <a:spcPct val="90000"/>
              </a:lnSpc>
              <a:spcBef>
                <a:spcPts val="500"/>
              </a:spcBef>
              <a:spcAft>
                <a:spcPts val="0"/>
              </a:spcAft>
              <a:buClr>
                <a:srgbClr val="1F3864"/>
              </a:buClr>
              <a:buSzPts val="1800"/>
              <a:buFont typeface="Arial"/>
              <a:buNone/>
              <a:defRPr b="0" i="0" sz="1800" u="none" cap="none" strike="noStrike">
                <a:solidFill>
                  <a:srgbClr val="1F3864"/>
                </a:solidFill>
                <a:latin typeface="Twentieth Century"/>
                <a:ea typeface="Twentieth Century"/>
                <a:cs typeface="Twentieth Century"/>
                <a:sym typeface="Twentieth Century"/>
              </a:defRPr>
            </a:lvl3pPr>
            <a:lvl4pPr lvl="3" marR="0" rtl="0" algn="ctr">
              <a:lnSpc>
                <a:spcPct val="90000"/>
              </a:lnSpc>
              <a:spcBef>
                <a:spcPts val="5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4pPr>
            <a:lvl5pPr lvl="4" marR="0" rtl="0" algn="ctr">
              <a:lnSpc>
                <a:spcPct val="90000"/>
              </a:lnSpc>
              <a:spcBef>
                <a:spcPts val="5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48"/>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4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6000"/>
              <a:buFont typeface="Twentieth Century"/>
              <a:buNone/>
              <a:defRPr b="0" i="0" sz="60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4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50"/>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51"/>
          <p:cNvSpPr txBox="1"/>
          <p:nvPr>
            <p:ph type="title"/>
          </p:nvPr>
        </p:nvSpPr>
        <p:spPr>
          <a:xfrm>
            <a:off x="839788"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5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1"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2000"/>
              <a:buFont typeface="Arial"/>
              <a:buNone/>
              <a:defRPr b="1" i="0" sz="20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800"/>
              <a:buFont typeface="Arial"/>
              <a:buNone/>
              <a:defRPr b="1" i="0" sz="18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67" name="Google Shape;67;p5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5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1"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2000"/>
              <a:buFont typeface="Arial"/>
              <a:buNone/>
              <a:defRPr b="1" i="0" sz="20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800"/>
              <a:buFont typeface="Arial"/>
              <a:buNone/>
              <a:defRPr b="1" i="0" sz="18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69" name="Google Shape;69;p5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3200"/>
              <a:buFont typeface="Twentieth Century"/>
              <a:buNone/>
              <a:defRPr b="0" i="0" sz="32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5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1F3864"/>
              </a:buClr>
              <a:buSzPts val="3200"/>
              <a:buFont typeface="Arial"/>
              <a:buChar char="•"/>
              <a:defRPr b="0" i="0" sz="3200" u="none" cap="none" strike="noStrike">
                <a:solidFill>
                  <a:srgbClr val="1F3864"/>
                </a:solidFill>
                <a:latin typeface="Twentieth Century"/>
                <a:ea typeface="Twentieth Century"/>
                <a:cs typeface="Twentieth Century"/>
                <a:sym typeface="Twentieth Century"/>
              </a:defRPr>
            </a:lvl1pPr>
            <a:lvl2pPr indent="-406400" lvl="1" marL="914400" marR="0" rtl="0" algn="l">
              <a:lnSpc>
                <a:spcPct val="90000"/>
              </a:lnSpc>
              <a:spcBef>
                <a:spcPts val="5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2pPr>
            <a:lvl3pPr indent="-381000" lvl="2" marL="13716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3pPr>
            <a:lvl4pPr indent="-355600" lvl="3" marL="18288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4pPr>
            <a:lvl5pPr indent="-355600" lvl="4" marL="22860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74" name="Google Shape;74;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1400"/>
              <a:buFont typeface="Arial"/>
              <a:buNone/>
              <a:defRPr b="0" i="0" sz="14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200"/>
              <a:buFont typeface="Arial"/>
              <a:buNone/>
              <a:defRPr b="0" i="0" sz="12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75" name="Google Shape;75;p53"/>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6" name="Google Shape;76;p53"/>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7" name="Google Shape;77;p53"/>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55600" lvl="1" marL="914400" algn="l">
              <a:lnSpc>
                <a:spcPct val="90000"/>
              </a:lnSpc>
              <a:spcBef>
                <a:spcPts val="500"/>
              </a:spcBef>
              <a:spcAft>
                <a:spcPts val="0"/>
              </a:spcAft>
              <a:buClr>
                <a:srgbClr val="1F3864"/>
              </a:buClr>
              <a:buSzPts val="2000"/>
              <a:buChar char="•"/>
              <a:defRPr sz="2000"/>
            </a:lvl2pPr>
            <a:lvl3pPr indent="-342900" lvl="2" marL="1371600" algn="l">
              <a:lnSpc>
                <a:spcPct val="90000"/>
              </a:lnSpc>
              <a:spcBef>
                <a:spcPts val="500"/>
              </a:spcBef>
              <a:spcAft>
                <a:spcPts val="0"/>
              </a:spcAft>
              <a:buClr>
                <a:srgbClr val="1F3864"/>
              </a:buClr>
              <a:buSzPts val="1800"/>
              <a:buChar char="•"/>
              <a:defRPr sz="1800"/>
            </a:lvl3pPr>
            <a:lvl4pPr indent="-330200" lvl="3" marL="1828800" algn="l">
              <a:lnSpc>
                <a:spcPct val="90000"/>
              </a:lnSpc>
              <a:spcBef>
                <a:spcPts val="500"/>
              </a:spcBef>
              <a:spcAft>
                <a:spcPts val="0"/>
              </a:spcAft>
              <a:buClr>
                <a:srgbClr val="1F3864"/>
              </a:buClr>
              <a:buSzPts val="1600"/>
              <a:buChar char="•"/>
              <a:defRPr sz="1600"/>
            </a:lvl4pPr>
            <a:lvl5pPr indent="-330200" lvl="4" marL="2286000" algn="l">
              <a:lnSpc>
                <a:spcPct val="90000"/>
              </a:lnSpc>
              <a:spcBef>
                <a:spcPts val="500"/>
              </a:spcBef>
              <a:spcAft>
                <a:spcPts val="0"/>
              </a:spcAft>
              <a:buClr>
                <a:srgbClr val="1F3864"/>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3200"/>
              <a:buFont typeface="Twentieth Century"/>
              <a:buNone/>
              <a:defRPr b="0" i="0" sz="32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5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Twentieth Century"/>
                <a:ea typeface="Twentieth Century"/>
                <a:cs typeface="Twentieth Century"/>
                <a:sym typeface="Twentieth Century"/>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Twentieth Century"/>
                <a:ea typeface="Twentieth Century"/>
                <a:cs typeface="Twentieth Century"/>
                <a:sym typeface="Twentieth Century"/>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81" name="Google Shape;81;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1400"/>
              <a:buFont typeface="Arial"/>
              <a:buNone/>
              <a:defRPr b="0" i="0" sz="14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200"/>
              <a:buFont typeface="Arial"/>
              <a:buNone/>
              <a:defRPr b="0" i="0" sz="12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82" name="Google Shape;82;p54"/>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3" name="Google Shape;83;p54"/>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4" name="Google Shape;84;p54"/>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55"/>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88" name="Google Shape;88;p55"/>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Google Shape;89;p55"/>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0" name="Google Shape;90;p55"/>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56"/>
          <p:cNvSpPr txBox="1"/>
          <p:nvPr>
            <p:ph type="title"/>
          </p:nvPr>
        </p:nvSpPr>
        <p:spPr>
          <a:xfrm rot="5400000">
            <a:off x="7133432"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5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94" name="Google Shape;94;p56"/>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5" name="Google Shape;95;p56"/>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6" name="Google Shape;96;p56"/>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04" name="Shape 104"/>
        <p:cNvGrpSpPr/>
        <p:nvPr/>
      </p:nvGrpSpPr>
      <p:grpSpPr>
        <a:xfrm>
          <a:off x="0" y="0"/>
          <a:ext cx="0" cy="0"/>
          <a:chOff x="0" y="0"/>
          <a:chExt cx="0" cy="0"/>
        </a:xfrm>
      </p:grpSpPr>
      <p:sp>
        <p:nvSpPr>
          <p:cNvPr id="105" name="Google Shape;105;p33"/>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6" name="Shape 106"/>
        <p:cNvGrpSpPr/>
        <p:nvPr/>
      </p:nvGrpSpPr>
      <p:grpSpPr>
        <a:xfrm>
          <a:off x="0" y="0"/>
          <a:ext cx="0" cy="0"/>
          <a:chOff x="0" y="0"/>
          <a:chExt cx="0" cy="0"/>
        </a:xfrm>
      </p:grpSpPr>
      <p:sp>
        <p:nvSpPr>
          <p:cNvPr id="107" name="Google Shape;107;p5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5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09" name="Shape 109"/>
        <p:cNvGrpSpPr/>
        <p:nvPr/>
      </p:nvGrpSpPr>
      <p:grpSpPr>
        <a:xfrm>
          <a:off x="0" y="0"/>
          <a:ext cx="0" cy="0"/>
          <a:chOff x="0" y="0"/>
          <a:chExt cx="0" cy="0"/>
        </a:xfrm>
      </p:grpSpPr>
      <p:sp>
        <p:nvSpPr>
          <p:cNvPr id="110" name="Google Shape;110;p58"/>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55600" lvl="1" marL="914400" algn="l">
              <a:lnSpc>
                <a:spcPct val="90000"/>
              </a:lnSpc>
              <a:spcBef>
                <a:spcPts val="500"/>
              </a:spcBef>
              <a:spcAft>
                <a:spcPts val="0"/>
              </a:spcAft>
              <a:buClr>
                <a:srgbClr val="1F3864"/>
              </a:buClr>
              <a:buSzPts val="2000"/>
              <a:buChar char="•"/>
              <a:defRPr sz="2000"/>
            </a:lvl2pPr>
            <a:lvl3pPr indent="-342900" lvl="2" marL="1371600" algn="l">
              <a:lnSpc>
                <a:spcPct val="90000"/>
              </a:lnSpc>
              <a:spcBef>
                <a:spcPts val="500"/>
              </a:spcBef>
              <a:spcAft>
                <a:spcPts val="0"/>
              </a:spcAft>
              <a:buClr>
                <a:srgbClr val="1F3864"/>
              </a:buClr>
              <a:buSzPts val="1800"/>
              <a:buChar char="•"/>
              <a:defRPr sz="1800"/>
            </a:lvl3pPr>
            <a:lvl4pPr indent="-330200" lvl="3" marL="1828800" algn="l">
              <a:lnSpc>
                <a:spcPct val="90000"/>
              </a:lnSpc>
              <a:spcBef>
                <a:spcPts val="500"/>
              </a:spcBef>
              <a:spcAft>
                <a:spcPts val="0"/>
              </a:spcAft>
              <a:buClr>
                <a:srgbClr val="1F3864"/>
              </a:buClr>
              <a:buSzPts val="1600"/>
              <a:buChar char="•"/>
              <a:defRPr sz="1600"/>
            </a:lvl4pPr>
            <a:lvl5pPr indent="-330200" lvl="4" marL="2286000" algn="l">
              <a:lnSpc>
                <a:spcPct val="90000"/>
              </a:lnSpc>
              <a:spcBef>
                <a:spcPts val="500"/>
              </a:spcBef>
              <a:spcAft>
                <a:spcPts val="0"/>
              </a:spcAft>
              <a:buClr>
                <a:srgbClr val="1F3864"/>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2" name="Shape 112"/>
        <p:cNvGrpSpPr/>
        <p:nvPr/>
      </p:nvGrpSpPr>
      <p:grpSpPr>
        <a:xfrm>
          <a:off x="0" y="0"/>
          <a:ext cx="0" cy="0"/>
          <a:chOff x="0" y="0"/>
          <a:chExt cx="0" cy="0"/>
        </a:xfrm>
      </p:grpSpPr>
      <p:sp>
        <p:nvSpPr>
          <p:cNvPr id="113" name="Google Shape;113;p5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sz="2400">
                <a:solidFill>
                  <a:srgbClr val="1F3864"/>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15" name="Shape 115"/>
        <p:cNvGrpSpPr/>
        <p:nvPr/>
      </p:nvGrpSpPr>
      <p:grpSpPr>
        <a:xfrm>
          <a:off x="0" y="0"/>
          <a:ext cx="0" cy="0"/>
          <a:chOff x="0" y="0"/>
          <a:chExt cx="0" cy="0"/>
        </a:xfrm>
      </p:grpSpPr>
      <p:sp>
        <p:nvSpPr>
          <p:cNvPr id="116" name="Google Shape;116;p60"/>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6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6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9" name="Shape 119"/>
        <p:cNvGrpSpPr/>
        <p:nvPr/>
      </p:nvGrpSpPr>
      <p:grpSpPr>
        <a:xfrm>
          <a:off x="0" y="0"/>
          <a:ext cx="0" cy="0"/>
          <a:chOff x="0" y="0"/>
          <a:chExt cx="0" cy="0"/>
        </a:xfrm>
      </p:grpSpPr>
      <p:sp>
        <p:nvSpPr>
          <p:cNvPr id="120" name="Google Shape;120;p61"/>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6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6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6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6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5" name="Shape 125"/>
        <p:cNvGrpSpPr/>
        <p:nvPr/>
      </p:nvGrpSpPr>
      <p:grpSpPr>
        <a:xfrm>
          <a:off x="0" y="0"/>
          <a:ext cx="0" cy="0"/>
          <a:chOff x="0" y="0"/>
          <a:chExt cx="0" cy="0"/>
        </a:xfrm>
      </p:grpSpPr>
      <p:sp>
        <p:nvSpPr>
          <p:cNvPr id="126" name="Google Shape;126;p62"/>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27" name="Google Shape;127;p62"/>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28" name="Google Shape;128;p62"/>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entury Gothic"/>
                <a:ea typeface="Century Gothic"/>
                <a:cs typeface="Century Gothic"/>
                <a:sym typeface="Century Gothic"/>
              </a:defRPr>
            </a:lvl1pPr>
            <a:lvl2pPr indent="0" lvl="1" marL="0" marR="0" rtl="0" algn="l">
              <a:spcBef>
                <a:spcPts val="0"/>
              </a:spcBef>
              <a:buNone/>
              <a:defRPr sz="1800">
                <a:solidFill>
                  <a:srgbClr val="000000"/>
                </a:solidFill>
                <a:latin typeface="Century Gothic"/>
                <a:ea typeface="Century Gothic"/>
                <a:cs typeface="Century Gothic"/>
                <a:sym typeface="Century Gothic"/>
              </a:defRPr>
            </a:lvl2pPr>
            <a:lvl3pPr indent="0" lvl="2" marL="0" marR="0" rtl="0" algn="l">
              <a:spcBef>
                <a:spcPts val="0"/>
              </a:spcBef>
              <a:buNone/>
              <a:defRPr sz="1800">
                <a:solidFill>
                  <a:srgbClr val="000000"/>
                </a:solidFill>
                <a:latin typeface="Century Gothic"/>
                <a:ea typeface="Century Gothic"/>
                <a:cs typeface="Century Gothic"/>
                <a:sym typeface="Century Gothic"/>
              </a:defRPr>
            </a:lvl3pPr>
            <a:lvl4pPr indent="0" lvl="3" marL="0" marR="0" rtl="0" algn="l">
              <a:spcBef>
                <a:spcPts val="0"/>
              </a:spcBef>
              <a:buNone/>
              <a:defRPr sz="1800">
                <a:solidFill>
                  <a:srgbClr val="000000"/>
                </a:solidFill>
                <a:latin typeface="Century Gothic"/>
                <a:ea typeface="Century Gothic"/>
                <a:cs typeface="Century Gothic"/>
                <a:sym typeface="Century Gothic"/>
              </a:defRPr>
            </a:lvl4pPr>
            <a:lvl5pPr indent="0" lvl="4" marL="0" marR="0" rtl="0" algn="l">
              <a:spcBef>
                <a:spcPts val="0"/>
              </a:spcBef>
              <a:buNone/>
              <a:defRPr sz="1800">
                <a:solidFill>
                  <a:srgbClr val="000000"/>
                </a:solidFill>
                <a:latin typeface="Century Gothic"/>
                <a:ea typeface="Century Gothic"/>
                <a:cs typeface="Century Gothic"/>
                <a:sym typeface="Century Gothic"/>
              </a:defRPr>
            </a:lvl5pPr>
            <a:lvl6pPr indent="0" lvl="5" marL="0" marR="0" rtl="0" algn="l">
              <a:spcBef>
                <a:spcPts val="0"/>
              </a:spcBef>
              <a:buNone/>
              <a:defRPr sz="1800">
                <a:solidFill>
                  <a:srgbClr val="000000"/>
                </a:solidFill>
                <a:latin typeface="Century Gothic"/>
                <a:ea typeface="Century Gothic"/>
                <a:cs typeface="Century Gothic"/>
                <a:sym typeface="Century Gothic"/>
              </a:defRPr>
            </a:lvl6pPr>
            <a:lvl7pPr indent="0" lvl="6" marL="0" marR="0" rtl="0" algn="l">
              <a:spcBef>
                <a:spcPts val="0"/>
              </a:spcBef>
              <a:buNone/>
              <a:defRPr sz="1800">
                <a:solidFill>
                  <a:srgbClr val="000000"/>
                </a:solidFill>
                <a:latin typeface="Century Gothic"/>
                <a:ea typeface="Century Gothic"/>
                <a:cs typeface="Century Gothic"/>
                <a:sym typeface="Century Gothic"/>
              </a:defRPr>
            </a:lvl7pPr>
            <a:lvl8pPr indent="0" lvl="7" marL="0" marR="0" rtl="0" algn="l">
              <a:spcBef>
                <a:spcPts val="0"/>
              </a:spcBef>
              <a:buNone/>
              <a:defRPr sz="1800">
                <a:solidFill>
                  <a:srgbClr val="000000"/>
                </a:solidFill>
                <a:latin typeface="Century Gothic"/>
                <a:ea typeface="Century Gothic"/>
                <a:cs typeface="Century Gothic"/>
                <a:sym typeface="Century Gothic"/>
              </a:defRPr>
            </a:lvl8pPr>
            <a:lvl9pPr indent="0" lvl="8" marL="0" marR="0" rtl="0" algn="l">
              <a:spcBef>
                <a:spcPts val="0"/>
              </a:spcBef>
              <a:buNone/>
              <a:defRPr sz="1800">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8" name="Shape 18"/>
        <p:cNvGrpSpPr/>
        <p:nvPr/>
      </p:nvGrpSpPr>
      <p:grpSpPr>
        <a:xfrm>
          <a:off x="0" y="0"/>
          <a:ext cx="0" cy="0"/>
          <a:chOff x="0" y="0"/>
          <a:chExt cx="0" cy="0"/>
        </a:xfrm>
      </p:grpSpPr>
      <p:sp>
        <p:nvSpPr>
          <p:cNvPr id="19" name="Google Shape;19;p3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sz="2400">
                <a:solidFill>
                  <a:srgbClr val="1F3864"/>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29" name="Shape 129"/>
        <p:cNvGrpSpPr/>
        <p:nvPr/>
      </p:nvGrpSpPr>
      <p:grpSpPr>
        <a:xfrm>
          <a:off x="0" y="0"/>
          <a:ext cx="0" cy="0"/>
          <a:chOff x="0" y="0"/>
          <a:chExt cx="0" cy="0"/>
        </a:xfrm>
      </p:grpSpPr>
      <p:sp>
        <p:nvSpPr>
          <p:cNvPr id="130" name="Google Shape;130;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6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F3864"/>
              </a:buClr>
              <a:buSzPts val="3200"/>
              <a:buChar char="•"/>
              <a:defRPr sz="3200"/>
            </a:lvl1pPr>
            <a:lvl2pPr indent="-406400" lvl="1" marL="914400" algn="l">
              <a:lnSpc>
                <a:spcPct val="90000"/>
              </a:lnSpc>
              <a:spcBef>
                <a:spcPts val="500"/>
              </a:spcBef>
              <a:spcAft>
                <a:spcPts val="0"/>
              </a:spcAft>
              <a:buClr>
                <a:srgbClr val="1F3864"/>
              </a:buClr>
              <a:buSzPts val="2800"/>
              <a:buChar char="•"/>
              <a:defRPr sz="2800"/>
            </a:lvl2pPr>
            <a:lvl3pPr indent="-381000" lvl="2" marL="1371600" algn="l">
              <a:lnSpc>
                <a:spcPct val="90000"/>
              </a:lnSpc>
              <a:spcBef>
                <a:spcPts val="500"/>
              </a:spcBef>
              <a:spcAft>
                <a:spcPts val="0"/>
              </a:spcAft>
              <a:buClr>
                <a:srgbClr val="1F3864"/>
              </a:buClr>
              <a:buSzPts val="2400"/>
              <a:buChar char="•"/>
              <a:defRPr sz="2400"/>
            </a:lvl3pPr>
            <a:lvl4pPr indent="-355600" lvl="3" marL="1828800" algn="l">
              <a:lnSpc>
                <a:spcPct val="90000"/>
              </a:lnSpc>
              <a:spcBef>
                <a:spcPts val="500"/>
              </a:spcBef>
              <a:spcAft>
                <a:spcPts val="0"/>
              </a:spcAft>
              <a:buClr>
                <a:srgbClr val="1F3864"/>
              </a:buClr>
              <a:buSzPts val="2000"/>
              <a:buChar char="•"/>
              <a:defRPr sz="2000"/>
            </a:lvl4pPr>
            <a:lvl5pPr indent="-355600" lvl="4" marL="2286000" algn="l">
              <a:lnSpc>
                <a:spcPct val="90000"/>
              </a:lnSpc>
              <a:spcBef>
                <a:spcPts val="500"/>
              </a:spcBef>
              <a:spcAft>
                <a:spcPts val="0"/>
              </a:spcAft>
              <a:buClr>
                <a:srgbClr val="1F3864"/>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63"/>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4" name="Google Shape;134;p63"/>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5" name="Google Shape;135;p63"/>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entury Gothic"/>
                <a:ea typeface="Century Gothic"/>
                <a:cs typeface="Century Gothic"/>
                <a:sym typeface="Century Gothic"/>
              </a:defRPr>
            </a:lvl1pPr>
            <a:lvl2pPr indent="0" lvl="1" marL="0" marR="0" rtl="0" algn="l">
              <a:spcBef>
                <a:spcPts val="0"/>
              </a:spcBef>
              <a:buNone/>
              <a:defRPr sz="1800">
                <a:solidFill>
                  <a:srgbClr val="000000"/>
                </a:solidFill>
                <a:latin typeface="Century Gothic"/>
                <a:ea typeface="Century Gothic"/>
                <a:cs typeface="Century Gothic"/>
                <a:sym typeface="Century Gothic"/>
              </a:defRPr>
            </a:lvl2pPr>
            <a:lvl3pPr indent="0" lvl="2" marL="0" marR="0" rtl="0" algn="l">
              <a:spcBef>
                <a:spcPts val="0"/>
              </a:spcBef>
              <a:buNone/>
              <a:defRPr sz="1800">
                <a:solidFill>
                  <a:srgbClr val="000000"/>
                </a:solidFill>
                <a:latin typeface="Century Gothic"/>
                <a:ea typeface="Century Gothic"/>
                <a:cs typeface="Century Gothic"/>
                <a:sym typeface="Century Gothic"/>
              </a:defRPr>
            </a:lvl3pPr>
            <a:lvl4pPr indent="0" lvl="3" marL="0" marR="0" rtl="0" algn="l">
              <a:spcBef>
                <a:spcPts val="0"/>
              </a:spcBef>
              <a:buNone/>
              <a:defRPr sz="1800">
                <a:solidFill>
                  <a:srgbClr val="000000"/>
                </a:solidFill>
                <a:latin typeface="Century Gothic"/>
                <a:ea typeface="Century Gothic"/>
                <a:cs typeface="Century Gothic"/>
                <a:sym typeface="Century Gothic"/>
              </a:defRPr>
            </a:lvl4pPr>
            <a:lvl5pPr indent="0" lvl="4" marL="0" marR="0" rtl="0" algn="l">
              <a:spcBef>
                <a:spcPts val="0"/>
              </a:spcBef>
              <a:buNone/>
              <a:defRPr sz="1800">
                <a:solidFill>
                  <a:srgbClr val="000000"/>
                </a:solidFill>
                <a:latin typeface="Century Gothic"/>
                <a:ea typeface="Century Gothic"/>
                <a:cs typeface="Century Gothic"/>
                <a:sym typeface="Century Gothic"/>
              </a:defRPr>
            </a:lvl5pPr>
            <a:lvl6pPr indent="0" lvl="5" marL="0" marR="0" rtl="0" algn="l">
              <a:spcBef>
                <a:spcPts val="0"/>
              </a:spcBef>
              <a:buNone/>
              <a:defRPr sz="1800">
                <a:solidFill>
                  <a:srgbClr val="000000"/>
                </a:solidFill>
                <a:latin typeface="Century Gothic"/>
                <a:ea typeface="Century Gothic"/>
                <a:cs typeface="Century Gothic"/>
                <a:sym typeface="Century Gothic"/>
              </a:defRPr>
            </a:lvl6pPr>
            <a:lvl7pPr indent="0" lvl="6" marL="0" marR="0" rtl="0" algn="l">
              <a:spcBef>
                <a:spcPts val="0"/>
              </a:spcBef>
              <a:buNone/>
              <a:defRPr sz="1800">
                <a:solidFill>
                  <a:srgbClr val="000000"/>
                </a:solidFill>
                <a:latin typeface="Century Gothic"/>
                <a:ea typeface="Century Gothic"/>
                <a:cs typeface="Century Gothic"/>
                <a:sym typeface="Century Gothic"/>
              </a:defRPr>
            </a:lvl7pPr>
            <a:lvl8pPr indent="0" lvl="7" marL="0" marR="0" rtl="0" algn="l">
              <a:spcBef>
                <a:spcPts val="0"/>
              </a:spcBef>
              <a:buNone/>
              <a:defRPr sz="1800">
                <a:solidFill>
                  <a:srgbClr val="000000"/>
                </a:solidFill>
                <a:latin typeface="Century Gothic"/>
                <a:ea typeface="Century Gothic"/>
                <a:cs typeface="Century Gothic"/>
                <a:sym typeface="Century Gothic"/>
              </a:defRPr>
            </a:lvl8pPr>
            <a:lvl9pPr indent="0" lvl="8" marL="0" marR="0" rtl="0" algn="l">
              <a:spcBef>
                <a:spcPts val="0"/>
              </a:spcBef>
              <a:buNone/>
              <a:defRPr sz="1800">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36" name="Shape 136"/>
        <p:cNvGrpSpPr/>
        <p:nvPr/>
      </p:nvGrpSpPr>
      <p:grpSpPr>
        <a:xfrm>
          <a:off x="0" y="0"/>
          <a:ext cx="0" cy="0"/>
          <a:chOff x="0" y="0"/>
          <a:chExt cx="0" cy="0"/>
        </a:xfrm>
      </p:grpSpPr>
      <p:sp>
        <p:nvSpPr>
          <p:cNvPr id="137" name="Google Shape;137;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6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Century Gothic"/>
                <a:ea typeface="Century Gothic"/>
                <a:cs typeface="Century Gothic"/>
                <a:sym typeface="Century Gothic"/>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Century Gothic"/>
                <a:ea typeface="Century Gothic"/>
                <a:cs typeface="Century Gothic"/>
                <a:sym typeface="Century Gothic"/>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Century Gothic"/>
                <a:ea typeface="Century Gothic"/>
                <a:cs typeface="Century Gothic"/>
                <a:sym typeface="Century Gothic"/>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139" name="Google Shape;139;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64"/>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1" name="Google Shape;141;p64"/>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2" name="Google Shape;142;p64"/>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entury Gothic"/>
                <a:ea typeface="Century Gothic"/>
                <a:cs typeface="Century Gothic"/>
                <a:sym typeface="Century Gothic"/>
              </a:defRPr>
            </a:lvl1pPr>
            <a:lvl2pPr indent="0" lvl="1" marL="0" marR="0" rtl="0" algn="l">
              <a:spcBef>
                <a:spcPts val="0"/>
              </a:spcBef>
              <a:buNone/>
              <a:defRPr sz="1800">
                <a:solidFill>
                  <a:srgbClr val="000000"/>
                </a:solidFill>
                <a:latin typeface="Century Gothic"/>
                <a:ea typeface="Century Gothic"/>
                <a:cs typeface="Century Gothic"/>
                <a:sym typeface="Century Gothic"/>
              </a:defRPr>
            </a:lvl2pPr>
            <a:lvl3pPr indent="0" lvl="2" marL="0" marR="0" rtl="0" algn="l">
              <a:spcBef>
                <a:spcPts val="0"/>
              </a:spcBef>
              <a:buNone/>
              <a:defRPr sz="1800">
                <a:solidFill>
                  <a:srgbClr val="000000"/>
                </a:solidFill>
                <a:latin typeface="Century Gothic"/>
                <a:ea typeface="Century Gothic"/>
                <a:cs typeface="Century Gothic"/>
                <a:sym typeface="Century Gothic"/>
              </a:defRPr>
            </a:lvl3pPr>
            <a:lvl4pPr indent="0" lvl="3" marL="0" marR="0" rtl="0" algn="l">
              <a:spcBef>
                <a:spcPts val="0"/>
              </a:spcBef>
              <a:buNone/>
              <a:defRPr sz="1800">
                <a:solidFill>
                  <a:srgbClr val="000000"/>
                </a:solidFill>
                <a:latin typeface="Century Gothic"/>
                <a:ea typeface="Century Gothic"/>
                <a:cs typeface="Century Gothic"/>
                <a:sym typeface="Century Gothic"/>
              </a:defRPr>
            </a:lvl4pPr>
            <a:lvl5pPr indent="0" lvl="4" marL="0" marR="0" rtl="0" algn="l">
              <a:spcBef>
                <a:spcPts val="0"/>
              </a:spcBef>
              <a:buNone/>
              <a:defRPr sz="1800">
                <a:solidFill>
                  <a:srgbClr val="000000"/>
                </a:solidFill>
                <a:latin typeface="Century Gothic"/>
                <a:ea typeface="Century Gothic"/>
                <a:cs typeface="Century Gothic"/>
                <a:sym typeface="Century Gothic"/>
              </a:defRPr>
            </a:lvl5pPr>
            <a:lvl6pPr indent="0" lvl="5" marL="0" marR="0" rtl="0" algn="l">
              <a:spcBef>
                <a:spcPts val="0"/>
              </a:spcBef>
              <a:buNone/>
              <a:defRPr sz="1800">
                <a:solidFill>
                  <a:srgbClr val="000000"/>
                </a:solidFill>
                <a:latin typeface="Century Gothic"/>
                <a:ea typeface="Century Gothic"/>
                <a:cs typeface="Century Gothic"/>
                <a:sym typeface="Century Gothic"/>
              </a:defRPr>
            </a:lvl6pPr>
            <a:lvl7pPr indent="0" lvl="6" marL="0" marR="0" rtl="0" algn="l">
              <a:spcBef>
                <a:spcPts val="0"/>
              </a:spcBef>
              <a:buNone/>
              <a:defRPr sz="1800">
                <a:solidFill>
                  <a:srgbClr val="000000"/>
                </a:solidFill>
                <a:latin typeface="Century Gothic"/>
                <a:ea typeface="Century Gothic"/>
                <a:cs typeface="Century Gothic"/>
                <a:sym typeface="Century Gothic"/>
              </a:defRPr>
            </a:lvl7pPr>
            <a:lvl8pPr indent="0" lvl="7" marL="0" marR="0" rtl="0" algn="l">
              <a:spcBef>
                <a:spcPts val="0"/>
              </a:spcBef>
              <a:buNone/>
              <a:defRPr sz="1800">
                <a:solidFill>
                  <a:srgbClr val="000000"/>
                </a:solidFill>
                <a:latin typeface="Century Gothic"/>
                <a:ea typeface="Century Gothic"/>
                <a:cs typeface="Century Gothic"/>
                <a:sym typeface="Century Gothic"/>
              </a:defRPr>
            </a:lvl8pPr>
            <a:lvl9pPr indent="0" lvl="8" marL="0" marR="0" rtl="0" algn="l">
              <a:spcBef>
                <a:spcPts val="0"/>
              </a:spcBef>
              <a:buNone/>
              <a:defRPr sz="1800">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3" name="Shape 143"/>
        <p:cNvGrpSpPr/>
        <p:nvPr/>
      </p:nvGrpSpPr>
      <p:grpSpPr>
        <a:xfrm>
          <a:off x="0" y="0"/>
          <a:ext cx="0" cy="0"/>
          <a:chOff x="0" y="0"/>
          <a:chExt cx="0" cy="0"/>
        </a:xfrm>
      </p:grpSpPr>
      <p:sp>
        <p:nvSpPr>
          <p:cNvPr id="144" name="Google Shape;144;p65"/>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65"/>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7" name="Google Shape;147;p65"/>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8" name="Google Shape;148;p65"/>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entury Gothic"/>
                <a:ea typeface="Century Gothic"/>
                <a:cs typeface="Century Gothic"/>
                <a:sym typeface="Century Gothic"/>
              </a:defRPr>
            </a:lvl1pPr>
            <a:lvl2pPr indent="0" lvl="1" marL="0" marR="0" rtl="0" algn="l">
              <a:spcBef>
                <a:spcPts val="0"/>
              </a:spcBef>
              <a:buNone/>
              <a:defRPr sz="1800">
                <a:solidFill>
                  <a:srgbClr val="000000"/>
                </a:solidFill>
                <a:latin typeface="Century Gothic"/>
                <a:ea typeface="Century Gothic"/>
                <a:cs typeface="Century Gothic"/>
                <a:sym typeface="Century Gothic"/>
              </a:defRPr>
            </a:lvl2pPr>
            <a:lvl3pPr indent="0" lvl="2" marL="0" marR="0" rtl="0" algn="l">
              <a:spcBef>
                <a:spcPts val="0"/>
              </a:spcBef>
              <a:buNone/>
              <a:defRPr sz="1800">
                <a:solidFill>
                  <a:srgbClr val="000000"/>
                </a:solidFill>
                <a:latin typeface="Century Gothic"/>
                <a:ea typeface="Century Gothic"/>
                <a:cs typeface="Century Gothic"/>
                <a:sym typeface="Century Gothic"/>
              </a:defRPr>
            </a:lvl3pPr>
            <a:lvl4pPr indent="0" lvl="3" marL="0" marR="0" rtl="0" algn="l">
              <a:spcBef>
                <a:spcPts val="0"/>
              </a:spcBef>
              <a:buNone/>
              <a:defRPr sz="1800">
                <a:solidFill>
                  <a:srgbClr val="000000"/>
                </a:solidFill>
                <a:latin typeface="Century Gothic"/>
                <a:ea typeface="Century Gothic"/>
                <a:cs typeface="Century Gothic"/>
                <a:sym typeface="Century Gothic"/>
              </a:defRPr>
            </a:lvl4pPr>
            <a:lvl5pPr indent="0" lvl="4" marL="0" marR="0" rtl="0" algn="l">
              <a:spcBef>
                <a:spcPts val="0"/>
              </a:spcBef>
              <a:buNone/>
              <a:defRPr sz="1800">
                <a:solidFill>
                  <a:srgbClr val="000000"/>
                </a:solidFill>
                <a:latin typeface="Century Gothic"/>
                <a:ea typeface="Century Gothic"/>
                <a:cs typeface="Century Gothic"/>
                <a:sym typeface="Century Gothic"/>
              </a:defRPr>
            </a:lvl5pPr>
            <a:lvl6pPr indent="0" lvl="5" marL="0" marR="0" rtl="0" algn="l">
              <a:spcBef>
                <a:spcPts val="0"/>
              </a:spcBef>
              <a:buNone/>
              <a:defRPr sz="1800">
                <a:solidFill>
                  <a:srgbClr val="000000"/>
                </a:solidFill>
                <a:latin typeface="Century Gothic"/>
                <a:ea typeface="Century Gothic"/>
                <a:cs typeface="Century Gothic"/>
                <a:sym typeface="Century Gothic"/>
              </a:defRPr>
            </a:lvl6pPr>
            <a:lvl7pPr indent="0" lvl="6" marL="0" marR="0" rtl="0" algn="l">
              <a:spcBef>
                <a:spcPts val="0"/>
              </a:spcBef>
              <a:buNone/>
              <a:defRPr sz="1800">
                <a:solidFill>
                  <a:srgbClr val="000000"/>
                </a:solidFill>
                <a:latin typeface="Century Gothic"/>
                <a:ea typeface="Century Gothic"/>
                <a:cs typeface="Century Gothic"/>
                <a:sym typeface="Century Gothic"/>
              </a:defRPr>
            </a:lvl7pPr>
            <a:lvl8pPr indent="0" lvl="7" marL="0" marR="0" rtl="0" algn="l">
              <a:spcBef>
                <a:spcPts val="0"/>
              </a:spcBef>
              <a:buNone/>
              <a:defRPr sz="1800">
                <a:solidFill>
                  <a:srgbClr val="000000"/>
                </a:solidFill>
                <a:latin typeface="Century Gothic"/>
                <a:ea typeface="Century Gothic"/>
                <a:cs typeface="Century Gothic"/>
                <a:sym typeface="Century Gothic"/>
              </a:defRPr>
            </a:lvl8pPr>
            <a:lvl9pPr indent="0" lvl="8" marL="0" marR="0" rtl="0" algn="l">
              <a:spcBef>
                <a:spcPts val="0"/>
              </a:spcBef>
              <a:buNone/>
              <a:defRPr sz="1800">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49" name="Shape 149"/>
        <p:cNvGrpSpPr/>
        <p:nvPr/>
      </p:nvGrpSpPr>
      <p:grpSpPr>
        <a:xfrm>
          <a:off x="0" y="0"/>
          <a:ext cx="0" cy="0"/>
          <a:chOff x="0" y="0"/>
          <a:chExt cx="0" cy="0"/>
        </a:xfrm>
      </p:grpSpPr>
      <p:sp>
        <p:nvSpPr>
          <p:cNvPr id="150" name="Google Shape;150;p66"/>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6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66"/>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3" name="Google Shape;153;p66"/>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4" name="Google Shape;154;p66"/>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entury Gothic"/>
                <a:ea typeface="Century Gothic"/>
                <a:cs typeface="Century Gothic"/>
                <a:sym typeface="Century Gothic"/>
              </a:defRPr>
            </a:lvl1pPr>
            <a:lvl2pPr indent="0" lvl="1" marL="0" marR="0" rtl="0" algn="l">
              <a:spcBef>
                <a:spcPts val="0"/>
              </a:spcBef>
              <a:buNone/>
              <a:defRPr sz="1800">
                <a:solidFill>
                  <a:srgbClr val="000000"/>
                </a:solidFill>
                <a:latin typeface="Century Gothic"/>
                <a:ea typeface="Century Gothic"/>
                <a:cs typeface="Century Gothic"/>
                <a:sym typeface="Century Gothic"/>
              </a:defRPr>
            </a:lvl2pPr>
            <a:lvl3pPr indent="0" lvl="2" marL="0" marR="0" rtl="0" algn="l">
              <a:spcBef>
                <a:spcPts val="0"/>
              </a:spcBef>
              <a:buNone/>
              <a:defRPr sz="1800">
                <a:solidFill>
                  <a:srgbClr val="000000"/>
                </a:solidFill>
                <a:latin typeface="Century Gothic"/>
                <a:ea typeface="Century Gothic"/>
                <a:cs typeface="Century Gothic"/>
                <a:sym typeface="Century Gothic"/>
              </a:defRPr>
            </a:lvl3pPr>
            <a:lvl4pPr indent="0" lvl="3" marL="0" marR="0" rtl="0" algn="l">
              <a:spcBef>
                <a:spcPts val="0"/>
              </a:spcBef>
              <a:buNone/>
              <a:defRPr sz="1800">
                <a:solidFill>
                  <a:srgbClr val="000000"/>
                </a:solidFill>
                <a:latin typeface="Century Gothic"/>
                <a:ea typeface="Century Gothic"/>
                <a:cs typeface="Century Gothic"/>
                <a:sym typeface="Century Gothic"/>
              </a:defRPr>
            </a:lvl4pPr>
            <a:lvl5pPr indent="0" lvl="4" marL="0" marR="0" rtl="0" algn="l">
              <a:spcBef>
                <a:spcPts val="0"/>
              </a:spcBef>
              <a:buNone/>
              <a:defRPr sz="1800">
                <a:solidFill>
                  <a:srgbClr val="000000"/>
                </a:solidFill>
                <a:latin typeface="Century Gothic"/>
                <a:ea typeface="Century Gothic"/>
                <a:cs typeface="Century Gothic"/>
                <a:sym typeface="Century Gothic"/>
              </a:defRPr>
            </a:lvl5pPr>
            <a:lvl6pPr indent="0" lvl="5" marL="0" marR="0" rtl="0" algn="l">
              <a:spcBef>
                <a:spcPts val="0"/>
              </a:spcBef>
              <a:buNone/>
              <a:defRPr sz="1800">
                <a:solidFill>
                  <a:srgbClr val="000000"/>
                </a:solidFill>
                <a:latin typeface="Century Gothic"/>
                <a:ea typeface="Century Gothic"/>
                <a:cs typeface="Century Gothic"/>
                <a:sym typeface="Century Gothic"/>
              </a:defRPr>
            </a:lvl6pPr>
            <a:lvl7pPr indent="0" lvl="6" marL="0" marR="0" rtl="0" algn="l">
              <a:spcBef>
                <a:spcPts val="0"/>
              </a:spcBef>
              <a:buNone/>
              <a:defRPr sz="1800">
                <a:solidFill>
                  <a:srgbClr val="000000"/>
                </a:solidFill>
                <a:latin typeface="Century Gothic"/>
                <a:ea typeface="Century Gothic"/>
                <a:cs typeface="Century Gothic"/>
                <a:sym typeface="Century Gothic"/>
              </a:defRPr>
            </a:lvl7pPr>
            <a:lvl8pPr indent="0" lvl="7" marL="0" marR="0" rtl="0" algn="l">
              <a:spcBef>
                <a:spcPts val="0"/>
              </a:spcBef>
              <a:buNone/>
              <a:defRPr sz="1800">
                <a:solidFill>
                  <a:srgbClr val="000000"/>
                </a:solidFill>
                <a:latin typeface="Century Gothic"/>
                <a:ea typeface="Century Gothic"/>
                <a:cs typeface="Century Gothic"/>
                <a:sym typeface="Century Gothic"/>
              </a:defRPr>
            </a:lvl8pPr>
            <a:lvl9pPr indent="0" lvl="8" marL="0" marR="0" rtl="0" algn="l">
              <a:spcBef>
                <a:spcPts val="0"/>
              </a:spcBef>
              <a:buNone/>
              <a:defRPr sz="1800">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58" name="Shape 158"/>
        <p:cNvGrpSpPr/>
        <p:nvPr/>
      </p:nvGrpSpPr>
      <p:grpSpPr>
        <a:xfrm>
          <a:off x="0" y="0"/>
          <a:ext cx="0" cy="0"/>
          <a:chOff x="0" y="0"/>
          <a:chExt cx="0" cy="0"/>
        </a:xfrm>
      </p:grpSpPr>
      <p:sp>
        <p:nvSpPr>
          <p:cNvPr id="159" name="Google Shape;159;p35"/>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55600" lvl="1" marL="914400" algn="l">
              <a:lnSpc>
                <a:spcPct val="90000"/>
              </a:lnSpc>
              <a:spcBef>
                <a:spcPts val="500"/>
              </a:spcBef>
              <a:spcAft>
                <a:spcPts val="0"/>
              </a:spcAft>
              <a:buClr>
                <a:srgbClr val="1F3864"/>
              </a:buClr>
              <a:buSzPts val="2000"/>
              <a:buChar char="•"/>
              <a:defRPr sz="2000"/>
            </a:lvl2pPr>
            <a:lvl3pPr indent="-342900" lvl="2" marL="1371600" algn="l">
              <a:lnSpc>
                <a:spcPct val="90000"/>
              </a:lnSpc>
              <a:spcBef>
                <a:spcPts val="500"/>
              </a:spcBef>
              <a:spcAft>
                <a:spcPts val="0"/>
              </a:spcAft>
              <a:buClr>
                <a:srgbClr val="1F3864"/>
              </a:buClr>
              <a:buSzPts val="1800"/>
              <a:buChar char="•"/>
              <a:defRPr sz="1800"/>
            </a:lvl3pPr>
            <a:lvl4pPr indent="-330200" lvl="3" marL="1828800" algn="l">
              <a:lnSpc>
                <a:spcPct val="90000"/>
              </a:lnSpc>
              <a:spcBef>
                <a:spcPts val="500"/>
              </a:spcBef>
              <a:spcAft>
                <a:spcPts val="0"/>
              </a:spcAft>
              <a:buClr>
                <a:srgbClr val="1F3864"/>
              </a:buClr>
              <a:buSzPts val="1600"/>
              <a:buChar char="•"/>
              <a:defRPr sz="1600"/>
            </a:lvl4pPr>
            <a:lvl5pPr indent="-330200" lvl="4" marL="2286000" algn="l">
              <a:lnSpc>
                <a:spcPct val="90000"/>
              </a:lnSpc>
              <a:spcBef>
                <a:spcPts val="500"/>
              </a:spcBef>
              <a:spcAft>
                <a:spcPts val="0"/>
              </a:spcAft>
              <a:buClr>
                <a:srgbClr val="1F3864"/>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1" name="Shape 161"/>
        <p:cNvGrpSpPr/>
        <p:nvPr/>
      </p:nvGrpSpPr>
      <p:grpSpPr>
        <a:xfrm>
          <a:off x="0" y="0"/>
          <a:ext cx="0" cy="0"/>
          <a:chOff x="0" y="0"/>
          <a:chExt cx="0" cy="0"/>
        </a:xfrm>
      </p:grpSpPr>
      <p:sp>
        <p:nvSpPr>
          <p:cNvPr id="162" name="Google Shape;162;p6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6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164" name="Shape 164"/>
        <p:cNvGrpSpPr/>
        <p:nvPr/>
      </p:nvGrpSpPr>
      <p:grpSpPr>
        <a:xfrm>
          <a:off x="0" y="0"/>
          <a:ext cx="0" cy="0"/>
          <a:chOff x="0" y="0"/>
          <a:chExt cx="0" cy="0"/>
        </a:xfrm>
      </p:grpSpPr>
      <p:sp>
        <p:nvSpPr>
          <p:cNvPr id="165" name="Google Shape;165;p6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6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sz="2400">
                <a:solidFill>
                  <a:srgbClr val="1F3864"/>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67" name="Shape 167"/>
        <p:cNvGrpSpPr/>
        <p:nvPr/>
      </p:nvGrpSpPr>
      <p:grpSpPr>
        <a:xfrm>
          <a:off x="0" y="0"/>
          <a:ext cx="0" cy="0"/>
          <a:chOff x="0" y="0"/>
          <a:chExt cx="0" cy="0"/>
        </a:xfrm>
      </p:grpSpPr>
      <p:sp>
        <p:nvSpPr>
          <p:cNvPr id="168" name="Google Shape;168;p69"/>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71" name="Shape 171"/>
        <p:cNvGrpSpPr/>
        <p:nvPr/>
      </p:nvGrpSpPr>
      <p:grpSpPr>
        <a:xfrm>
          <a:off x="0" y="0"/>
          <a:ext cx="0" cy="0"/>
          <a:chOff x="0" y="0"/>
          <a:chExt cx="0" cy="0"/>
        </a:xfrm>
      </p:grpSpPr>
      <p:sp>
        <p:nvSpPr>
          <p:cNvPr id="172" name="Google Shape;172;p70"/>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70"/>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4" name="Google Shape;174;p70"/>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70"/>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6" name="Google Shape;176;p70"/>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77" name="Shape 177"/>
        <p:cNvGrpSpPr/>
        <p:nvPr/>
      </p:nvGrpSpPr>
      <p:grpSpPr>
        <a:xfrm>
          <a:off x="0" y="0"/>
          <a:ext cx="0" cy="0"/>
          <a:chOff x="0" y="0"/>
          <a:chExt cx="0" cy="0"/>
        </a:xfrm>
      </p:grpSpPr>
      <p:sp>
        <p:nvSpPr>
          <p:cNvPr id="178" name="Google Shape;178;p71"/>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1" name="Shape 21"/>
        <p:cNvGrpSpPr/>
        <p:nvPr/>
      </p:nvGrpSpPr>
      <p:grpSpPr>
        <a:xfrm>
          <a:off x="0" y="0"/>
          <a:ext cx="0" cy="0"/>
          <a:chOff x="0" y="0"/>
          <a:chExt cx="0" cy="0"/>
        </a:xfrm>
      </p:grpSpPr>
      <p:sp>
        <p:nvSpPr>
          <p:cNvPr id="22" name="Google Shape;22;p39"/>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spTree>
      <p:nvGrpSpPr>
        <p:cNvPr id="179" name="Shape 179"/>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80" name="Shape 180"/>
        <p:cNvGrpSpPr/>
        <p:nvPr/>
      </p:nvGrpSpPr>
      <p:grpSpPr>
        <a:xfrm>
          <a:off x="0" y="0"/>
          <a:ext cx="0" cy="0"/>
          <a:chOff x="0" y="0"/>
          <a:chExt cx="0" cy="0"/>
        </a:xfrm>
      </p:grpSpPr>
      <p:sp>
        <p:nvSpPr>
          <p:cNvPr id="181" name="Google Shape;181;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7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F3864"/>
              </a:buClr>
              <a:buSzPts val="3200"/>
              <a:buChar char="•"/>
              <a:defRPr sz="3200"/>
            </a:lvl1pPr>
            <a:lvl2pPr indent="-406400" lvl="1" marL="914400" algn="l">
              <a:lnSpc>
                <a:spcPct val="90000"/>
              </a:lnSpc>
              <a:spcBef>
                <a:spcPts val="500"/>
              </a:spcBef>
              <a:spcAft>
                <a:spcPts val="0"/>
              </a:spcAft>
              <a:buClr>
                <a:srgbClr val="1F3864"/>
              </a:buClr>
              <a:buSzPts val="2800"/>
              <a:buChar char="•"/>
              <a:defRPr sz="2800"/>
            </a:lvl2pPr>
            <a:lvl3pPr indent="-381000" lvl="2" marL="1371600" algn="l">
              <a:lnSpc>
                <a:spcPct val="90000"/>
              </a:lnSpc>
              <a:spcBef>
                <a:spcPts val="500"/>
              </a:spcBef>
              <a:spcAft>
                <a:spcPts val="0"/>
              </a:spcAft>
              <a:buClr>
                <a:srgbClr val="1F3864"/>
              </a:buClr>
              <a:buSzPts val="2400"/>
              <a:buChar char="•"/>
              <a:defRPr sz="2400"/>
            </a:lvl3pPr>
            <a:lvl4pPr indent="-355600" lvl="3" marL="1828800" algn="l">
              <a:lnSpc>
                <a:spcPct val="90000"/>
              </a:lnSpc>
              <a:spcBef>
                <a:spcPts val="500"/>
              </a:spcBef>
              <a:spcAft>
                <a:spcPts val="0"/>
              </a:spcAft>
              <a:buClr>
                <a:srgbClr val="1F3864"/>
              </a:buClr>
              <a:buSzPts val="2000"/>
              <a:buChar char="•"/>
              <a:defRPr sz="2000"/>
            </a:lvl4pPr>
            <a:lvl5pPr indent="-355600" lvl="4" marL="2286000" algn="l">
              <a:lnSpc>
                <a:spcPct val="90000"/>
              </a:lnSpc>
              <a:spcBef>
                <a:spcPts val="500"/>
              </a:spcBef>
              <a:spcAft>
                <a:spcPts val="0"/>
              </a:spcAft>
              <a:buClr>
                <a:srgbClr val="1F3864"/>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3" name="Google Shape;183;p7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84" name="Shape 184"/>
        <p:cNvGrpSpPr/>
        <p:nvPr/>
      </p:nvGrpSpPr>
      <p:grpSpPr>
        <a:xfrm>
          <a:off x="0" y="0"/>
          <a:ext cx="0" cy="0"/>
          <a:chOff x="0" y="0"/>
          <a:chExt cx="0" cy="0"/>
        </a:xfrm>
      </p:grpSpPr>
      <p:sp>
        <p:nvSpPr>
          <p:cNvPr id="185" name="Google Shape;185;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7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Century Gothic"/>
                <a:ea typeface="Century Gothic"/>
                <a:cs typeface="Century Gothic"/>
                <a:sym typeface="Century Gothic"/>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Century Gothic"/>
                <a:ea typeface="Century Gothic"/>
                <a:cs typeface="Century Gothic"/>
                <a:sym typeface="Century Gothic"/>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Century Gothic"/>
                <a:ea typeface="Century Gothic"/>
                <a:cs typeface="Century Gothic"/>
                <a:sym typeface="Century Gothic"/>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187" name="Google Shape;187;p7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88" name="Shape 188"/>
        <p:cNvGrpSpPr/>
        <p:nvPr/>
      </p:nvGrpSpPr>
      <p:grpSpPr>
        <a:xfrm>
          <a:off x="0" y="0"/>
          <a:ext cx="0" cy="0"/>
          <a:chOff x="0" y="0"/>
          <a:chExt cx="0" cy="0"/>
        </a:xfrm>
      </p:grpSpPr>
      <p:sp>
        <p:nvSpPr>
          <p:cNvPr id="189" name="Google Shape;189;p75"/>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7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91" name="Shape 191"/>
        <p:cNvGrpSpPr/>
        <p:nvPr/>
      </p:nvGrpSpPr>
      <p:grpSpPr>
        <a:xfrm>
          <a:off x="0" y="0"/>
          <a:ext cx="0" cy="0"/>
          <a:chOff x="0" y="0"/>
          <a:chExt cx="0" cy="0"/>
        </a:xfrm>
      </p:grpSpPr>
      <p:sp>
        <p:nvSpPr>
          <p:cNvPr id="192" name="Google Shape;192;p76"/>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7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97" name="Shape 197"/>
        <p:cNvGrpSpPr/>
        <p:nvPr/>
      </p:nvGrpSpPr>
      <p:grpSpPr>
        <a:xfrm>
          <a:off x="0" y="0"/>
          <a:ext cx="0" cy="0"/>
          <a:chOff x="0" y="0"/>
          <a:chExt cx="0" cy="0"/>
        </a:xfrm>
      </p:grpSpPr>
      <p:sp>
        <p:nvSpPr>
          <p:cNvPr id="198" name="Google Shape;198;p37"/>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55600" lvl="1" marL="914400" algn="l">
              <a:lnSpc>
                <a:spcPct val="90000"/>
              </a:lnSpc>
              <a:spcBef>
                <a:spcPts val="500"/>
              </a:spcBef>
              <a:spcAft>
                <a:spcPts val="0"/>
              </a:spcAft>
              <a:buClr>
                <a:srgbClr val="1F3864"/>
              </a:buClr>
              <a:buSzPts val="2000"/>
              <a:buChar char="•"/>
              <a:defRPr sz="2000"/>
            </a:lvl2pPr>
            <a:lvl3pPr indent="-342900" lvl="2" marL="1371600" algn="l">
              <a:lnSpc>
                <a:spcPct val="90000"/>
              </a:lnSpc>
              <a:spcBef>
                <a:spcPts val="500"/>
              </a:spcBef>
              <a:spcAft>
                <a:spcPts val="0"/>
              </a:spcAft>
              <a:buClr>
                <a:srgbClr val="1F3864"/>
              </a:buClr>
              <a:buSzPts val="1800"/>
              <a:buChar char="•"/>
              <a:defRPr sz="1800"/>
            </a:lvl3pPr>
            <a:lvl4pPr indent="-330200" lvl="3" marL="1828800" algn="l">
              <a:lnSpc>
                <a:spcPct val="90000"/>
              </a:lnSpc>
              <a:spcBef>
                <a:spcPts val="500"/>
              </a:spcBef>
              <a:spcAft>
                <a:spcPts val="0"/>
              </a:spcAft>
              <a:buClr>
                <a:srgbClr val="1F3864"/>
              </a:buClr>
              <a:buSzPts val="1600"/>
              <a:buChar char="•"/>
              <a:defRPr sz="1600"/>
            </a:lvl4pPr>
            <a:lvl5pPr indent="-330200" lvl="4" marL="2286000" algn="l">
              <a:lnSpc>
                <a:spcPct val="90000"/>
              </a:lnSpc>
              <a:spcBef>
                <a:spcPts val="500"/>
              </a:spcBef>
              <a:spcAft>
                <a:spcPts val="0"/>
              </a:spcAft>
              <a:buClr>
                <a:srgbClr val="1F3864"/>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0" name="Shape 200"/>
        <p:cNvGrpSpPr/>
        <p:nvPr/>
      </p:nvGrpSpPr>
      <p:grpSpPr>
        <a:xfrm>
          <a:off x="0" y="0"/>
          <a:ext cx="0" cy="0"/>
          <a:chOff x="0" y="0"/>
          <a:chExt cx="0" cy="0"/>
        </a:xfrm>
      </p:grpSpPr>
      <p:sp>
        <p:nvSpPr>
          <p:cNvPr id="201" name="Google Shape;201;p77"/>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203" name="Shape 203"/>
        <p:cNvGrpSpPr/>
        <p:nvPr/>
      </p:nvGrpSpPr>
      <p:grpSpPr>
        <a:xfrm>
          <a:off x="0" y="0"/>
          <a:ext cx="0" cy="0"/>
          <a:chOff x="0" y="0"/>
          <a:chExt cx="0" cy="0"/>
        </a:xfrm>
      </p:grpSpPr>
      <p:sp>
        <p:nvSpPr>
          <p:cNvPr id="204" name="Google Shape;204;p7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7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sz="2400">
                <a:solidFill>
                  <a:srgbClr val="1F3864"/>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06" name="Shape 206"/>
        <p:cNvGrpSpPr/>
        <p:nvPr/>
      </p:nvGrpSpPr>
      <p:grpSpPr>
        <a:xfrm>
          <a:off x="0" y="0"/>
          <a:ext cx="0" cy="0"/>
          <a:chOff x="0" y="0"/>
          <a:chExt cx="0" cy="0"/>
        </a:xfrm>
      </p:grpSpPr>
      <p:sp>
        <p:nvSpPr>
          <p:cNvPr id="207" name="Google Shape;207;p79"/>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7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7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10" name="Shape 210"/>
        <p:cNvGrpSpPr/>
        <p:nvPr/>
      </p:nvGrpSpPr>
      <p:grpSpPr>
        <a:xfrm>
          <a:off x="0" y="0"/>
          <a:ext cx="0" cy="0"/>
          <a:chOff x="0" y="0"/>
          <a:chExt cx="0" cy="0"/>
        </a:xfrm>
      </p:grpSpPr>
      <p:sp>
        <p:nvSpPr>
          <p:cNvPr id="211" name="Google Shape;211;p80"/>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80"/>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3" name="Google Shape;213;p80"/>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80"/>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5" name="Google Shape;215;p80"/>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5" name="Shape 25"/>
        <p:cNvGrpSpPr/>
        <p:nvPr/>
      </p:nvGrpSpPr>
      <p:grpSpPr>
        <a:xfrm>
          <a:off x="0" y="0"/>
          <a:ext cx="0" cy="0"/>
          <a:chOff x="0" y="0"/>
          <a:chExt cx="0" cy="0"/>
        </a:xfrm>
      </p:grpSpPr>
      <p:sp>
        <p:nvSpPr>
          <p:cNvPr id="26" name="Google Shape;26;p40"/>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0"/>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40"/>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0"/>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2400"/>
              <a:buNone/>
              <a:defRPr b="1" sz="2400"/>
            </a:lvl1pPr>
            <a:lvl2pPr indent="-228600" lvl="1" marL="914400" algn="l">
              <a:lnSpc>
                <a:spcPct val="90000"/>
              </a:lnSpc>
              <a:spcBef>
                <a:spcPts val="500"/>
              </a:spcBef>
              <a:spcAft>
                <a:spcPts val="0"/>
              </a:spcAft>
              <a:buClr>
                <a:srgbClr val="1F3864"/>
              </a:buClr>
              <a:buSzPts val="2000"/>
              <a:buNone/>
              <a:defRPr b="1" sz="2000"/>
            </a:lvl2pPr>
            <a:lvl3pPr indent="-228600" lvl="2" marL="1371600" algn="l">
              <a:lnSpc>
                <a:spcPct val="90000"/>
              </a:lnSpc>
              <a:spcBef>
                <a:spcPts val="500"/>
              </a:spcBef>
              <a:spcAft>
                <a:spcPts val="0"/>
              </a:spcAft>
              <a:buClr>
                <a:srgbClr val="1F3864"/>
              </a:buClr>
              <a:buSzPts val="1800"/>
              <a:buNone/>
              <a:defRPr b="1" sz="1800"/>
            </a:lvl3pPr>
            <a:lvl4pPr indent="-228600" lvl="3" marL="1828800" algn="l">
              <a:lnSpc>
                <a:spcPct val="90000"/>
              </a:lnSpc>
              <a:spcBef>
                <a:spcPts val="500"/>
              </a:spcBef>
              <a:spcAft>
                <a:spcPts val="0"/>
              </a:spcAft>
              <a:buClr>
                <a:srgbClr val="1F3864"/>
              </a:buClr>
              <a:buSzPts val="1600"/>
              <a:buNone/>
              <a:defRPr b="1" sz="1600"/>
            </a:lvl4pPr>
            <a:lvl5pPr indent="-228600" lvl="4" marL="2286000" algn="l">
              <a:lnSpc>
                <a:spcPct val="90000"/>
              </a:lnSpc>
              <a:spcBef>
                <a:spcPts val="500"/>
              </a:spcBef>
              <a:spcAft>
                <a:spcPts val="0"/>
              </a:spcAft>
              <a:buClr>
                <a:srgbClr val="1F3864"/>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40"/>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6" name="Shape 216"/>
        <p:cNvGrpSpPr/>
        <p:nvPr/>
      </p:nvGrpSpPr>
      <p:grpSpPr>
        <a:xfrm>
          <a:off x="0" y="0"/>
          <a:ext cx="0" cy="0"/>
          <a:chOff x="0" y="0"/>
          <a:chExt cx="0" cy="0"/>
        </a:xfrm>
      </p:grpSpPr>
      <p:sp>
        <p:nvSpPr>
          <p:cNvPr id="217" name="Google Shape;217;p81"/>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spTree>
      <p:nvGrpSpPr>
        <p:cNvPr id="218" name="Shape 218"/>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19" name="Shape 219"/>
        <p:cNvGrpSpPr/>
        <p:nvPr/>
      </p:nvGrpSpPr>
      <p:grpSpPr>
        <a:xfrm>
          <a:off x="0" y="0"/>
          <a:ext cx="0" cy="0"/>
          <a:chOff x="0" y="0"/>
          <a:chExt cx="0" cy="0"/>
        </a:xfrm>
      </p:grpSpPr>
      <p:sp>
        <p:nvSpPr>
          <p:cNvPr id="220" name="Google Shape;220;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8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F3864"/>
              </a:buClr>
              <a:buSzPts val="3200"/>
              <a:buChar char="•"/>
              <a:defRPr sz="3200"/>
            </a:lvl1pPr>
            <a:lvl2pPr indent="-406400" lvl="1" marL="914400" algn="l">
              <a:lnSpc>
                <a:spcPct val="90000"/>
              </a:lnSpc>
              <a:spcBef>
                <a:spcPts val="500"/>
              </a:spcBef>
              <a:spcAft>
                <a:spcPts val="0"/>
              </a:spcAft>
              <a:buClr>
                <a:srgbClr val="1F3864"/>
              </a:buClr>
              <a:buSzPts val="2800"/>
              <a:buChar char="•"/>
              <a:defRPr sz="2800"/>
            </a:lvl2pPr>
            <a:lvl3pPr indent="-381000" lvl="2" marL="1371600" algn="l">
              <a:lnSpc>
                <a:spcPct val="90000"/>
              </a:lnSpc>
              <a:spcBef>
                <a:spcPts val="500"/>
              </a:spcBef>
              <a:spcAft>
                <a:spcPts val="0"/>
              </a:spcAft>
              <a:buClr>
                <a:srgbClr val="1F3864"/>
              </a:buClr>
              <a:buSzPts val="2400"/>
              <a:buChar char="•"/>
              <a:defRPr sz="2400"/>
            </a:lvl3pPr>
            <a:lvl4pPr indent="-355600" lvl="3" marL="1828800" algn="l">
              <a:lnSpc>
                <a:spcPct val="90000"/>
              </a:lnSpc>
              <a:spcBef>
                <a:spcPts val="500"/>
              </a:spcBef>
              <a:spcAft>
                <a:spcPts val="0"/>
              </a:spcAft>
              <a:buClr>
                <a:srgbClr val="1F3864"/>
              </a:buClr>
              <a:buSzPts val="2000"/>
              <a:buChar char="•"/>
              <a:defRPr sz="2000"/>
            </a:lvl4pPr>
            <a:lvl5pPr indent="-355600" lvl="4" marL="2286000" algn="l">
              <a:lnSpc>
                <a:spcPct val="90000"/>
              </a:lnSpc>
              <a:spcBef>
                <a:spcPts val="500"/>
              </a:spcBef>
              <a:spcAft>
                <a:spcPts val="0"/>
              </a:spcAft>
              <a:buClr>
                <a:srgbClr val="1F3864"/>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2" name="Google Shape;222;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23" name="Shape 223"/>
        <p:cNvGrpSpPr/>
        <p:nvPr/>
      </p:nvGrpSpPr>
      <p:grpSpPr>
        <a:xfrm>
          <a:off x="0" y="0"/>
          <a:ext cx="0" cy="0"/>
          <a:chOff x="0" y="0"/>
          <a:chExt cx="0" cy="0"/>
        </a:xfrm>
      </p:grpSpPr>
      <p:sp>
        <p:nvSpPr>
          <p:cNvPr id="224" name="Google Shape;224;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8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Century Gothic"/>
                <a:ea typeface="Century Gothic"/>
                <a:cs typeface="Century Gothic"/>
                <a:sym typeface="Century Gothic"/>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Century Gothic"/>
                <a:ea typeface="Century Gothic"/>
                <a:cs typeface="Century Gothic"/>
                <a:sym typeface="Century Gothic"/>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Century Gothic"/>
                <a:ea typeface="Century Gothic"/>
                <a:cs typeface="Century Gothic"/>
                <a:sym typeface="Century Gothic"/>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226" name="Google Shape;226;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27" name="Shape 227"/>
        <p:cNvGrpSpPr/>
        <p:nvPr/>
      </p:nvGrpSpPr>
      <p:grpSpPr>
        <a:xfrm>
          <a:off x="0" y="0"/>
          <a:ext cx="0" cy="0"/>
          <a:chOff x="0" y="0"/>
          <a:chExt cx="0" cy="0"/>
        </a:xfrm>
      </p:grpSpPr>
      <p:sp>
        <p:nvSpPr>
          <p:cNvPr id="228" name="Google Shape;228;p85"/>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0" name="Shape 230"/>
        <p:cNvGrpSpPr/>
        <p:nvPr/>
      </p:nvGrpSpPr>
      <p:grpSpPr>
        <a:xfrm>
          <a:off x="0" y="0"/>
          <a:ext cx="0" cy="0"/>
          <a:chOff x="0" y="0"/>
          <a:chExt cx="0" cy="0"/>
        </a:xfrm>
      </p:grpSpPr>
      <p:sp>
        <p:nvSpPr>
          <p:cNvPr id="231" name="Google Shape;231;p86"/>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86"/>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F3864"/>
              </a:buClr>
              <a:buSzPts val="1800"/>
              <a:buChar char="•"/>
              <a:defRPr/>
            </a:lvl1pPr>
            <a:lvl2pPr indent="-342900" lvl="1" marL="914400" algn="l">
              <a:lnSpc>
                <a:spcPct val="90000"/>
              </a:lnSpc>
              <a:spcBef>
                <a:spcPts val="500"/>
              </a:spcBef>
              <a:spcAft>
                <a:spcPts val="0"/>
              </a:spcAft>
              <a:buClr>
                <a:srgbClr val="1F3864"/>
              </a:buClr>
              <a:buSzPts val="1800"/>
              <a:buChar char="•"/>
              <a:defRPr/>
            </a:lvl2pPr>
            <a:lvl3pPr indent="-342900" lvl="2" marL="1371600" algn="l">
              <a:lnSpc>
                <a:spcPct val="90000"/>
              </a:lnSpc>
              <a:spcBef>
                <a:spcPts val="500"/>
              </a:spcBef>
              <a:spcAft>
                <a:spcPts val="0"/>
              </a:spcAft>
              <a:buClr>
                <a:srgbClr val="1F3864"/>
              </a:buClr>
              <a:buSzPts val="1800"/>
              <a:buChar char="•"/>
              <a:defRPr/>
            </a:lvl3pPr>
            <a:lvl4pPr indent="-342900" lvl="3" marL="1828800" algn="l">
              <a:lnSpc>
                <a:spcPct val="90000"/>
              </a:lnSpc>
              <a:spcBef>
                <a:spcPts val="500"/>
              </a:spcBef>
              <a:spcAft>
                <a:spcPts val="0"/>
              </a:spcAft>
              <a:buClr>
                <a:srgbClr val="1F3864"/>
              </a:buClr>
              <a:buSzPts val="1800"/>
              <a:buChar char="•"/>
              <a:defRPr/>
            </a:lvl4pPr>
            <a:lvl5pPr indent="-342900" lvl="4" marL="2286000" algn="l">
              <a:lnSpc>
                <a:spcPct val="90000"/>
              </a:lnSpc>
              <a:spcBef>
                <a:spcPts val="500"/>
              </a:spcBef>
              <a:spcAft>
                <a:spcPts val="0"/>
              </a:spcAft>
              <a:buClr>
                <a:srgbClr val="1F386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4" name="Shape 234"/>
        <p:cNvGrpSpPr/>
        <p:nvPr/>
      </p:nvGrpSpPr>
      <p:grpSpPr>
        <a:xfrm>
          <a:off x="0" y="0"/>
          <a:ext cx="0" cy="0"/>
          <a:chOff x="0" y="0"/>
          <a:chExt cx="0" cy="0"/>
        </a:xfrm>
      </p:grpSpPr>
      <p:sp>
        <p:nvSpPr>
          <p:cNvPr id="235" name="Google Shape;235;p88"/>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1F3864"/>
              </a:buClr>
              <a:buSzPts val="6000"/>
              <a:buFont typeface="Twentieth Century"/>
              <a:buNone/>
              <a:defRPr b="0" i="0" sz="60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8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1pPr>
            <a:lvl2pPr lvl="1" marR="0" rtl="0" algn="ctr">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2pPr>
            <a:lvl3pPr lvl="2" marR="0" rtl="0" algn="ctr">
              <a:lnSpc>
                <a:spcPct val="90000"/>
              </a:lnSpc>
              <a:spcBef>
                <a:spcPts val="500"/>
              </a:spcBef>
              <a:spcAft>
                <a:spcPts val="0"/>
              </a:spcAft>
              <a:buClr>
                <a:srgbClr val="1F3864"/>
              </a:buClr>
              <a:buSzPts val="1800"/>
              <a:buFont typeface="Arial"/>
              <a:buNone/>
              <a:defRPr b="0" i="0" sz="1800" u="none" cap="none" strike="noStrike">
                <a:solidFill>
                  <a:srgbClr val="1F3864"/>
                </a:solidFill>
                <a:latin typeface="Twentieth Century"/>
                <a:ea typeface="Twentieth Century"/>
                <a:cs typeface="Twentieth Century"/>
                <a:sym typeface="Twentieth Century"/>
              </a:defRPr>
            </a:lvl3pPr>
            <a:lvl4pPr lvl="3" marR="0" rtl="0" algn="ctr">
              <a:lnSpc>
                <a:spcPct val="90000"/>
              </a:lnSpc>
              <a:spcBef>
                <a:spcPts val="5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4pPr>
            <a:lvl5pPr lvl="4" marR="0" rtl="0" algn="ctr">
              <a:lnSpc>
                <a:spcPct val="90000"/>
              </a:lnSpc>
              <a:spcBef>
                <a:spcPts val="5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7" name="Shape 237"/>
        <p:cNvGrpSpPr/>
        <p:nvPr/>
      </p:nvGrpSpPr>
      <p:grpSpPr>
        <a:xfrm>
          <a:off x="0" y="0"/>
          <a:ext cx="0" cy="0"/>
          <a:chOff x="0" y="0"/>
          <a:chExt cx="0" cy="0"/>
        </a:xfrm>
      </p:grpSpPr>
      <p:sp>
        <p:nvSpPr>
          <p:cNvPr id="238" name="Google Shape;238;p89"/>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9" name="Google Shape;239;p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p90"/>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6000"/>
              <a:buFont typeface="Twentieth Century"/>
              <a:buNone/>
              <a:defRPr b="0" i="0" sz="60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2" name="Google Shape;242;p90"/>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3" name="Shape 243"/>
        <p:cNvGrpSpPr/>
        <p:nvPr/>
      </p:nvGrpSpPr>
      <p:grpSpPr>
        <a:xfrm>
          <a:off x="0" y="0"/>
          <a:ext cx="0" cy="0"/>
          <a:chOff x="0" y="0"/>
          <a:chExt cx="0" cy="0"/>
        </a:xfrm>
      </p:grpSpPr>
      <p:sp>
        <p:nvSpPr>
          <p:cNvPr id="244" name="Google Shape;244;p91"/>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5" name="Google Shape;245;p9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246" name="Google Shape;246;p9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1" name="Shape 31"/>
        <p:cNvGrpSpPr/>
        <p:nvPr/>
      </p:nvGrpSpPr>
      <p:grpSpPr>
        <a:xfrm>
          <a:off x="0" y="0"/>
          <a:ext cx="0" cy="0"/>
          <a:chOff x="0" y="0"/>
          <a:chExt cx="0" cy="0"/>
        </a:xfrm>
      </p:grpSpPr>
      <p:sp>
        <p:nvSpPr>
          <p:cNvPr id="32" name="Google Shape;32;p41"/>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7" name="Shape 247"/>
        <p:cNvGrpSpPr/>
        <p:nvPr/>
      </p:nvGrpSpPr>
      <p:grpSpPr>
        <a:xfrm>
          <a:off x="0" y="0"/>
          <a:ext cx="0" cy="0"/>
          <a:chOff x="0" y="0"/>
          <a:chExt cx="0" cy="0"/>
        </a:xfrm>
      </p:grpSpPr>
      <p:sp>
        <p:nvSpPr>
          <p:cNvPr id="248" name="Google Shape;248;p92"/>
          <p:cNvSpPr txBox="1"/>
          <p:nvPr>
            <p:ph type="title"/>
          </p:nvPr>
        </p:nvSpPr>
        <p:spPr>
          <a:xfrm>
            <a:off x="839788"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9" name="Google Shape;249;p9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1"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2000"/>
              <a:buFont typeface="Arial"/>
              <a:buNone/>
              <a:defRPr b="1" i="0" sz="20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800"/>
              <a:buFont typeface="Arial"/>
              <a:buNone/>
              <a:defRPr b="1" i="0" sz="18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250" name="Google Shape;250;p9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251" name="Google Shape;251;p92"/>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2400"/>
              <a:buFont typeface="Arial"/>
              <a:buNone/>
              <a:defRPr b="1" i="0" sz="24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2000"/>
              <a:buFont typeface="Arial"/>
              <a:buNone/>
              <a:defRPr b="1" i="0" sz="20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800"/>
              <a:buFont typeface="Arial"/>
              <a:buNone/>
              <a:defRPr b="1" i="0" sz="18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600"/>
              <a:buFont typeface="Arial"/>
              <a:buNone/>
              <a:defRPr b="1" i="0" sz="16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252" name="Google Shape;252;p92"/>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3" name="Shape 253"/>
        <p:cNvGrpSpPr/>
        <p:nvPr/>
      </p:nvGrpSpPr>
      <p:grpSpPr>
        <a:xfrm>
          <a:off x="0" y="0"/>
          <a:ext cx="0" cy="0"/>
          <a:chOff x="0" y="0"/>
          <a:chExt cx="0" cy="0"/>
        </a:xfrm>
      </p:grpSpPr>
      <p:sp>
        <p:nvSpPr>
          <p:cNvPr id="254" name="Google Shape;254;p93"/>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5" name="Shape 255"/>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p9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3200"/>
              <a:buFont typeface="Twentieth Century"/>
              <a:buNone/>
              <a:defRPr b="0" i="0" sz="32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8" name="Google Shape;258;p9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1F3864"/>
              </a:buClr>
              <a:buSzPts val="3200"/>
              <a:buFont typeface="Arial"/>
              <a:buChar char="•"/>
              <a:defRPr b="0" i="0" sz="3200" u="none" cap="none" strike="noStrike">
                <a:solidFill>
                  <a:srgbClr val="1F3864"/>
                </a:solidFill>
                <a:latin typeface="Twentieth Century"/>
                <a:ea typeface="Twentieth Century"/>
                <a:cs typeface="Twentieth Century"/>
                <a:sym typeface="Twentieth Century"/>
              </a:defRPr>
            </a:lvl1pPr>
            <a:lvl2pPr indent="-406400" lvl="1" marL="914400" marR="0" rtl="0" algn="l">
              <a:lnSpc>
                <a:spcPct val="90000"/>
              </a:lnSpc>
              <a:spcBef>
                <a:spcPts val="5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2pPr>
            <a:lvl3pPr indent="-381000" lvl="2" marL="13716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3pPr>
            <a:lvl4pPr indent="-355600" lvl="3" marL="18288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4pPr>
            <a:lvl5pPr indent="-355600" lvl="4" marL="22860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259" name="Google Shape;259;p9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1400"/>
              <a:buFont typeface="Arial"/>
              <a:buNone/>
              <a:defRPr b="0" i="0" sz="14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200"/>
              <a:buFont typeface="Arial"/>
              <a:buNone/>
              <a:defRPr b="0" i="0" sz="12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260" name="Google Shape;260;p95"/>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1" name="Google Shape;261;p95"/>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2" name="Google Shape;262;p95"/>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9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1F3864"/>
              </a:buClr>
              <a:buSzPts val="3200"/>
              <a:buFont typeface="Twentieth Century"/>
              <a:buNone/>
              <a:defRPr b="0" i="0" sz="32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5" name="Google Shape;265;p96"/>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Twentieth Century"/>
                <a:ea typeface="Twentieth Century"/>
                <a:cs typeface="Twentieth Century"/>
                <a:sym typeface="Twentieth Century"/>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Twentieth Century"/>
                <a:ea typeface="Twentieth Century"/>
                <a:cs typeface="Twentieth Century"/>
                <a:sym typeface="Twentieth Century"/>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Twentieth Century"/>
                <a:ea typeface="Twentieth Century"/>
                <a:cs typeface="Twentieth Century"/>
                <a:sym typeface="Twentieth Century"/>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Twentieth Century"/>
                <a:ea typeface="Twentieth Century"/>
                <a:cs typeface="Twentieth Century"/>
                <a:sym typeface="Twentieth Century"/>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266" name="Google Shape;266;p9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1F3864"/>
              </a:buClr>
              <a:buSzPts val="1600"/>
              <a:buFont typeface="Arial"/>
              <a:buNone/>
              <a:defRPr b="0" i="0" sz="1600" u="none" cap="none" strike="noStrike">
                <a:solidFill>
                  <a:srgbClr val="1F3864"/>
                </a:solidFill>
                <a:latin typeface="Twentieth Century"/>
                <a:ea typeface="Twentieth Century"/>
                <a:cs typeface="Twentieth Century"/>
                <a:sym typeface="Twentieth Century"/>
              </a:defRPr>
            </a:lvl1pPr>
            <a:lvl2pPr indent="-228600" lvl="1" marL="914400" marR="0" rtl="0" algn="l">
              <a:lnSpc>
                <a:spcPct val="90000"/>
              </a:lnSpc>
              <a:spcBef>
                <a:spcPts val="500"/>
              </a:spcBef>
              <a:spcAft>
                <a:spcPts val="0"/>
              </a:spcAft>
              <a:buClr>
                <a:srgbClr val="1F3864"/>
              </a:buClr>
              <a:buSzPts val="1400"/>
              <a:buFont typeface="Arial"/>
              <a:buNone/>
              <a:defRPr b="0" i="0" sz="1400" u="none" cap="none" strike="noStrike">
                <a:solidFill>
                  <a:srgbClr val="1F3864"/>
                </a:solidFill>
                <a:latin typeface="Twentieth Century"/>
                <a:ea typeface="Twentieth Century"/>
                <a:cs typeface="Twentieth Century"/>
                <a:sym typeface="Twentieth Century"/>
              </a:defRPr>
            </a:lvl2pPr>
            <a:lvl3pPr indent="-228600" lvl="2" marL="1371600" marR="0" rtl="0" algn="l">
              <a:lnSpc>
                <a:spcPct val="90000"/>
              </a:lnSpc>
              <a:spcBef>
                <a:spcPts val="500"/>
              </a:spcBef>
              <a:spcAft>
                <a:spcPts val="0"/>
              </a:spcAft>
              <a:buClr>
                <a:srgbClr val="1F3864"/>
              </a:buClr>
              <a:buSzPts val="1200"/>
              <a:buFont typeface="Arial"/>
              <a:buNone/>
              <a:defRPr b="0" i="0" sz="1200" u="none" cap="none" strike="noStrike">
                <a:solidFill>
                  <a:srgbClr val="1F3864"/>
                </a:solidFill>
                <a:latin typeface="Twentieth Century"/>
                <a:ea typeface="Twentieth Century"/>
                <a:cs typeface="Twentieth Century"/>
                <a:sym typeface="Twentieth Century"/>
              </a:defRPr>
            </a:lvl3pPr>
            <a:lvl4pPr indent="-228600" lvl="3" marL="18288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4pPr>
            <a:lvl5pPr indent="-228600" lvl="4" marL="2286000" marR="0" rtl="0" algn="l">
              <a:lnSpc>
                <a:spcPct val="90000"/>
              </a:lnSpc>
              <a:spcBef>
                <a:spcPts val="500"/>
              </a:spcBef>
              <a:spcAft>
                <a:spcPts val="0"/>
              </a:spcAft>
              <a:buClr>
                <a:srgbClr val="1F3864"/>
              </a:buClr>
              <a:buSzPts val="1000"/>
              <a:buFont typeface="Arial"/>
              <a:buNone/>
              <a:defRPr b="0" i="0" sz="1000" u="none" cap="none" strike="noStrike">
                <a:solidFill>
                  <a:srgbClr val="1F3864"/>
                </a:solidFill>
                <a:latin typeface="Twentieth Century"/>
                <a:ea typeface="Twentieth Century"/>
                <a:cs typeface="Twentieth Century"/>
                <a:sym typeface="Twentieth Centur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entury Gothic"/>
                <a:ea typeface="Century Gothic"/>
                <a:cs typeface="Century Gothic"/>
                <a:sym typeface="Century Gothic"/>
              </a:defRPr>
            </a:lvl9pPr>
          </a:lstStyle>
          <a:p/>
        </p:txBody>
      </p:sp>
      <p:sp>
        <p:nvSpPr>
          <p:cNvPr id="267" name="Google Shape;267;p96"/>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8" name="Google Shape;268;p96"/>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69" name="Google Shape;269;p96"/>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97"/>
          <p:cNvSpPr txBox="1"/>
          <p:nvPr>
            <p:ph type="title"/>
          </p:nvPr>
        </p:nvSpPr>
        <p:spPr>
          <a:xfrm>
            <a:off x="838200" y="44307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2" name="Google Shape;272;p9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273" name="Google Shape;273;p97"/>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4" name="Google Shape;274;p97"/>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5" name="Google Shape;275;p97"/>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p98"/>
          <p:cNvSpPr txBox="1"/>
          <p:nvPr>
            <p:ph type="title"/>
          </p:nvPr>
        </p:nvSpPr>
        <p:spPr>
          <a:xfrm rot="5400000">
            <a:off x="7133432"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1F3864"/>
              </a:buClr>
              <a:buSzPts val="4400"/>
              <a:buFont typeface="Twentieth Century"/>
              <a:buNone/>
              <a:defRPr b="0" i="0" sz="4400" u="none" cap="none" strike="noStrik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98"/>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Twentieth Century"/>
                <a:ea typeface="Twentieth Century"/>
                <a:cs typeface="Twentieth Century"/>
                <a:sym typeface="Twentieth Century"/>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Twentieth Century"/>
                <a:ea typeface="Twentieth Century"/>
                <a:cs typeface="Twentieth Century"/>
                <a:sym typeface="Twentieth Century"/>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Twentieth Century"/>
                <a:ea typeface="Twentieth Century"/>
                <a:cs typeface="Twentieth Century"/>
                <a:sym typeface="Twentieth Century"/>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279" name="Google Shape;279;p98"/>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0" name="Google Shape;280;p98"/>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1" name="Google Shape;281;p98"/>
          <p:cNvSpPr txBox="1"/>
          <p:nvPr>
            <p:ph idx="12" type="sldNum"/>
          </p:nvPr>
        </p:nvSpPr>
        <p:spPr>
          <a:xfrm>
            <a:off x="8610600" y="6356352"/>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4" name="Shape 34"/>
        <p:cNvGrpSpPr/>
        <p:nvPr/>
      </p:nvGrpSpPr>
      <p:grpSpPr>
        <a:xfrm>
          <a:off x="0" y="0"/>
          <a:ext cx="0" cy="0"/>
          <a:chOff x="0" y="0"/>
          <a:chExt cx="0" cy="0"/>
        </a:xfrm>
      </p:grpSpPr>
      <p:sp>
        <p:nvSpPr>
          <p:cNvPr id="35" name="Google Shape;3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F3864"/>
              </a:buClr>
              <a:buSzPts val="3200"/>
              <a:buChar char="•"/>
              <a:defRPr sz="3200"/>
            </a:lvl1pPr>
            <a:lvl2pPr indent="-406400" lvl="1" marL="914400" algn="l">
              <a:lnSpc>
                <a:spcPct val="90000"/>
              </a:lnSpc>
              <a:spcBef>
                <a:spcPts val="500"/>
              </a:spcBef>
              <a:spcAft>
                <a:spcPts val="0"/>
              </a:spcAft>
              <a:buClr>
                <a:srgbClr val="1F3864"/>
              </a:buClr>
              <a:buSzPts val="2800"/>
              <a:buChar char="•"/>
              <a:defRPr sz="2800"/>
            </a:lvl2pPr>
            <a:lvl3pPr indent="-381000" lvl="2" marL="1371600" algn="l">
              <a:lnSpc>
                <a:spcPct val="90000"/>
              </a:lnSpc>
              <a:spcBef>
                <a:spcPts val="500"/>
              </a:spcBef>
              <a:spcAft>
                <a:spcPts val="0"/>
              </a:spcAft>
              <a:buClr>
                <a:srgbClr val="1F3864"/>
              </a:buClr>
              <a:buSzPts val="2400"/>
              <a:buChar char="•"/>
              <a:defRPr sz="2400"/>
            </a:lvl3pPr>
            <a:lvl4pPr indent="-355600" lvl="3" marL="1828800" algn="l">
              <a:lnSpc>
                <a:spcPct val="90000"/>
              </a:lnSpc>
              <a:spcBef>
                <a:spcPts val="500"/>
              </a:spcBef>
              <a:spcAft>
                <a:spcPts val="0"/>
              </a:spcAft>
              <a:buClr>
                <a:srgbClr val="1F3864"/>
              </a:buClr>
              <a:buSzPts val="2000"/>
              <a:buChar char="•"/>
              <a:defRPr sz="2000"/>
            </a:lvl4pPr>
            <a:lvl5pPr indent="-355600" lvl="4" marL="2286000" algn="l">
              <a:lnSpc>
                <a:spcPct val="90000"/>
              </a:lnSpc>
              <a:spcBef>
                <a:spcPts val="500"/>
              </a:spcBef>
              <a:spcAft>
                <a:spcPts val="0"/>
              </a:spcAft>
              <a:buClr>
                <a:srgbClr val="1F3864"/>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 name="Google Shape;37;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8" name="Shape 38"/>
        <p:cNvGrpSpPr/>
        <p:nvPr/>
      </p:nvGrpSpPr>
      <p:grpSpPr>
        <a:xfrm>
          <a:off x="0" y="0"/>
          <a:ext cx="0" cy="0"/>
          <a:chOff x="0" y="0"/>
          <a:chExt cx="0" cy="0"/>
        </a:xfrm>
      </p:grpSpPr>
      <p:sp>
        <p:nvSpPr>
          <p:cNvPr id="39" name="Google Shape;3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1F3864"/>
              </a:buClr>
              <a:buSzPts val="3200"/>
              <a:buFont typeface="Arial"/>
              <a:buNone/>
              <a:defRPr b="0" i="0" sz="3200" u="none" cap="none" strike="noStrike">
                <a:solidFill>
                  <a:srgbClr val="1F3864"/>
                </a:solidFill>
                <a:latin typeface="Century Gothic"/>
                <a:ea typeface="Century Gothic"/>
                <a:cs typeface="Century Gothic"/>
                <a:sym typeface="Century Gothic"/>
              </a:defRPr>
            </a:lvl1pPr>
            <a:lvl2pPr lvl="1" marR="0" rtl="0" algn="l">
              <a:lnSpc>
                <a:spcPct val="90000"/>
              </a:lnSpc>
              <a:spcBef>
                <a:spcPts val="500"/>
              </a:spcBef>
              <a:spcAft>
                <a:spcPts val="0"/>
              </a:spcAft>
              <a:buClr>
                <a:srgbClr val="1F3864"/>
              </a:buClr>
              <a:buSzPts val="2800"/>
              <a:buFont typeface="Arial"/>
              <a:buNone/>
              <a:defRPr b="0" i="0" sz="2800" u="none" cap="none" strike="noStrike">
                <a:solidFill>
                  <a:srgbClr val="1F3864"/>
                </a:solidFill>
                <a:latin typeface="Century Gothic"/>
                <a:ea typeface="Century Gothic"/>
                <a:cs typeface="Century Gothic"/>
                <a:sym typeface="Century Gothic"/>
              </a:defRPr>
            </a:lvl2pPr>
            <a:lvl3pPr lvl="2" marR="0" rtl="0" algn="l">
              <a:lnSpc>
                <a:spcPct val="90000"/>
              </a:lnSpc>
              <a:spcBef>
                <a:spcPts val="500"/>
              </a:spcBef>
              <a:spcAft>
                <a:spcPts val="0"/>
              </a:spcAft>
              <a:buClr>
                <a:srgbClr val="1F3864"/>
              </a:buClr>
              <a:buSzPts val="2400"/>
              <a:buFont typeface="Arial"/>
              <a:buNone/>
              <a:defRPr b="0" i="0" sz="2400" u="none" cap="none" strike="noStrike">
                <a:solidFill>
                  <a:srgbClr val="1F3864"/>
                </a:solidFill>
                <a:latin typeface="Century Gothic"/>
                <a:ea typeface="Century Gothic"/>
                <a:cs typeface="Century Gothic"/>
                <a:sym typeface="Century Gothic"/>
              </a:defRPr>
            </a:lvl3pPr>
            <a:lvl4pPr lvl="3"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4pPr>
            <a:lvl5pPr lvl="4" marR="0" rtl="0" algn="l">
              <a:lnSpc>
                <a:spcPct val="90000"/>
              </a:lnSpc>
              <a:spcBef>
                <a:spcPts val="500"/>
              </a:spcBef>
              <a:spcAft>
                <a:spcPts val="0"/>
              </a:spcAft>
              <a:buClr>
                <a:srgbClr val="1F3864"/>
              </a:buClr>
              <a:buSzPts val="2000"/>
              <a:buFont typeface="Arial"/>
              <a:buNone/>
              <a:defRPr b="0" i="0" sz="2000" u="none" cap="none" strike="noStrike">
                <a:solidFill>
                  <a:srgbClr val="1F3864"/>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41" name="Google Shape;41;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F3864"/>
              </a:buClr>
              <a:buSzPts val="1600"/>
              <a:buNone/>
              <a:defRPr sz="1600"/>
            </a:lvl1pPr>
            <a:lvl2pPr indent="-228600" lvl="1" marL="914400" algn="l">
              <a:lnSpc>
                <a:spcPct val="90000"/>
              </a:lnSpc>
              <a:spcBef>
                <a:spcPts val="500"/>
              </a:spcBef>
              <a:spcAft>
                <a:spcPts val="0"/>
              </a:spcAft>
              <a:buClr>
                <a:srgbClr val="1F3864"/>
              </a:buClr>
              <a:buSzPts val="1400"/>
              <a:buNone/>
              <a:defRPr sz="1400"/>
            </a:lvl2pPr>
            <a:lvl3pPr indent="-228600" lvl="2" marL="1371600" algn="l">
              <a:lnSpc>
                <a:spcPct val="90000"/>
              </a:lnSpc>
              <a:spcBef>
                <a:spcPts val="500"/>
              </a:spcBef>
              <a:spcAft>
                <a:spcPts val="0"/>
              </a:spcAft>
              <a:buClr>
                <a:srgbClr val="1F3864"/>
              </a:buClr>
              <a:buSzPts val="1200"/>
              <a:buNone/>
              <a:defRPr sz="1200"/>
            </a:lvl3pPr>
            <a:lvl4pPr indent="-228600" lvl="3" marL="1828800" algn="l">
              <a:lnSpc>
                <a:spcPct val="90000"/>
              </a:lnSpc>
              <a:spcBef>
                <a:spcPts val="500"/>
              </a:spcBef>
              <a:spcAft>
                <a:spcPts val="0"/>
              </a:spcAft>
              <a:buClr>
                <a:srgbClr val="1F3864"/>
              </a:buClr>
              <a:buSzPts val="1000"/>
              <a:buNone/>
              <a:defRPr sz="1000"/>
            </a:lvl4pPr>
            <a:lvl5pPr indent="-228600" lvl="4" marL="2286000" algn="l">
              <a:lnSpc>
                <a:spcPct val="90000"/>
              </a:lnSpc>
              <a:spcBef>
                <a:spcPts val="500"/>
              </a:spcBef>
              <a:spcAft>
                <a:spcPts val="0"/>
              </a:spcAft>
              <a:buClr>
                <a:srgbClr val="1F3864"/>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7.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hyperlink" Target="https://creativecommons.org/licenses/by-nc-sa/4.0/" TargetMode="Externa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6" Type="http://schemas.openxmlformats.org/officeDocument/2006/relationships/theme" Target="../theme/theme6.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4.xml"/><Relationship Id="rId12" Type="http://schemas.openxmlformats.org/officeDocument/2006/relationships/slideLayout" Target="../slideLayouts/slideLayout44.xml"/><Relationship Id="rId1" Type="http://schemas.openxmlformats.org/officeDocument/2006/relationships/image" Target="../media/image1.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2.xml"/><Relationship Id="rId12" Type="http://schemas.openxmlformats.org/officeDocument/2006/relationships/slideLayout" Target="../slideLayouts/slideLayout55.xml"/><Relationship Id="rId1" Type="http://schemas.openxmlformats.org/officeDocument/2006/relationships/image" Target="../media/image1.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theme" Target="../theme/theme5.xml"/><Relationship Id="rId12" Type="http://schemas.openxmlformats.org/officeDocument/2006/relationships/slideLayout" Target="../slideLayouts/slideLayout66.xml"/><Relationship Id="rId1" Type="http://schemas.openxmlformats.org/officeDocument/2006/relationships/image" Target="../media/image1.jp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F3864"/>
              </a:buClr>
              <a:buSzPts val="4400"/>
              <a:buFont typeface="Century Gothic"/>
              <a:buNone/>
              <a:defRPr b="0" i="0" sz="4400" u="none" cap="none" strike="noStrik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7" name="Shape 97"/>
        <p:cNvGrpSpPr/>
        <p:nvPr/>
      </p:nvGrpSpPr>
      <p:grpSpPr>
        <a:xfrm>
          <a:off x="0" y="0"/>
          <a:ext cx="0" cy="0"/>
          <a:chOff x="0" y="0"/>
          <a:chExt cx="0" cy="0"/>
        </a:xfrm>
      </p:grpSpPr>
      <p:sp>
        <p:nvSpPr>
          <p:cNvPr id="98" name="Google Shape;98;p32"/>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F3864"/>
              </a:buClr>
              <a:buSzPts val="4400"/>
              <a:buFont typeface="Century Gothic"/>
              <a:buNone/>
              <a:defRPr b="0" i="0" sz="4400" u="none" cap="none" strike="noStrik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9pPr>
          </a:lstStyle>
          <a:p/>
        </p:txBody>
      </p:sp>
      <p:pic>
        <p:nvPicPr>
          <p:cNvPr id="100" name="Google Shape;100;p32"/>
          <p:cNvPicPr preferRelativeResize="0"/>
          <p:nvPr/>
        </p:nvPicPr>
        <p:blipFill rotWithShape="1">
          <a:blip r:embed="rId2">
            <a:alphaModFix/>
          </a:blip>
          <a:srcRect b="0" l="0" r="0" t="0"/>
          <a:stretch/>
        </p:blipFill>
        <p:spPr>
          <a:xfrm>
            <a:off x="10485120" y="-61459"/>
            <a:ext cx="1627856" cy="563137"/>
          </a:xfrm>
          <a:prstGeom prst="rect">
            <a:avLst/>
          </a:prstGeom>
          <a:noFill/>
          <a:ln>
            <a:noFill/>
          </a:ln>
        </p:spPr>
      </p:pic>
      <p:pic>
        <p:nvPicPr>
          <p:cNvPr id="101" name="Google Shape;101;p32"/>
          <p:cNvPicPr preferRelativeResize="0"/>
          <p:nvPr/>
        </p:nvPicPr>
        <p:blipFill rotWithShape="1">
          <a:blip r:embed="rId3">
            <a:alphaModFix/>
          </a:blip>
          <a:srcRect b="0" l="0" r="0" t="0"/>
          <a:stretch/>
        </p:blipFill>
        <p:spPr>
          <a:xfrm>
            <a:off x="1" y="0"/>
            <a:ext cx="4775200" cy="417830"/>
          </a:xfrm>
          <a:prstGeom prst="rect">
            <a:avLst/>
          </a:prstGeom>
          <a:noFill/>
          <a:ln>
            <a:noFill/>
          </a:ln>
        </p:spPr>
      </p:pic>
      <p:sp>
        <p:nvSpPr>
          <p:cNvPr id="102" name="Google Shape;102;p32"/>
          <p:cNvSpPr/>
          <p:nvPr/>
        </p:nvSpPr>
        <p:spPr>
          <a:xfrm>
            <a:off x="9088583" y="6572243"/>
            <a:ext cx="843464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100" u="none" cap="none" strike="noStrike">
                <a:solidFill>
                  <a:srgbClr val="002060"/>
                </a:solidFill>
                <a:latin typeface="Century Gothic"/>
                <a:ea typeface="Century Gothic"/>
                <a:cs typeface="Century Gothic"/>
                <a:sym typeface="Century Gothic"/>
              </a:rPr>
              <a:t>Material</a:t>
            </a:r>
            <a:r>
              <a:rPr b="0" i="0" lang="en-GB" sz="1100" u="none" cap="none" strike="noStrike">
                <a:solidFill>
                  <a:srgbClr val="002060"/>
                </a:solidFill>
                <a:latin typeface="Arial"/>
                <a:ea typeface="Arial"/>
                <a:cs typeface="Arial"/>
                <a:sym typeface="Arial"/>
              </a:rPr>
              <a:t> </a:t>
            </a:r>
            <a:r>
              <a:rPr b="0" i="0" lang="en-GB" sz="1100" u="none" cap="none" strike="noStrike">
                <a:solidFill>
                  <a:srgbClr val="002060"/>
                </a:solidFill>
                <a:latin typeface="Century Gothic"/>
                <a:ea typeface="Century Gothic"/>
                <a:cs typeface="Century Gothic"/>
                <a:sym typeface="Century Gothic"/>
              </a:rPr>
              <a:t>licensed as </a:t>
            </a:r>
            <a:r>
              <a:rPr b="1" i="0" lang="en-GB" sz="1100" u="sng" cap="none" strike="noStrike">
                <a:solidFill>
                  <a:srgbClr val="FFFFFF"/>
                </a:solidFill>
                <a:latin typeface="Century Gothic"/>
                <a:ea typeface="Century Gothic"/>
                <a:cs typeface="Century Gothic"/>
                <a:sym typeface="Century Gothic"/>
                <a:hlinkClick r:id="rId4">
                  <a:extLst>
                    <a:ext uri="{A12FA001-AC4F-418D-AE19-62706E023703}">
                      <ahyp:hlinkClr val="tx"/>
                    </a:ext>
                  </a:extLst>
                </a:hlinkClick>
              </a:rPr>
              <a:t>CC BY-NC-SA 4.0</a:t>
            </a:r>
            <a:br>
              <a:rPr b="0" i="0" lang="en-GB" sz="1100" u="none" cap="none" strike="noStrike">
                <a:solidFill>
                  <a:srgbClr val="000000"/>
                </a:solidFill>
                <a:latin typeface="Century Gothic"/>
                <a:ea typeface="Century Gothic"/>
                <a:cs typeface="Century Gothic"/>
                <a:sym typeface="Century Gothic"/>
              </a:rPr>
            </a:br>
            <a:endParaRPr sz="1100">
              <a:solidFill>
                <a:srgbClr val="000000"/>
              </a:solidFill>
              <a:latin typeface="Century Gothic"/>
              <a:ea typeface="Century Gothic"/>
              <a:cs typeface="Century Gothic"/>
              <a:sym typeface="Century Gothic"/>
            </a:endParaRPr>
          </a:p>
        </p:txBody>
      </p:sp>
      <p:sp>
        <p:nvSpPr>
          <p:cNvPr id="103" name="Google Shape;103;p32"/>
          <p:cNvSpPr/>
          <p:nvPr/>
        </p:nvSpPr>
        <p:spPr>
          <a:xfrm>
            <a:off x="2" y="6572241"/>
            <a:ext cx="843464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2060"/>
                </a:solidFill>
                <a:latin typeface="Century Gothic"/>
                <a:ea typeface="Century Gothic"/>
                <a:cs typeface="Century Gothic"/>
                <a:sym typeface="Century Gothic"/>
              </a:rPr>
              <a:t>Rachel Hawkes</a:t>
            </a:r>
            <a:endParaRPr sz="1050">
              <a:solidFill>
                <a:srgbClr val="000000"/>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5" name="Shape 155"/>
        <p:cNvGrpSpPr/>
        <p:nvPr/>
      </p:nvGrpSpPr>
      <p:grpSpPr>
        <a:xfrm>
          <a:off x="0" y="0"/>
          <a:ext cx="0" cy="0"/>
          <a:chOff x="0" y="0"/>
          <a:chExt cx="0" cy="0"/>
        </a:xfrm>
      </p:grpSpPr>
      <p:sp>
        <p:nvSpPr>
          <p:cNvPr id="156" name="Google Shape;156;p34"/>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F3864"/>
              </a:buClr>
              <a:buSzPts val="4400"/>
              <a:buFont typeface="Century Gothic"/>
              <a:buNone/>
              <a:defRPr b="0" i="0" sz="4400" u="none" cap="none" strike="noStrik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4" name="Shape 194"/>
        <p:cNvGrpSpPr/>
        <p:nvPr/>
      </p:nvGrpSpPr>
      <p:grpSpPr>
        <a:xfrm>
          <a:off x="0" y="0"/>
          <a:ext cx="0" cy="0"/>
          <a:chOff x="0" y="0"/>
          <a:chExt cx="0" cy="0"/>
        </a:xfrm>
      </p:grpSpPr>
      <p:sp>
        <p:nvSpPr>
          <p:cNvPr id="195" name="Google Shape;195;p36"/>
          <p:cNvSpPr txBox="1"/>
          <p:nvPr>
            <p:ph type="title"/>
          </p:nvPr>
        </p:nvSpPr>
        <p:spPr>
          <a:xfrm>
            <a:off x="838200" y="443073"/>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F3864"/>
              </a:buClr>
              <a:buSzPts val="4400"/>
              <a:buFont typeface="Century Gothic"/>
              <a:buNone/>
              <a:defRPr b="0" i="0" sz="4400" u="none" cap="none" strike="noStrik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6" name="Google Shape;196;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F3864"/>
              </a:buClr>
              <a:buSzPts val="2800"/>
              <a:buFont typeface="Arial"/>
              <a:buChar char="•"/>
              <a:defRPr b="0" i="0" sz="2800" u="none" cap="none" strike="noStrike">
                <a:solidFill>
                  <a:srgbClr val="1F3864"/>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1F3864"/>
              </a:buClr>
              <a:buSzPts val="2400"/>
              <a:buFont typeface="Arial"/>
              <a:buChar char="•"/>
              <a:defRPr b="0" i="0" sz="2400" u="none" cap="none" strike="noStrike">
                <a:solidFill>
                  <a:srgbClr val="1F3864"/>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rgbClr val="1F3864"/>
              </a:buClr>
              <a:buSzPts val="2000"/>
              <a:buFont typeface="Arial"/>
              <a:buChar char="•"/>
              <a:defRPr b="0" i="0" sz="2000" u="none" cap="none" strike="noStrike">
                <a:solidFill>
                  <a:srgbClr val="1F3864"/>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rgbClr val="1F3864"/>
              </a:buClr>
              <a:buSzPts val="1800"/>
              <a:buFont typeface="Arial"/>
              <a:buChar char="•"/>
              <a:defRPr b="0" i="0" sz="1800" u="none" cap="none" strike="noStrike">
                <a:solidFill>
                  <a:srgbClr val="1F3864"/>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3" name="Shape 23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jpg"/><Relationship Id="rId6" Type="http://schemas.openxmlformats.org/officeDocument/2006/relationships/image" Target="../media/image9.png"/><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jpg"/><Relationship Id="rId6" Type="http://schemas.openxmlformats.org/officeDocument/2006/relationships/image" Target="../media/image9.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86" name="Shape 286"/>
        <p:cNvGrpSpPr/>
        <p:nvPr/>
      </p:nvGrpSpPr>
      <p:grpSpPr>
        <a:xfrm>
          <a:off x="0" y="0"/>
          <a:ext cx="0" cy="0"/>
          <a:chOff x="0" y="0"/>
          <a:chExt cx="0" cy="0"/>
        </a:xfrm>
      </p:grpSpPr>
      <p:grpSp>
        <p:nvGrpSpPr>
          <p:cNvPr descr="background rectangle" id="287" name="Google Shape;287;p1"/>
          <p:cNvGrpSpPr/>
          <p:nvPr/>
        </p:nvGrpSpPr>
        <p:grpSpPr>
          <a:xfrm>
            <a:off x="0" y="0"/>
            <a:ext cx="12172735" cy="6860761"/>
            <a:chOff x="-5614" y="-2778"/>
            <a:chExt cx="12172735" cy="6906416"/>
          </a:xfrm>
        </p:grpSpPr>
        <p:grpSp>
          <p:nvGrpSpPr>
            <p:cNvPr id="288" name="Google Shape;288;p1"/>
            <p:cNvGrpSpPr/>
            <p:nvPr/>
          </p:nvGrpSpPr>
          <p:grpSpPr>
            <a:xfrm>
              <a:off x="-2804" y="-1388"/>
              <a:ext cx="12169925" cy="6903634"/>
              <a:chOff x="53641" y="-1388"/>
              <a:chExt cx="12169925" cy="6903634"/>
            </a:xfrm>
          </p:grpSpPr>
          <p:sp>
            <p:nvSpPr>
              <p:cNvPr id="289" name="Google Shape;289;p1"/>
              <p:cNvSpPr/>
              <p:nvPr/>
            </p:nvSpPr>
            <p:spPr>
              <a:xfrm rot="5400000">
                <a:off x="4989567" y="-331753"/>
                <a:ext cx="6903634" cy="7564364"/>
              </a:xfrm>
              <a:prstGeom prst="triangle">
                <a:avLst>
                  <a:gd fmla="val 0" name="adj"/>
                </a:avLst>
              </a:prstGeom>
              <a:solidFill>
                <a:srgbClr val="E3E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290" name="Google Shape;290;p1"/>
              <p:cNvSpPr/>
              <p:nvPr/>
            </p:nvSpPr>
            <p:spPr>
              <a:xfrm>
                <a:off x="53641" y="0"/>
                <a:ext cx="4635976" cy="6902246"/>
              </a:xfrm>
              <a:prstGeom prst="rect">
                <a:avLst/>
              </a:prstGeom>
              <a:solidFill>
                <a:srgbClr val="E3E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grpSp>
        <p:sp>
          <p:nvSpPr>
            <p:cNvPr id="291" name="Google Shape;291;p1"/>
            <p:cNvSpPr/>
            <p:nvPr/>
          </p:nvSpPr>
          <p:spPr>
            <a:xfrm rot="5400000">
              <a:off x="4664041" y="-321449"/>
              <a:ext cx="6903637" cy="7540978"/>
            </a:xfrm>
            <a:prstGeom prst="triangle">
              <a:avLst>
                <a:gd fmla="val 0" name="adj"/>
              </a:avLst>
            </a:prstGeom>
            <a:solidFill>
              <a:srgbClr val="1150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sp>
          <p:nvSpPr>
            <p:cNvPr id="292" name="Google Shape;292;p1"/>
            <p:cNvSpPr/>
            <p:nvPr/>
          </p:nvSpPr>
          <p:spPr>
            <a:xfrm>
              <a:off x="-5614" y="1"/>
              <a:ext cx="4350984" cy="6903636"/>
            </a:xfrm>
            <a:prstGeom prst="rect">
              <a:avLst/>
            </a:prstGeom>
            <a:solidFill>
              <a:srgbClr val="1150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entury Gothic"/>
                <a:ea typeface="Century Gothic"/>
                <a:cs typeface="Century Gothic"/>
                <a:sym typeface="Century Gothic"/>
              </a:endParaRPr>
            </a:p>
          </p:txBody>
        </p:sp>
      </p:grpSp>
      <p:sp>
        <p:nvSpPr>
          <p:cNvPr id="293" name="Google Shape;293;p1"/>
          <p:cNvSpPr txBox="1"/>
          <p:nvPr>
            <p:ph type="ctrTitle"/>
          </p:nvPr>
        </p:nvSpPr>
        <p:spPr>
          <a:xfrm>
            <a:off x="180000" y="1883962"/>
            <a:ext cx="7308549" cy="106201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entury Gothic"/>
              <a:buNone/>
            </a:pPr>
            <a:r>
              <a:rPr b="1" lang="en-GB" sz="4000">
                <a:solidFill>
                  <a:srgbClr val="FFFFFF"/>
                </a:solidFill>
              </a:rPr>
              <a:t>French Phonics Collection</a:t>
            </a:r>
            <a:br>
              <a:rPr b="1" lang="en-GB" sz="4000">
                <a:solidFill>
                  <a:srgbClr val="FFFFFF"/>
                </a:solidFill>
              </a:rPr>
            </a:br>
            <a:endParaRPr sz="4000"/>
          </a:p>
        </p:txBody>
      </p:sp>
      <p:sp>
        <p:nvSpPr>
          <p:cNvPr id="294" name="Google Shape;294;p1"/>
          <p:cNvSpPr txBox="1"/>
          <p:nvPr>
            <p:ph idx="1" type="subTitle"/>
          </p:nvPr>
        </p:nvSpPr>
        <p:spPr>
          <a:xfrm>
            <a:off x="180000" y="2542938"/>
            <a:ext cx="7748076" cy="886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000"/>
              <a:buNone/>
            </a:pPr>
            <a:r>
              <a:rPr lang="en-GB" sz="3000">
                <a:solidFill>
                  <a:srgbClr val="FFFFFF"/>
                </a:solidFill>
              </a:rPr>
              <a:t>SSC [é]</a:t>
            </a:r>
            <a:endParaRPr/>
          </a:p>
        </p:txBody>
      </p:sp>
      <p:sp>
        <p:nvSpPr>
          <p:cNvPr id="295" name="Google Shape;295;p1"/>
          <p:cNvSpPr txBox="1"/>
          <p:nvPr/>
        </p:nvSpPr>
        <p:spPr>
          <a:xfrm>
            <a:off x="235003" y="5666212"/>
            <a:ext cx="7863968" cy="108030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Century Gothic"/>
              <a:buNone/>
            </a:pPr>
            <a:r>
              <a:rPr b="0" i="0" lang="en-GB" sz="1400" u="none" cap="none" strike="noStrike">
                <a:solidFill>
                  <a:srgbClr val="FFFFFF"/>
                </a:solidFill>
                <a:latin typeface="Century Gothic"/>
                <a:ea typeface="Century Gothic"/>
                <a:cs typeface="Century Gothic"/>
                <a:sym typeface="Century Gothic"/>
              </a:rPr>
              <a:t>Artwork by: Chloé Motard</a:t>
            </a:r>
            <a:endParaRPr b="0" i="0" sz="1400" u="none" cap="none" strike="noStrike">
              <a:solidFill>
                <a:srgbClr val="FFFFFF"/>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1F3864"/>
              </a:buClr>
              <a:buSzPts val="1600"/>
              <a:buFont typeface="Twentieth Century"/>
              <a:buNone/>
            </a:pPr>
            <a:r>
              <a:t/>
            </a:r>
            <a:endParaRPr b="0" i="0" sz="1600" u="none" cap="none" strike="noStrike">
              <a:solidFill>
                <a:srgbClr val="FFFFFF"/>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FFFFFF"/>
              </a:buClr>
              <a:buSzPts val="1400"/>
              <a:buFont typeface="Century Gothic"/>
              <a:buNone/>
            </a:pPr>
            <a:r>
              <a:rPr b="0" i="0" lang="en-GB" sz="1400" u="none" cap="none" strike="noStrike">
                <a:solidFill>
                  <a:srgbClr val="FFFFFF"/>
                </a:solidFill>
                <a:latin typeface="Century Gothic"/>
                <a:ea typeface="Century Gothic"/>
                <a:cs typeface="Century Gothic"/>
                <a:sym typeface="Century Gothic"/>
              </a:rPr>
              <a:t>Date updated: 17/02/21</a:t>
            </a:r>
            <a:endParaRPr b="0" i="0" sz="1400" u="none" cap="none" strike="noStrike">
              <a:solidFill>
                <a:srgbClr val="FFFFFF"/>
              </a:solidFill>
              <a:latin typeface="Century Gothic"/>
              <a:ea typeface="Century Gothic"/>
              <a:cs typeface="Century Gothic"/>
              <a:sym typeface="Century Gothic"/>
            </a:endParaRPr>
          </a:p>
        </p:txBody>
      </p:sp>
      <p:pic>
        <p:nvPicPr>
          <p:cNvPr descr="NCELP logo" id="296" name="Google Shape;296;p1"/>
          <p:cNvPicPr preferRelativeResize="0"/>
          <p:nvPr/>
        </p:nvPicPr>
        <p:blipFill rotWithShape="1">
          <a:blip r:embed="rId3">
            <a:alphaModFix/>
          </a:blip>
          <a:srcRect b="0" l="0" r="0" t="0"/>
          <a:stretch/>
        </p:blipFill>
        <p:spPr>
          <a:xfrm>
            <a:off x="8945561" y="6458444"/>
            <a:ext cx="3077513" cy="2880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pic>
        <p:nvPicPr>
          <p:cNvPr descr="background rectangle" id="425" name="Google Shape;425;p10"/>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426" name="Google Shape;426;p10"/>
          <p:cNvSpPr txBox="1"/>
          <p:nvPr>
            <p:ph type="title"/>
          </p:nvPr>
        </p:nvSpPr>
        <p:spPr>
          <a:xfrm>
            <a:off x="0" y="296864"/>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Phonétique  </a:t>
            </a:r>
            <a:endParaRPr/>
          </a:p>
        </p:txBody>
      </p:sp>
      <p:sp>
        <p:nvSpPr>
          <p:cNvPr id="427" name="Google Shape;427;p10"/>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parler</a:t>
            </a:r>
            <a:endParaRPr b="1" i="0" sz="2000" u="none" cap="none" strike="noStrike">
              <a:solidFill>
                <a:srgbClr val="FFFFFF"/>
              </a:solidFill>
              <a:latin typeface="Century Gothic"/>
              <a:ea typeface="Century Gothic"/>
              <a:cs typeface="Century Gothic"/>
              <a:sym typeface="Century Gothic"/>
            </a:endParaRPr>
          </a:p>
        </p:txBody>
      </p:sp>
      <p:pic>
        <p:nvPicPr>
          <p:cNvPr id="428" name="Google Shape;428;p10"/>
          <p:cNvPicPr preferRelativeResize="0"/>
          <p:nvPr/>
        </p:nvPicPr>
        <p:blipFill rotWithShape="1">
          <a:blip r:embed="rId4">
            <a:alphaModFix/>
          </a:blip>
          <a:srcRect b="0" l="0" r="0" t="0"/>
          <a:stretch/>
        </p:blipFill>
        <p:spPr>
          <a:xfrm>
            <a:off x="479713" y="1273583"/>
            <a:ext cx="896536" cy="672070"/>
          </a:xfrm>
          <a:prstGeom prst="rect">
            <a:avLst/>
          </a:prstGeom>
          <a:noFill/>
          <a:ln>
            <a:noFill/>
          </a:ln>
        </p:spPr>
      </p:pic>
      <p:pic>
        <p:nvPicPr>
          <p:cNvPr id="429" name="Google Shape;429;p10"/>
          <p:cNvPicPr preferRelativeResize="0"/>
          <p:nvPr/>
        </p:nvPicPr>
        <p:blipFill rotWithShape="1">
          <a:blip r:embed="rId5">
            <a:alphaModFix/>
          </a:blip>
          <a:srcRect b="0" l="0" r="0" t="0"/>
          <a:stretch/>
        </p:blipFill>
        <p:spPr>
          <a:xfrm>
            <a:off x="1527477" y="1437704"/>
            <a:ext cx="551646" cy="535097"/>
          </a:xfrm>
          <a:prstGeom prst="rect">
            <a:avLst/>
          </a:prstGeom>
          <a:noFill/>
          <a:ln>
            <a:noFill/>
          </a:ln>
        </p:spPr>
      </p:pic>
      <p:sp>
        <p:nvSpPr>
          <p:cNvPr id="430" name="Google Shape;430;p10"/>
          <p:cNvSpPr/>
          <p:nvPr/>
        </p:nvSpPr>
        <p:spPr>
          <a:xfrm>
            <a:off x="10012953" y="1315441"/>
            <a:ext cx="502131" cy="4156257"/>
          </a:xfrm>
          <a:prstGeom prst="rect">
            <a:avLst/>
          </a:prstGeom>
          <a:solidFill>
            <a:srgbClr val="CC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Century Gothic"/>
              <a:ea typeface="Century Gothic"/>
              <a:cs typeface="Century Gothic"/>
              <a:sym typeface="Century Gothic"/>
            </a:endParaRPr>
          </a:p>
        </p:txBody>
      </p:sp>
      <p:sp>
        <p:nvSpPr>
          <p:cNvPr id="431" name="Google Shape;431;p10"/>
          <p:cNvSpPr/>
          <p:nvPr/>
        </p:nvSpPr>
        <p:spPr>
          <a:xfrm>
            <a:off x="10010587" y="1315439"/>
            <a:ext cx="503528" cy="4156259"/>
          </a:xfrm>
          <a:prstGeom prst="rect">
            <a:avLst/>
          </a:prstGeom>
          <a:gradFill>
            <a:gsLst>
              <a:gs pos="0">
                <a:srgbClr val="F08B54"/>
              </a:gs>
              <a:gs pos="50000">
                <a:srgbClr val="F67A26"/>
              </a:gs>
              <a:gs pos="100000">
                <a:srgbClr val="E36A18"/>
              </a:gs>
            </a:gsLst>
            <a:lin ang="5400000" scaled="0"/>
          </a:gradFill>
          <a:ln cap="flat" cmpd="sng" w="9525">
            <a:solidFill>
              <a:srgbClr val="02456F"/>
            </a:solidFill>
            <a:prstDash val="solid"/>
            <a:round/>
            <a:headEnd len="sm" w="sm" type="none"/>
            <a:tailEnd len="sm" w="sm" type="none"/>
          </a:ln>
          <a:effectLst>
            <a:outerShdw blurRad="57150" rotWithShape="0" algn="ctr" dir="5400000" dist="19050">
              <a:schemeClr val="lt1">
                <a:alpha val="62745"/>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entury Gothic"/>
              <a:buNone/>
            </a:pPr>
            <a:r>
              <a:t/>
            </a:r>
            <a:endParaRPr b="0" i="0" sz="2000" u="none" cap="none" strike="noStrike">
              <a:solidFill>
                <a:srgbClr val="000000"/>
              </a:solidFill>
              <a:latin typeface="Century Gothic"/>
              <a:ea typeface="Century Gothic"/>
              <a:cs typeface="Century Gothic"/>
              <a:sym typeface="Century Gothic"/>
            </a:endParaRPr>
          </a:p>
        </p:txBody>
      </p:sp>
      <p:cxnSp>
        <p:nvCxnSpPr>
          <p:cNvPr id="432" name="Google Shape;432;p10"/>
          <p:cNvCxnSpPr/>
          <p:nvPr/>
        </p:nvCxnSpPr>
        <p:spPr>
          <a:xfrm>
            <a:off x="10696326" y="1304013"/>
            <a:ext cx="0" cy="4156259"/>
          </a:xfrm>
          <a:prstGeom prst="straightConnector1">
            <a:avLst/>
          </a:prstGeom>
          <a:noFill/>
          <a:ln cap="flat" cmpd="sng" w="28575">
            <a:solidFill>
              <a:srgbClr val="1E4E79"/>
            </a:solidFill>
            <a:prstDash val="solid"/>
            <a:round/>
            <a:headEnd len="med" w="med" type="none"/>
            <a:tailEnd len="med" w="med" type="none"/>
          </a:ln>
        </p:spPr>
      </p:cxnSp>
      <p:cxnSp>
        <p:nvCxnSpPr>
          <p:cNvPr id="433" name="Google Shape;433;p10"/>
          <p:cNvCxnSpPr/>
          <p:nvPr/>
        </p:nvCxnSpPr>
        <p:spPr>
          <a:xfrm>
            <a:off x="10721014" y="1304013"/>
            <a:ext cx="216791" cy="0"/>
          </a:xfrm>
          <a:prstGeom prst="straightConnector1">
            <a:avLst/>
          </a:prstGeom>
          <a:noFill/>
          <a:ln cap="flat" cmpd="sng" w="28575">
            <a:solidFill>
              <a:srgbClr val="1E4E79"/>
            </a:solidFill>
            <a:prstDash val="solid"/>
            <a:round/>
            <a:headEnd len="med" w="med" type="none"/>
            <a:tailEnd len="med" w="med" type="none"/>
          </a:ln>
        </p:spPr>
      </p:cxnSp>
      <p:cxnSp>
        <p:nvCxnSpPr>
          <p:cNvPr id="434" name="Google Shape;434;p10"/>
          <p:cNvCxnSpPr/>
          <p:nvPr/>
        </p:nvCxnSpPr>
        <p:spPr>
          <a:xfrm>
            <a:off x="10696326" y="5460272"/>
            <a:ext cx="216791" cy="0"/>
          </a:xfrm>
          <a:prstGeom prst="straightConnector1">
            <a:avLst/>
          </a:prstGeom>
          <a:noFill/>
          <a:ln cap="flat" cmpd="sng" w="28575">
            <a:solidFill>
              <a:srgbClr val="1E4E79"/>
            </a:solidFill>
            <a:prstDash val="solid"/>
            <a:round/>
            <a:headEnd len="med" w="med" type="none"/>
            <a:tailEnd len="med" w="med" type="none"/>
          </a:ln>
        </p:spPr>
      </p:cxnSp>
      <p:sp>
        <p:nvSpPr>
          <p:cNvPr id="435" name="Google Shape;435;p10"/>
          <p:cNvSpPr txBox="1"/>
          <p:nvPr/>
        </p:nvSpPr>
        <p:spPr>
          <a:xfrm>
            <a:off x="10752138" y="3178384"/>
            <a:ext cx="1439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1800"/>
              <a:buFont typeface="Century Gothic"/>
              <a:buNone/>
            </a:pPr>
            <a:r>
              <a:rPr b="1" i="0" lang="en-GB" sz="1800" u="none" cap="none" strike="noStrike">
                <a:solidFill>
                  <a:srgbClr val="1E4E79"/>
                </a:solidFill>
                <a:latin typeface="Century Gothic"/>
                <a:ea typeface="Century Gothic"/>
                <a:cs typeface="Century Gothic"/>
                <a:sym typeface="Century Gothic"/>
              </a:rPr>
              <a:t>Secondes</a:t>
            </a:r>
            <a:endParaRPr b="1" i="0" sz="1800" u="none" cap="none" strike="noStrike">
              <a:solidFill>
                <a:srgbClr val="1E4E79"/>
              </a:solidFill>
              <a:latin typeface="Century Gothic"/>
              <a:ea typeface="Century Gothic"/>
              <a:cs typeface="Century Gothic"/>
              <a:sym typeface="Century Gothic"/>
            </a:endParaRPr>
          </a:p>
        </p:txBody>
      </p:sp>
      <p:sp>
        <p:nvSpPr>
          <p:cNvPr id="436" name="Google Shape;436;p10"/>
          <p:cNvSpPr txBox="1"/>
          <p:nvPr/>
        </p:nvSpPr>
        <p:spPr>
          <a:xfrm>
            <a:off x="10937805" y="1146162"/>
            <a:ext cx="431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1600"/>
              <a:buFont typeface="Century Gothic"/>
              <a:buNone/>
            </a:pPr>
            <a:r>
              <a:rPr b="1" i="0" lang="en-GB" sz="1600" u="none" cap="none" strike="noStrike">
                <a:solidFill>
                  <a:srgbClr val="1E4E79"/>
                </a:solidFill>
                <a:latin typeface="Century Gothic"/>
                <a:ea typeface="Century Gothic"/>
                <a:cs typeface="Century Gothic"/>
                <a:sym typeface="Century Gothic"/>
              </a:rPr>
              <a:t>60</a:t>
            </a:r>
            <a:endParaRPr/>
          </a:p>
        </p:txBody>
      </p:sp>
      <p:sp>
        <p:nvSpPr>
          <p:cNvPr id="437" name="Google Shape;437;p10"/>
          <p:cNvSpPr txBox="1"/>
          <p:nvPr/>
        </p:nvSpPr>
        <p:spPr>
          <a:xfrm>
            <a:off x="10913117" y="5279744"/>
            <a:ext cx="73417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1600"/>
              <a:buFont typeface="Century Gothic"/>
              <a:buNone/>
            </a:pPr>
            <a:r>
              <a:rPr b="1" i="0" lang="en-GB" sz="1600" u="none" cap="none" strike="noStrike">
                <a:solidFill>
                  <a:srgbClr val="1E4E79"/>
                </a:solidFill>
                <a:latin typeface="Century Gothic"/>
                <a:ea typeface="Century Gothic"/>
                <a:cs typeface="Century Gothic"/>
                <a:sym typeface="Century Gothic"/>
              </a:rPr>
              <a:t>0</a:t>
            </a:r>
            <a:endParaRPr/>
          </a:p>
        </p:txBody>
      </p:sp>
      <p:sp>
        <p:nvSpPr>
          <p:cNvPr id="438" name="Google Shape;438;p10"/>
          <p:cNvSpPr/>
          <p:nvPr/>
        </p:nvSpPr>
        <p:spPr>
          <a:xfrm>
            <a:off x="9859359" y="5471698"/>
            <a:ext cx="745068" cy="7658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439" name="Google Shape;439;p10"/>
          <p:cNvSpPr/>
          <p:nvPr/>
        </p:nvSpPr>
        <p:spPr>
          <a:xfrm>
            <a:off x="9749689" y="5690692"/>
            <a:ext cx="1058732" cy="382082"/>
          </a:xfrm>
          <a:custGeom>
            <a:rect b="b" l="l" r="r" t="t"/>
            <a:pathLst>
              <a:path extrusionOk="0" h="120000" w="120000">
                <a:moveTo>
                  <a:pt x="0" y="0"/>
                </a:moveTo>
                <a:lnTo>
                  <a:pt x="120000" y="0"/>
                </a:lnTo>
                <a:lnTo>
                  <a:pt x="120000" y="120000"/>
                </a:lnTo>
                <a:lnTo>
                  <a:pt x="0" y="120000"/>
                </a:lnTo>
                <a:close/>
              </a:path>
            </a:pathLst>
          </a:custGeom>
          <a:solidFill>
            <a:srgbClr val="1F4E79"/>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en-GB" sz="1800" u="none" cap="none" strike="noStrike">
                <a:solidFill>
                  <a:srgbClr val="FFFFFF"/>
                </a:solidFill>
                <a:latin typeface="Century Gothic"/>
                <a:ea typeface="Century Gothic"/>
                <a:cs typeface="Century Gothic"/>
                <a:sym typeface="Century Gothic"/>
              </a:rPr>
              <a:t>DÉBUT</a:t>
            </a:r>
            <a:endParaRPr/>
          </a:p>
        </p:txBody>
      </p:sp>
      <p:sp>
        <p:nvSpPr>
          <p:cNvPr id="440" name="Google Shape;440;p10"/>
          <p:cNvSpPr txBox="1"/>
          <p:nvPr/>
        </p:nvSpPr>
        <p:spPr>
          <a:xfrm>
            <a:off x="3993702" y="2534790"/>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b</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b</a:t>
            </a:r>
            <a:r>
              <a:rPr b="0" i="0" lang="en-GB" sz="7200" u="none" cap="none" strike="noStrike">
                <a:solidFill>
                  <a:srgbClr val="FA6500"/>
                </a:solidFill>
                <a:latin typeface="Century Gothic"/>
                <a:ea typeface="Century Gothic"/>
                <a:cs typeface="Century Gothic"/>
                <a:sym typeface="Century Gothic"/>
              </a:rPr>
              <a:t>é</a:t>
            </a:r>
            <a:endParaRPr b="0" i="0" sz="7200" u="none" cap="none" strike="noStrike">
              <a:solidFill>
                <a:srgbClr val="115076"/>
              </a:solidFill>
              <a:latin typeface="Century Gothic"/>
              <a:ea typeface="Century Gothic"/>
              <a:cs typeface="Century Gothic"/>
              <a:sym typeface="Century Gothic"/>
            </a:endParaRPr>
          </a:p>
        </p:txBody>
      </p:sp>
      <p:sp>
        <p:nvSpPr>
          <p:cNvPr id="441" name="Google Shape;441;p10"/>
          <p:cNvSpPr txBox="1"/>
          <p:nvPr/>
        </p:nvSpPr>
        <p:spPr>
          <a:xfrm>
            <a:off x="927981" y="5037246"/>
            <a:ext cx="411955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m</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dical</a:t>
            </a:r>
            <a:endParaRPr b="0" i="0" sz="7200" u="none" cap="none" strike="noStrike">
              <a:solidFill>
                <a:srgbClr val="115076"/>
              </a:solidFill>
              <a:latin typeface="Century Gothic"/>
              <a:ea typeface="Century Gothic"/>
              <a:cs typeface="Century Gothic"/>
              <a:sym typeface="Century Gothic"/>
            </a:endParaRPr>
          </a:p>
        </p:txBody>
      </p:sp>
      <p:sp>
        <p:nvSpPr>
          <p:cNvPr id="442" name="Google Shape;442;p10"/>
          <p:cNvSpPr txBox="1"/>
          <p:nvPr/>
        </p:nvSpPr>
        <p:spPr>
          <a:xfrm>
            <a:off x="2462645" y="1026022"/>
            <a:ext cx="428708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papi</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43" name="Google Shape;443;p10"/>
          <p:cNvSpPr txBox="1"/>
          <p:nvPr/>
        </p:nvSpPr>
        <p:spPr>
          <a:xfrm>
            <a:off x="219731" y="3589835"/>
            <a:ext cx="428708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7200"/>
              <a:buFont typeface="Century Gothic"/>
              <a:buNone/>
            </a:pP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vit</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44" name="Google Shape;444;p10"/>
          <p:cNvSpPr txBox="1"/>
          <p:nvPr/>
        </p:nvSpPr>
        <p:spPr>
          <a:xfrm>
            <a:off x="0" y="2274090"/>
            <a:ext cx="426122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r</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alit</a:t>
            </a:r>
            <a:r>
              <a:rPr b="0" i="0" lang="en-GB" sz="7200" u="none" cap="none" strike="noStrike">
                <a:solidFill>
                  <a:srgbClr val="FA6500"/>
                </a:solidFill>
                <a:latin typeface="Century Gothic"/>
                <a:ea typeface="Century Gothic"/>
                <a:cs typeface="Century Gothic"/>
                <a:sym typeface="Century Gothic"/>
              </a:rPr>
              <a:t>é</a:t>
            </a:r>
            <a:endParaRPr b="1" i="0" sz="7200" u="none" cap="none" strike="noStrike">
              <a:solidFill>
                <a:srgbClr val="7030A0"/>
              </a:solidFill>
              <a:latin typeface="Century Gothic"/>
              <a:ea typeface="Century Gothic"/>
              <a:cs typeface="Century Gothic"/>
              <a:sym typeface="Century Gothic"/>
            </a:endParaRPr>
          </a:p>
        </p:txBody>
      </p:sp>
      <p:sp>
        <p:nvSpPr>
          <p:cNvPr id="445" name="Google Shape;445;p10"/>
          <p:cNvSpPr txBox="1"/>
          <p:nvPr/>
        </p:nvSpPr>
        <p:spPr>
          <a:xfrm>
            <a:off x="6654758" y="159058"/>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ass</a:t>
            </a:r>
            <a:r>
              <a:rPr b="0" i="0" lang="en-GB" sz="7200" u="none" cap="none" strike="noStrike">
                <a:solidFill>
                  <a:srgbClr val="FA6500"/>
                </a:solidFill>
                <a:latin typeface="Century Gothic"/>
                <a:ea typeface="Century Gothic"/>
                <a:cs typeface="Century Gothic"/>
                <a:sym typeface="Century Gothic"/>
              </a:rPr>
              <a:t>ez</a:t>
            </a:r>
            <a:endParaRPr b="0" i="0" sz="7200" u="none" cap="none" strike="noStrike">
              <a:solidFill>
                <a:srgbClr val="115076"/>
              </a:solidFill>
              <a:latin typeface="Century Gothic"/>
              <a:ea typeface="Century Gothic"/>
              <a:cs typeface="Century Gothic"/>
              <a:sym typeface="Century Gothic"/>
            </a:endParaRPr>
          </a:p>
        </p:txBody>
      </p:sp>
      <p:sp>
        <p:nvSpPr>
          <p:cNvPr id="446" name="Google Shape;446;p10"/>
          <p:cNvSpPr txBox="1"/>
          <p:nvPr/>
        </p:nvSpPr>
        <p:spPr>
          <a:xfrm>
            <a:off x="5954674" y="3519875"/>
            <a:ext cx="383912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m</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dias</a:t>
            </a:r>
            <a:endParaRPr b="0" i="0" sz="7200" u="none" cap="none" strike="noStrike">
              <a:solidFill>
                <a:srgbClr val="115076"/>
              </a:solidFill>
              <a:latin typeface="Century Gothic"/>
              <a:ea typeface="Century Gothic"/>
              <a:cs typeface="Century Gothic"/>
              <a:sym typeface="Century Gothic"/>
            </a:endParaRPr>
          </a:p>
        </p:txBody>
      </p:sp>
      <p:sp>
        <p:nvSpPr>
          <p:cNvPr id="447" name="Google Shape;447;p10"/>
          <p:cNvSpPr txBox="1"/>
          <p:nvPr/>
        </p:nvSpPr>
        <p:spPr>
          <a:xfrm>
            <a:off x="6685997" y="1755480"/>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vol</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FA6500"/>
              </a:solidFill>
              <a:latin typeface="Century Gothic"/>
              <a:ea typeface="Century Gothic"/>
              <a:cs typeface="Century Gothic"/>
              <a:sym typeface="Century Gothic"/>
            </a:endParaRPr>
          </a:p>
        </p:txBody>
      </p:sp>
      <p:sp>
        <p:nvSpPr>
          <p:cNvPr id="448" name="Google Shape;448;p10"/>
          <p:cNvSpPr txBox="1"/>
          <p:nvPr/>
        </p:nvSpPr>
        <p:spPr>
          <a:xfrm>
            <a:off x="5482523" y="4910522"/>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f</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vri</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49" name="Google Shape;449;p10"/>
          <p:cNvSpPr txBox="1"/>
          <p:nvPr/>
        </p:nvSpPr>
        <p:spPr>
          <a:xfrm>
            <a:off x="7415768" y="110037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quite</a:t>
            </a:r>
            <a:endParaRPr/>
          </a:p>
        </p:txBody>
      </p:sp>
      <p:sp>
        <p:nvSpPr>
          <p:cNvPr id="450" name="Google Shape;450;p10"/>
          <p:cNvSpPr txBox="1"/>
          <p:nvPr/>
        </p:nvSpPr>
        <p:spPr>
          <a:xfrm>
            <a:off x="7415767" y="2716719"/>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to fly</a:t>
            </a:r>
            <a:endParaRPr/>
          </a:p>
        </p:txBody>
      </p:sp>
      <p:sp>
        <p:nvSpPr>
          <p:cNvPr id="451" name="Google Shape;451;p10"/>
          <p:cNvSpPr txBox="1"/>
          <p:nvPr/>
        </p:nvSpPr>
        <p:spPr>
          <a:xfrm>
            <a:off x="6227166" y="587873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February</a:t>
            </a:r>
            <a:endParaRPr/>
          </a:p>
        </p:txBody>
      </p:sp>
      <p:sp>
        <p:nvSpPr>
          <p:cNvPr id="452" name="Google Shape;452;p10"/>
          <p:cNvSpPr txBox="1"/>
          <p:nvPr/>
        </p:nvSpPr>
        <p:spPr>
          <a:xfrm>
            <a:off x="1589349" y="455933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to avoid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431"/>
                                        </p:tgtEl>
                                      </p:cBhvr>
                                    </p:animEffect>
                                    <p:set>
                                      <p:cBhvr>
                                        <p:cTn dur="1" fill="hold">
                                          <p:stCondLst>
                                            <p:cond delay="5000"/>
                                          </p:stCondLst>
                                        </p:cTn>
                                        <p:tgtEl>
                                          <p:spTgt spid="4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7" name="Shape 457"/>
        <p:cNvGrpSpPr/>
        <p:nvPr/>
      </p:nvGrpSpPr>
      <p:grpSpPr>
        <a:xfrm>
          <a:off x="0" y="0"/>
          <a:ext cx="0" cy="0"/>
          <a:chOff x="0" y="0"/>
          <a:chExt cx="0" cy="0"/>
        </a:xfrm>
      </p:grpSpPr>
      <p:pic>
        <p:nvPicPr>
          <p:cNvPr descr="background rectangle" id="458" name="Google Shape;458;p11"/>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459" name="Google Shape;459;p11"/>
          <p:cNvSpPr txBox="1"/>
          <p:nvPr>
            <p:ph type="title"/>
          </p:nvPr>
        </p:nvSpPr>
        <p:spPr>
          <a:xfrm>
            <a:off x="0" y="296864"/>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Phonétique  </a:t>
            </a:r>
            <a:endParaRPr/>
          </a:p>
        </p:txBody>
      </p:sp>
      <p:sp>
        <p:nvSpPr>
          <p:cNvPr id="460" name="Google Shape;460;p11"/>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parler</a:t>
            </a:r>
            <a:endParaRPr b="1" i="0" sz="2000" u="none" cap="none" strike="noStrike">
              <a:solidFill>
                <a:srgbClr val="FFFFFF"/>
              </a:solidFill>
              <a:latin typeface="Century Gothic"/>
              <a:ea typeface="Century Gothic"/>
              <a:cs typeface="Century Gothic"/>
              <a:sym typeface="Century Gothic"/>
            </a:endParaRPr>
          </a:p>
        </p:txBody>
      </p:sp>
      <p:sp>
        <p:nvSpPr>
          <p:cNvPr id="461" name="Google Shape;461;p11"/>
          <p:cNvSpPr/>
          <p:nvPr/>
        </p:nvSpPr>
        <p:spPr>
          <a:xfrm>
            <a:off x="10012953" y="1315441"/>
            <a:ext cx="502131" cy="4156257"/>
          </a:xfrm>
          <a:prstGeom prst="rect">
            <a:avLst/>
          </a:prstGeom>
          <a:solidFill>
            <a:srgbClr val="CC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Century Gothic"/>
              <a:ea typeface="Century Gothic"/>
              <a:cs typeface="Century Gothic"/>
              <a:sym typeface="Century Gothic"/>
            </a:endParaRPr>
          </a:p>
        </p:txBody>
      </p:sp>
      <p:sp>
        <p:nvSpPr>
          <p:cNvPr id="462" name="Google Shape;462;p11"/>
          <p:cNvSpPr/>
          <p:nvPr/>
        </p:nvSpPr>
        <p:spPr>
          <a:xfrm>
            <a:off x="10010587" y="1315439"/>
            <a:ext cx="503528" cy="4156259"/>
          </a:xfrm>
          <a:prstGeom prst="rect">
            <a:avLst/>
          </a:prstGeom>
          <a:gradFill>
            <a:gsLst>
              <a:gs pos="0">
                <a:srgbClr val="F08B54"/>
              </a:gs>
              <a:gs pos="50000">
                <a:srgbClr val="F67A26"/>
              </a:gs>
              <a:gs pos="100000">
                <a:srgbClr val="E36A18"/>
              </a:gs>
            </a:gsLst>
            <a:lin ang="5400000" scaled="0"/>
          </a:gradFill>
          <a:ln cap="flat" cmpd="sng" w="9525">
            <a:solidFill>
              <a:srgbClr val="02456F"/>
            </a:solidFill>
            <a:prstDash val="solid"/>
            <a:round/>
            <a:headEnd len="sm" w="sm" type="none"/>
            <a:tailEnd len="sm" w="sm" type="none"/>
          </a:ln>
          <a:effectLst>
            <a:outerShdw blurRad="57150" rotWithShape="0" algn="ctr" dir="5400000" dist="19050">
              <a:schemeClr val="lt1">
                <a:alpha val="62745"/>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entury Gothic"/>
              <a:buNone/>
            </a:pPr>
            <a:r>
              <a:t/>
            </a:r>
            <a:endParaRPr b="0" i="0" sz="2000" u="none" cap="none" strike="noStrike">
              <a:solidFill>
                <a:srgbClr val="000000"/>
              </a:solidFill>
              <a:latin typeface="Century Gothic"/>
              <a:ea typeface="Century Gothic"/>
              <a:cs typeface="Century Gothic"/>
              <a:sym typeface="Century Gothic"/>
            </a:endParaRPr>
          </a:p>
        </p:txBody>
      </p:sp>
      <p:cxnSp>
        <p:nvCxnSpPr>
          <p:cNvPr id="463" name="Google Shape;463;p11"/>
          <p:cNvCxnSpPr/>
          <p:nvPr/>
        </p:nvCxnSpPr>
        <p:spPr>
          <a:xfrm>
            <a:off x="10696326" y="1304013"/>
            <a:ext cx="0" cy="4156259"/>
          </a:xfrm>
          <a:prstGeom prst="straightConnector1">
            <a:avLst/>
          </a:prstGeom>
          <a:noFill/>
          <a:ln cap="flat" cmpd="sng" w="28575">
            <a:solidFill>
              <a:srgbClr val="1E4E79"/>
            </a:solidFill>
            <a:prstDash val="solid"/>
            <a:round/>
            <a:headEnd len="med" w="med" type="none"/>
            <a:tailEnd len="med" w="med" type="none"/>
          </a:ln>
        </p:spPr>
      </p:cxnSp>
      <p:cxnSp>
        <p:nvCxnSpPr>
          <p:cNvPr id="464" name="Google Shape;464;p11"/>
          <p:cNvCxnSpPr/>
          <p:nvPr/>
        </p:nvCxnSpPr>
        <p:spPr>
          <a:xfrm>
            <a:off x="10721014" y="1304013"/>
            <a:ext cx="216791" cy="0"/>
          </a:xfrm>
          <a:prstGeom prst="straightConnector1">
            <a:avLst/>
          </a:prstGeom>
          <a:noFill/>
          <a:ln cap="flat" cmpd="sng" w="28575">
            <a:solidFill>
              <a:srgbClr val="1E4E79"/>
            </a:solidFill>
            <a:prstDash val="solid"/>
            <a:round/>
            <a:headEnd len="med" w="med" type="none"/>
            <a:tailEnd len="med" w="med" type="none"/>
          </a:ln>
        </p:spPr>
      </p:cxnSp>
      <p:cxnSp>
        <p:nvCxnSpPr>
          <p:cNvPr id="465" name="Google Shape;465;p11"/>
          <p:cNvCxnSpPr/>
          <p:nvPr/>
        </p:nvCxnSpPr>
        <p:spPr>
          <a:xfrm>
            <a:off x="10696326" y="5460272"/>
            <a:ext cx="216791" cy="0"/>
          </a:xfrm>
          <a:prstGeom prst="straightConnector1">
            <a:avLst/>
          </a:prstGeom>
          <a:noFill/>
          <a:ln cap="flat" cmpd="sng" w="28575">
            <a:solidFill>
              <a:srgbClr val="1E4E79"/>
            </a:solidFill>
            <a:prstDash val="solid"/>
            <a:round/>
            <a:headEnd len="med" w="med" type="none"/>
            <a:tailEnd len="med" w="med" type="none"/>
          </a:ln>
        </p:spPr>
      </p:cxnSp>
      <p:sp>
        <p:nvSpPr>
          <p:cNvPr id="466" name="Google Shape;466;p11"/>
          <p:cNvSpPr txBox="1"/>
          <p:nvPr/>
        </p:nvSpPr>
        <p:spPr>
          <a:xfrm>
            <a:off x="10752138" y="3178384"/>
            <a:ext cx="1439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1800"/>
              <a:buFont typeface="Century Gothic"/>
              <a:buNone/>
            </a:pPr>
            <a:r>
              <a:rPr b="1" i="0" lang="en-GB" sz="1800" u="none" cap="none" strike="noStrike">
                <a:solidFill>
                  <a:srgbClr val="1E4E79"/>
                </a:solidFill>
                <a:latin typeface="Century Gothic"/>
                <a:ea typeface="Century Gothic"/>
                <a:cs typeface="Century Gothic"/>
                <a:sym typeface="Century Gothic"/>
              </a:rPr>
              <a:t>Secondes</a:t>
            </a:r>
            <a:endParaRPr b="1" i="0" sz="1800" u="none" cap="none" strike="noStrike">
              <a:solidFill>
                <a:srgbClr val="1E4E79"/>
              </a:solidFill>
              <a:latin typeface="Century Gothic"/>
              <a:ea typeface="Century Gothic"/>
              <a:cs typeface="Century Gothic"/>
              <a:sym typeface="Century Gothic"/>
            </a:endParaRPr>
          </a:p>
        </p:txBody>
      </p:sp>
      <p:sp>
        <p:nvSpPr>
          <p:cNvPr id="467" name="Google Shape;467;p11"/>
          <p:cNvSpPr txBox="1"/>
          <p:nvPr/>
        </p:nvSpPr>
        <p:spPr>
          <a:xfrm>
            <a:off x="10937805" y="1146162"/>
            <a:ext cx="4318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1600"/>
              <a:buFont typeface="Century Gothic"/>
              <a:buNone/>
            </a:pPr>
            <a:r>
              <a:rPr b="1" i="0" lang="en-GB" sz="1600" u="none" cap="none" strike="noStrike">
                <a:solidFill>
                  <a:srgbClr val="1E4E79"/>
                </a:solidFill>
                <a:latin typeface="Century Gothic"/>
                <a:ea typeface="Century Gothic"/>
                <a:cs typeface="Century Gothic"/>
                <a:sym typeface="Century Gothic"/>
              </a:rPr>
              <a:t>60</a:t>
            </a:r>
            <a:endParaRPr/>
          </a:p>
        </p:txBody>
      </p:sp>
      <p:sp>
        <p:nvSpPr>
          <p:cNvPr id="468" name="Google Shape;468;p11"/>
          <p:cNvSpPr txBox="1"/>
          <p:nvPr/>
        </p:nvSpPr>
        <p:spPr>
          <a:xfrm>
            <a:off x="10913117" y="5279744"/>
            <a:ext cx="73417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1600"/>
              <a:buFont typeface="Century Gothic"/>
              <a:buNone/>
            </a:pPr>
            <a:r>
              <a:rPr b="1" i="0" lang="en-GB" sz="1600" u="none" cap="none" strike="noStrike">
                <a:solidFill>
                  <a:srgbClr val="1E4E79"/>
                </a:solidFill>
                <a:latin typeface="Century Gothic"/>
                <a:ea typeface="Century Gothic"/>
                <a:cs typeface="Century Gothic"/>
                <a:sym typeface="Century Gothic"/>
              </a:rPr>
              <a:t>0</a:t>
            </a:r>
            <a:endParaRPr/>
          </a:p>
        </p:txBody>
      </p:sp>
      <p:sp>
        <p:nvSpPr>
          <p:cNvPr id="469" name="Google Shape;469;p11"/>
          <p:cNvSpPr/>
          <p:nvPr/>
        </p:nvSpPr>
        <p:spPr>
          <a:xfrm>
            <a:off x="9859359" y="5471698"/>
            <a:ext cx="745068" cy="7658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470" name="Google Shape;470;p11"/>
          <p:cNvSpPr/>
          <p:nvPr/>
        </p:nvSpPr>
        <p:spPr>
          <a:xfrm>
            <a:off x="9749689" y="5690692"/>
            <a:ext cx="1058732" cy="382082"/>
          </a:xfrm>
          <a:custGeom>
            <a:rect b="b" l="l" r="r" t="t"/>
            <a:pathLst>
              <a:path extrusionOk="0" h="120000" w="120000">
                <a:moveTo>
                  <a:pt x="0" y="0"/>
                </a:moveTo>
                <a:lnTo>
                  <a:pt x="120000" y="0"/>
                </a:lnTo>
                <a:lnTo>
                  <a:pt x="120000" y="120000"/>
                </a:lnTo>
                <a:lnTo>
                  <a:pt x="0" y="120000"/>
                </a:lnTo>
                <a:close/>
              </a:path>
            </a:pathLst>
          </a:custGeom>
          <a:solidFill>
            <a:srgbClr val="1F4E79"/>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en-GB" sz="1800" u="none" cap="none" strike="noStrike">
                <a:solidFill>
                  <a:srgbClr val="FFFFFF"/>
                </a:solidFill>
                <a:latin typeface="Century Gothic"/>
                <a:ea typeface="Century Gothic"/>
                <a:cs typeface="Century Gothic"/>
                <a:sym typeface="Century Gothic"/>
              </a:rPr>
              <a:t>DÉBUT</a:t>
            </a:r>
            <a:endParaRPr/>
          </a:p>
        </p:txBody>
      </p:sp>
      <p:sp>
        <p:nvSpPr>
          <p:cNvPr id="471" name="Google Shape;471;p11"/>
          <p:cNvSpPr txBox="1"/>
          <p:nvPr/>
        </p:nvSpPr>
        <p:spPr>
          <a:xfrm>
            <a:off x="3993702" y="2534790"/>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b</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b</a:t>
            </a:r>
            <a:r>
              <a:rPr b="0" i="0" lang="en-GB" sz="7200" u="none" cap="none" strike="noStrike">
                <a:solidFill>
                  <a:srgbClr val="FA6500"/>
                </a:solidFill>
                <a:latin typeface="Century Gothic"/>
                <a:ea typeface="Century Gothic"/>
                <a:cs typeface="Century Gothic"/>
                <a:sym typeface="Century Gothic"/>
              </a:rPr>
              <a:t>é</a:t>
            </a:r>
            <a:endParaRPr b="0" i="0" sz="7200" u="none" cap="none" strike="noStrike">
              <a:solidFill>
                <a:srgbClr val="115076"/>
              </a:solidFill>
              <a:latin typeface="Century Gothic"/>
              <a:ea typeface="Century Gothic"/>
              <a:cs typeface="Century Gothic"/>
              <a:sym typeface="Century Gothic"/>
            </a:endParaRPr>
          </a:p>
        </p:txBody>
      </p:sp>
      <p:sp>
        <p:nvSpPr>
          <p:cNvPr id="472" name="Google Shape;472;p11"/>
          <p:cNvSpPr txBox="1"/>
          <p:nvPr/>
        </p:nvSpPr>
        <p:spPr>
          <a:xfrm>
            <a:off x="927981" y="5037246"/>
            <a:ext cx="411955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m</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dical</a:t>
            </a:r>
            <a:endParaRPr b="0" i="0" sz="7200" u="none" cap="none" strike="noStrike">
              <a:solidFill>
                <a:srgbClr val="115076"/>
              </a:solidFill>
              <a:latin typeface="Century Gothic"/>
              <a:ea typeface="Century Gothic"/>
              <a:cs typeface="Century Gothic"/>
              <a:sym typeface="Century Gothic"/>
            </a:endParaRPr>
          </a:p>
        </p:txBody>
      </p:sp>
      <p:sp>
        <p:nvSpPr>
          <p:cNvPr id="473" name="Google Shape;473;p11"/>
          <p:cNvSpPr txBox="1"/>
          <p:nvPr/>
        </p:nvSpPr>
        <p:spPr>
          <a:xfrm>
            <a:off x="2462645" y="1026022"/>
            <a:ext cx="428708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papi</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74" name="Google Shape;474;p11"/>
          <p:cNvSpPr txBox="1"/>
          <p:nvPr/>
        </p:nvSpPr>
        <p:spPr>
          <a:xfrm>
            <a:off x="219731" y="3589835"/>
            <a:ext cx="428708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7200"/>
              <a:buFont typeface="Century Gothic"/>
              <a:buNone/>
            </a:pP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vit</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75" name="Google Shape;475;p11"/>
          <p:cNvSpPr txBox="1"/>
          <p:nvPr/>
        </p:nvSpPr>
        <p:spPr>
          <a:xfrm>
            <a:off x="272163" y="2364599"/>
            <a:ext cx="390614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r</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alit</a:t>
            </a:r>
            <a:r>
              <a:rPr b="0" i="0" lang="en-GB" sz="7200" u="none" cap="none" strike="noStrike">
                <a:solidFill>
                  <a:srgbClr val="FA6500"/>
                </a:solidFill>
                <a:latin typeface="Century Gothic"/>
                <a:ea typeface="Century Gothic"/>
                <a:cs typeface="Century Gothic"/>
                <a:sym typeface="Century Gothic"/>
              </a:rPr>
              <a:t>é</a:t>
            </a:r>
            <a:endParaRPr b="1" i="0" sz="7200" u="none" cap="none" strike="noStrike">
              <a:solidFill>
                <a:srgbClr val="7030A0"/>
              </a:solidFill>
              <a:latin typeface="Century Gothic"/>
              <a:ea typeface="Century Gothic"/>
              <a:cs typeface="Century Gothic"/>
              <a:sym typeface="Century Gothic"/>
            </a:endParaRPr>
          </a:p>
        </p:txBody>
      </p:sp>
      <p:sp>
        <p:nvSpPr>
          <p:cNvPr id="476" name="Google Shape;476;p11"/>
          <p:cNvSpPr txBox="1"/>
          <p:nvPr/>
        </p:nvSpPr>
        <p:spPr>
          <a:xfrm>
            <a:off x="6654758" y="159058"/>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ass</a:t>
            </a:r>
            <a:r>
              <a:rPr b="0" i="0" lang="en-GB" sz="7200" u="none" cap="none" strike="noStrike">
                <a:solidFill>
                  <a:srgbClr val="FA6500"/>
                </a:solidFill>
                <a:latin typeface="Century Gothic"/>
                <a:ea typeface="Century Gothic"/>
                <a:cs typeface="Century Gothic"/>
                <a:sym typeface="Century Gothic"/>
              </a:rPr>
              <a:t>ez</a:t>
            </a:r>
            <a:endParaRPr b="0" i="0" sz="7200" u="none" cap="none" strike="noStrike">
              <a:solidFill>
                <a:srgbClr val="115076"/>
              </a:solidFill>
              <a:latin typeface="Century Gothic"/>
              <a:ea typeface="Century Gothic"/>
              <a:cs typeface="Century Gothic"/>
              <a:sym typeface="Century Gothic"/>
            </a:endParaRPr>
          </a:p>
        </p:txBody>
      </p:sp>
      <p:sp>
        <p:nvSpPr>
          <p:cNvPr id="477" name="Google Shape;477;p11"/>
          <p:cNvSpPr txBox="1"/>
          <p:nvPr/>
        </p:nvSpPr>
        <p:spPr>
          <a:xfrm>
            <a:off x="5954674" y="3519875"/>
            <a:ext cx="383912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m</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15076"/>
                </a:solidFill>
                <a:latin typeface="Century Gothic"/>
                <a:ea typeface="Century Gothic"/>
                <a:cs typeface="Century Gothic"/>
                <a:sym typeface="Century Gothic"/>
              </a:rPr>
              <a:t>dias</a:t>
            </a:r>
            <a:endParaRPr b="0" i="0" sz="7200" u="none" cap="none" strike="noStrike">
              <a:solidFill>
                <a:srgbClr val="115076"/>
              </a:solidFill>
              <a:latin typeface="Century Gothic"/>
              <a:ea typeface="Century Gothic"/>
              <a:cs typeface="Century Gothic"/>
              <a:sym typeface="Century Gothic"/>
            </a:endParaRPr>
          </a:p>
        </p:txBody>
      </p:sp>
      <p:sp>
        <p:nvSpPr>
          <p:cNvPr id="478" name="Google Shape;478;p11"/>
          <p:cNvSpPr txBox="1"/>
          <p:nvPr/>
        </p:nvSpPr>
        <p:spPr>
          <a:xfrm>
            <a:off x="6685997" y="1755480"/>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7200"/>
              <a:buFont typeface="Century Gothic"/>
              <a:buNone/>
            </a:pPr>
            <a:r>
              <a:rPr b="0" i="0" lang="en-GB" sz="7200" u="none" cap="none" strike="noStrike">
                <a:solidFill>
                  <a:srgbClr val="115076"/>
                </a:solidFill>
                <a:latin typeface="Century Gothic"/>
                <a:ea typeface="Century Gothic"/>
                <a:cs typeface="Century Gothic"/>
                <a:sym typeface="Century Gothic"/>
              </a:rPr>
              <a:t>vol</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FA6500"/>
              </a:solidFill>
              <a:latin typeface="Century Gothic"/>
              <a:ea typeface="Century Gothic"/>
              <a:cs typeface="Century Gothic"/>
              <a:sym typeface="Century Gothic"/>
            </a:endParaRPr>
          </a:p>
        </p:txBody>
      </p:sp>
      <p:sp>
        <p:nvSpPr>
          <p:cNvPr id="479" name="Google Shape;479;p11"/>
          <p:cNvSpPr txBox="1"/>
          <p:nvPr/>
        </p:nvSpPr>
        <p:spPr>
          <a:xfrm>
            <a:off x="5482523" y="4910522"/>
            <a:ext cx="300738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7200"/>
              <a:buFont typeface="Century Gothic"/>
              <a:buNone/>
            </a:pPr>
            <a:r>
              <a:rPr b="0" i="0" lang="en-GB" sz="7200" u="none" cap="none" strike="noStrike">
                <a:solidFill>
                  <a:srgbClr val="1E4E79"/>
                </a:solidFill>
                <a:latin typeface="Century Gothic"/>
                <a:ea typeface="Century Gothic"/>
                <a:cs typeface="Century Gothic"/>
                <a:sym typeface="Century Gothic"/>
              </a:rPr>
              <a:t>f</a:t>
            </a:r>
            <a:r>
              <a:rPr b="0" i="0" lang="en-GB" sz="7200" u="none" cap="none" strike="noStrike">
                <a:solidFill>
                  <a:srgbClr val="FA6500"/>
                </a:solidFill>
                <a:latin typeface="Century Gothic"/>
                <a:ea typeface="Century Gothic"/>
                <a:cs typeface="Century Gothic"/>
                <a:sym typeface="Century Gothic"/>
              </a:rPr>
              <a:t>é</a:t>
            </a:r>
            <a:r>
              <a:rPr b="0" i="0" lang="en-GB" sz="7200" u="none" cap="none" strike="noStrike">
                <a:solidFill>
                  <a:srgbClr val="1E4E79"/>
                </a:solidFill>
                <a:latin typeface="Century Gothic"/>
                <a:ea typeface="Century Gothic"/>
                <a:cs typeface="Century Gothic"/>
                <a:sym typeface="Century Gothic"/>
              </a:rPr>
              <a:t>vri</a:t>
            </a:r>
            <a:r>
              <a:rPr b="0" i="0" lang="en-GB" sz="7200" u="none" cap="none" strike="noStrike">
                <a:solidFill>
                  <a:srgbClr val="FA6500"/>
                </a:solidFill>
                <a:latin typeface="Century Gothic"/>
                <a:ea typeface="Century Gothic"/>
                <a:cs typeface="Century Gothic"/>
                <a:sym typeface="Century Gothic"/>
              </a:rPr>
              <a:t>er</a:t>
            </a:r>
            <a:endParaRPr b="0" i="0" sz="7200" u="none" cap="none" strike="noStrike">
              <a:solidFill>
                <a:srgbClr val="115076"/>
              </a:solidFill>
              <a:latin typeface="Century Gothic"/>
              <a:ea typeface="Century Gothic"/>
              <a:cs typeface="Century Gothic"/>
              <a:sym typeface="Century Gothic"/>
            </a:endParaRPr>
          </a:p>
        </p:txBody>
      </p:sp>
      <p:sp>
        <p:nvSpPr>
          <p:cNvPr id="480" name="Google Shape;480;p11"/>
          <p:cNvSpPr txBox="1"/>
          <p:nvPr/>
        </p:nvSpPr>
        <p:spPr>
          <a:xfrm>
            <a:off x="7415768" y="110037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quite</a:t>
            </a:r>
            <a:endParaRPr/>
          </a:p>
        </p:txBody>
      </p:sp>
      <p:sp>
        <p:nvSpPr>
          <p:cNvPr id="481" name="Google Shape;481;p11"/>
          <p:cNvSpPr txBox="1"/>
          <p:nvPr/>
        </p:nvSpPr>
        <p:spPr>
          <a:xfrm>
            <a:off x="7415767" y="2716719"/>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to fly</a:t>
            </a:r>
            <a:endParaRPr/>
          </a:p>
        </p:txBody>
      </p:sp>
      <p:sp>
        <p:nvSpPr>
          <p:cNvPr id="482" name="Google Shape;482;p11"/>
          <p:cNvSpPr txBox="1"/>
          <p:nvPr/>
        </p:nvSpPr>
        <p:spPr>
          <a:xfrm>
            <a:off x="6227166" y="587873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February</a:t>
            </a:r>
            <a:endParaRPr/>
          </a:p>
        </p:txBody>
      </p:sp>
      <p:sp>
        <p:nvSpPr>
          <p:cNvPr id="483" name="Google Shape;483;p11"/>
          <p:cNvSpPr txBox="1"/>
          <p:nvPr/>
        </p:nvSpPr>
        <p:spPr>
          <a:xfrm>
            <a:off x="1589349" y="4559331"/>
            <a:ext cx="154784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2400"/>
              <a:buFont typeface="Century Gothic"/>
              <a:buNone/>
            </a:pPr>
            <a:r>
              <a:rPr b="0" i="0" lang="en-GB" sz="2400" u="none" cap="none" strike="noStrike">
                <a:solidFill>
                  <a:srgbClr val="1F3864"/>
                </a:solidFill>
                <a:latin typeface="Century Gothic"/>
                <a:ea typeface="Century Gothic"/>
                <a:cs typeface="Century Gothic"/>
                <a:sym typeface="Century Gothic"/>
              </a:rPr>
              <a:t>to avoid</a:t>
            </a:r>
            <a:endParaRPr/>
          </a:p>
        </p:txBody>
      </p:sp>
      <p:pic>
        <p:nvPicPr>
          <p:cNvPr id="484" name="Google Shape;484;p11"/>
          <p:cNvPicPr preferRelativeResize="0"/>
          <p:nvPr/>
        </p:nvPicPr>
        <p:blipFill rotWithShape="1">
          <a:blip r:embed="rId4">
            <a:alphaModFix/>
          </a:blip>
          <a:srcRect b="0" l="0" r="0" t="0"/>
          <a:stretch/>
        </p:blipFill>
        <p:spPr>
          <a:xfrm>
            <a:off x="939411" y="1304013"/>
            <a:ext cx="923697" cy="10211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0"/>
                                        <p:tgtEl>
                                          <p:spTgt spid="462"/>
                                        </p:tgtEl>
                                      </p:cBhvr>
                                    </p:animEffect>
                                    <p:set>
                                      <p:cBhvr>
                                        <p:cTn dur="1" fill="hold">
                                          <p:stCondLst>
                                            <p:cond delay="5000"/>
                                          </p:stCondLst>
                                        </p:cTn>
                                        <p:tgtEl>
                                          <p:spTgt spid="4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descr="background rectangle" id="490" name="Google Shape;490;p12"/>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491" name="Google Shape;491;p12"/>
          <p:cNvSpPr txBox="1"/>
          <p:nvPr>
            <p:ph type="title"/>
          </p:nvPr>
        </p:nvSpPr>
        <p:spPr>
          <a:xfrm>
            <a:off x="0" y="296864"/>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SSC [é]</a:t>
            </a:r>
            <a:endParaRPr/>
          </a:p>
        </p:txBody>
      </p:sp>
      <p:sp>
        <p:nvSpPr>
          <p:cNvPr id="492" name="Google Shape;492;p12"/>
          <p:cNvSpPr/>
          <p:nvPr/>
        </p:nvSpPr>
        <p:spPr>
          <a:xfrm>
            <a:off x="10095979" y="249869"/>
            <a:ext cx="1813942"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phonétique</a:t>
            </a:r>
            <a:endParaRPr b="1" i="0" sz="2000" u="none" cap="none" strike="noStrike">
              <a:solidFill>
                <a:srgbClr val="FFFFFF"/>
              </a:solidFill>
              <a:latin typeface="Century Gothic"/>
              <a:ea typeface="Century Gothic"/>
              <a:cs typeface="Century Gothic"/>
              <a:sym typeface="Century Gothic"/>
            </a:endParaRPr>
          </a:p>
        </p:txBody>
      </p:sp>
      <p:sp>
        <p:nvSpPr>
          <p:cNvPr id="493" name="Google Shape;493;p12"/>
          <p:cNvSpPr txBox="1"/>
          <p:nvPr/>
        </p:nvSpPr>
        <p:spPr>
          <a:xfrm>
            <a:off x="328399" y="2556764"/>
            <a:ext cx="11313527"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6600"/>
              <a:buFont typeface="Century Gothic"/>
              <a:buNone/>
            </a:pPr>
            <a:r>
              <a:rPr b="1" i="0" lang="en-GB" sz="6600" u="none" cap="none" strike="noStrike">
                <a:solidFill>
                  <a:srgbClr val="1F3864"/>
                </a:solidFill>
                <a:latin typeface="Century Gothic"/>
                <a:ea typeface="Century Gothic"/>
                <a:cs typeface="Century Gothic"/>
                <a:sym typeface="Century Gothic"/>
              </a:rPr>
              <a:t>Consolidation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3"/>
          <p:cNvSpPr txBox="1"/>
          <p:nvPr>
            <p:ph type="title"/>
          </p:nvPr>
        </p:nvSpPr>
        <p:spPr>
          <a:xfrm>
            <a:off x="287111" y="-200229"/>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500" name="Google Shape;500;p13"/>
          <p:cNvSpPr txBox="1"/>
          <p:nvPr/>
        </p:nvSpPr>
        <p:spPr>
          <a:xfrm>
            <a:off x="0" y="2844225"/>
            <a:ext cx="280272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pic>
        <p:nvPicPr>
          <p:cNvPr descr="hand holding a pencil and writing" id="501" name="Google Shape;501;p13"/>
          <p:cNvPicPr preferRelativeResize="0"/>
          <p:nvPr/>
        </p:nvPicPr>
        <p:blipFill rotWithShape="1">
          <a:blip r:embed="rId3">
            <a:alphaModFix/>
          </a:blip>
          <a:srcRect b="0" l="0" r="0" t="0"/>
          <a:stretch/>
        </p:blipFill>
        <p:spPr>
          <a:xfrm>
            <a:off x="4694636" y="462553"/>
            <a:ext cx="2802728" cy="4060290"/>
          </a:xfrm>
          <a:prstGeom prst="rect">
            <a:avLst/>
          </a:prstGeom>
          <a:noFill/>
          <a:ln>
            <a:noFill/>
          </a:ln>
        </p:spPr>
      </p:pic>
      <p:sp>
        <p:nvSpPr>
          <p:cNvPr id="502" name="Google Shape;502;p13"/>
          <p:cNvSpPr txBox="1"/>
          <p:nvPr/>
        </p:nvSpPr>
        <p:spPr>
          <a:xfrm>
            <a:off x="1535065" y="4381258"/>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4"/>
          <p:cNvSpPr txBox="1"/>
          <p:nvPr>
            <p:ph type="title"/>
          </p:nvPr>
        </p:nvSpPr>
        <p:spPr>
          <a:xfrm>
            <a:off x="300649" y="-199488"/>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509" name="Google Shape;509;p14"/>
          <p:cNvSpPr txBox="1"/>
          <p:nvPr/>
        </p:nvSpPr>
        <p:spPr>
          <a:xfrm>
            <a:off x="28576" y="2844225"/>
            <a:ext cx="275748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sp>
        <p:nvSpPr>
          <p:cNvPr id="510" name="Google Shape;510;p14"/>
          <p:cNvSpPr txBox="1"/>
          <p:nvPr/>
        </p:nvSpPr>
        <p:spPr>
          <a:xfrm>
            <a:off x="1722955" y="1913630"/>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5"/>
          <p:cNvSpPr txBox="1"/>
          <p:nvPr>
            <p:ph type="title"/>
          </p:nvPr>
        </p:nvSpPr>
        <p:spPr>
          <a:xfrm>
            <a:off x="287111" y="-200229"/>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517" name="Google Shape;517;p15"/>
          <p:cNvSpPr txBox="1"/>
          <p:nvPr/>
        </p:nvSpPr>
        <p:spPr>
          <a:xfrm>
            <a:off x="0" y="2844225"/>
            <a:ext cx="280272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pic>
        <p:nvPicPr>
          <p:cNvPr descr="hand holding a pencil and writing" id="518" name="Google Shape;518;p15"/>
          <p:cNvPicPr preferRelativeResize="0"/>
          <p:nvPr/>
        </p:nvPicPr>
        <p:blipFill rotWithShape="1">
          <a:blip r:embed="rId3">
            <a:alphaModFix/>
          </a:blip>
          <a:srcRect b="0" l="0" r="0" t="0"/>
          <a:stretch/>
        </p:blipFill>
        <p:spPr>
          <a:xfrm>
            <a:off x="4694636" y="462553"/>
            <a:ext cx="2802728" cy="4060290"/>
          </a:xfrm>
          <a:prstGeom prst="rect">
            <a:avLst/>
          </a:prstGeom>
          <a:noFill/>
          <a:ln>
            <a:noFill/>
          </a:ln>
        </p:spPr>
      </p:pic>
      <p:sp>
        <p:nvSpPr>
          <p:cNvPr id="519" name="Google Shape;519;p15"/>
          <p:cNvSpPr txBox="1"/>
          <p:nvPr/>
        </p:nvSpPr>
        <p:spPr>
          <a:xfrm>
            <a:off x="1535065" y="4381258"/>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6"/>
          <p:cNvSpPr txBox="1"/>
          <p:nvPr>
            <p:ph type="title"/>
          </p:nvPr>
        </p:nvSpPr>
        <p:spPr>
          <a:xfrm>
            <a:off x="847280" y="216290"/>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5076"/>
              </a:buClr>
              <a:buSzPct val="100000"/>
              <a:buFont typeface="Century Gothic"/>
              <a:buNone/>
            </a:pPr>
            <a:r>
              <a:rPr b="1" lang="en-GB" sz="13300">
                <a:solidFill>
                  <a:srgbClr val="115076"/>
                </a:solidFill>
              </a:rPr>
              <a:t>é</a:t>
            </a:r>
            <a:endParaRPr/>
          </a:p>
        </p:txBody>
      </p:sp>
      <p:sp>
        <p:nvSpPr>
          <p:cNvPr id="526" name="Google Shape;526;p16"/>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527" name="Google Shape;527;p16"/>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pic>
        <p:nvPicPr>
          <p:cNvPr descr="hand holding a pencil and writing" id="528" name="Google Shape;528;p16"/>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529" name="Google Shape;529;p16"/>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530" name="Google Shape;530;p16"/>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pic>
        <p:nvPicPr>
          <p:cNvPr descr="a baby" id="531" name="Google Shape;531;p16"/>
          <p:cNvPicPr preferRelativeResize="0"/>
          <p:nvPr/>
        </p:nvPicPr>
        <p:blipFill rotWithShape="1">
          <a:blip r:embed="rId4">
            <a:alphaModFix/>
          </a:blip>
          <a:srcRect b="0" l="0" r="0" t="0"/>
          <a:stretch/>
        </p:blipFill>
        <p:spPr>
          <a:xfrm>
            <a:off x="1512665" y="1416619"/>
            <a:ext cx="1567124" cy="1534068"/>
          </a:xfrm>
          <a:prstGeom prst="rect">
            <a:avLst/>
          </a:prstGeom>
          <a:noFill/>
          <a:ln>
            <a:noFill/>
          </a:ln>
        </p:spPr>
      </p:pic>
      <p:sp>
        <p:nvSpPr>
          <p:cNvPr id="532" name="Google Shape;532;p16"/>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533" name="Google Shape;533;p16"/>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
        <p:nvSpPr>
          <p:cNvPr id="534" name="Google Shape;534;p16"/>
          <p:cNvSpPr txBox="1"/>
          <p:nvPr/>
        </p:nvSpPr>
        <p:spPr>
          <a:xfrm>
            <a:off x="5168197" y="5662693"/>
            <a:ext cx="185560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3600"/>
              <a:buFont typeface="Century Gothic"/>
              <a:buNone/>
            </a:pPr>
            <a:r>
              <a:rPr b="0" i="0" lang="en-GB" sz="3600" u="none" cap="none" strike="noStrike">
                <a:solidFill>
                  <a:srgbClr val="115076"/>
                </a:solidFill>
                <a:latin typeface="Century Gothic"/>
                <a:ea typeface="Century Gothic"/>
                <a:cs typeface="Century Gothic"/>
                <a:sym typeface="Century Gothic"/>
              </a:rPr>
              <a:t>[to go]</a:t>
            </a:r>
            <a:endParaRPr/>
          </a:p>
        </p:txBody>
      </p:sp>
      <p:sp>
        <p:nvSpPr>
          <p:cNvPr id="535" name="Google Shape;535;p16"/>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one figure giving something to another" id="536" name="Google Shape;536;p16"/>
          <p:cNvPicPr preferRelativeResize="0"/>
          <p:nvPr/>
        </p:nvPicPr>
        <p:blipFill rotWithShape="1">
          <a:blip r:embed="rId5">
            <a:alphaModFix/>
          </a:blip>
          <a:srcRect b="0" l="0" r="0" t="0"/>
          <a:stretch/>
        </p:blipFill>
        <p:spPr>
          <a:xfrm>
            <a:off x="8836702" y="1017213"/>
            <a:ext cx="2785294" cy="1856863"/>
          </a:xfrm>
          <a:prstGeom prst="rect">
            <a:avLst/>
          </a:prstGeom>
          <a:noFill/>
          <a:ln>
            <a:noFill/>
          </a:ln>
        </p:spPr>
      </p:pic>
      <p:pic>
        <p:nvPicPr>
          <p:cNvPr descr="two stick figures talking to each other" id="537" name="Google Shape;537;p16"/>
          <p:cNvPicPr preferRelativeResize="0"/>
          <p:nvPr/>
        </p:nvPicPr>
        <p:blipFill rotWithShape="1">
          <a:blip r:embed="rId6">
            <a:alphaModFix/>
          </a:blip>
          <a:srcRect b="0" l="0" r="0" t="0"/>
          <a:stretch/>
        </p:blipFill>
        <p:spPr>
          <a:xfrm>
            <a:off x="9406262" y="4302382"/>
            <a:ext cx="1635738" cy="1635738"/>
          </a:xfrm>
          <a:prstGeom prst="rect">
            <a:avLst/>
          </a:prstGeom>
          <a:noFill/>
          <a:ln>
            <a:noFill/>
          </a:ln>
        </p:spPr>
      </p:pic>
      <p:grpSp>
        <p:nvGrpSpPr>
          <p:cNvPr id="538" name="Google Shape;538;p16"/>
          <p:cNvGrpSpPr/>
          <p:nvPr/>
        </p:nvGrpSpPr>
        <p:grpSpPr>
          <a:xfrm>
            <a:off x="847280" y="4252674"/>
            <a:ext cx="2012416" cy="1733184"/>
            <a:chOff x="941512" y="3489716"/>
            <a:chExt cx="2012416" cy="1733184"/>
          </a:xfrm>
        </p:grpSpPr>
        <p:pic>
          <p:nvPicPr>
            <p:cNvPr descr="Male, Man, Nose, Large" id="539" name="Google Shape;539;p16"/>
            <p:cNvPicPr preferRelativeResize="0"/>
            <p:nvPr/>
          </p:nvPicPr>
          <p:blipFill rotWithShape="1">
            <a:blip r:embed="rId7">
              <a:alphaModFix/>
            </a:blip>
            <a:srcRect b="0" l="0" r="0" t="0"/>
            <a:stretch/>
          </p:blipFill>
          <p:spPr>
            <a:xfrm>
              <a:off x="941512" y="3841460"/>
              <a:ext cx="2012416" cy="1381440"/>
            </a:xfrm>
            <a:prstGeom prst="rect">
              <a:avLst/>
            </a:prstGeom>
            <a:noFill/>
            <a:ln>
              <a:noFill/>
            </a:ln>
          </p:spPr>
        </p:pic>
        <p:sp>
          <p:nvSpPr>
            <p:cNvPr id="540" name="Google Shape;540;p16"/>
            <p:cNvSpPr/>
            <p:nvPr/>
          </p:nvSpPr>
          <p:spPr>
            <a:xfrm rot="5400000">
              <a:off x="2102513" y="3688866"/>
              <a:ext cx="727849" cy="329549"/>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541" name="Google Shape;541;p16"/>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7"/>
          <p:cNvSpPr txBox="1"/>
          <p:nvPr>
            <p:ph type="title"/>
          </p:nvPr>
        </p:nvSpPr>
        <p:spPr>
          <a:xfrm>
            <a:off x="844175" y="22242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15076"/>
              </a:buClr>
              <a:buSzPts val="12000"/>
              <a:buFont typeface="Century Gothic"/>
              <a:buNone/>
            </a:pPr>
            <a:r>
              <a:rPr b="1" lang="en-GB" sz="12000">
                <a:solidFill>
                  <a:srgbClr val="115076"/>
                </a:solidFill>
              </a:rPr>
              <a:t>é</a:t>
            </a:r>
            <a:endParaRPr/>
          </a:p>
        </p:txBody>
      </p:sp>
      <p:sp>
        <p:nvSpPr>
          <p:cNvPr id="548" name="Google Shape;548;p17"/>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549" name="Google Shape;549;p17"/>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sp>
        <p:nvSpPr>
          <p:cNvPr id="550" name="Google Shape;550;p17"/>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551" name="Google Shape;551;p17"/>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sp>
        <p:nvSpPr>
          <p:cNvPr id="552" name="Google Shape;552;p17"/>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
        <p:nvSpPr>
          <p:cNvPr id="553" name="Google Shape;553;p17"/>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hand holding a pencil and writing" id="554" name="Google Shape;554;p17"/>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555" name="Google Shape;555;p17"/>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556" name="Google Shape;556;p17"/>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8"/>
          <p:cNvSpPr txBox="1"/>
          <p:nvPr>
            <p:ph type="title"/>
          </p:nvPr>
        </p:nvSpPr>
        <p:spPr>
          <a:xfrm>
            <a:off x="844175" y="22242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15076"/>
              </a:buClr>
              <a:buSzPts val="12000"/>
              <a:buFont typeface="Century Gothic"/>
              <a:buNone/>
            </a:pPr>
            <a:r>
              <a:rPr b="1" lang="en-GB" sz="12000">
                <a:solidFill>
                  <a:srgbClr val="115076"/>
                </a:solidFill>
              </a:rPr>
              <a:t>é</a:t>
            </a:r>
            <a:endParaRPr/>
          </a:p>
        </p:txBody>
      </p:sp>
      <p:sp>
        <p:nvSpPr>
          <p:cNvPr id="563" name="Google Shape;563;p18"/>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564" name="Google Shape;564;p18"/>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sp>
        <p:nvSpPr>
          <p:cNvPr id="565" name="Google Shape;565;p18"/>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566" name="Google Shape;566;p18"/>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sp>
        <p:nvSpPr>
          <p:cNvPr id="567" name="Google Shape;567;p18"/>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
        <p:nvSpPr>
          <p:cNvPr id="568" name="Google Shape;568;p18"/>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hand holding a pencil and writing" id="569" name="Google Shape;569;p18"/>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570" name="Google Shape;570;p18"/>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571" name="Google Shape;571;p18"/>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6" name="Shape 576"/>
        <p:cNvGrpSpPr/>
        <p:nvPr/>
      </p:nvGrpSpPr>
      <p:grpSpPr>
        <a:xfrm>
          <a:off x="0" y="0"/>
          <a:ext cx="0" cy="0"/>
          <a:chOff x="0" y="0"/>
          <a:chExt cx="0" cy="0"/>
        </a:xfrm>
      </p:grpSpPr>
      <p:pic>
        <p:nvPicPr>
          <p:cNvPr descr="background rectangle" id="577" name="Google Shape;577;p19"/>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578" name="Google Shape;578;p19"/>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579" name="Google Shape;579;p19"/>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580" name="Google Shape;580;p19"/>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581" name="Google Shape;581;p19"/>
          <p:cNvSpPr txBox="1"/>
          <p:nvPr/>
        </p:nvSpPr>
        <p:spPr>
          <a:xfrm>
            <a:off x="2191224" y="257355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582" name="Google Shape;582;p19"/>
          <p:cNvSpPr txBox="1"/>
          <p:nvPr/>
        </p:nvSpPr>
        <p:spPr>
          <a:xfrm>
            <a:off x="1536430" y="257355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583" name="Google Shape;583;p19"/>
          <p:cNvSpPr txBox="1"/>
          <p:nvPr/>
        </p:nvSpPr>
        <p:spPr>
          <a:xfrm>
            <a:off x="2843142" y="257355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584" name="Google Shape;584;p19"/>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585" name="Google Shape;585;p19"/>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586" name="Google Shape;586;p19"/>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587" name="Google Shape;587;p19"/>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588" name="Google Shape;588;p19"/>
          <p:cNvSpPr txBox="1"/>
          <p:nvPr/>
        </p:nvSpPr>
        <p:spPr>
          <a:xfrm>
            <a:off x="5653979" y="2390896"/>
            <a:ext cx="1606530"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Agn</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s</a:t>
            </a:r>
            <a:endParaRPr/>
          </a:p>
        </p:txBody>
      </p:sp>
      <p:sp>
        <p:nvSpPr>
          <p:cNvPr id="589" name="Google Shape;589;p19"/>
          <p:cNvSpPr txBox="1"/>
          <p:nvPr/>
        </p:nvSpPr>
        <p:spPr>
          <a:xfrm>
            <a:off x="6148505" y="303522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590" name="Google Shape;590;p19"/>
          <p:cNvSpPr txBox="1"/>
          <p:nvPr/>
        </p:nvSpPr>
        <p:spPr>
          <a:xfrm>
            <a:off x="5695657" y="3681553"/>
            <a:ext cx="152317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Chlo</a:t>
            </a:r>
            <a:r>
              <a:rPr b="1" i="0" lang="en-GB" sz="3600" u="none" cap="none" strike="noStrike">
                <a:solidFill>
                  <a:srgbClr val="115076"/>
                </a:solidFill>
                <a:latin typeface="Century Gothic"/>
                <a:ea typeface="Century Gothic"/>
                <a:cs typeface="Century Gothic"/>
                <a:sym typeface="Century Gothic"/>
              </a:rPr>
              <a:t>é</a:t>
            </a:r>
            <a:endParaRPr b="1" i="0" sz="3600" u="none" cap="none" strike="noStrike">
              <a:solidFill>
                <a:srgbClr val="115076"/>
              </a:solidFill>
              <a:latin typeface="Century Gothic"/>
              <a:ea typeface="Century Gothic"/>
              <a:cs typeface="Century Gothic"/>
              <a:sym typeface="Century Gothic"/>
            </a:endParaRPr>
          </a:p>
        </p:txBody>
      </p:sp>
      <p:sp>
        <p:nvSpPr>
          <p:cNvPr id="591" name="Google Shape;591;p19"/>
          <p:cNvSpPr/>
          <p:nvPr/>
        </p:nvSpPr>
        <p:spPr>
          <a:xfrm>
            <a:off x="7779391" y="1315582"/>
            <a:ext cx="441260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1" id="592" name="Google Shape;592;p19"/>
          <p:cNvSpPr/>
          <p:nvPr/>
        </p:nvSpPr>
        <p:spPr>
          <a:xfrm>
            <a:off x="6206395" y="1510331"/>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1</a:t>
            </a:r>
            <a:endParaRPr/>
          </a:p>
        </p:txBody>
      </p:sp>
      <p:sp>
        <p:nvSpPr>
          <p:cNvPr id="593" name="Google Shape;593;p19"/>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1" name="Shape 301"/>
        <p:cNvGrpSpPr/>
        <p:nvPr/>
      </p:nvGrpSpPr>
      <p:grpSpPr>
        <a:xfrm>
          <a:off x="0" y="0"/>
          <a:ext cx="0" cy="0"/>
          <a:chOff x="0" y="0"/>
          <a:chExt cx="0" cy="0"/>
        </a:xfrm>
      </p:grpSpPr>
      <p:pic>
        <p:nvPicPr>
          <p:cNvPr descr="background rectangle" id="302" name="Google Shape;302;p2"/>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303" name="Google Shape;303;p2"/>
          <p:cNvSpPr txBox="1"/>
          <p:nvPr>
            <p:ph type="title"/>
          </p:nvPr>
        </p:nvSpPr>
        <p:spPr>
          <a:xfrm>
            <a:off x="0" y="296864"/>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SSC [é]</a:t>
            </a:r>
            <a:endParaRPr/>
          </a:p>
        </p:txBody>
      </p:sp>
      <p:sp>
        <p:nvSpPr>
          <p:cNvPr id="304" name="Google Shape;304;p2"/>
          <p:cNvSpPr/>
          <p:nvPr/>
        </p:nvSpPr>
        <p:spPr>
          <a:xfrm>
            <a:off x="10095979" y="249869"/>
            <a:ext cx="1813942"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phonétique</a:t>
            </a:r>
            <a:endParaRPr b="1" i="0" sz="2000" u="none" cap="none" strike="noStrike">
              <a:solidFill>
                <a:srgbClr val="FFFFFF"/>
              </a:solidFill>
              <a:latin typeface="Century Gothic"/>
              <a:ea typeface="Century Gothic"/>
              <a:cs typeface="Century Gothic"/>
              <a:sym typeface="Century Gothic"/>
            </a:endParaRPr>
          </a:p>
        </p:txBody>
      </p:sp>
      <p:sp>
        <p:nvSpPr>
          <p:cNvPr id="305" name="Google Shape;305;p2"/>
          <p:cNvSpPr txBox="1"/>
          <p:nvPr/>
        </p:nvSpPr>
        <p:spPr>
          <a:xfrm>
            <a:off x="328399" y="2556764"/>
            <a:ext cx="11313527"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3864"/>
              </a:buClr>
              <a:buSzPts val="6600"/>
              <a:buFont typeface="Century Gothic"/>
              <a:buNone/>
            </a:pPr>
            <a:r>
              <a:rPr b="1" i="0" lang="en-GB" sz="6600" u="none" cap="none" strike="noStrike">
                <a:solidFill>
                  <a:srgbClr val="1F3864"/>
                </a:solidFill>
                <a:latin typeface="Century Gothic"/>
                <a:ea typeface="Century Gothic"/>
                <a:cs typeface="Century Gothic"/>
                <a:sym typeface="Century Gothic"/>
              </a:rPr>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8" name="Shape 598"/>
        <p:cNvGrpSpPr/>
        <p:nvPr/>
      </p:nvGrpSpPr>
      <p:grpSpPr>
        <a:xfrm>
          <a:off x="0" y="0"/>
          <a:ext cx="0" cy="0"/>
          <a:chOff x="0" y="0"/>
          <a:chExt cx="0" cy="0"/>
        </a:xfrm>
      </p:grpSpPr>
      <p:pic>
        <p:nvPicPr>
          <p:cNvPr descr="background rectangle" id="599" name="Google Shape;599;p20"/>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600" name="Google Shape;600;p20"/>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601" name="Google Shape;601;p20"/>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602" name="Google Shape;602;p20"/>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603" name="Google Shape;603;p20"/>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604" name="Google Shape;604;p20"/>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605" name="Google Shape;605;p20"/>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606" name="Google Shape;606;p20"/>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607" name="Google Shape;607;p20"/>
          <p:cNvSpPr txBox="1"/>
          <p:nvPr/>
        </p:nvSpPr>
        <p:spPr>
          <a:xfrm>
            <a:off x="5963357" y="2388891"/>
            <a:ext cx="987771"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L</a:t>
            </a:r>
            <a:r>
              <a:rPr b="1" i="0" lang="en-GB" sz="3600" u="none" cap="none" strike="noStrike">
                <a:solidFill>
                  <a:srgbClr val="115076"/>
                </a:solidFill>
                <a:latin typeface="Century Gothic"/>
                <a:ea typeface="Century Gothic"/>
                <a:cs typeface="Century Gothic"/>
                <a:sym typeface="Century Gothic"/>
              </a:rPr>
              <a:t>é</a:t>
            </a:r>
            <a:r>
              <a:rPr b="1" i="0" lang="en-GB" sz="3600" u="none" cap="none" strike="noStrike">
                <a:solidFill>
                  <a:srgbClr val="EE6000"/>
                </a:solidFill>
                <a:latin typeface="Century Gothic"/>
                <a:ea typeface="Century Gothic"/>
                <a:cs typeface="Century Gothic"/>
                <a:sym typeface="Century Gothic"/>
              </a:rPr>
              <a:t>a</a:t>
            </a:r>
            <a:endParaRPr b="1" i="0" sz="3600" u="none" cap="none" strike="noStrike">
              <a:solidFill>
                <a:srgbClr val="EE6000"/>
              </a:solidFill>
              <a:latin typeface="Century Gothic"/>
              <a:ea typeface="Century Gothic"/>
              <a:cs typeface="Century Gothic"/>
              <a:sym typeface="Century Gothic"/>
            </a:endParaRPr>
          </a:p>
        </p:txBody>
      </p:sp>
      <p:sp>
        <p:nvSpPr>
          <p:cNvPr id="608" name="Google Shape;608;p20"/>
          <p:cNvSpPr txBox="1"/>
          <p:nvPr/>
        </p:nvSpPr>
        <p:spPr>
          <a:xfrm>
            <a:off x="6148505" y="303522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609" name="Google Shape;609;p20"/>
          <p:cNvSpPr txBox="1"/>
          <p:nvPr/>
        </p:nvSpPr>
        <p:spPr>
          <a:xfrm>
            <a:off x="5954540" y="3686051"/>
            <a:ext cx="100540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Zo</a:t>
            </a:r>
            <a:r>
              <a:rPr b="1" i="0" lang="en-GB" sz="3600" u="none" cap="none" strike="noStrike">
                <a:solidFill>
                  <a:srgbClr val="115076"/>
                </a:solidFill>
                <a:latin typeface="Century Gothic"/>
                <a:ea typeface="Century Gothic"/>
                <a:cs typeface="Century Gothic"/>
                <a:sym typeface="Century Gothic"/>
              </a:rPr>
              <a:t>é</a:t>
            </a:r>
            <a:endParaRPr b="1" i="0" sz="3600" u="none" cap="none" strike="noStrike">
              <a:solidFill>
                <a:srgbClr val="115076"/>
              </a:solidFill>
              <a:latin typeface="Century Gothic"/>
              <a:ea typeface="Century Gothic"/>
              <a:cs typeface="Century Gothic"/>
              <a:sym typeface="Century Gothic"/>
            </a:endParaRPr>
          </a:p>
        </p:txBody>
      </p:sp>
      <p:sp>
        <p:nvSpPr>
          <p:cNvPr id="610" name="Google Shape;610;p20"/>
          <p:cNvSpPr/>
          <p:nvPr/>
        </p:nvSpPr>
        <p:spPr>
          <a:xfrm>
            <a:off x="0" y="1322817"/>
            <a:ext cx="525828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611" name="Google Shape;611;p20"/>
          <p:cNvSpPr/>
          <p:nvPr/>
        </p:nvSpPr>
        <p:spPr>
          <a:xfrm>
            <a:off x="1442794" y="2478162"/>
            <a:ext cx="583659" cy="646331"/>
          </a:xfrm>
          <a:prstGeom prst="roundRect">
            <a:avLst>
              <a:gd fmla="val 16667" name="adj"/>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2" id="612" name="Google Shape;612;p20"/>
          <p:cNvSpPr/>
          <p:nvPr/>
        </p:nvSpPr>
        <p:spPr>
          <a:xfrm>
            <a:off x="6206393" y="1542989"/>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2</a:t>
            </a:r>
            <a:endParaRPr/>
          </a:p>
        </p:txBody>
      </p:sp>
      <p:sp>
        <p:nvSpPr>
          <p:cNvPr id="613" name="Google Shape;613;p20"/>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614" name="Google Shape;614;p20"/>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615" name="Google Shape;615;p20"/>
          <p:cNvSpPr txBox="1"/>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600"/>
              <a:buFont typeface="Century Gothic"/>
              <a:buNone/>
            </a:pPr>
            <a:r>
              <a:rPr b="1" i="0" lang="en-GB" sz="3600" u="none" cap="none" strike="noStrike">
                <a:solidFill>
                  <a:srgbClr val="FFFFFF"/>
                </a:solidFill>
                <a:latin typeface="Century Gothic"/>
                <a:ea typeface="Century Gothic"/>
                <a:cs typeface="Century Gothic"/>
                <a:sym typeface="Century Gothic"/>
              </a:rPr>
              <a:t>Amies ou ennemies ?</a:t>
            </a:r>
            <a:endParaRPr b="1" i="0" sz="3600" u="none" cap="none" strike="noStrike">
              <a:solidFill>
                <a:srgbClr val="FFFFFF"/>
              </a:solidFill>
              <a:latin typeface="Century Gothic"/>
              <a:ea typeface="Century Gothic"/>
              <a:cs typeface="Century Gothic"/>
              <a:sym typeface="Century Gothic"/>
            </a:endParaRPr>
          </a:p>
        </p:txBody>
      </p:sp>
      <p:sp>
        <p:nvSpPr>
          <p:cNvPr id="616" name="Google Shape;616;p20"/>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pic>
        <p:nvPicPr>
          <p:cNvPr descr="background rectangle" id="622" name="Google Shape;622;p21"/>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623" name="Google Shape;623;p21"/>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624" name="Google Shape;624;p21"/>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625" name="Google Shape;625;p21"/>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626" name="Google Shape;626;p21"/>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627" name="Google Shape;627;p21"/>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628" name="Google Shape;628;p21"/>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629" name="Google Shape;629;p21"/>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630" name="Google Shape;630;p21"/>
          <p:cNvSpPr txBox="1"/>
          <p:nvPr/>
        </p:nvSpPr>
        <p:spPr>
          <a:xfrm>
            <a:off x="5306850" y="2386642"/>
            <a:ext cx="2592377"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Mad</a:t>
            </a:r>
            <a:r>
              <a:rPr b="1" i="0" lang="en-GB" sz="3600" u="none" cap="none" strike="noStrike">
                <a:solidFill>
                  <a:srgbClr val="115076"/>
                </a:solidFill>
                <a:latin typeface="Century Gothic"/>
                <a:ea typeface="Century Gothic"/>
                <a:cs typeface="Century Gothic"/>
                <a:sym typeface="Century Gothic"/>
              </a:rPr>
              <a:t>e</a:t>
            </a:r>
            <a:r>
              <a:rPr b="1" i="0" lang="en-GB" sz="3600" u="none" cap="none" strike="noStrike">
                <a:solidFill>
                  <a:srgbClr val="EE6000"/>
                </a:solidFill>
                <a:latin typeface="Century Gothic"/>
                <a:ea typeface="Century Gothic"/>
                <a:cs typeface="Century Gothic"/>
                <a:sym typeface="Century Gothic"/>
              </a:rPr>
              <a:t>leine</a:t>
            </a:r>
            <a:endParaRPr/>
          </a:p>
        </p:txBody>
      </p:sp>
      <p:sp>
        <p:nvSpPr>
          <p:cNvPr id="631" name="Google Shape;631;p21"/>
          <p:cNvSpPr txBox="1"/>
          <p:nvPr/>
        </p:nvSpPr>
        <p:spPr>
          <a:xfrm>
            <a:off x="6148504"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632" name="Google Shape;632;p21"/>
          <p:cNvSpPr txBox="1"/>
          <p:nvPr/>
        </p:nvSpPr>
        <p:spPr>
          <a:xfrm>
            <a:off x="5649971" y="3647173"/>
            <a:ext cx="161454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R</a:t>
            </a:r>
            <a:r>
              <a:rPr b="1" i="0" lang="en-GB" sz="3600" u="none" cap="none" strike="noStrike">
                <a:solidFill>
                  <a:srgbClr val="115076"/>
                </a:solidFill>
                <a:latin typeface="Century Gothic"/>
                <a:ea typeface="Century Gothic"/>
                <a:cs typeface="Century Gothic"/>
                <a:sym typeface="Century Gothic"/>
              </a:rPr>
              <a:t>e</a:t>
            </a:r>
            <a:r>
              <a:rPr b="1" i="0" lang="en-GB" sz="3600" u="none" cap="none" strike="noStrike">
                <a:solidFill>
                  <a:srgbClr val="EE6000"/>
                </a:solidFill>
                <a:latin typeface="Century Gothic"/>
                <a:ea typeface="Century Gothic"/>
                <a:cs typeface="Century Gothic"/>
                <a:sym typeface="Century Gothic"/>
              </a:rPr>
              <a:t>née</a:t>
            </a:r>
            <a:endParaRPr b="1" i="0" sz="3600" u="none" cap="none" strike="noStrike">
              <a:solidFill>
                <a:srgbClr val="115076"/>
              </a:solidFill>
              <a:latin typeface="Century Gothic"/>
              <a:ea typeface="Century Gothic"/>
              <a:cs typeface="Century Gothic"/>
              <a:sym typeface="Century Gothic"/>
            </a:endParaRPr>
          </a:p>
        </p:txBody>
      </p:sp>
      <p:sp>
        <p:nvSpPr>
          <p:cNvPr id="633" name="Google Shape;633;p21"/>
          <p:cNvSpPr/>
          <p:nvPr/>
        </p:nvSpPr>
        <p:spPr>
          <a:xfrm>
            <a:off x="-1" y="1322817"/>
            <a:ext cx="525828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634" name="Google Shape;634;p21"/>
          <p:cNvSpPr/>
          <p:nvPr/>
        </p:nvSpPr>
        <p:spPr>
          <a:xfrm>
            <a:off x="2748067" y="2478162"/>
            <a:ext cx="583659" cy="646331"/>
          </a:xfrm>
          <a:prstGeom prst="roundRect">
            <a:avLst>
              <a:gd fmla="val 16667" name="adj"/>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3" id="635" name="Google Shape;635;p21"/>
          <p:cNvSpPr/>
          <p:nvPr/>
        </p:nvSpPr>
        <p:spPr>
          <a:xfrm>
            <a:off x="6206394" y="1510331"/>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3</a:t>
            </a:r>
            <a:endParaRPr/>
          </a:p>
        </p:txBody>
      </p:sp>
      <p:sp>
        <p:nvSpPr>
          <p:cNvPr id="636" name="Google Shape;636;p21"/>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637" name="Google Shape;637;p21"/>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638" name="Google Shape;638;p21"/>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639" name="Google Shape;639;p21"/>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4" name="Shape 644"/>
        <p:cNvGrpSpPr/>
        <p:nvPr/>
      </p:nvGrpSpPr>
      <p:grpSpPr>
        <a:xfrm>
          <a:off x="0" y="0"/>
          <a:ext cx="0" cy="0"/>
          <a:chOff x="0" y="0"/>
          <a:chExt cx="0" cy="0"/>
        </a:xfrm>
      </p:grpSpPr>
      <p:pic>
        <p:nvPicPr>
          <p:cNvPr descr="background rectangle" id="645" name="Google Shape;645;p22"/>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646" name="Google Shape;646;p22"/>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647" name="Google Shape;647;p22"/>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648" name="Google Shape;648;p22"/>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649" name="Google Shape;649;p22"/>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650" name="Google Shape;650;p22"/>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651" name="Google Shape;651;p22"/>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652" name="Google Shape;652;p22"/>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653" name="Google Shape;653;p22"/>
          <p:cNvSpPr txBox="1"/>
          <p:nvPr/>
        </p:nvSpPr>
        <p:spPr>
          <a:xfrm>
            <a:off x="5475243" y="2385830"/>
            <a:ext cx="2297424"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Maryl</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ne</a:t>
            </a:r>
            <a:endParaRPr b="1" i="0" sz="3600" u="none" cap="none" strike="noStrike">
              <a:solidFill>
                <a:srgbClr val="EE6000"/>
              </a:solidFill>
              <a:latin typeface="Century Gothic"/>
              <a:ea typeface="Century Gothic"/>
              <a:cs typeface="Century Gothic"/>
              <a:sym typeface="Century Gothic"/>
            </a:endParaRPr>
          </a:p>
        </p:txBody>
      </p:sp>
      <p:sp>
        <p:nvSpPr>
          <p:cNvPr id="654" name="Google Shape;654;p22"/>
          <p:cNvSpPr txBox="1"/>
          <p:nvPr/>
        </p:nvSpPr>
        <p:spPr>
          <a:xfrm>
            <a:off x="6148504"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655" name="Google Shape;655;p22"/>
          <p:cNvSpPr txBox="1"/>
          <p:nvPr/>
        </p:nvSpPr>
        <p:spPr>
          <a:xfrm>
            <a:off x="5649970" y="3647173"/>
            <a:ext cx="19479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600"/>
              <a:buFont typeface="Century Gothic"/>
              <a:buNone/>
            </a:pPr>
            <a:r>
              <a:rPr b="1" i="0" lang="en-GB" sz="3600" u="none" cap="none" strike="noStrike">
                <a:solidFill>
                  <a:srgbClr val="115076"/>
                </a:solidFill>
                <a:latin typeface="Century Gothic"/>
                <a:ea typeface="Century Gothic"/>
                <a:cs typeface="Century Gothic"/>
                <a:sym typeface="Century Gothic"/>
              </a:rPr>
              <a:t>É</a:t>
            </a:r>
            <a:r>
              <a:rPr b="1" i="0" lang="en-GB" sz="3600" u="none" cap="none" strike="noStrike">
                <a:solidFill>
                  <a:srgbClr val="EE6000"/>
                </a:solidFill>
                <a:latin typeface="Century Gothic"/>
                <a:ea typeface="Century Gothic"/>
                <a:cs typeface="Century Gothic"/>
                <a:sym typeface="Century Gothic"/>
              </a:rPr>
              <a:t>m</a:t>
            </a:r>
            <a:r>
              <a:rPr b="1" i="0" lang="en-GB" sz="3600" u="none" cap="none" strike="noStrike">
                <a:solidFill>
                  <a:srgbClr val="115076"/>
                </a:solidFill>
                <a:latin typeface="Century Gothic"/>
                <a:ea typeface="Century Gothic"/>
                <a:cs typeface="Century Gothic"/>
                <a:sym typeface="Century Gothic"/>
              </a:rPr>
              <a:t>e</a:t>
            </a:r>
            <a:r>
              <a:rPr b="1" i="0" lang="en-GB" sz="3600" u="none" cap="none" strike="noStrike">
                <a:solidFill>
                  <a:srgbClr val="EE6000"/>
                </a:solidFill>
                <a:latin typeface="Century Gothic"/>
                <a:ea typeface="Century Gothic"/>
                <a:cs typeface="Century Gothic"/>
                <a:sym typeface="Century Gothic"/>
              </a:rPr>
              <a:t>line</a:t>
            </a:r>
            <a:endParaRPr b="1" i="0" sz="3600" u="none" cap="none" strike="noStrike">
              <a:solidFill>
                <a:srgbClr val="115076"/>
              </a:solidFill>
              <a:latin typeface="Century Gothic"/>
              <a:ea typeface="Century Gothic"/>
              <a:cs typeface="Century Gothic"/>
              <a:sym typeface="Century Gothic"/>
            </a:endParaRPr>
          </a:p>
        </p:txBody>
      </p:sp>
      <p:sp>
        <p:nvSpPr>
          <p:cNvPr id="656" name="Google Shape;656;p22"/>
          <p:cNvSpPr/>
          <p:nvPr/>
        </p:nvSpPr>
        <p:spPr>
          <a:xfrm>
            <a:off x="7758598" y="1315582"/>
            <a:ext cx="441260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4" id="657" name="Google Shape;657;p22"/>
          <p:cNvSpPr/>
          <p:nvPr/>
        </p:nvSpPr>
        <p:spPr>
          <a:xfrm>
            <a:off x="6206394" y="1510331"/>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4</a:t>
            </a:r>
            <a:endParaRPr/>
          </a:p>
        </p:txBody>
      </p:sp>
      <p:sp>
        <p:nvSpPr>
          <p:cNvPr id="658" name="Google Shape;658;p22"/>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659" name="Google Shape;659;p22"/>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660" name="Google Shape;660;p22"/>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661" name="Google Shape;661;p22"/>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6" name="Shape 666"/>
        <p:cNvGrpSpPr/>
        <p:nvPr/>
      </p:nvGrpSpPr>
      <p:grpSpPr>
        <a:xfrm>
          <a:off x="0" y="0"/>
          <a:ext cx="0" cy="0"/>
          <a:chOff x="0" y="0"/>
          <a:chExt cx="0" cy="0"/>
        </a:xfrm>
      </p:grpSpPr>
      <p:pic>
        <p:nvPicPr>
          <p:cNvPr descr="background rectangle" id="667" name="Google Shape;667;p23"/>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668" name="Google Shape;668;p23"/>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669" name="Google Shape;669;p23"/>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670" name="Google Shape;670;p23"/>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671" name="Google Shape;671;p23"/>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672" name="Google Shape;672;p23"/>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673" name="Google Shape;673;p23"/>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674" name="Google Shape;674;p23"/>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675" name="Google Shape;675;p23"/>
          <p:cNvSpPr txBox="1"/>
          <p:nvPr/>
        </p:nvSpPr>
        <p:spPr>
          <a:xfrm>
            <a:off x="5626726" y="2385830"/>
            <a:ext cx="1697901"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Sol</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ne</a:t>
            </a:r>
            <a:endParaRPr b="1" i="0" sz="3600" u="none" cap="none" strike="noStrike">
              <a:solidFill>
                <a:srgbClr val="EE6000"/>
              </a:solidFill>
              <a:latin typeface="Century Gothic"/>
              <a:ea typeface="Century Gothic"/>
              <a:cs typeface="Century Gothic"/>
              <a:sym typeface="Century Gothic"/>
            </a:endParaRPr>
          </a:p>
        </p:txBody>
      </p:sp>
      <p:sp>
        <p:nvSpPr>
          <p:cNvPr id="676" name="Google Shape;676;p23"/>
          <p:cNvSpPr txBox="1"/>
          <p:nvPr/>
        </p:nvSpPr>
        <p:spPr>
          <a:xfrm>
            <a:off x="6148506"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677" name="Google Shape;677;p23"/>
          <p:cNvSpPr txBox="1"/>
          <p:nvPr/>
        </p:nvSpPr>
        <p:spPr>
          <a:xfrm>
            <a:off x="5649969" y="3647173"/>
            <a:ext cx="165141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C</a:t>
            </a:r>
            <a:r>
              <a:rPr b="1" i="0" lang="en-GB" sz="3600" u="none" cap="none" strike="noStrike">
                <a:solidFill>
                  <a:srgbClr val="115076"/>
                </a:solidFill>
                <a:latin typeface="Century Gothic"/>
                <a:ea typeface="Century Gothic"/>
                <a:cs typeface="Century Gothic"/>
                <a:sym typeface="Century Gothic"/>
              </a:rPr>
              <a:t>é</a:t>
            </a:r>
            <a:r>
              <a:rPr b="1" i="0" lang="en-GB" sz="3600" u="none" cap="none" strike="noStrike">
                <a:solidFill>
                  <a:srgbClr val="EE6000"/>
                </a:solidFill>
                <a:latin typeface="Century Gothic"/>
                <a:ea typeface="Century Gothic"/>
                <a:cs typeface="Century Gothic"/>
                <a:sym typeface="Century Gothic"/>
              </a:rPr>
              <a:t>cile</a:t>
            </a:r>
            <a:endParaRPr/>
          </a:p>
        </p:txBody>
      </p:sp>
      <p:sp>
        <p:nvSpPr>
          <p:cNvPr id="678" name="Google Shape;678;p23"/>
          <p:cNvSpPr/>
          <p:nvPr/>
        </p:nvSpPr>
        <p:spPr>
          <a:xfrm>
            <a:off x="7779391" y="1315583"/>
            <a:ext cx="441260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5" id="679" name="Google Shape;679;p23"/>
          <p:cNvSpPr/>
          <p:nvPr/>
        </p:nvSpPr>
        <p:spPr>
          <a:xfrm>
            <a:off x="6206396" y="1514357"/>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5</a:t>
            </a:r>
            <a:endParaRPr/>
          </a:p>
        </p:txBody>
      </p:sp>
      <p:sp>
        <p:nvSpPr>
          <p:cNvPr id="680" name="Google Shape;680;p23"/>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681" name="Google Shape;681;p23"/>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682" name="Google Shape;682;p23"/>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683" name="Google Shape;683;p23"/>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8" name="Shape 688"/>
        <p:cNvGrpSpPr/>
        <p:nvPr/>
      </p:nvGrpSpPr>
      <p:grpSpPr>
        <a:xfrm>
          <a:off x="0" y="0"/>
          <a:ext cx="0" cy="0"/>
          <a:chOff x="0" y="0"/>
          <a:chExt cx="0" cy="0"/>
        </a:xfrm>
      </p:grpSpPr>
      <p:pic>
        <p:nvPicPr>
          <p:cNvPr descr="background rectangle" id="689" name="Google Shape;689;p24"/>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690" name="Google Shape;690;p24"/>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691" name="Google Shape;691;p24"/>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692" name="Google Shape;692;p24"/>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693" name="Google Shape;693;p24"/>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694" name="Google Shape;694;p24"/>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695" name="Google Shape;695;p24"/>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696" name="Google Shape;696;p24"/>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697" name="Google Shape;697;p24"/>
          <p:cNvSpPr txBox="1"/>
          <p:nvPr/>
        </p:nvSpPr>
        <p:spPr>
          <a:xfrm>
            <a:off x="5581039" y="2385830"/>
            <a:ext cx="1983236"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Mich</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le</a:t>
            </a:r>
            <a:endParaRPr/>
          </a:p>
        </p:txBody>
      </p:sp>
      <p:sp>
        <p:nvSpPr>
          <p:cNvPr id="698" name="Google Shape;698;p24"/>
          <p:cNvSpPr txBox="1"/>
          <p:nvPr/>
        </p:nvSpPr>
        <p:spPr>
          <a:xfrm>
            <a:off x="6148506"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699" name="Google Shape;699;p24"/>
          <p:cNvSpPr txBox="1"/>
          <p:nvPr/>
        </p:nvSpPr>
        <p:spPr>
          <a:xfrm>
            <a:off x="5649968" y="3647173"/>
            <a:ext cx="18453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Myl</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ne</a:t>
            </a:r>
            <a:endParaRPr/>
          </a:p>
        </p:txBody>
      </p:sp>
      <p:sp>
        <p:nvSpPr>
          <p:cNvPr id="700" name="Google Shape;700;p24"/>
          <p:cNvSpPr/>
          <p:nvPr/>
        </p:nvSpPr>
        <p:spPr>
          <a:xfrm>
            <a:off x="0" y="1352288"/>
            <a:ext cx="525828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701" name="Google Shape;701;p24"/>
          <p:cNvSpPr/>
          <p:nvPr/>
        </p:nvSpPr>
        <p:spPr>
          <a:xfrm>
            <a:off x="2096149" y="2478162"/>
            <a:ext cx="583659" cy="646331"/>
          </a:xfrm>
          <a:prstGeom prst="roundRect">
            <a:avLst>
              <a:gd fmla="val 16667" name="adj"/>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6" id="702" name="Google Shape;702;p24"/>
          <p:cNvSpPr/>
          <p:nvPr/>
        </p:nvSpPr>
        <p:spPr>
          <a:xfrm>
            <a:off x="6206396" y="1510331"/>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6</a:t>
            </a:r>
            <a:endParaRPr/>
          </a:p>
        </p:txBody>
      </p:sp>
      <p:sp>
        <p:nvSpPr>
          <p:cNvPr id="703" name="Google Shape;703;p24"/>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704" name="Google Shape;704;p24"/>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705" name="Google Shape;705;p24"/>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706" name="Google Shape;706;p24"/>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1" name="Shape 711"/>
        <p:cNvGrpSpPr/>
        <p:nvPr/>
      </p:nvGrpSpPr>
      <p:grpSpPr>
        <a:xfrm>
          <a:off x="0" y="0"/>
          <a:ext cx="0" cy="0"/>
          <a:chOff x="0" y="0"/>
          <a:chExt cx="0" cy="0"/>
        </a:xfrm>
      </p:grpSpPr>
      <p:pic>
        <p:nvPicPr>
          <p:cNvPr descr="background rectangle" id="712" name="Google Shape;712;p25"/>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713" name="Google Shape;713;p25"/>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714" name="Google Shape;714;p25"/>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715" name="Google Shape;715;p25"/>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716" name="Google Shape;716;p25"/>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717" name="Google Shape;717;p25"/>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718" name="Google Shape;718;p25"/>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719" name="Google Shape;719;p25"/>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720" name="Google Shape;720;p25"/>
          <p:cNvSpPr txBox="1"/>
          <p:nvPr/>
        </p:nvSpPr>
        <p:spPr>
          <a:xfrm>
            <a:off x="5382266" y="2385830"/>
            <a:ext cx="2297424"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S</a:t>
            </a:r>
            <a:r>
              <a:rPr b="1" i="0" lang="en-GB" sz="3600" u="none" cap="none" strike="noStrike">
                <a:solidFill>
                  <a:srgbClr val="115076"/>
                </a:solidFill>
                <a:latin typeface="Century Gothic"/>
                <a:ea typeface="Century Gothic"/>
                <a:cs typeface="Century Gothic"/>
                <a:sym typeface="Century Gothic"/>
              </a:rPr>
              <a:t>é</a:t>
            </a:r>
            <a:r>
              <a:rPr b="1" i="0" lang="en-GB" sz="3600" u="none" cap="none" strike="noStrike">
                <a:solidFill>
                  <a:srgbClr val="EE6000"/>
                </a:solidFill>
                <a:latin typeface="Century Gothic"/>
                <a:ea typeface="Century Gothic"/>
                <a:cs typeface="Century Gothic"/>
                <a:sym typeface="Century Gothic"/>
              </a:rPr>
              <a:t>golène</a:t>
            </a:r>
            <a:endParaRPr b="1" i="0" sz="3600" u="none" cap="none" strike="noStrike">
              <a:solidFill>
                <a:srgbClr val="EE6000"/>
              </a:solidFill>
              <a:latin typeface="Century Gothic"/>
              <a:ea typeface="Century Gothic"/>
              <a:cs typeface="Century Gothic"/>
              <a:sym typeface="Century Gothic"/>
            </a:endParaRPr>
          </a:p>
        </p:txBody>
      </p:sp>
      <p:sp>
        <p:nvSpPr>
          <p:cNvPr id="721" name="Google Shape;721;p25"/>
          <p:cNvSpPr txBox="1"/>
          <p:nvPr/>
        </p:nvSpPr>
        <p:spPr>
          <a:xfrm>
            <a:off x="6148506"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722" name="Google Shape;722;p25"/>
          <p:cNvSpPr txBox="1"/>
          <p:nvPr/>
        </p:nvSpPr>
        <p:spPr>
          <a:xfrm>
            <a:off x="5649968" y="3647173"/>
            <a:ext cx="176202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Aur</a:t>
            </a:r>
            <a:r>
              <a:rPr b="1" i="0" lang="en-GB" sz="3600" u="none" cap="none" strike="noStrike">
                <a:solidFill>
                  <a:srgbClr val="115076"/>
                </a:solidFill>
                <a:latin typeface="Century Gothic"/>
                <a:ea typeface="Century Gothic"/>
                <a:cs typeface="Century Gothic"/>
                <a:sym typeface="Century Gothic"/>
              </a:rPr>
              <a:t>é</a:t>
            </a:r>
            <a:r>
              <a:rPr b="1" i="0" lang="en-GB" sz="3600" u="none" cap="none" strike="noStrike">
                <a:solidFill>
                  <a:srgbClr val="EE6000"/>
                </a:solidFill>
                <a:latin typeface="Century Gothic"/>
                <a:ea typeface="Century Gothic"/>
                <a:cs typeface="Century Gothic"/>
                <a:sym typeface="Century Gothic"/>
              </a:rPr>
              <a:t>lie</a:t>
            </a:r>
            <a:endParaRPr b="1" i="0" sz="3600" u="none" cap="none" strike="noStrike">
              <a:solidFill>
                <a:srgbClr val="EE6000"/>
              </a:solidFill>
              <a:latin typeface="Century Gothic"/>
              <a:ea typeface="Century Gothic"/>
              <a:cs typeface="Century Gothic"/>
              <a:sym typeface="Century Gothic"/>
            </a:endParaRPr>
          </a:p>
        </p:txBody>
      </p:sp>
      <p:sp>
        <p:nvSpPr>
          <p:cNvPr id="723" name="Google Shape;723;p25"/>
          <p:cNvSpPr/>
          <p:nvPr/>
        </p:nvSpPr>
        <p:spPr>
          <a:xfrm>
            <a:off x="-1" y="1322817"/>
            <a:ext cx="525828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724" name="Google Shape;724;p25"/>
          <p:cNvSpPr/>
          <p:nvPr/>
        </p:nvSpPr>
        <p:spPr>
          <a:xfrm>
            <a:off x="1442794" y="2478162"/>
            <a:ext cx="583659" cy="646331"/>
          </a:xfrm>
          <a:prstGeom prst="roundRect">
            <a:avLst>
              <a:gd fmla="val 16667" name="adj"/>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7" id="725" name="Google Shape;725;p25"/>
          <p:cNvSpPr/>
          <p:nvPr/>
        </p:nvSpPr>
        <p:spPr>
          <a:xfrm>
            <a:off x="6206396" y="1510331"/>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7</a:t>
            </a:r>
            <a:endParaRPr/>
          </a:p>
        </p:txBody>
      </p:sp>
      <p:sp>
        <p:nvSpPr>
          <p:cNvPr id="726" name="Google Shape;726;p25"/>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727" name="Google Shape;727;p25"/>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728" name="Google Shape;728;p25"/>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729" name="Google Shape;729;p25"/>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4" name="Shape 734"/>
        <p:cNvGrpSpPr/>
        <p:nvPr/>
      </p:nvGrpSpPr>
      <p:grpSpPr>
        <a:xfrm>
          <a:off x="0" y="0"/>
          <a:ext cx="0" cy="0"/>
          <a:chOff x="0" y="0"/>
          <a:chExt cx="0" cy="0"/>
        </a:xfrm>
      </p:grpSpPr>
      <p:pic>
        <p:nvPicPr>
          <p:cNvPr descr="background rectangle" id="735" name="Google Shape;735;p26"/>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736" name="Google Shape;736;p26"/>
          <p:cNvSpPr txBox="1"/>
          <p:nvPr/>
        </p:nvSpPr>
        <p:spPr>
          <a:xfrm>
            <a:off x="2195458" y="2570497"/>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è</a:t>
            </a:r>
            <a:endParaRPr/>
          </a:p>
        </p:txBody>
      </p:sp>
      <p:sp>
        <p:nvSpPr>
          <p:cNvPr id="737" name="Google Shape;737;p26"/>
          <p:cNvSpPr txBox="1"/>
          <p:nvPr/>
        </p:nvSpPr>
        <p:spPr>
          <a:xfrm>
            <a:off x="1540664"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é</a:t>
            </a:r>
            <a:endParaRPr/>
          </a:p>
        </p:txBody>
      </p:sp>
      <p:sp>
        <p:nvSpPr>
          <p:cNvPr id="738" name="Google Shape;738;p26"/>
          <p:cNvSpPr txBox="1"/>
          <p:nvPr/>
        </p:nvSpPr>
        <p:spPr>
          <a:xfrm>
            <a:off x="2847376" y="2570496"/>
            <a:ext cx="385042" cy="461665"/>
          </a:xfrm>
          <a:prstGeom prst="rect">
            <a:avLst/>
          </a:prstGeom>
          <a:solidFill>
            <a:schemeClr val="accent1">
              <a:alpha val="49803"/>
            </a:schemeClr>
          </a:solidFill>
          <a:ln cap="flat" cmpd="sng" w="38100">
            <a:solidFill>
              <a:srgbClr val="11507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1" i="0" lang="en-GB" sz="2400" u="none" cap="none" strike="noStrike">
                <a:solidFill>
                  <a:srgbClr val="115076"/>
                </a:solidFill>
                <a:latin typeface="Century Gothic"/>
                <a:ea typeface="Century Gothic"/>
                <a:cs typeface="Century Gothic"/>
                <a:sym typeface="Century Gothic"/>
              </a:rPr>
              <a:t>e</a:t>
            </a:r>
            <a:endParaRPr/>
          </a:p>
        </p:txBody>
      </p:sp>
      <p:pic>
        <p:nvPicPr>
          <p:cNvPr id="739" name="Google Shape;739;p26"/>
          <p:cNvPicPr preferRelativeResize="0"/>
          <p:nvPr/>
        </p:nvPicPr>
        <p:blipFill rotWithShape="1">
          <a:blip r:embed="rId4">
            <a:alphaModFix/>
          </a:blip>
          <a:srcRect b="0" l="0" r="0" t="0"/>
          <a:stretch/>
        </p:blipFill>
        <p:spPr>
          <a:xfrm>
            <a:off x="2571485" y="4004719"/>
            <a:ext cx="1751839" cy="1800000"/>
          </a:xfrm>
          <a:prstGeom prst="rect">
            <a:avLst/>
          </a:prstGeom>
          <a:noFill/>
          <a:ln>
            <a:noFill/>
          </a:ln>
        </p:spPr>
      </p:pic>
      <p:pic>
        <p:nvPicPr>
          <p:cNvPr id="740" name="Google Shape;740;p26"/>
          <p:cNvPicPr preferRelativeResize="0"/>
          <p:nvPr/>
        </p:nvPicPr>
        <p:blipFill rotWithShape="1">
          <a:blip r:embed="rId5">
            <a:alphaModFix/>
          </a:blip>
          <a:srcRect b="0" l="0" r="0" t="0"/>
          <a:stretch/>
        </p:blipFill>
        <p:spPr>
          <a:xfrm>
            <a:off x="188942" y="4004719"/>
            <a:ext cx="2173295" cy="1800000"/>
          </a:xfrm>
          <a:prstGeom prst="rect">
            <a:avLst/>
          </a:prstGeom>
          <a:noFill/>
          <a:ln>
            <a:noFill/>
          </a:ln>
        </p:spPr>
      </p:pic>
      <p:pic>
        <p:nvPicPr>
          <p:cNvPr id="741" name="Google Shape;741;p26"/>
          <p:cNvPicPr preferRelativeResize="0"/>
          <p:nvPr/>
        </p:nvPicPr>
        <p:blipFill rotWithShape="1">
          <a:blip r:embed="rId6">
            <a:alphaModFix/>
          </a:blip>
          <a:srcRect b="0" l="0" r="0" t="0"/>
          <a:stretch/>
        </p:blipFill>
        <p:spPr>
          <a:xfrm>
            <a:off x="8167868" y="4024650"/>
            <a:ext cx="1935092" cy="1800000"/>
          </a:xfrm>
          <a:prstGeom prst="rect">
            <a:avLst/>
          </a:prstGeom>
          <a:noFill/>
          <a:ln>
            <a:noFill/>
          </a:ln>
        </p:spPr>
      </p:pic>
      <p:pic>
        <p:nvPicPr>
          <p:cNvPr id="742" name="Google Shape;742;p26"/>
          <p:cNvPicPr preferRelativeResize="0"/>
          <p:nvPr/>
        </p:nvPicPr>
        <p:blipFill rotWithShape="1">
          <a:blip r:embed="rId7">
            <a:alphaModFix/>
          </a:blip>
          <a:srcRect b="0" l="0" r="0" t="0"/>
          <a:stretch/>
        </p:blipFill>
        <p:spPr>
          <a:xfrm>
            <a:off x="10309920" y="4024650"/>
            <a:ext cx="1600000" cy="1800000"/>
          </a:xfrm>
          <a:prstGeom prst="rect">
            <a:avLst/>
          </a:prstGeom>
          <a:noFill/>
          <a:ln>
            <a:noFill/>
          </a:ln>
        </p:spPr>
      </p:pic>
      <p:sp>
        <p:nvSpPr>
          <p:cNvPr id="743" name="Google Shape;743;p26"/>
          <p:cNvSpPr txBox="1"/>
          <p:nvPr/>
        </p:nvSpPr>
        <p:spPr>
          <a:xfrm>
            <a:off x="5765384" y="2385830"/>
            <a:ext cx="1531188" cy="64633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Ad</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le</a:t>
            </a:r>
            <a:endParaRPr/>
          </a:p>
        </p:txBody>
      </p:sp>
      <p:sp>
        <p:nvSpPr>
          <p:cNvPr id="744" name="Google Shape;744;p26"/>
          <p:cNvSpPr txBox="1"/>
          <p:nvPr/>
        </p:nvSpPr>
        <p:spPr>
          <a:xfrm>
            <a:off x="6148506" y="3000842"/>
            <a:ext cx="6174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et</a:t>
            </a:r>
            <a:endParaRPr/>
          </a:p>
        </p:txBody>
      </p:sp>
      <p:sp>
        <p:nvSpPr>
          <p:cNvPr id="745" name="Google Shape;745;p26"/>
          <p:cNvSpPr txBox="1"/>
          <p:nvPr/>
        </p:nvSpPr>
        <p:spPr>
          <a:xfrm>
            <a:off x="5649968" y="3647173"/>
            <a:ext cx="17716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6000"/>
              </a:buClr>
              <a:buSzPts val="3600"/>
              <a:buFont typeface="Century Gothic"/>
              <a:buNone/>
            </a:pPr>
            <a:r>
              <a:rPr b="1" i="0" lang="en-GB" sz="3600" u="none" cap="none" strike="noStrike">
                <a:solidFill>
                  <a:srgbClr val="EE6000"/>
                </a:solidFill>
                <a:latin typeface="Century Gothic"/>
                <a:ea typeface="Century Gothic"/>
                <a:cs typeface="Century Gothic"/>
                <a:sym typeface="Century Gothic"/>
              </a:rPr>
              <a:t>Hél</a:t>
            </a:r>
            <a:r>
              <a:rPr b="1" i="0" lang="en-GB" sz="3600" u="none" cap="none" strike="noStrike">
                <a:solidFill>
                  <a:srgbClr val="115076"/>
                </a:solidFill>
                <a:latin typeface="Century Gothic"/>
                <a:ea typeface="Century Gothic"/>
                <a:cs typeface="Century Gothic"/>
                <a:sym typeface="Century Gothic"/>
              </a:rPr>
              <a:t>è</a:t>
            </a:r>
            <a:r>
              <a:rPr b="1" i="0" lang="en-GB" sz="3600" u="none" cap="none" strike="noStrike">
                <a:solidFill>
                  <a:srgbClr val="EE6000"/>
                </a:solidFill>
                <a:latin typeface="Century Gothic"/>
                <a:ea typeface="Century Gothic"/>
                <a:cs typeface="Century Gothic"/>
                <a:sym typeface="Century Gothic"/>
              </a:rPr>
              <a:t>ne</a:t>
            </a:r>
            <a:endParaRPr/>
          </a:p>
        </p:txBody>
      </p:sp>
      <p:sp>
        <p:nvSpPr>
          <p:cNvPr id="746" name="Google Shape;746;p26"/>
          <p:cNvSpPr/>
          <p:nvPr/>
        </p:nvSpPr>
        <p:spPr>
          <a:xfrm>
            <a:off x="49225" y="1322818"/>
            <a:ext cx="5258289" cy="813732"/>
          </a:xfrm>
          <a:prstGeom prst="ellipse">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747" name="Google Shape;747;p26"/>
          <p:cNvSpPr/>
          <p:nvPr/>
        </p:nvSpPr>
        <p:spPr>
          <a:xfrm>
            <a:off x="2094711" y="2478162"/>
            <a:ext cx="583659" cy="646331"/>
          </a:xfrm>
          <a:prstGeom prst="roundRect">
            <a:avLst>
              <a:gd fmla="val 16667" name="adj"/>
            </a:avLst>
          </a:prstGeom>
          <a:noFill/>
          <a:ln cap="flat" cmpd="sng" w="38100">
            <a:solidFill>
              <a:srgbClr val="EE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descr="number 8" id="748" name="Google Shape;748;p26"/>
          <p:cNvSpPr/>
          <p:nvPr/>
        </p:nvSpPr>
        <p:spPr>
          <a:xfrm>
            <a:off x="6206396" y="1517566"/>
            <a:ext cx="501695" cy="424236"/>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8</a:t>
            </a:r>
            <a:endParaRPr/>
          </a:p>
        </p:txBody>
      </p:sp>
      <p:sp>
        <p:nvSpPr>
          <p:cNvPr id="749" name="Google Shape;749;p26"/>
          <p:cNvSpPr txBox="1"/>
          <p:nvPr/>
        </p:nvSpPr>
        <p:spPr>
          <a:xfrm>
            <a:off x="131356" y="1472901"/>
            <a:ext cx="50209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ont une chose en commun:</a:t>
            </a:r>
            <a:endParaRPr/>
          </a:p>
        </p:txBody>
      </p:sp>
      <p:sp>
        <p:nvSpPr>
          <p:cNvPr id="750" name="Google Shape;750;p26"/>
          <p:cNvSpPr txBox="1"/>
          <p:nvPr/>
        </p:nvSpPr>
        <p:spPr>
          <a:xfrm>
            <a:off x="8134568" y="1472902"/>
            <a:ext cx="392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Elles sont très différentes !</a:t>
            </a:r>
            <a:endParaRPr/>
          </a:p>
        </p:txBody>
      </p:sp>
      <p:sp>
        <p:nvSpPr>
          <p:cNvPr id="751" name="Google Shape;751;p26"/>
          <p:cNvSpPr txBox="1"/>
          <p:nvPr>
            <p:ph type="title"/>
          </p:nvPr>
        </p:nvSpPr>
        <p:spPr>
          <a:xfrm>
            <a:off x="9127" y="312825"/>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Amies ou ennemies ?</a:t>
            </a:r>
            <a:endParaRPr/>
          </a:p>
        </p:txBody>
      </p:sp>
      <p:sp>
        <p:nvSpPr>
          <p:cNvPr id="752" name="Google Shape;752;p26"/>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
          <p:cNvSpPr txBox="1"/>
          <p:nvPr>
            <p:ph type="title"/>
          </p:nvPr>
        </p:nvSpPr>
        <p:spPr>
          <a:xfrm>
            <a:off x="287111" y="-200229"/>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312" name="Google Shape;312;p3"/>
          <p:cNvSpPr txBox="1"/>
          <p:nvPr/>
        </p:nvSpPr>
        <p:spPr>
          <a:xfrm>
            <a:off x="0" y="2844225"/>
            <a:ext cx="280272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pic>
        <p:nvPicPr>
          <p:cNvPr descr="hand holding a pencil and writing" id="313" name="Google Shape;313;p3"/>
          <p:cNvPicPr preferRelativeResize="0"/>
          <p:nvPr/>
        </p:nvPicPr>
        <p:blipFill rotWithShape="1">
          <a:blip r:embed="rId3">
            <a:alphaModFix/>
          </a:blip>
          <a:srcRect b="0" l="0" r="0" t="0"/>
          <a:stretch/>
        </p:blipFill>
        <p:spPr>
          <a:xfrm>
            <a:off x="4694636" y="462553"/>
            <a:ext cx="2802728" cy="4060290"/>
          </a:xfrm>
          <a:prstGeom prst="rect">
            <a:avLst/>
          </a:prstGeom>
          <a:noFill/>
          <a:ln>
            <a:noFill/>
          </a:ln>
        </p:spPr>
      </p:pic>
      <p:sp>
        <p:nvSpPr>
          <p:cNvPr id="314" name="Google Shape;314;p3"/>
          <p:cNvSpPr txBox="1"/>
          <p:nvPr/>
        </p:nvSpPr>
        <p:spPr>
          <a:xfrm>
            <a:off x="1535065" y="4381258"/>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
          <p:cNvSpPr txBox="1"/>
          <p:nvPr>
            <p:ph type="title"/>
          </p:nvPr>
        </p:nvSpPr>
        <p:spPr>
          <a:xfrm>
            <a:off x="300649" y="-199488"/>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321" name="Google Shape;321;p4"/>
          <p:cNvSpPr txBox="1"/>
          <p:nvPr/>
        </p:nvSpPr>
        <p:spPr>
          <a:xfrm>
            <a:off x="28576" y="2844225"/>
            <a:ext cx="275748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sp>
        <p:nvSpPr>
          <p:cNvPr id="322" name="Google Shape;322;p4"/>
          <p:cNvSpPr txBox="1"/>
          <p:nvPr/>
        </p:nvSpPr>
        <p:spPr>
          <a:xfrm>
            <a:off x="1722955" y="1913630"/>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
          <p:cNvSpPr txBox="1"/>
          <p:nvPr>
            <p:ph type="title"/>
          </p:nvPr>
        </p:nvSpPr>
        <p:spPr>
          <a:xfrm>
            <a:off x="287111" y="-200229"/>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15076"/>
              </a:buClr>
              <a:buSzPts val="24000"/>
              <a:buFont typeface="Century Gothic"/>
              <a:buNone/>
            </a:pPr>
            <a:r>
              <a:rPr b="1" lang="en-GB" sz="24000">
                <a:solidFill>
                  <a:srgbClr val="115076"/>
                </a:solidFill>
                <a:latin typeface="Century Gothic"/>
                <a:ea typeface="Century Gothic"/>
                <a:cs typeface="Century Gothic"/>
                <a:sym typeface="Century Gothic"/>
              </a:rPr>
              <a:t>é</a:t>
            </a:r>
            <a:endParaRPr/>
          </a:p>
        </p:txBody>
      </p:sp>
      <p:sp>
        <p:nvSpPr>
          <p:cNvPr id="329" name="Google Shape;329;p5"/>
          <p:cNvSpPr txBox="1"/>
          <p:nvPr/>
        </p:nvSpPr>
        <p:spPr>
          <a:xfrm>
            <a:off x="0" y="2844225"/>
            <a:ext cx="280272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E79"/>
              </a:buClr>
              <a:buSzPts val="3200"/>
              <a:buFont typeface="Century Gothic"/>
              <a:buNone/>
            </a:pPr>
            <a:r>
              <a:rPr b="0" i="0" lang="en-GB" sz="3200" u="none" cap="none" strike="noStrike">
                <a:solidFill>
                  <a:srgbClr val="1F4E79"/>
                </a:solidFill>
                <a:latin typeface="Century Gothic"/>
                <a:ea typeface="Century Gothic"/>
                <a:cs typeface="Century Gothic"/>
                <a:sym typeface="Century Gothic"/>
              </a:rPr>
              <a:t>[é / -er / -ez]</a:t>
            </a:r>
            <a:endParaRPr/>
          </a:p>
        </p:txBody>
      </p:sp>
      <p:pic>
        <p:nvPicPr>
          <p:cNvPr descr="hand holding a pencil and writing" id="330" name="Google Shape;330;p5"/>
          <p:cNvPicPr preferRelativeResize="0"/>
          <p:nvPr/>
        </p:nvPicPr>
        <p:blipFill rotWithShape="1">
          <a:blip r:embed="rId3">
            <a:alphaModFix/>
          </a:blip>
          <a:srcRect b="0" l="0" r="0" t="0"/>
          <a:stretch/>
        </p:blipFill>
        <p:spPr>
          <a:xfrm>
            <a:off x="4694636" y="462553"/>
            <a:ext cx="2802728" cy="4060290"/>
          </a:xfrm>
          <a:prstGeom prst="rect">
            <a:avLst/>
          </a:prstGeom>
          <a:noFill/>
          <a:ln>
            <a:noFill/>
          </a:ln>
        </p:spPr>
      </p:pic>
      <p:sp>
        <p:nvSpPr>
          <p:cNvPr id="331" name="Google Shape;331;p5"/>
          <p:cNvSpPr txBox="1"/>
          <p:nvPr/>
        </p:nvSpPr>
        <p:spPr>
          <a:xfrm>
            <a:off x="1535065" y="4381258"/>
            <a:ext cx="9121870"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12000"/>
              <a:buFont typeface="Century Gothic"/>
              <a:buNone/>
            </a:pPr>
            <a:r>
              <a:rPr b="1" i="0" lang="en-GB" sz="12000" u="none" cap="none" strike="noStrike">
                <a:solidFill>
                  <a:srgbClr val="FA6500"/>
                </a:solidFill>
                <a:latin typeface="Century Gothic"/>
                <a:ea typeface="Century Gothic"/>
                <a:cs typeface="Century Gothic"/>
                <a:sym typeface="Century Gothic"/>
              </a:rPr>
              <a:t>é</a:t>
            </a:r>
            <a:r>
              <a:rPr b="0" i="0" lang="en-GB" sz="12000" u="none" cap="none" strike="noStrike">
                <a:solidFill>
                  <a:srgbClr val="115076"/>
                </a:solidFill>
                <a:latin typeface="Century Gothic"/>
                <a:ea typeface="Century Gothic"/>
                <a:cs typeface="Century Gothic"/>
                <a:sym typeface="Century Gothic"/>
              </a:rPr>
              <a:t>crire</a:t>
            </a:r>
            <a:endParaRPr b="1" i="0" sz="12000" u="none" cap="none" strike="noStrike">
              <a:solidFill>
                <a:srgbClr val="7030A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
          <p:cNvSpPr txBox="1"/>
          <p:nvPr>
            <p:ph type="title"/>
          </p:nvPr>
        </p:nvSpPr>
        <p:spPr>
          <a:xfrm>
            <a:off x="847280" y="216290"/>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15076"/>
              </a:buClr>
              <a:buSzPct val="100000"/>
              <a:buFont typeface="Century Gothic"/>
              <a:buNone/>
            </a:pPr>
            <a:r>
              <a:rPr b="1" lang="en-GB" sz="13300">
                <a:solidFill>
                  <a:srgbClr val="115076"/>
                </a:solidFill>
              </a:rPr>
              <a:t>é</a:t>
            </a:r>
            <a:endParaRPr/>
          </a:p>
        </p:txBody>
      </p:sp>
      <p:sp>
        <p:nvSpPr>
          <p:cNvPr id="338" name="Google Shape;338;p6"/>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339" name="Google Shape;339;p6"/>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pic>
        <p:nvPicPr>
          <p:cNvPr descr="hand holding a pencil and writing" id="340" name="Google Shape;340;p6"/>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341" name="Google Shape;341;p6"/>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342" name="Google Shape;342;p6"/>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pic>
        <p:nvPicPr>
          <p:cNvPr descr="a baby" id="343" name="Google Shape;343;p6"/>
          <p:cNvPicPr preferRelativeResize="0"/>
          <p:nvPr/>
        </p:nvPicPr>
        <p:blipFill rotWithShape="1">
          <a:blip r:embed="rId4">
            <a:alphaModFix/>
          </a:blip>
          <a:srcRect b="0" l="0" r="0" t="0"/>
          <a:stretch/>
        </p:blipFill>
        <p:spPr>
          <a:xfrm>
            <a:off x="1512665" y="1416619"/>
            <a:ext cx="1567124" cy="1534068"/>
          </a:xfrm>
          <a:prstGeom prst="rect">
            <a:avLst/>
          </a:prstGeom>
          <a:noFill/>
          <a:ln>
            <a:noFill/>
          </a:ln>
        </p:spPr>
      </p:pic>
      <p:sp>
        <p:nvSpPr>
          <p:cNvPr id="344" name="Google Shape;344;p6"/>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345" name="Google Shape;345;p6"/>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
        <p:nvSpPr>
          <p:cNvPr id="346" name="Google Shape;346;p6"/>
          <p:cNvSpPr txBox="1"/>
          <p:nvPr/>
        </p:nvSpPr>
        <p:spPr>
          <a:xfrm>
            <a:off x="5168197" y="5662693"/>
            <a:ext cx="185560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3600"/>
              <a:buFont typeface="Century Gothic"/>
              <a:buNone/>
            </a:pPr>
            <a:r>
              <a:rPr b="0" i="0" lang="en-GB" sz="3600" u="none" cap="none" strike="noStrike">
                <a:solidFill>
                  <a:srgbClr val="115076"/>
                </a:solidFill>
                <a:latin typeface="Century Gothic"/>
                <a:ea typeface="Century Gothic"/>
                <a:cs typeface="Century Gothic"/>
                <a:sym typeface="Century Gothic"/>
              </a:rPr>
              <a:t>[to go]</a:t>
            </a:r>
            <a:endParaRPr/>
          </a:p>
        </p:txBody>
      </p:sp>
      <p:sp>
        <p:nvSpPr>
          <p:cNvPr id="347" name="Google Shape;347;p6"/>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one figure giving something to another" id="348" name="Google Shape;348;p6"/>
          <p:cNvPicPr preferRelativeResize="0"/>
          <p:nvPr/>
        </p:nvPicPr>
        <p:blipFill rotWithShape="1">
          <a:blip r:embed="rId5">
            <a:alphaModFix/>
          </a:blip>
          <a:srcRect b="0" l="0" r="0" t="0"/>
          <a:stretch/>
        </p:blipFill>
        <p:spPr>
          <a:xfrm>
            <a:off x="8836702" y="1017213"/>
            <a:ext cx="2785294" cy="1856863"/>
          </a:xfrm>
          <a:prstGeom prst="rect">
            <a:avLst/>
          </a:prstGeom>
          <a:noFill/>
          <a:ln>
            <a:noFill/>
          </a:ln>
        </p:spPr>
      </p:pic>
      <p:pic>
        <p:nvPicPr>
          <p:cNvPr descr="two stick figures talking to each other" id="349" name="Google Shape;349;p6"/>
          <p:cNvPicPr preferRelativeResize="0"/>
          <p:nvPr/>
        </p:nvPicPr>
        <p:blipFill rotWithShape="1">
          <a:blip r:embed="rId6">
            <a:alphaModFix/>
          </a:blip>
          <a:srcRect b="0" l="0" r="0" t="0"/>
          <a:stretch/>
        </p:blipFill>
        <p:spPr>
          <a:xfrm>
            <a:off x="9406262" y="4302382"/>
            <a:ext cx="1635738" cy="1635738"/>
          </a:xfrm>
          <a:prstGeom prst="rect">
            <a:avLst/>
          </a:prstGeom>
          <a:noFill/>
          <a:ln>
            <a:noFill/>
          </a:ln>
        </p:spPr>
      </p:pic>
      <p:grpSp>
        <p:nvGrpSpPr>
          <p:cNvPr id="350" name="Google Shape;350;p6"/>
          <p:cNvGrpSpPr/>
          <p:nvPr/>
        </p:nvGrpSpPr>
        <p:grpSpPr>
          <a:xfrm>
            <a:off x="847280" y="4252674"/>
            <a:ext cx="2012416" cy="1733184"/>
            <a:chOff x="941512" y="3489716"/>
            <a:chExt cx="2012416" cy="1733184"/>
          </a:xfrm>
        </p:grpSpPr>
        <p:pic>
          <p:nvPicPr>
            <p:cNvPr descr="Male, Man, Nose, Large" id="351" name="Google Shape;351;p6"/>
            <p:cNvPicPr preferRelativeResize="0"/>
            <p:nvPr/>
          </p:nvPicPr>
          <p:blipFill rotWithShape="1">
            <a:blip r:embed="rId7">
              <a:alphaModFix/>
            </a:blip>
            <a:srcRect b="0" l="0" r="0" t="0"/>
            <a:stretch/>
          </p:blipFill>
          <p:spPr>
            <a:xfrm>
              <a:off x="941512" y="3841460"/>
              <a:ext cx="2012416" cy="1381440"/>
            </a:xfrm>
            <a:prstGeom prst="rect">
              <a:avLst/>
            </a:prstGeom>
            <a:noFill/>
            <a:ln>
              <a:noFill/>
            </a:ln>
          </p:spPr>
        </p:pic>
        <p:sp>
          <p:nvSpPr>
            <p:cNvPr id="352" name="Google Shape;352;p6"/>
            <p:cNvSpPr/>
            <p:nvPr/>
          </p:nvSpPr>
          <p:spPr>
            <a:xfrm rot="5400000">
              <a:off x="2102513" y="3688866"/>
              <a:ext cx="727849" cy="329549"/>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353" name="Google Shape;353;p6"/>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
          <p:cNvSpPr txBox="1"/>
          <p:nvPr>
            <p:ph type="title"/>
          </p:nvPr>
        </p:nvSpPr>
        <p:spPr>
          <a:xfrm>
            <a:off x="844175" y="22242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15076"/>
              </a:buClr>
              <a:buSzPts val="12000"/>
              <a:buFont typeface="Century Gothic"/>
              <a:buNone/>
            </a:pPr>
            <a:r>
              <a:rPr b="1" lang="en-GB" sz="12000">
                <a:solidFill>
                  <a:srgbClr val="115076"/>
                </a:solidFill>
              </a:rPr>
              <a:t>é</a:t>
            </a:r>
            <a:endParaRPr/>
          </a:p>
        </p:txBody>
      </p:sp>
      <p:sp>
        <p:nvSpPr>
          <p:cNvPr id="360" name="Google Shape;360;p7"/>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361" name="Google Shape;361;p7"/>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sp>
        <p:nvSpPr>
          <p:cNvPr id="362" name="Google Shape;362;p7"/>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363" name="Google Shape;363;p7"/>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sp>
        <p:nvSpPr>
          <p:cNvPr id="364" name="Google Shape;364;p7"/>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
        <p:nvSpPr>
          <p:cNvPr id="365" name="Google Shape;365;p7"/>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hand holding a pencil and writing" id="366" name="Google Shape;366;p7"/>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367" name="Google Shape;367;p7"/>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368" name="Google Shape;368;p7"/>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8"/>
          <p:cNvSpPr txBox="1"/>
          <p:nvPr>
            <p:ph type="title"/>
          </p:nvPr>
        </p:nvSpPr>
        <p:spPr>
          <a:xfrm>
            <a:off x="844175" y="22242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15076"/>
              </a:buClr>
              <a:buSzPts val="12000"/>
              <a:buFont typeface="Century Gothic"/>
              <a:buNone/>
            </a:pPr>
            <a:r>
              <a:rPr b="1" lang="en-GB" sz="12000">
                <a:solidFill>
                  <a:srgbClr val="115076"/>
                </a:solidFill>
              </a:rPr>
              <a:t>é</a:t>
            </a:r>
            <a:endParaRPr/>
          </a:p>
        </p:txBody>
      </p:sp>
      <p:sp>
        <p:nvSpPr>
          <p:cNvPr id="375" name="Google Shape;375;p8"/>
          <p:cNvSpPr txBox="1"/>
          <p:nvPr/>
        </p:nvSpPr>
        <p:spPr>
          <a:xfrm>
            <a:off x="4227042" y="1397457"/>
            <a:ext cx="3756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[é / -er / -ez]</a:t>
            </a:r>
            <a:endParaRPr/>
          </a:p>
        </p:txBody>
      </p:sp>
      <p:sp>
        <p:nvSpPr>
          <p:cNvPr descr="rectangle" id="376" name="Google Shape;376;p8"/>
          <p:cNvSpPr/>
          <p:nvPr/>
        </p:nvSpPr>
        <p:spPr>
          <a:xfrm>
            <a:off x="4405461" y="1953846"/>
            <a:ext cx="3421604" cy="2838943"/>
          </a:xfrm>
          <a:prstGeom prst="roundRect">
            <a:avLst>
              <a:gd fmla="val 16667" name="adj"/>
            </a:avLst>
          </a:prstGeom>
          <a:noFill/>
          <a:ln cap="flat" cmpd="sng" w="12700">
            <a:solidFill>
              <a:srgbClr val="115076"/>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entury Gothic"/>
              <a:ea typeface="Century Gothic"/>
              <a:cs typeface="Century Gothic"/>
              <a:sym typeface="Century Gothic"/>
            </a:endParaRPr>
          </a:p>
        </p:txBody>
      </p:sp>
      <p:sp>
        <p:nvSpPr>
          <p:cNvPr id="377" name="Google Shape;377;p8"/>
          <p:cNvSpPr txBox="1"/>
          <p:nvPr/>
        </p:nvSpPr>
        <p:spPr>
          <a:xfrm>
            <a:off x="4576459" y="3700479"/>
            <a:ext cx="305724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6500"/>
              </a:buClr>
              <a:buSzPts val="6000"/>
              <a:buFont typeface="Century Gothic"/>
              <a:buNone/>
            </a:pP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crire</a:t>
            </a:r>
            <a:endParaRPr b="1" i="0" sz="6000" u="none" cap="none" strike="noStrike">
              <a:solidFill>
                <a:srgbClr val="7030A0"/>
              </a:solidFill>
              <a:latin typeface="Century Gothic"/>
              <a:ea typeface="Century Gothic"/>
              <a:cs typeface="Century Gothic"/>
              <a:sym typeface="Century Gothic"/>
            </a:endParaRPr>
          </a:p>
        </p:txBody>
      </p:sp>
      <p:sp>
        <p:nvSpPr>
          <p:cNvPr id="378" name="Google Shape;378;p8"/>
          <p:cNvSpPr txBox="1"/>
          <p:nvPr/>
        </p:nvSpPr>
        <p:spPr>
          <a:xfrm>
            <a:off x="536853" y="334508"/>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r>
              <a:rPr b="0" i="0" lang="en-GB" sz="6000" u="none" cap="none" strike="noStrike">
                <a:solidFill>
                  <a:srgbClr val="115076"/>
                </a:solidFill>
                <a:latin typeface="Century Gothic"/>
                <a:ea typeface="Century Gothic"/>
                <a:cs typeface="Century Gothic"/>
                <a:sym typeface="Century Gothic"/>
              </a:rPr>
              <a:t>b</a:t>
            </a:r>
            <a:r>
              <a:rPr b="0" i="0" lang="en-GB" sz="6000" u="none" cap="none" strike="noStrike">
                <a:solidFill>
                  <a:srgbClr val="FA6500"/>
                </a:solidFill>
                <a:latin typeface="Century Gothic"/>
                <a:ea typeface="Century Gothic"/>
                <a:cs typeface="Century Gothic"/>
                <a:sym typeface="Century Gothic"/>
              </a:rPr>
              <a:t>é</a:t>
            </a:r>
            <a:endParaRPr b="0" i="0" sz="6000" u="none" cap="none" strike="noStrike">
              <a:solidFill>
                <a:srgbClr val="115076"/>
              </a:solidFill>
              <a:latin typeface="Century Gothic"/>
              <a:ea typeface="Century Gothic"/>
              <a:cs typeface="Century Gothic"/>
              <a:sym typeface="Century Gothic"/>
            </a:endParaRPr>
          </a:p>
        </p:txBody>
      </p:sp>
      <p:sp>
        <p:nvSpPr>
          <p:cNvPr id="379" name="Google Shape;379;p8"/>
          <p:cNvSpPr txBox="1"/>
          <p:nvPr/>
        </p:nvSpPr>
        <p:spPr>
          <a:xfrm>
            <a:off x="8080591" y="216290"/>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donn</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sp>
        <p:nvSpPr>
          <p:cNvPr id="380" name="Google Shape;380;p8"/>
          <p:cNvSpPr txBox="1"/>
          <p:nvPr/>
        </p:nvSpPr>
        <p:spPr>
          <a:xfrm>
            <a:off x="8080591" y="3107077"/>
            <a:ext cx="428708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parl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115076"/>
              </a:solidFill>
              <a:latin typeface="Century Gothic"/>
              <a:ea typeface="Century Gothic"/>
              <a:cs typeface="Century Gothic"/>
              <a:sym typeface="Century Gothic"/>
            </a:endParaRPr>
          </a:p>
        </p:txBody>
      </p:sp>
      <p:pic>
        <p:nvPicPr>
          <p:cNvPr descr="hand holding a pencil and writing" id="381" name="Google Shape;381;p8"/>
          <p:cNvPicPr preferRelativeResize="0"/>
          <p:nvPr/>
        </p:nvPicPr>
        <p:blipFill rotWithShape="1">
          <a:blip r:embed="rId3">
            <a:alphaModFix/>
          </a:blip>
          <a:srcRect b="0" l="0" r="0" t="0"/>
          <a:stretch/>
        </p:blipFill>
        <p:spPr>
          <a:xfrm>
            <a:off x="5442694" y="2039512"/>
            <a:ext cx="1306611" cy="1892877"/>
          </a:xfrm>
          <a:prstGeom prst="rect">
            <a:avLst/>
          </a:prstGeom>
          <a:noFill/>
          <a:ln>
            <a:noFill/>
          </a:ln>
        </p:spPr>
      </p:pic>
      <p:sp>
        <p:nvSpPr>
          <p:cNvPr id="382" name="Google Shape;382;p8"/>
          <p:cNvSpPr txBox="1"/>
          <p:nvPr/>
        </p:nvSpPr>
        <p:spPr>
          <a:xfrm>
            <a:off x="3965560" y="4875441"/>
            <a:ext cx="430140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6000"/>
              <a:buFont typeface="Century Gothic"/>
              <a:buNone/>
            </a:pPr>
            <a:r>
              <a:rPr b="0" i="0" lang="en-GB" sz="6000" u="none" cap="none" strike="noStrike">
                <a:solidFill>
                  <a:srgbClr val="115076"/>
                </a:solidFill>
                <a:latin typeface="Century Gothic"/>
                <a:ea typeface="Century Gothic"/>
                <a:cs typeface="Century Gothic"/>
                <a:sym typeface="Century Gothic"/>
              </a:rPr>
              <a:t>all</a:t>
            </a:r>
            <a:r>
              <a:rPr b="0" i="0" lang="en-GB" sz="6000" u="none" cap="none" strike="noStrike">
                <a:solidFill>
                  <a:srgbClr val="FA6500"/>
                </a:solidFill>
                <a:latin typeface="Century Gothic"/>
                <a:ea typeface="Century Gothic"/>
                <a:cs typeface="Century Gothic"/>
                <a:sym typeface="Century Gothic"/>
              </a:rPr>
              <a:t>er</a:t>
            </a:r>
            <a:endParaRPr b="0" i="0" sz="6000" u="none" cap="none" strike="noStrike">
              <a:solidFill>
                <a:srgbClr val="FA6500"/>
              </a:solidFill>
              <a:latin typeface="Century Gothic"/>
              <a:ea typeface="Century Gothic"/>
              <a:cs typeface="Century Gothic"/>
              <a:sym typeface="Century Gothic"/>
            </a:endParaRPr>
          </a:p>
        </p:txBody>
      </p:sp>
      <p:sp>
        <p:nvSpPr>
          <p:cNvPr id="383" name="Google Shape;383;p8"/>
          <p:cNvSpPr txBox="1"/>
          <p:nvPr/>
        </p:nvSpPr>
        <p:spPr>
          <a:xfrm>
            <a:off x="96807" y="3107077"/>
            <a:ext cx="300738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E4E79"/>
              </a:buClr>
              <a:buSzPts val="6000"/>
              <a:buFont typeface="Century Gothic"/>
              <a:buNone/>
            </a:pPr>
            <a:r>
              <a:rPr b="0" i="0" lang="en-GB" sz="6000" u="none" cap="none" strike="noStrike">
                <a:solidFill>
                  <a:srgbClr val="1E4E79"/>
                </a:solidFill>
                <a:latin typeface="Century Gothic"/>
                <a:ea typeface="Century Gothic"/>
                <a:cs typeface="Century Gothic"/>
                <a:sym typeface="Century Gothic"/>
              </a:rPr>
              <a:t>n</a:t>
            </a:r>
            <a:r>
              <a:rPr b="0" i="0" lang="en-GB" sz="6000" u="none" cap="none" strike="noStrike">
                <a:solidFill>
                  <a:srgbClr val="FA6500"/>
                </a:solidFill>
                <a:latin typeface="Century Gothic"/>
                <a:ea typeface="Century Gothic"/>
                <a:cs typeface="Century Gothic"/>
                <a:sym typeface="Century Gothic"/>
              </a:rPr>
              <a:t>ez</a:t>
            </a:r>
            <a:endParaRPr b="0" i="0" sz="6000" u="none" cap="none" strike="noStrike">
              <a:solidFill>
                <a:srgbClr val="115076"/>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8" name="Shape 388"/>
        <p:cNvGrpSpPr/>
        <p:nvPr/>
      </p:nvGrpSpPr>
      <p:grpSpPr>
        <a:xfrm>
          <a:off x="0" y="0"/>
          <a:ext cx="0" cy="0"/>
          <a:chOff x="0" y="0"/>
          <a:chExt cx="0" cy="0"/>
        </a:xfrm>
      </p:grpSpPr>
      <p:pic>
        <p:nvPicPr>
          <p:cNvPr descr="background rectangle" id="389" name="Google Shape;389;p9"/>
          <p:cNvPicPr preferRelativeResize="0"/>
          <p:nvPr/>
        </p:nvPicPr>
        <p:blipFill rotWithShape="1">
          <a:blip r:embed="rId3">
            <a:alphaModFix/>
          </a:blip>
          <a:srcRect b="0" l="0" r="0" t="0"/>
          <a:stretch/>
        </p:blipFill>
        <p:spPr>
          <a:xfrm>
            <a:off x="-1" y="296864"/>
            <a:ext cx="6457246" cy="867128"/>
          </a:xfrm>
          <a:prstGeom prst="rect">
            <a:avLst/>
          </a:prstGeom>
          <a:noFill/>
          <a:ln>
            <a:noFill/>
          </a:ln>
        </p:spPr>
      </p:pic>
      <p:sp>
        <p:nvSpPr>
          <p:cNvPr id="390" name="Google Shape;390;p9"/>
          <p:cNvSpPr txBox="1"/>
          <p:nvPr>
            <p:ph type="title"/>
          </p:nvPr>
        </p:nvSpPr>
        <p:spPr>
          <a:xfrm>
            <a:off x="0" y="296864"/>
            <a:ext cx="5265384" cy="707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entury Gothic"/>
              <a:buNone/>
            </a:pPr>
            <a:r>
              <a:rPr b="1" lang="en-GB" sz="3600">
                <a:solidFill>
                  <a:schemeClr val="lt1"/>
                </a:solidFill>
              </a:rPr>
              <a:t>Phonétique  </a:t>
            </a:r>
            <a:endParaRPr/>
          </a:p>
        </p:txBody>
      </p:sp>
      <p:sp>
        <p:nvSpPr>
          <p:cNvPr id="391" name="Google Shape;391;p9"/>
          <p:cNvSpPr/>
          <p:nvPr/>
        </p:nvSpPr>
        <p:spPr>
          <a:xfrm>
            <a:off x="10277475" y="249869"/>
            <a:ext cx="1632445" cy="400919"/>
          </a:xfrm>
          <a:prstGeom prst="roundRect">
            <a:avLst>
              <a:gd fmla="val 16667" name="adj"/>
            </a:avLst>
          </a:prstGeom>
          <a:solidFill>
            <a:srgbClr val="105076"/>
          </a:solidFill>
          <a:ln cap="flat" cmpd="sng" w="12700">
            <a:solidFill>
              <a:srgbClr val="1050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en-GB" sz="2000" u="none" cap="none" strike="noStrike">
                <a:solidFill>
                  <a:srgbClr val="FFFFFF"/>
                </a:solidFill>
                <a:latin typeface="Century Gothic"/>
                <a:ea typeface="Century Gothic"/>
                <a:cs typeface="Century Gothic"/>
                <a:sym typeface="Century Gothic"/>
              </a:rPr>
              <a:t>écouter</a:t>
            </a:r>
            <a:endParaRPr b="1" i="0" sz="2000" u="none" cap="none" strike="noStrike">
              <a:solidFill>
                <a:srgbClr val="FFFFFF"/>
              </a:solidFill>
              <a:latin typeface="Century Gothic"/>
              <a:ea typeface="Century Gothic"/>
              <a:cs typeface="Century Gothic"/>
              <a:sym typeface="Century Gothic"/>
            </a:endParaRPr>
          </a:p>
        </p:txBody>
      </p:sp>
      <p:sp>
        <p:nvSpPr>
          <p:cNvPr id="392" name="Google Shape;392;p9"/>
          <p:cNvSpPr txBox="1"/>
          <p:nvPr/>
        </p:nvSpPr>
        <p:spPr>
          <a:xfrm>
            <a:off x="6144545" y="4729760"/>
            <a:ext cx="4449226"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fermer </a:t>
            </a:r>
            <a:r>
              <a:rPr b="0" i="0" lang="en-GB" sz="2800" u="none" cap="none" strike="noStrike">
                <a:solidFill>
                  <a:srgbClr val="EE6000"/>
                </a:solidFill>
                <a:latin typeface="Century Gothic"/>
                <a:ea typeface="Century Gothic"/>
                <a:cs typeface="Century Gothic"/>
                <a:sym typeface="Century Gothic"/>
              </a:rPr>
              <a:t>(to close)</a:t>
            </a:r>
            <a:endParaRPr/>
          </a:p>
        </p:txBody>
      </p:sp>
      <p:sp>
        <p:nvSpPr>
          <p:cNvPr id="393" name="Google Shape;393;p9"/>
          <p:cNvSpPr txBox="1"/>
          <p:nvPr/>
        </p:nvSpPr>
        <p:spPr>
          <a:xfrm>
            <a:off x="6144544" y="5486471"/>
            <a:ext cx="4394260"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3800"/>
              <a:buFont typeface="Century Gothic"/>
              <a:buNone/>
            </a:pPr>
            <a:r>
              <a:rPr b="0" i="0" lang="en-GB" sz="3800" u="none" cap="none" strike="noStrike">
                <a:solidFill>
                  <a:srgbClr val="1E4E79"/>
                </a:solidFill>
                <a:latin typeface="Century Gothic"/>
                <a:ea typeface="Century Gothic"/>
                <a:cs typeface="Century Gothic"/>
                <a:sym typeface="Century Gothic"/>
              </a:rPr>
              <a:t>__ tournée </a:t>
            </a:r>
            <a:r>
              <a:rPr b="0" i="0" lang="en-GB" sz="2800" u="none" cap="none" strike="noStrike">
                <a:solidFill>
                  <a:srgbClr val="EE6000"/>
                </a:solidFill>
                <a:latin typeface="Century Gothic"/>
                <a:ea typeface="Century Gothic"/>
                <a:cs typeface="Century Gothic"/>
                <a:sym typeface="Century Gothic"/>
              </a:rPr>
              <a:t>(tour)</a:t>
            </a:r>
            <a:endParaRPr/>
          </a:p>
        </p:txBody>
      </p:sp>
      <p:sp>
        <p:nvSpPr>
          <p:cNvPr id="394" name="Google Shape;394;p9"/>
          <p:cNvSpPr txBox="1"/>
          <p:nvPr/>
        </p:nvSpPr>
        <p:spPr>
          <a:xfrm>
            <a:off x="5894959" y="1717184"/>
            <a:ext cx="3876344"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4400"/>
              <a:buFont typeface="Century Gothic"/>
              <a:buNone/>
            </a:pPr>
            <a:r>
              <a:rPr b="1" i="0" lang="en-GB" sz="4400" u="none" cap="none" strike="noStrike">
                <a:solidFill>
                  <a:srgbClr val="115076"/>
                </a:solidFill>
                <a:latin typeface="Century Gothic"/>
                <a:ea typeface="Century Gothic"/>
                <a:cs typeface="Century Gothic"/>
                <a:sym typeface="Century Gothic"/>
              </a:rPr>
              <a:t> [é / -er / -ez]</a:t>
            </a:r>
            <a:endParaRPr/>
          </a:p>
        </p:txBody>
      </p:sp>
      <p:sp>
        <p:nvSpPr>
          <p:cNvPr id="395" name="Google Shape;395;p9"/>
          <p:cNvSpPr txBox="1"/>
          <p:nvPr/>
        </p:nvSpPr>
        <p:spPr>
          <a:xfrm>
            <a:off x="545620" y="1766185"/>
            <a:ext cx="341046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15076"/>
              </a:buClr>
              <a:buSzPts val="4400"/>
              <a:buFont typeface="Century Gothic"/>
              <a:buNone/>
            </a:pPr>
            <a:r>
              <a:rPr b="1" i="0" lang="en-GB" sz="4400" u="none" cap="none" strike="noStrike">
                <a:solidFill>
                  <a:srgbClr val="115076"/>
                </a:solidFill>
                <a:latin typeface="Century Gothic"/>
                <a:ea typeface="Century Gothic"/>
                <a:cs typeface="Century Gothic"/>
                <a:sym typeface="Century Gothic"/>
              </a:rPr>
              <a:t>[SFe]</a:t>
            </a:r>
            <a:endParaRPr/>
          </a:p>
        </p:txBody>
      </p:sp>
      <p:sp>
        <p:nvSpPr>
          <p:cNvPr id="396" name="Google Shape;396;p9"/>
          <p:cNvSpPr txBox="1"/>
          <p:nvPr/>
        </p:nvSpPr>
        <p:spPr>
          <a:xfrm>
            <a:off x="258536" y="1255519"/>
            <a:ext cx="100136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2400"/>
              <a:buFont typeface="Century Gothic"/>
              <a:buNone/>
            </a:pPr>
            <a:r>
              <a:rPr b="0" i="0" lang="en-GB" sz="2400" u="none" cap="none" strike="noStrike">
                <a:solidFill>
                  <a:srgbClr val="115076"/>
                </a:solidFill>
                <a:latin typeface="Century Gothic"/>
                <a:ea typeface="Century Gothic"/>
                <a:cs typeface="Century Gothic"/>
                <a:sym typeface="Century Gothic"/>
              </a:rPr>
              <a:t>In which order do you hear the words? Write </a:t>
            </a:r>
            <a:r>
              <a:rPr b="1" i="0" lang="en-GB" sz="2400" u="none" cap="none" strike="noStrike">
                <a:solidFill>
                  <a:srgbClr val="115076"/>
                </a:solidFill>
                <a:latin typeface="Century Gothic"/>
                <a:ea typeface="Century Gothic"/>
                <a:cs typeface="Century Gothic"/>
                <a:sym typeface="Century Gothic"/>
              </a:rPr>
              <a:t>1</a:t>
            </a:r>
            <a:r>
              <a:rPr b="0" i="0" lang="en-GB" sz="2400" u="none" cap="none" strike="noStrike">
                <a:solidFill>
                  <a:srgbClr val="115076"/>
                </a:solidFill>
                <a:latin typeface="Century Gothic"/>
                <a:ea typeface="Century Gothic"/>
                <a:cs typeface="Century Gothic"/>
                <a:sym typeface="Century Gothic"/>
              </a:rPr>
              <a:t> or </a:t>
            </a:r>
            <a:r>
              <a:rPr b="1" i="0" lang="en-GB" sz="2400" u="none" cap="none" strike="noStrike">
                <a:solidFill>
                  <a:srgbClr val="115076"/>
                </a:solidFill>
                <a:latin typeface="Century Gothic"/>
                <a:ea typeface="Century Gothic"/>
                <a:cs typeface="Century Gothic"/>
                <a:sym typeface="Century Gothic"/>
              </a:rPr>
              <a:t>2</a:t>
            </a:r>
            <a:r>
              <a:rPr b="0" i="0" lang="en-GB" sz="2400" u="none" cap="none" strike="noStrike">
                <a:solidFill>
                  <a:srgbClr val="115076"/>
                </a:solidFill>
                <a:latin typeface="Century Gothic"/>
                <a:ea typeface="Century Gothic"/>
                <a:cs typeface="Century Gothic"/>
                <a:sym typeface="Century Gothic"/>
              </a:rPr>
              <a:t>.  </a:t>
            </a:r>
            <a:endParaRPr/>
          </a:p>
        </p:txBody>
      </p:sp>
      <p:sp>
        <p:nvSpPr>
          <p:cNvPr id="397" name="Google Shape;397;p9"/>
          <p:cNvSpPr txBox="1"/>
          <p:nvPr/>
        </p:nvSpPr>
        <p:spPr>
          <a:xfrm>
            <a:off x="6144545" y="2449133"/>
            <a:ext cx="590150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volez </a:t>
            </a:r>
            <a:r>
              <a:rPr b="0" i="0" lang="en-GB" sz="2800" u="none" cap="none" strike="noStrike">
                <a:solidFill>
                  <a:srgbClr val="EE6000"/>
                </a:solidFill>
                <a:latin typeface="Century Gothic"/>
                <a:ea typeface="Century Gothic"/>
                <a:cs typeface="Century Gothic"/>
                <a:sym typeface="Century Gothic"/>
              </a:rPr>
              <a:t>(you fly)</a:t>
            </a:r>
            <a:endParaRPr b="0" i="0" sz="2800" u="none" cap="none" strike="noStrike">
              <a:solidFill>
                <a:srgbClr val="EE6000"/>
              </a:solidFill>
              <a:latin typeface="Century Gothic"/>
              <a:ea typeface="Century Gothic"/>
              <a:cs typeface="Century Gothic"/>
              <a:sym typeface="Century Gothic"/>
            </a:endParaRPr>
          </a:p>
        </p:txBody>
      </p:sp>
      <p:sp>
        <p:nvSpPr>
          <p:cNvPr id="398" name="Google Shape;398;p9"/>
          <p:cNvSpPr txBox="1"/>
          <p:nvPr/>
        </p:nvSpPr>
        <p:spPr>
          <a:xfrm>
            <a:off x="6144543" y="3990251"/>
            <a:ext cx="5597466"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marché </a:t>
            </a:r>
            <a:r>
              <a:rPr b="0" i="0" lang="en-GB" sz="2800" u="none" cap="none" strike="noStrike">
                <a:solidFill>
                  <a:srgbClr val="EE6000"/>
                </a:solidFill>
                <a:latin typeface="Century Gothic"/>
                <a:ea typeface="Century Gothic"/>
                <a:cs typeface="Century Gothic"/>
                <a:sym typeface="Century Gothic"/>
              </a:rPr>
              <a:t>(market)</a:t>
            </a:r>
            <a:endParaRPr/>
          </a:p>
        </p:txBody>
      </p:sp>
      <p:sp>
        <p:nvSpPr>
          <p:cNvPr id="399" name="Google Shape;399;p9"/>
          <p:cNvSpPr txBox="1"/>
          <p:nvPr/>
        </p:nvSpPr>
        <p:spPr>
          <a:xfrm>
            <a:off x="6144543" y="3184750"/>
            <a:ext cx="5791882"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porter </a:t>
            </a:r>
            <a:r>
              <a:rPr b="0" i="0" lang="en-GB" sz="2800" u="none" cap="none" strike="noStrike">
                <a:solidFill>
                  <a:srgbClr val="EE6000"/>
                </a:solidFill>
                <a:latin typeface="Century Gothic"/>
                <a:ea typeface="Century Gothic"/>
                <a:cs typeface="Century Gothic"/>
                <a:sym typeface="Century Gothic"/>
              </a:rPr>
              <a:t>(to wear)</a:t>
            </a:r>
            <a:endParaRPr b="0" i="0" sz="2800" u="none" cap="none" strike="noStrike">
              <a:solidFill>
                <a:srgbClr val="EE6000"/>
              </a:solidFill>
              <a:latin typeface="Calibri"/>
              <a:ea typeface="Calibri"/>
              <a:cs typeface="Calibri"/>
              <a:sym typeface="Calibri"/>
            </a:endParaRPr>
          </a:p>
        </p:txBody>
      </p:sp>
      <p:sp>
        <p:nvSpPr>
          <p:cNvPr id="400" name="Google Shape;400;p9"/>
          <p:cNvSpPr txBox="1"/>
          <p:nvPr/>
        </p:nvSpPr>
        <p:spPr>
          <a:xfrm>
            <a:off x="1511301" y="2457830"/>
            <a:ext cx="3876344"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vole </a:t>
            </a:r>
            <a:r>
              <a:rPr b="0" i="0" lang="en-GB" sz="2800" u="none" cap="none" strike="noStrike">
                <a:solidFill>
                  <a:srgbClr val="EE6000"/>
                </a:solidFill>
                <a:latin typeface="Century Gothic"/>
                <a:ea typeface="Century Gothic"/>
                <a:cs typeface="Century Gothic"/>
                <a:sym typeface="Century Gothic"/>
              </a:rPr>
              <a:t>(I fly)</a:t>
            </a:r>
            <a:endParaRPr/>
          </a:p>
        </p:txBody>
      </p:sp>
      <p:sp>
        <p:nvSpPr>
          <p:cNvPr id="401" name="Google Shape;401;p9"/>
          <p:cNvSpPr txBox="1"/>
          <p:nvPr/>
        </p:nvSpPr>
        <p:spPr>
          <a:xfrm>
            <a:off x="1511299" y="3182970"/>
            <a:ext cx="4633242"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porte </a:t>
            </a:r>
            <a:r>
              <a:rPr b="0" i="0" lang="en-GB" sz="2800" u="none" cap="none" strike="noStrike">
                <a:solidFill>
                  <a:srgbClr val="EE6000"/>
                </a:solidFill>
                <a:latin typeface="Century Gothic"/>
                <a:ea typeface="Century Gothic"/>
                <a:cs typeface="Century Gothic"/>
                <a:sym typeface="Century Gothic"/>
              </a:rPr>
              <a:t>(door)</a:t>
            </a:r>
            <a:endParaRPr b="0" i="0" sz="2800" u="none" cap="none" strike="noStrike">
              <a:solidFill>
                <a:srgbClr val="EE6000"/>
              </a:solidFill>
              <a:latin typeface="Calibri"/>
              <a:ea typeface="Calibri"/>
              <a:cs typeface="Calibri"/>
              <a:sym typeface="Calibri"/>
            </a:endParaRPr>
          </a:p>
        </p:txBody>
      </p:sp>
      <p:sp>
        <p:nvSpPr>
          <p:cNvPr id="402" name="Google Shape;402;p9"/>
          <p:cNvSpPr txBox="1"/>
          <p:nvPr/>
        </p:nvSpPr>
        <p:spPr>
          <a:xfrm>
            <a:off x="1511298" y="3977994"/>
            <a:ext cx="4076763"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marche </a:t>
            </a:r>
            <a:r>
              <a:rPr b="0" i="0" lang="en-GB" sz="2800" u="none" cap="none" strike="noStrike">
                <a:solidFill>
                  <a:srgbClr val="EE6000"/>
                </a:solidFill>
                <a:latin typeface="Century Gothic"/>
                <a:ea typeface="Century Gothic"/>
                <a:cs typeface="Century Gothic"/>
                <a:sym typeface="Century Gothic"/>
              </a:rPr>
              <a:t>(step)</a:t>
            </a:r>
            <a:endParaRPr/>
          </a:p>
        </p:txBody>
      </p:sp>
      <p:sp>
        <p:nvSpPr>
          <p:cNvPr id="403" name="Google Shape;403;p9"/>
          <p:cNvSpPr txBox="1"/>
          <p:nvPr/>
        </p:nvSpPr>
        <p:spPr>
          <a:xfrm>
            <a:off x="1511302" y="4707026"/>
            <a:ext cx="3485002"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5076"/>
              </a:buClr>
              <a:buSzPts val="3800"/>
              <a:buFont typeface="Century Gothic"/>
              <a:buNone/>
            </a:pPr>
            <a:r>
              <a:rPr b="0" i="0" lang="en-GB" sz="3800" u="none" cap="none" strike="noStrike">
                <a:solidFill>
                  <a:srgbClr val="115076"/>
                </a:solidFill>
                <a:latin typeface="Century Gothic"/>
                <a:ea typeface="Century Gothic"/>
                <a:cs typeface="Century Gothic"/>
                <a:sym typeface="Century Gothic"/>
              </a:rPr>
              <a:t>__ ferme </a:t>
            </a:r>
            <a:r>
              <a:rPr b="0" i="0" lang="en-GB" sz="2800" u="none" cap="none" strike="noStrike">
                <a:solidFill>
                  <a:srgbClr val="EE6000"/>
                </a:solidFill>
                <a:latin typeface="Century Gothic"/>
                <a:ea typeface="Century Gothic"/>
                <a:cs typeface="Century Gothic"/>
                <a:sym typeface="Century Gothic"/>
              </a:rPr>
              <a:t>(farm)</a:t>
            </a:r>
            <a:endParaRPr/>
          </a:p>
        </p:txBody>
      </p:sp>
      <p:sp>
        <p:nvSpPr>
          <p:cNvPr id="404" name="Google Shape;404;p9"/>
          <p:cNvSpPr txBox="1"/>
          <p:nvPr/>
        </p:nvSpPr>
        <p:spPr>
          <a:xfrm>
            <a:off x="1511300" y="5453260"/>
            <a:ext cx="5274399"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E4E79"/>
              </a:buClr>
              <a:buSzPts val="3800"/>
              <a:buFont typeface="Century Gothic"/>
              <a:buNone/>
            </a:pPr>
            <a:r>
              <a:rPr b="0" i="0" lang="en-GB" sz="3800" u="none" cap="none" strike="noStrike">
                <a:solidFill>
                  <a:srgbClr val="1E4E79"/>
                </a:solidFill>
                <a:latin typeface="Century Gothic"/>
                <a:ea typeface="Century Gothic"/>
                <a:cs typeface="Century Gothic"/>
                <a:sym typeface="Century Gothic"/>
              </a:rPr>
              <a:t>__ tourne </a:t>
            </a:r>
            <a:r>
              <a:rPr b="0" i="0" lang="en-GB" sz="2800" u="none" cap="none" strike="noStrike">
                <a:solidFill>
                  <a:srgbClr val="EE6000"/>
                </a:solidFill>
                <a:latin typeface="Century Gothic"/>
                <a:ea typeface="Century Gothic"/>
                <a:cs typeface="Century Gothic"/>
                <a:sym typeface="Century Gothic"/>
              </a:rPr>
              <a:t>(spins)</a:t>
            </a:r>
            <a:endParaRPr/>
          </a:p>
        </p:txBody>
      </p:sp>
      <p:sp>
        <p:nvSpPr>
          <p:cNvPr id="405" name="Google Shape;405;p9"/>
          <p:cNvSpPr txBox="1"/>
          <p:nvPr/>
        </p:nvSpPr>
        <p:spPr>
          <a:xfrm>
            <a:off x="1511302" y="2575850"/>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1</a:t>
            </a:r>
            <a:endParaRPr/>
          </a:p>
        </p:txBody>
      </p:sp>
      <p:sp>
        <p:nvSpPr>
          <p:cNvPr id="406" name="Google Shape;406;p9"/>
          <p:cNvSpPr txBox="1"/>
          <p:nvPr/>
        </p:nvSpPr>
        <p:spPr>
          <a:xfrm>
            <a:off x="6144544" y="2533017"/>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2</a:t>
            </a:r>
            <a:endParaRPr/>
          </a:p>
        </p:txBody>
      </p:sp>
      <p:sp>
        <p:nvSpPr>
          <p:cNvPr id="407" name="Google Shape;407;p9"/>
          <p:cNvSpPr txBox="1"/>
          <p:nvPr/>
        </p:nvSpPr>
        <p:spPr>
          <a:xfrm>
            <a:off x="1539643" y="3235483"/>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2</a:t>
            </a:r>
            <a:endParaRPr/>
          </a:p>
        </p:txBody>
      </p:sp>
      <p:sp>
        <p:nvSpPr>
          <p:cNvPr id="408" name="Google Shape;408;p9"/>
          <p:cNvSpPr txBox="1"/>
          <p:nvPr/>
        </p:nvSpPr>
        <p:spPr>
          <a:xfrm>
            <a:off x="1576543" y="4058637"/>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2</a:t>
            </a:r>
            <a:endParaRPr b="1" i="0" sz="2800" u="none" cap="none" strike="noStrike">
              <a:solidFill>
                <a:srgbClr val="EE6000"/>
              </a:solidFill>
              <a:latin typeface="Century Gothic"/>
              <a:ea typeface="Century Gothic"/>
              <a:cs typeface="Century Gothic"/>
              <a:sym typeface="Century Gothic"/>
            </a:endParaRPr>
          </a:p>
        </p:txBody>
      </p:sp>
      <p:sp>
        <p:nvSpPr>
          <p:cNvPr id="409" name="Google Shape;409;p9"/>
          <p:cNvSpPr txBox="1"/>
          <p:nvPr/>
        </p:nvSpPr>
        <p:spPr>
          <a:xfrm>
            <a:off x="1577590" y="4790028"/>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1</a:t>
            </a:r>
            <a:endParaRPr/>
          </a:p>
        </p:txBody>
      </p:sp>
      <p:sp>
        <p:nvSpPr>
          <p:cNvPr id="410" name="Google Shape;410;p9"/>
          <p:cNvSpPr txBox="1"/>
          <p:nvPr/>
        </p:nvSpPr>
        <p:spPr>
          <a:xfrm>
            <a:off x="1568623" y="5518766"/>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1</a:t>
            </a:r>
            <a:endParaRPr/>
          </a:p>
        </p:txBody>
      </p:sp>
      <p:sp>
        <p:nvSpPr>
          <p:cNvPr id="411" name="Google Shape;411;p9"/>
          <p:cNvSpPr txBox="1"/>
          <p:nvPr/>
        </p:nvSpPr>
        <p:spPr>
          <a:xfrm>
            <a:off x="6099550" y="3306080"/>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1</a:t>
            </a:r>
            <a:endParaRPr/>
          </a:p>
        </p:txBody>
      </p:sp>
      <p:sp>
        <p:nvSpPr>
          <p:cNvPr id="412" name="Google Shape;412;p9"/>
          <p:cNvSpPr txBox="1"/>
          <p:nvPr/>
        </p:nvSpPr>
        <p:spPr>
          <a:xfrm>
            <a:off x="6144541" y="4021028"/>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1</a:t>
            </a:r>
            <a:endParaRPr/>
          </a:p>
        </p:txBody>
      </p:sp>
      <p:sp>
        <p:nvSpPr>
          <p:cNvPr id="413" name="Google Shape;413;p9"/>
          <p:cNvSpPr txBox="1"/>
          <p:nvPr/>
        </p:nvSpPr>
        <p:spPr>
          <a:xfrm>
            <a:off x="6144544" y="4755300"/>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2</a:t>
            </a:r>
            <a:endParaRPr b="1" i="0" sz="2800" u="none" cap="none" strike="noStrike">
              <a:solidFill>
                <a:srgbClr val="EE6000"/>
              </a:solidFill>
              <a:latin typeface="Century Gothic"/>
              <a:ea typeface="Century Gothic"/>
              <a:cs typeface="Century Gothic"/>
              <a:sym typeface="Century Gothic"/>
            </a:endParaRPr>
          </a:p>
        </p:txBody>
      </p:sp>
      <p:sp>
        <p:nvSpPr>
          <p:cNvPr id="414" name="Google Shape;414;p9"/>
          <p:cNvSpPr txBox="1"/>
          <p:nvPr/>
        </p:nvSpPr>
        <p:spPr>
          <a:xfrm>
            <a:off x="6144544" y="5564352"/>
            <a:ext cx="64115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EE6000"/>
              </a:buClr>
              <a:buSzPts val="2800"/>
              <a:buFont typeface="Century Gothic"/>
              <a:buNone/>
            </a:pPr>
            <a:r>
              <a:rPr b="1" i="0" lang="en-GB" sz="2800" u="none" cap="none" strike="noStrike">
                <a:solidFill>
                  <a:srgbClr val="EE6000"/>
                </a:solidFill>
                <a:latin typeface="Century Gothic"/>
                <a:ea typeface="Century Gothic"/>
                <a:cs typeface="Century Gothic"/>
                <a:sym typeface="Century Gothic"/>
              </a:rPr>
              <a:t>2</a:t>
            </a:r>
            <a:endParaRPr b="1" i="0" sz="2800" u="none" cap="none" strike="noStrike">
              <a:solidFill>
                <a:srgbClr val="EE6000"/>
              </a:solidFill>
              <a:latin typeface="Century Gothic"/>
              <a:ea typeface="Century Gothic"/>
              <a:cs typeface="Century Gothic"/>
              <a:sym typeface="Century Gothic"/>
            </a:endParaRPr>
          </a:p>
        </p:txBody>
      </p:sp>
      <p:sp>
        <p:nvSpPr>
          <p:cNvPr id="415" name="Google Shape;415;p9"/>
          <p:cNvSpPr/>
          <p:nvPr/>
        </p:nvSpPr>
        <p:spPr>
          <a:xfrm>
            <a:off x="545620" y="5620458"/>
            <a:ext cx="453788" cy="452927"/>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e</a:t>
            </a:r>
            <a:endParaRPr/>
          </a:p>
        </p:txBody>
      </p:sp>
      <p:sp>
        <p:nvSpPr>
          <p:cNvPr id="416" name="Google Shape;416;p9"/>
          <p:cNvSpPr/>
          <p:nvPr/>
        </p:nvSpPr>
        <p:spPr>
          <a:xfrm>
            <a:off x="545620" y="4885648"/>
            <a:ext cx="453788" cy="452927"/>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d</a:t>
            </a:r>
            <a:endParaRPr/>
          </a:p>
        </p:txBody>
      </p:sp>
      <p:sp>
        <p:nvSpPr>
          <p:cNvPr id="417" name="Google Shape;417;p9"/>
          <p:cNvSpPr/>
          <p:nvPr/>
        </p:nvSpPr>
        <p:spPr>
          <a:xfrm>
            <a:off x="550196" y="4168040"/>
            <a:ext cx="453788" cy="452927"/>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c</a:t>
            </a:r>
            <a:endParaRPr/>
          </a:p>
        </p:txBody>
      </p:sp>
      <p:sp>
        <p:nvSpPr>
          <p:cNvPr id="418" name="Google Shape;418;p9"/>
          <p:cNvSpPr/>
          <p:nvPr/>
        </p:nvSpPr>
        <p:spPr>
          <a:xfrm>
            <a:off x="550197" y="3384440"/>
            <a:ext cx="453788" cy="452927"/>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b</a:t>
            </a:r>
            <a:endParaRPr/>
          </a:p>
        </p:txBody>
      </p:sp>
      <p:sp>
        <p:nvSpPr>
          <p:cNvPr id="419" name="Google Shape;419;p9"/>
          <p:cNvSpPr/>
          <p:nvPr/>
        </p:nvSpPr>
        <p:spPr>
          <a:xfrm>
            <a:off x="550199" y="2670724"/>
            <a:ext cx="453788" cy="452927"/>
          </a:xfrm>
          <a:custGeom>
            <a:rect b="b" l="l" r="r" t="t"/>
            <a:pathLst>
              <a:path extrusionOk="0" h="120000" w="120000">
                <a:moveTo>
                  <a:pt x="0" y="0"/>
                </a:moveTo>
                <a:lnTo>
                  <a:pt x="120000" y="0"/>
                </a:lnTo>
                <a:lnTo>
                  <a:pt x="120000" y="120000"/>
                </a:lnTo>
                <a:lnTo>
                  <a:pt x="0" y="120000"/>
                </a:lnTo>
                <a:close/>
              </a:path>
            </a:pathLst>
          </a:custGeom>
          <a:solidFill>
            <a:srgbClr val="115076"/>
          </a:solidFill>
          <a:ln cap="flat" cmpd="sng" w="28575">
            <a:solidFill>
              <a:srgbClr val="E3EAFD"/>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entury Gothic"/>
              <a:buNone/>
            </a:pPr>
            <a:r>
              <a:rPr b="1" i="0" lang="en-GB" sz="2400" u="none" cap="none" strike="noStrike">
                <a:solidFill>
                  <a:srgbClr val="FFFFFF"/>
                </a:solidFill>
                <a:latin typeface="Century Gothic"/>
                <a:ea typeface="Century Gothic"/>
                <a:cs typeface="Century Gothic"/>
                <a:sym typeface="Century Gothic"/>
              </a:rPr>
              <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NCELP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NCELP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2021-02-16T11:52:59Z</dcterms:created>
  <dc:creator>Catherine Morris</dc:creator>
</cp:coreProperties>
</file>