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47" r:id="rId6"/>
    <p:sldMasterId id="2147483759" r:id="rId7"/>
    <p:sldMasterId id="2147483771" r:id="rId8"/>
  </p:sldMasterIdLst>
  <p:notesMasterIdLst>
    <p:notesMasterId r:id="rId41"/>
  </p:notesMasterIdLst>
  <p:sldIdLst>
    <p:sldId id="258" r:id="rId9"/>
    <p:sldId id="313" r:id="rId10"/>
    <p:sldId id="326" r:id="rId11"/>
    <p:sldId id="327" r:id="rId12"/>
    <p:sldId id="360" r:id="rId13"/>
    <p:sldId id="259" r:id="rId14"/>
    <p:sldId id="297" r:id="rId15"/>
    <p:sldId id="388" r:id="rId16"/>
    <p:sldId id="394" r:id="rId17"/>
    <p:sldId id="395" r:id="rId18"/>
    <p:sldId id="405" r:id="rId19"/>
    <p:sldId id="406" r:id="rId20"/>
    <p:sldId id="314" r:id="rId21"/>
    <p:sldId id="735" r:id="rId22"/>
    <p:sldId id="736" r:id="rId23"/>
    <p:sldId id="737" r:id="rId24"/>
    <p:sldId id="738" r:id="rId25"/>
    <p:sldId id="739" r:id="rId26"/>
    <p:sldId id="740" r:id="rId27"/>
    <p:sldId id="400" r:id="rId28"/>
    <p:sldId id="401" r:id="rId29"/>
    <p:sldId id="523" r:id="rId30"/>
    <p:sldId id="524" r:id="rId31"/>
    <p:sldId id="525" r:id="rId32"/>
    <p:sldId id="526" r:id="rId33"/>
    <p:sldId id="741" r:id="rId34"/>
    <p:sldId id="528" r:id="rId35"/>
    <p:sldId id="722" r:id="rId36"/>
    <p:sldId id="742" r:id="rId37"/>
    <p:sldId id="725" r:id="rId38"/>
    <p:sldId id="743" r:id="rId39"/>
    <p:sldId id="72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4737" autoAdjust="0"/>
  </p:normalViewPr>
  <p:slideViewPr>
    <p:cSldViewPr snapToGrid="0">
      <p:cViewPr varScale="1">
        <p:scale>
          <a:sx n="78" d="100"/>
          <a:sy n="78" d="100"/>
        </p:scale>
        <p:origin x="69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3 slides</a:t>
            </a:r>
          </a:p>
          <a:p>
            <a:endParaRPr lang="en-US" b="1" dirty="0"/>
          </a:p>
          <a:p>
            <a:r>
              <a:rPr lang="en-US" b="1" dirty="0"/>
              <a:t>Aim: </a:t>
            </a:r>
            <a:r>
              <a:rPr lang="en-US" b="0" dirty="0"/>
              <a:t>To correctly pronounce near-cognate words containing [</a:t>
            </a:r>
            <a:r>
              <a:rPr lang="en-US" b="0" dirty="0" err="1"/>
              <a:t>ou</a:t>
            </a:r>
            <a:r>
              <a:rPr lang="en-US" b="0" dirty="0"/>
              <a:t>] in decreasing amounts of time, helping </a:t>
            </a:r>
            <a:r>
              <a:rPr lang="en-US" b="0" dirty="0" err="1"/>
              <a:t>automisation</a:t>
            </a:r>
            <a:r>
              <a:rPr lang="en-US" b="0" dirty="0"/>
              <a:t> of SSC production. The words chosen otherwise contain sounds that are equivalent (or very similar) to English SSCs, so that students can focus fully on the [</a:t>
            </a:r>
            <a:r>
              <a:rPr lang="en-US" b="0" dirty="0" err="1"/>
              <a:t>ou</a:t>
            </a:r>
            <a:r>
              <a:rPr lang="en-US" b="0" dirty="0"/>
              <a:t>] (allowances are made for English pronunciation of [r], which is covered in year 8).</a:t>
            </a:r>
            <a:endParaRPr lang="en-US" b="1" dirty="0"/>
          </a:p>
          <a:p>
            <a:endParaRPr lang="en-US" b="1" dirty="0"/>
          </a:p>
          <a:p>
            <a:r>
              <a:rPr lang="en-US" b="1" dirty="0"/>
              <a:t>Procedure:</a:t>
            </a:r>
          </a:p>
          <a:p>
            <a:r>
              <a:rPr lang="en-US" b="0" dirty="0"/>
              <a:t>1. Students pair up.</a:t>
            </a:r>
          </a:p>
          <a:p>
            <a:r>
              <a:rPr lang="en-US" b="0" dirty="0"/>
              <a:t>2. Teacher starts 20 second timer.</a:t>
            </a:r>
          </a:p>
          <a:p>
            <a:r>
              <a:rPr lang="en-US" b="0" dirty="0"/>
              <a:t>3. Student A tries to say the words without pronouncing [</a:t>
            </a:r>
            <a:r>
              <a:rPr lang="en-US" b="0" dirty="0" err="1"/>
              <a:t>ou</a:t>
            </a:r>
            <a:r>
              <a:rPr lang="en-US" b="0" dirty="0"/>
              <a:t>] the English way.</a:t>
            </a:r>
          </a:p>
          <a:p>
            <a:r>
              <a:rPr lang="en-US" b="0" dirty="0"/>
              <a:t>4. Student B makes speaker pause for 3 seconds for every error.</a:t>
            </a:r>
          </a:p>
          <a:p>
            <a:r>
              <a:rPr lang="en-US" b="0" dirty="0"/>
              <a:t>5. Complete before 20 seconds runs out.</a:t>
            </a:r>
          </a:p>
          <a:p>
            <a:r>
              <a:rPr lang="en-US" b="0" dirty="0"/>
              <a:t>6. Swap roles.</a:t>
            </a:r>
          </a:p>
          <a:p>
            <a:r>
              <a:rPr lang="en-US" b="0" dirty="0"/>
              <a:t>7. Click on the word to hear pronunciation by a native speaker. Students repeat.</a:t>
            </a:r>
          </a:p>
          <a:p>
            <a:r>
              <a:rPr lang="en-US" b="0" dirty="0"/>
              <a:t>7. Move onto the next slide.</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a:t>double [574], couple [1167], couleur [1211], </a:t>
            </a:r>
            <a:r>
              <a:rPr lang="en-GB" baseline="0" dirty="0" err="1"/>
              <a:t>coutume</a:t>
            </a:r>
            <a:r>
              <a:rPr lang="en-GB" baseline="0" dirty="0"/>
              <a:t> [3228], </a:t>
            </a:r>
            <a:r>
              <a:rPr lang="en-GB" baseline="0" dirty="0" err="1"/>
              <a:t>soupe</a:t>
            </a:r>
            <a:r>
              <a:rPr lang="en-GB" baseline="0" dirty="0"/>
              <a:t> [4563], troupe [1282], </a:t>
            </a:r>
            <a:r>
              <a:rPr lang="en-GB" baseline="0" dirty="0" err="1"/>
              <a:t>groupe</a:t>
            </a:r>
            <a:r>
              <a:rPr lang="en-GB" baseline="0" dirty="0"/>
              <a:t> [187], courage [1431], </a:t>
            </a:r>
            <a:r>
              <a:rPr lang="en-GB" baseline="0" dirty="0" err="1"/>
              <a:t>touriste</a:t>
            </a:r>
            <a:r>
              <a:rPr lang="en-GB" baseline="0" dirty="0"/>
              <a:t> [6253], routine [3120]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with 15 fewer seconds on the timer.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5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with 15 fewer seconds on the timer still.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94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503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5510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8831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946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This paired read-aloud activity builds on last week’s awareness-raising exercise on differences in pronunciation between French and English cognates, and consistency of the French spelling rules.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words included in the exercise are either known words or cognates from within the top 5000 words, so students need not focus on meaning and can concentrate fully on decoding.</a:t>
            </a:r>
            <a:r>
              <a:rPr lang="en-GB" b="1" i="0" dirty="0"/>
              <a:t> Before beginning the task, the teacher should remind students that their knowledge of English will not help them here. They must look at the spelling [u] or [</a:t>
            </a:r>
            <a:r>
              <a:rPr lang="en-GB" b="1" i="0" dirty="0" err="1"/>
              <a:t>ou</a:t>
            </a:r>
            <a:r>
              <a:rPr lang="en-GB" b="1" i="0" dirty="0"/>
              <a:t>] to find information about pronunciation.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a:r>
              <a:rPr lang="en-GB" baseline="0" dirty="0"/>
              <a:t>The students use different colours to play. Student A chooses one of the words and attempts to pronounce it correctly. Student B scrutinises the pronunciation. If Student A pronounces the word correctly, they cross it off in their colour (or write it in their books if not printing the slide). If pupil A says [u] instead of [</a:t>
            </a:r>
            <a:r>
              <a:rPr lang="en-GB" baseline="0" dirty="0" err="1"/>
              <a:t>ou</a:t>
            </a:r>
            <a:r>
              <a:rPr lang="en-GB" baseline="0" dirty="0"/>
              <a:t>] or vice-versa, or pronounces it the ‘English’ way, Student B can steal the point. </a:t>
            </a:r>
          </a:p>
          <a:p>
            <a:pPr marL="0"/>
            <a:endParaRPr lang="en-GB" baseline="0" dirty="0"/>
          </a:p>
          <a:p>
            <a:pPr marL="0"/>
            <a:r>
              <a:rPr lang="en-GB" baseline="0" dirty="0"/>
              <a:t>Student B now takes a turn with student A scrutinising. Repeat the steps until all words are circled. The pupil with the most circled words wins.</a:t>
            </a:r>
          </a:p>
          <a:p>
            <a:pPr marL="0"/>
            <a:endParaRPr lang="en-GB" baseline="0" dirty="0"/>
          </a:p>
          <a:p>
            <a:pPr marL="0"/>
            <a:r>
              <a:rPr lang="en-GB" baseline="0" dirty="0"/>
              <a:t>Clearly, the classroom conditions need to be right with the individual class for friendly competition.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Frequency values of words in this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a:solidFill>
                  <a:schemeClr val="accent1">
                    <a:lumMod val="50000"/>
                  </a:schemeClr>
                </a:solidFill>
                <a:latin typeface="Century Gothic" panose="020B0502020202020204" pitchFamily="34" charset="0"/>
              </a:rPr>
              <a:t>juste</a:t>
            </a:r>
            <a:r>
              <a:rPr lang="en-GB" sz="1200" b="0" dirty="0">
                <a:solidFill>
                  <a:schemeClr val="accent1">
                    <a:lumMod val="50000"/>
                  </a:schemeClr>
                </a:solidFill>
                <a:latin typeface="Century Gothic" panose="020B0502020202020204" pitchFamily="34" charset="0"/>
              </a:rPr>
              <a:t> [304], double [574], route [512], occupation [2096], </a:t>
            </a:r>
            <a:r>
              <a:rPr lang="en-GB" sz="1200" b="0" dirty="0" err="1">
                <a:solidFill>
                  <a:schemeClr val="accent1">
                    <a:lumMod val="50000"/>
                  </a:schemeClr>
                </a:solidFill>
                <a:latin typeface="Century Gothic" panose="020B0502020202020204" pitchFamily="34" charset="0"/>
              </a:rPr>
              <a:t>publicité</a:t>
            </a:r>
            <a:r>
              <a:rPr lang="en-GB" sz="1200" b="0" dirty="0">
                <a:solidFill>
                  <a:schemeClr val="accent1">
                    <a:lumMod val="50000"/>
                  </a:schemeClr>
                </a:solidFill>
                <a:latin typeface="Century Gothic" panose="020B0502020202020204" pitchFamily="34" charset="0"/>
              </a:rPr>
              <a:t> [2110], </a:t>
            </a:r>
            <a:r>
              <a:rPr lang="en-GB" sz="1200" b="0" dirty="0" err="1">
                <a:solidFill>
                  <a:schemeClr val="accent1">
                    <a:lumMod val="50000"/>
                  </a:schemeClr>
                </a:solidFill>
                <a:latin typeface="Century Gothic" panose="020B0502020202020204" pitchFamily="34" charset="0"/>
              </a:rPr>
              <a:t>humain</a:t>
            </a:r>
            <a:r>
              <a:rPr lang="en-GB" sz="1200" b="0" dirty="0">
                <a:solidFill>
                  <a:schemeClr val="accent1">
                    <a:lumMod val="50000"/>
                  </a:schemeClr>
                </a:solidFill>
                <a:latin typeface="Century Gothic" panose="020B0502020202020204" pitchFamily="34" charset="0"/>
              </a:rPr>
              <a:t> [286], signature [2187], </a:t>
            </a:r>
            <a:r>
              <a:rPr lang="en-GB" sz="1200" b="0" dirty="0" err="1">
                <a:solidFill>
                  <a:schemeClr val="accent1">
                    <a:lumMod val="50000"/>
                  </a:schemeClr>
                </a:solidFill>
                <a:latin typeface="Century Gothic" panose="020B0502020202020204" pitchFamily="34" charset="0"/>
              </a:rPr>
              <a:t>aventure</a:t>
            </a:r>
            <a:r>
              <a:rPr lang="en-GB" sz="1200" b="0" dirty="0">
                <a:solidFill>
                  <a:schemeClr val="accent1">
                    <a:lumMod val="50000"/>
                  </a:schemeClr>
                </a:solidFill>
                <a:latin typeface="Century Gothic" panose="020B0502020202020204" pitchFamily="34" charset="0"/>
              </a:rPr>
              <a:t> [2090], </a:t>
            </a:r>
            <a:r>
              <a:rPr lang="en-GB" sz="1200" b="0" dirty="0" err="1">
                <a:solidFill>
                  <a:schemeClr val="accent1">
                    <a:lumMod val="50000"/>
                  </a:schemeClr>
                </a:solidFill>
                <a:latin typeface="Century Gothic" panose="020B0502020202020204" pitchFamily="34" charset="0"/>
              </a:rPr>
              <a:t>gouvernement</a:t>
            </a:r>
            <a:r>
              <a:rPr lang="en-GB" sz="1200" b="0" dirty="0">
                <a:solidFill>
                  <a:schemeClr val="accent1">
                    <a:lumMod val="50000"/>
                  </a:schemeClr>
                </a:solidFill>
                <a:latin typeface="Century Gothic" panose="020B0502020202020204" pitchFamily="34" charset="0"/>
              </a:rPr>
              <a:t> [160], courage [1431], toucher [231], </a:t>
            </a:r>
            <a:r>
              <a:rPr lang="en-GB" sz="1200" b="0" dirty="0" err="1">
                <a:solidFill>
                  <a:schemeClr val="accent1">
                    <a:lumMod val="50000"/>
                  </a:schemeClr>
                </a:solidFill>
                <a:latin typeface="Century Gothic" panose="020B0502020202020204" pitchFamily="34" charset="0"/>
              </a:rPr>
              <a:t>univers</a:t>
            </a:r>
            <a:r>
              <a:rPr lang="en-GB" sz="1200" b="0" dirty="0">
                <a:solidFill>
                  <a:schemeClr val="accent1">
                    <a:lumMod val="50000"/>
                  </a:schemeClr>
                </a:solidFill>
                <a:latin typeface="Century Gothic" panose="020B0502020202020204" pitchFamily="34" charset="0"/>
              </a:rPr>
              <a:t> [2112], refuser [271], tour [523], jour [78], souvenir [616], </a:t>
            </a:r>
            <a:r>
              <a:rPr lang="en-GB" sz="1200" b="0" dirty="0" err="1">
                <a:solidFill>
                  <a:schemeClr val="accent1">
                    <a:lumMod val="50000"/>
                  </a:schemeClr>
                </a:solidFill>
                <a:latin typeface="Century Gothic" panose="020B0502020202020204" pitchFamily="34" charset="0"/>
              </a:rPr>
              <a:t>ouvrir</a:t>
            </a:r>
            <a:r>
              <a:rPr lang="en-GB" sz="1200" b="0" dirty="0">
                <a:solidFill>
                  <a:schemeClr val="accent1">
                    <a:lumMod val="50000"/>
                  </a:schemeClr>
                </a:solidFill>
                <a:latin typeface="Century Gothic" panose="020B0502020202020204" pitchFamily="34" charset="0"/>
              </a:rPr>
              <a:t> [257], urgent [2179], </a:t>
            </a:r>
            <a:r>
              <a:rPr lang="en-GB" sz="1200" b="0" dirty="0" err="1">
                <a:solidFill>
                  <a:schemeClr val="accent1">
                    <a:lumMod val="50000"/>
                  </a:schemeClr>
                </a:solidFill>
                <a:latin typeface="Century Gothic" panose="020B0502020202020204" pitchFamily="34" charset="0"/>
              </a:rPr>
              <a:t>ou</a:t>
            </a:r>
            <a:r>
              <a:rPr lang="en-GB" sz="1200" b="0" dirty="0">
                <a:solidFill>
                  <a:schemeClr val="accent1">
                    <a:lumMod val="50000"/>
                  </a:schemeClr>
                </a:solidFill>
                <a:latin typeface="Century Gothic" panose="020B0502020202020204" pitchFamily="34" charset="0"/>
              </a:rPr>
              <a:t> [33], </a:t>
            </a:r>
            <a:r>
              <a:rPr lang="en-GB" sz="1200" b="0" dirty="0" err="1">
                <a:solidFill>
                  <a:schemeClr val="accent1">
                    <a:lumMod val="50000"/>
                  </a:schemeClr>
                </a:solidFill>
                <a:latin typeface="Century Gothic" panose="020B0502020202020204" pitchFamily="34" charset="0"/>
              </a:rPr>
              <a:t>trouver</a:t>
            </a:r>
            <a:r>
              <a:rPr lang="en-GB" sz="1200" b="0" dirty="0">
                <a:solidFill>
                  <a:schemeClr val="accent1">
                    <a:lumMod val="50000"/>
                  </a:schemeClr>
                </a:solidFill>
                <a:latin typeface="Century Gothic" panose="020B0502020202020204" pitchFamily="34" charset="0"/>
              </a:rPr>
              <a:t> [83], public [285], situation [223], </a:t>
            </a:r>
            <a:r>
              <a:rPr lang="en-GB" sz="1200" b="0" dirty="0" err="1">
                <a:solidFill>
                  <a:schemeClr val="accent1">
                    <a:lumMod val="50000"/>
                  </a:schemeClr>
                </a:solidFill>
                <a:latin typeface="Century Gothic" panose="020B0502020202020204" pitchFamily="34" charset="0"/>
              </a:rPr>
              <a:t>calculer</a:t>
            </a:r>
            <a:r>
              <a:rPr lang="en-GB" sz="1200" b="0" dirty="0">
                <a:solidFill>
                  <a:schemeClr val="accent1">
                    <a:lumMod val="50000"/>
                  </a:schemeClr>
                </a:solidFill>
                <a:latin typeface="Century Gothic" panose="020B0502020202020204" pitchFamily="34" charset="0"/>
              </a:rPr>
              <a:t> [2331], </a:t>
            </a:r>
            <a:r>
              <a:rPr lang="en-GB" sz="1200" b="0" dirty="0" err="1">
                <a:solidFill>
                  <a:schemeClr val="accent1">
                    <a:lumMod val="50000"/>
                  </a:schemeClr>
                </a:solidFill>
                <a:latin typeface="Century Gothic" panose="020B0502020202020204" pitchFamily="34" charset="0"/>
              </a:rPr>
              <a:t>groupe</a:t>
            </a:r>
            <a:r>
              <a:rPr lang="en-GB" sz="1200" b="0" dirty="0">
                <a:solidFill>
                  <a:schemeClr val="accent1">
                    <a:lumMod val="50000"/>
                  </a:schemeClr>
                </a:solidFill>
                <a:latin typeface="Century Gothic" panose="020B0502020202020204" pitchFamily="34" charset="0"/>
              </a:rPr>
              <a:t> [187], substance [2227], movement [485]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Source: </a:t>
            </a:r>
            <a:r>
              <a:rPr lang="en-GB" b="0" i="0" dirty="0" err="1"/>
              <a:t>Londsale</a:t>
            </a:r>
            <a:r>
              <a:rPr lang="en-GB" b="0" i="0" dirty="0"/>
              <a:t>, D., &amp; Le Bras, Y.  (2009). A Frequency Dictionary of French: Core vocabulary for learners 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6964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Teacher-led pronunciation practice.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On this version of the task slide, words containing </a:t>
            </a:r>
            <a:r>
              <a:rPr lang="en-GB" b="1" i="0" dirty="0"/>
              <a:t>[</a:t>
            </a:r>
            <a:r>
              <a:rPr lang="en-GB" b="1" i="0" dirty="0" err="1"/>
              <a:t>ou</a:t>
            </a:r>
            <a:r>
              <a:rPr lang="en-GB" b="1" i="0" dirty="0"/>
              <a:t>] </a:t>
            </a:r>
            <a:r>
              <a:rPr lang="en-GB" b="0" i="0" dirty="0"/>
              <a:t>are highlighted in orange for clarity.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check their pronunciation by listening to recordings, played on clicking individual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repeat.</a:t>
            </a:r>
            <a:endParaRPr lang="en-GB" b="0" i="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207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hangingPunct="0"/>
            <a:r>
              <a:rPr lang="en-US" sz="1200" b="0" i="0" u="none" strike="noStrike" kern="1200" cap="none" dirty="0">
                <a:solidFill>
                  <a:schemeClr val="tx1"/>
                </a:solidFill>
                <a:effectLst/>
                <a:latin typeface="Century Gothic" panose="020B0502020202020204" pitchFamily="34" charset="0"/>
                <a:ea typeface="Calibri"/>
                <a:cs typeface="Calibri"/>
                <a:sym typeface="Calibri"/>
              </a:rPr>
              <a:t>This slide and the two that follow are three versions of the activity with different solutions.</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0" i="0" u="none" strike="noStrike" kern="1200" cap="none" dirty="0">
                <a:solidFill>
                  <a:schemeClr val="tx1"/>
                </a:solidFill>
                <a:effectLst/>
                <a:latin typeface="Century Gothic" panose="020B0502020202020204" pitchFamily="34" charset="0"/>
                <a:ea typeface="Calibri"/>
                <a:cs typeface="Calibri"/>
                <a:sym typeface="Calibri"/>
              </a:rPr>
              <a:t>The game makes use of </a:t>
            </a:r>
            <a:r>
              <a:rPr lang="en-US" sz="1200" b="1" i="0" u="none" strike="noStrike" kern="1200" cap="none" dirty="0">
                <a:solidFill>
                  <a:schemeClr val="tx1"/>
                </a:solidFill>
                <a:effectLst/>
                <a:latin typeface="Century Gothic" panose="020B0502020202020204" pitchFamily="34" charset="0"/>
                <a:ea typeface="Calibri"/>
                <a:cs typeface="Calibri"/>
                <a:sym typeface="Calibri"/>
              </a:rPr>
              <a:t>minimal pairs</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of unknown words</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(unknown words are used so that pupils focus on the sound. Definitions are given on a later slide).</a:t>
            </a:r>
          </a:p>
          <a:p>
            <a:pPr hangingPunct="0"/>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Starting</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on the red square, pupils listen to the words and decide whether they hear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They follow the arrows indicated by their choice to finish at one of the chests. There is only one correct route per slide, so pupils must correctly identify all words to find the treasure. 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Teacher asks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Pupils respond ‘Z, W’ etc. to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practise</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 alphabet. Teacher clicks on the chests they say to reveal treasure (or not!)</a:t>
            </a:r>
          </a:p>
          <a:p>
            <a:pPr marL="0" hangingPunct="0"/>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Audio plays on clicking play. Pupils will probably need to hear the audio at least three times.</a:t>
            </a:r>
          </a:p>
          <a:p>
            <a:pPr marL="0" hangingPunct="0"/>
            <a:endParaRPr lang="en-US" sz="1200" b="1"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baseline="0" dirty="0">
                <a:solidFill>
                  <a:schemeClr val="tx1"/>
                </a:solidFill>
                <a:effectLst/>
                <a:latin typeface="Century Gothic" panose="020B0502020202020204" pitchFamily="34" charset="0"/>
                <a:ea typeface="Calibri"/>
                <a:cs typeface="Calibri"/>
                <a:sym typeface="Calibri"/>
              </a:rPr>
              <a:t>Note: Each treasure chest is triggered to reveal what is underneath. You see a hand icon appear when you mouse over it – click and the chest disappears. Each slide only has one treasure chest – the rest reveal skulls.</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Transcript:</a:t>
            </a:r>
          </a:p>
          <a:p>
            <a:pPr marL="0" hangingPunct="0"/>
            <a:endParaRPr lang="en-US" sz="1200" b="1"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fr-FR" sz="1200" b="0" i="0" u="none" strike="noStrike" cap="none" dirty="0">
                <a:solidFill>
                  <a:schemeClr val="dk1"/>
                </a:solidFill>
                <a:effectLst/>
                <a:latin typeface="Calibri"/>
                <a:ea typeface="Calibri"/>
                <a:cs typeface="Calibri"/>
                <a:sym typeface="Calibri"/>
              </a:rPr>
              <a:t>bûche, jus, pouce, nu, poule</a:t>
            </a:r>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Treasure is located in chest W.</a:t>
            </a:r>
          </a:p>
          <a:p>
            <a:pPr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5988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hangingPunct="0"/>
            <a:r>
              <a:rPr lang="en-US" sz="1200" b="1" i="0" u="none" strike="noStrike" kern="1200" cap="none" dirty="0">
                <a:solidFill>
                  <a:schemeClr val="tx1"/>
                </a:solidFill>
                <a:effectLst/>
                <a:latin typeface="Calibri"/>
                <a:ea typeface="Calibri"/>
                <a:cs typeface="Calibri"/>
                <a:sym typeface="Calibri"/>
              </a:rPr>
              <a:t>Alternative: Give pupils a copy of the transcript below on a slip of paper and ask them to read to a partner.</a:t>
            </a:r>
          </a:p>
          <a:p>
            <a:pPr marL="0" hangingPunct="0"/>
            <a:endParaRPr lang="en-US" sz="1200" b="1" i="0" u="none" strike="noStrike" kern="1200" cap="none" dirty="0">
              <a:solidFill>
                <a:schemeClr val="tx1"/>
              </a:solidFill>
              <a:effectLst/>
              <a:latin typeface="Calibri"/>
              <a:ea typeface="Calibri"/>
              <a:cs typeface="Calibri"/>
              <a:sym typeface="Calibri"/>
            </a:endParaRPr>
          </a:p>
          <a:p>
            <a:pPr marL="0" hangingPunct="0"/>
            <a:r>
              <a:rPr lang="en-US" sz="1200" b="0" i="0" u="none" strike="noStrike" kern="1200" cap="none" dirty="0">
                <a:solidFill>
                  <a:schemeClr val="tx1"/>
                </a:solidFill>
                <a:effectLst/>
                <a:latin typeface="Calibri"/>
                <a:ea typeface="Calibri"/>
                <a:cs typeface="Calibri"/>
                <a:sym typeface="Calibri"/>
              </a:rPr>
              <a:t>The game makes use of </a:t>
            </a:r>
            <a:r>
              <a:rPr lang="en-US" sz="1200" b="1" i="0" u="none" strike="noStrike" kern="1200" cap="none" dirty="0">
                <a:solidFill>
                  <a:schemeClr val="tx1"/>
                </a:solidFill>
                <a:effectLst/>
                <a:latin typeface="Calibri"/>
                <a:ea typeface="Calibri"/>
                <a:cs typeface="Calibri"/>
                <a:sym typeface="Calibri"/>
              </a:rPr>
              <a:t>minimal pairs</a:t>
            </a:r>
            <a:r>
              <a:rPr lang="en-US" sz="1200" b="0" i="0" u="none" strike="noStrike" kern="1200" cap="none" dirty="0">
                <a:solidFill>
                  <a:schemeClr val="tx1"/>
                </a:solidFill>
                <a:effectLst/>
                <a:latin typeface="Calibri"/>
                <a:ea typeface="Calibri"/>
                <a:cs typeface="Calibri"/>
                <a:sym typeface="Calibri"/>
              </a:rPr>
              <a:t> of unknown words</a:t>
            </a:r>
            <a:r>
              <a:rPr lang="en-US" sz="1200" b="0" i="0" u="none" strike="noStrike" kern="1200" cap="none" baseline="0" dirty="0">
                <a:solidFill>
                  <a:schemeClr val="tx1"/>
                </a:solidFill>
                <a:effectLst/>
                <a:latin typeface="Calibri"/>
                <a:ea typeface="Calibri"/>
                <a:cs typeface="Calibri"/>
                <a:sym typeface="Calibri"/>
              </a:rPr>
              <a:t> (unknown words are used so that pupils focus on the sound. Definitions are given on a later slide).</a:t>
            </a:r>
          </a:p>
          <a:p>
            <a:pPr hangingPunct="0"/>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Starting</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on the red square, pupils listen to the words and decide whether they hear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They follow the arrows indicated by their choice to finish at one of the chests. There is only one correct route per slide, so pupils must correctly identify all words to find the treasure. 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alibri"/>
                <a:ea typeface="Calibri"/>
                <a:cs typeface="Calibri"/>
                <a:sym typeface="Calibri"/>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Teacher asks </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a:t>
            </a:r>
            <a:r>
              <a:rPr lang="en-US" sz="1200" b="0" i="0" u="none" strike="noStrike" kern="1200" cap="none" baseline="0" dirty="0">
                <a:solidFill>
                  <a:schemeClr val="tx1"/>
                </a:solidFill>
                <a:effectLst/>
                <a:latin typeface="Calibri"/>
                <a:ea typeface="Calibri"/>
                <a:cs typeface="Calibri"/>
                <a:sym typeface="Calibri"/>
              </a:rPr>
              <a:t>Pupils respond ‘Z, W’ etc. to practice the alphabet. Teacher clicks on the chests they say to reveal treasure (or not!)</a:t>
            </a:r>
          </a:p>
          <a:p>
            <a:pPr marL="0" hangingPunct="0"/>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Audio plays on clicking play. Pupils will probably need to hear the audio at least three times.</a:t>
            </a:r>
          </a:p>
          <a:p>
            <a:pPr hangingPunct="0"/>
            <a:endParaRPr lang="en-US" sz="1200" b="0" i="0" u="none" strike="noStrike" kern="1200" cap="none" dirty="0">
              <a:solidFill>
                <a:schemeClr val="tx1"/>
              </a:solidFill>
              <a:effectLst/>
              <a:latin typeface="Calibri"/>
              <a:ea typeface="Calibri"/>
              <a:cs typeface="Calibri"/>
              <a:sym typeface="Calibri"/>
            </a:endParaRPr>
          </a:p>
          <a:p>
            <a:pPr marL="0" hangingPunct="0"/>
            <a:r>
              <a:rPr lang="en-US" sz="1200" b="1" i="0" u="none" strike="noStrike" kern="1200" cap="none" dirty="0">
                <a:solidFill>
                  <a:schemeClr val="tx1"/>
                </a:solidFill>
                <a:effectLst/>
                <a:latin typeface="Calibri"/>
                <a:ea typeface="Calibri"/>
                <a:cs typeface="Calibri"/>
                <a:sym typeface="Calibri"/>
              </a:rPr>
              <a:t>Transcript:</a:t>
            </a:r>
          </a:p>
          <a:p>
            <a:pPr marL="0" hangingPunct="0"/>
            <a:endParaRPr lang="en-US" sz="1200" b="1" i="0" u="none" strike="noStrike" kern="1200" cap="none" dirty="0">
              <a:solidFill>
                <a:schemeClr val="tx1"/>
              </a:solidFill>
              <a:effectLst/>
              <a:latin typeface="Calibri"/>
              <a:ea typeface="Calibri"/>
              <a:cs typeface="Calibri"/>
              <a:sym typeface="Calibri"/>
            </a:endParaRPr>
          </a:p>
          <a:p>
            <a:pPr marL="0" hangingPunct="0"/>
            <a:r>
              <a:rPr lang="fr-FR" sz="1200" b="0" i="0" u="none" strike="noStrike" cap="none" dirty="0">
                <a:solidFill>
                  <a:schemeClr val="dk1"/>
                </a:solidFill>
                <a:effectLst/>
                <a:latin typeface="Calibri"/>
                <a:ea typeface="Calibri"/>
                <a:cs typeface="Calibri"/>
                <a:sym typeface="Calibri"/>
              </a:rPr>
              <a:t>bouche, joue, puce, nu, poule</a:t>
            </a:r>
          </a:p>
          <a:p>
            <a:pPr marL="0" hangingPunct="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Treasure is located in chest Y.</a:t>
            </a:r>
          </a:p>
          <a:p>
            <a:pPr hangingPunct="0"/>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144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Alternative: Give pupils a copy of the transcript below on a slip of paper and ask them to read to a partner.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alibri"/>
                <a:ea typeface="Calibri"/>
                <a:cs typeface="Calibri"/>
                <a:sym typeface="Calibri"/>
              </a:rPr>
              <a:t>The game makes use of </a:t>
            </a:r>
            <a:r>
              <a:rPr lang="en-US" sz="1200" b="1" i="0" u="none" strike="noStrike" kern="1200" cap="none" dirty="0">
                <a:solidFill>
                  <a:schemeClr val="tx1"/>
                </a:solidFill>
                <a:effectLst/>
                <a:latin typeface="Calibri"/>
                <a:ea typeface="Calibri"/>
                <a:cs typeface="Calibri"/>
                <a:sym typeface="Calibri"/>
              </a:rPr>
              <a:t>minimal pairs</a:t>
            </a:r>
            <a:r>
              <a:rPr lang="en-US" sz="1200" b="0" i="0" u="none" strike="noStrike" kern="1200" cap="none" dirty="0">
                <a:solidFill>
                  <a:schemeClr val="tx1"/>
                </a:solidFill>
                <a:effectLst/>
                <a:latin typeface="Calibri"/>
                <a:ea typeface="Calibri"/>
                <a:cs typeface="Calibri"/>
                <a:sym typeface="Calibri"/>
              </a:rPr>
              <a:t> of unknown words</a:t>
            </a:r>
            <a:r>
              <a:rPr lang="en-US" sz="1200" b="0" i="0" u="none" strike="noStrike" kern="1200" cap="none" baseline="0" dirty="0">
                <a:solidFill>
                  <a:schemeClr val="tx1"/>
                </a:solidFill>
                <a:effectLst/>
                <a:latin typeface="Calibri"/>
                <a:ea typeface="Calibri"/>
                <a:cs typeface="Calibri"/>
                <a:sym typeface="Calibri"/>
              </a:rPr>
              <a:t> (unknown words are used so that pupils focus on the sound. Definitions are given on a later slide).</a:t>
            </a:r>
          </a:p>
          <a:p>
            <a:pPr hangingPunct="0"/>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Starting</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on the red square, pupils listen to the words and decide whether they hear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They follow the arrows indicated by their choice to finish at one of the chests. There is only one correct route per slide, so pupils must correctly identify all words to find the treasure. 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alibri"/>
                <a:ea typeface="Calibri"/>
                <a:cs typeface="Calibri"/>
                <a:sym typeface="Calibri"/>
              </a:rPr>
              <a:t>Pupils can follow the slide on the projector, or the slide can be printed so they can trace the route with a pen/finger.</a:t>
            </a:r>
          </a:p>
          <a:p>
            <a:pPr hangingPunct="0"/>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Teacher asks </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a:t>
            </a:r>
            <a:r>
              <a:rPr lang="en-US" sz="1200" b="0" i="0" u="none" strike="noStrike" kern="1200" cap="none" baseline="0" dirty="0">
                <a:solidFill>
                  <a:schemeClr val="tx1"/>
                </a:solidFill>
                <a:effectLst/>
                <a:latin typeface="Calibri"/>
                <a:ea typeface="Calibri"/>
                <a:cs typeface="Calibri"/>
                <a:sym typeface="Calibri"/>
              </a:rPr>
              <a:t>Pupils respond ‘Z, W’ etc. to practice the alphabet. Teacher clicks on the chests they say to reveal treasure (or not!)</a:t>
            </a:r>
          </a:p>
          <a:p>
            <a:pPr marL="0" hangingPunct="0"/>
            <a:endParaRPr lang="en-US" sz="1200" b="0" i="0" u="none" strike="noStrike" kern="1200" cap="none" baseline="0" dirty="0">
              <a:solidFill>
                <a:schemeClr val="tx1"/>
              </a:solidFill>
              <a:effectLst/>
              <a:latin typeface="Calibri"/>
              <a:ea typeface="Calibri"/>
              <a:cs typeface="Calibri"/>
              <a:sym typeface="Calibri"/>
            </a:endParaRPr>
          </a:p>
          <a:p>
            <a:pPr marL="0" hangingPunct="0"/>
            <a:r>
              <a:rPr lang="en-US" sz="1200" b="0" i="0" u="none" strike="noStrike" kern="1200" cap="none" baseline="0" dirty="0">
                <a:solidFill>
                  <a:schemeClr val="tx1"/>
                </a:solidFill>
                <a:effectLst/>
                <a:latin typeface="Calibri"/>
                <a:ea typeface="Calibri"/>
                <a:cs typeface="Calibri"/>
                <a:sym typeface="Calibri"/>
              </a:rPr>
              <a:t>Audio plays on clicking play. Pupils will probably need to hear the audio at least three times.</a:t>
            </a:r>
          </a:p>
          <a:p>
            <a:pPr hangingPunct="0"/>
            <a:endParaRPr lang="en-US" sz="1200" b="0" i="0" u="none" strike="noStrike" kern="1200" cap="none" dirty="0">
              <a:solidFill>
                <a:schemeClr val="tx1"/>
              </a:solidFill>
              <a:effectLst/>
              <a:latin typeface="Calibri"/>
              <a:ea typeface="Calibri"/>
              <a:cs typeface="Calibri"/>
              <a:sym typeface="Calibri"/>
            </a:endParaRPr>
          </a:p>
          <a:p>
            <a:pPr marL="0" hangingPunct="0"/>
            <a:r>
              <a:rPr lang="en-US" sz="1200" b="1" i="0" u="none" strike="noStrike" kern="1200" cap="none" dirty="0">
                <a:solidFill>
                  <a:schemeClr val="tx1"/>
                </a:solidFill>
                <a:effectLst/>
                <a:latin typeface="Calibri"/>
                <a:ea typeface="Calibri"/>
                <a:cs typeface="Calibri"/>
                <a:sym typeface="Calibri"/>
              </a:rPr>
              <a:t>Transcript:</a:t>
            </a:r>
          </a:p>
          <a:p>
            <a:pPr marL="0" hangingPunct="0"/>
            <a:endParaRPr lang="en-US" sz="1200" b="1" i="0" u="none" strike="noStrike" kern="1200" cap="none" dirty="0">
              <a:solidFill>
                <a:schemeClr val="tx1"/>
              </a:solidFill>
              <a:effectLst/>
              <a:latin typeface="Calibri"/>
              <a:ea typeface="Calibri"/>
              <a:cs typeface="Calibri"/>
              <a:sym typeface="Calibri"/>
            </a:endParaRPr>
          </a:p>
          <a:p>
            <a:pPr marL="0" hangingPunct="0"/>
            <a:r>
              <a:rPr lang="fr-FR" sz="1200" b="0" i="0" u="none" strike="noStrike" cap="none" dirty="0">
                <a:solidFill>
                  <a:schemeClr val="dk1"/>
                </a:solidFill>
                <a:effectLst/>
                <a:latin typeface="Calibri"/>
                <a:ea typeface="Calibri"/>
                <a:cs typeface="Calibri"/>
                <a:sym typeface="Calibri"/>
              </a:rPr>
              <a:t>bouche, jus, pouce, nous, pull  </a:t>
            </a:r>
          </a:p>
          <a:p>
            <a:pPr marL="0" hangingPunct="0"/>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Treasure is located in chest K.</a:t>
            </a:r>
          </a:p>
          <a:p>
            <a:pPr hangingPunct="0"/>
            <a:endParaRPr lang="en-US" sz="1200" b="0" i="0" u="none" strike="noStrike" kern="1200" cap="none" dirty="0">
              <a:solidFill>
                <a:schemeClr val="tx1"/>
              </a:solidFill>
              <a:effectLst/>
              <a:latin typeface="Calibri"/>
              <a:ea typeface="Calibri"/>
              <a:cs typeface="Calibri"/>
              <a:sym typeface="Calibri"/>
            </a:endParaRP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547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65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08137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differentiate between SSCs [</a:t>
            </a:r>
            <a:r>
              <a:rPr lang="en-US" b="0" dirty="0" err="1"/>
              <a:t>ou</a:t>
            </a:r>
            <a:r>
              <a:rPr lang="en-US" b="0" dirty="0"/>
              <a:t>] and [u] with a focus on pronouns </a:t>
            </a:r>
            <a:r>
              <a:rPr lang="en-US" b="0" i="1" dirty="0"/>
              <a:t>nous </a:t>
            </a:r>
            <a:r>
              <a:rPr lang="en-US" b="0" i="0" dirty="0"/>
              <a:t>and </a:t>
            </a:r>
            <a:r>
              <a:rPr lang="en-US" b="0" i="1" dirty="0" err="1"/>
              <a:t>vous</a:t>
            </a:r>
            <a:r>
              <a:rPr lang="en-US" b="0" i="0" dirty="0"/>
              <a:t>, as well as two new modal verb forms introduced this week which contain this SSC.</a:t>
            </a:r>
            <a:endParaRPr lang="en-US" b="1" dirty="0"/>
          </a:p>
          <a:p>
            <a:endParaRPr lang="en-US" b="1" dirty="0"/>
          </a:p>
          <a:p>
            <a:r>
              <a:rPr lang="en-US" b="1" dirty="0"/>
              <a:t>Procedure:</a:t>
            </a:r>
          </a:p>
          <a:p>
            <a:r>
              <a:rPr lang="en-US" b="0" dirty="0"/>
              <a:t>1. Click to reveal the explanation. Highlight that you need to use the SSC [</a:t>
            </a:r>
            <a:r>
              <a:rPr lang="en-US" b="0" dirty="0" err="1"/>
              <a:t>ou</a:t>
            </a:r>
            <a:r>
              <a:rPr lang="en-US" b="0" dirty="0"/>
              <a:t>] whenever you want to talk about </a:t>
            </a:r>
            <a:r>
              <a:rPr lang="en-US" b="0" i="0" dirty="0"/>
              <a:t>what you and another person are doing, or when you want to address more than one person on someone you don’t know.</a:t>
            </a:r>
            <a:endParaRPr lang="en-US" b="0" dirty="0"/>
          </a:p>
          <a:p>
            <a:r>
              <a:rPr lang="en-US" b="0" dirty="0"/>
              <a:t>2. Draw attention to the difference between SSCs [</a:t>
            </a:r>
            <a:r>
              <a:rPr lang="en-US" b="0" dirty="0" err="1"/>
              <a:t>ou</a:t>
            </a:r>
            <a:r>
              <a:rPr lang="en-US" b="0" dirty="0"/>
              <a:t>] and [u] using the examples on the slide (click on orange words to hear them). </a:t>
            </a:r>
          </a:p>
          <a:p>
            <a:r>
              <a:rPr lang="en-US" b="0" dirty="0"/>
              <a:t>3. Students repeat.</a:t>
            </a:r>
          </a:p>
          <a:p>
            <a:endParaRPr lang="en-US" b="0" dirty="0"/>
          </a:p>
          <a:p>
            <a:r>
              <a:rPr lang="en-US" b="1" dirty="0"/>
              <a:t>Transcript:</a:t>
            </a:r>
          </a:p>
          <a:p>
            <a:r>
              <a:rPr lang="en-US" b="0" dirty="0"/>
              <a:t>nous </a:t>
            </a:r>
            <a:r>
              <a:rPr lang="en-US" b="0" dirty="0" err="1"/>
              <a:t>pouvons</a:t>
            </a:r>
            <a:endParaRPr lang="en-US" b="0" dirty="0"/>
          </a:p>
          <a:p>
            <a:r>
              <a:rPr lang="en-US" b="0" dirty="0" err="1"/>
              <a:t>vous</a:t>
            </a:r>
            <a:r>
              <a:rPr lang="en-US" b="0" dirty="0"/>
              <a:t> </a:t>
            </a:r>
            <a:r>
              <a:rPr lang="en-US" b="0" dirty="0" err="1"/>
              <a:t>pouvez</a:t>
            </a:r>
            <a:endParaRPr lang="en-US" b="0" dirty="0"/>
          </a:p>
          <a:p>
            <a:r>
              <a:rPr lang="en-US" b="0" dirty="0"/>
              <a:t>nous</a:t>
            </a:r>
          </a:p>
          <a:p>
            <a:r>
              <a:rPr lang="en-US" b="0" dirty="0"/>
              <a:t>nu</a:t>
            </a:r>
          </a:p>
          <a:p>
            <a:r>
              <a:rPr lang="en-US" b="0" dirty="0" err="1"/>
              <a:t>vous</a:t>
            </a:r>
            <a:endParaRPr lang="en-US" b="0" dirty="0"/>
          </a:p>
          <a:p>
            <a:r>
              <a:rPr lang="en-US" b="0" dirty="0" err="1"/>
              <a:t>vue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latin typeface="+mn-lt"/>
              </a:rPr>
              <a:t>nu [3207]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Aim: </a:t>
            </a:r>
            <a:r>
              <a:rPr lang="en-US" b="0" dirty="0">
                <a:latin typeface="+mn-lt"/>
              </a:rPr>
              <a:t>To distinguish aurally between SSCs [</a:t>
            </a:r>
            <a:r>
              <a:rPr lang="en-GB" b="0" dirty="0" err="1">
                <a:latin typeface="+mn-lt"/>
              </a:rPr>
              <a:t>ou</a:t>
            </a:r>
            <a:r>
              <a:rPr lang="en-GB" b="0" dirty="0">
                <a:latin typeface="+mn-lt"/>
              </a:rPr>
              <a:t>] and [u].</a:t>
            </a:r>
            <a:endParaRPr lang="en-GB" sz="1200" b="0" baseline="0" dirty="0">
              <a:solidFill>
                <a:srgbClr val="115076"/>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n-lt"/>
            </a:endParaRPr>
          </a:p>
          <a:p>
            <a:r>
              <a:rPr lang="en-US" b="1" dirty="0">
                <a:latin typeface="+mn-lt"/>
              </a:rPr>
              <a:t>Procedure:</a:t>
            </a:r>
          </a:p>
          <a:p>
            <a:r>
              <a:rPr lang="en-US" b="0" dirty="0">
                <a:latin typeface="+mn-lt"/>
              </a:rPr>
              <a:t>1. Click to hear occupations read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2. Students must decide whether the missing SSC is </a:t>
            </a:r>
            <a:r>
              <a:rPr lang="en-GB" b="0" dirty="0">
                <a:latin typeface="+mn-lt"/>
              </a:rPr>
              <a:t>[</a:t>
            </a:r>
            <a:r>
              <a:rPr lang="en-GB" b="0" dirty="0" err="1">
                <a:latin typeface="+mn-lt"/>
              </a:rPr>
              <a:t>ou</a:t>
            </a:r>
            <a:r>
              <a:rPr lang="en-GB" b="0" dirty="0">
                <a:latin typeface="+mn-lt"/>
              </a:rPr>
              <a:t>] or [u].</a:t>
            </a:r>
            <a:endParaRPr lang="en-GB" sz="1200" b="0" baseline="0" dirty="0">
              <a:solidFill>
                <a:srgbClr val="115076"/>
              </a:solidFill>
              <a:latin typeface="+mn-lt"/>
              <a:cs typeface="Calibri" panose="020F0502020204030204" pitchFamily="34" charset="0"/>
            </a:endParaRPr>
          </a:p>
          <a:p>
            <a:r>
              <a:rPr lang="en-US" b="0" dirty="0">
                <a:latin typeface="+mn-lt"/>
              </a:rPr>
              <a:t>3. Elicit answers from students.</a:t>
            </a:r>
          </a:p>
          <a:p>
            <a:r>
              <a:rPr lang="en-US" b="0" dirty="0">
                <a:latin typeface="+mn-lt"/>
              </a:rPr>
              <a:t>4. Click to reveal answers. </a:t>
            </a:r>
          </a:p>
          <a:p>
            <a:r>
              <a:rPr lang="en-US" b="0" dirty="0">
                <a:latin typeface="+mn-lt"/>
              </a:rPr>
              <a:t>5. Replay audio. Students repeat.</a:t>
            </a:r>
          </a:p>
          <a:p>
            <a:endParaRPr lang="en-US" b="0" dirty="0">
              <a:latin typeface="+mn-lt"/>
            </a:endParaRPr>
          </a:p>
          <a:p>
            <a:r>
              <a:rPr lang="en-US" b="1" dirty="0">
                <a:latin typeface="+mn-lt"/>
              </a:rPr>
              <a:t>Transcript:</a:t>
            </a:r>
          </a:p>
          <a:p>
            <a:pPr marL="228600" indent="-228600">
              <a:buAutoNum type="arabicPeriod"/>
            </a:pPr>
            <a:r>
              <a:rPr lang="en-US" b="0" dirty="0" err="1">
                <a:latin typeface="+mn-lt"/>
              </a:rPr>
              <a:t>traducteur</a:t>
            </a:r>
            <a:r>
              <a:rPr lang="en-US" b="0" dirty="0">
                <a:latin typeface="+mn-lt"/>
              </a:rPr>
              <a:t> </a:t>
            </a:r>
          </a:p>
          <a:p>
            <a:pPr marL="228600" indent="-228600">
              <a:buAutoNum type="arabicPeriod"/>
            </a:pPr>
            <a:r>
              <a:rPr lang="en-US" b="0" dirty="0" err="1">
                <a:latin typeface="+mn-lt"/>
              </a:rPr>
              <a:t>journaliste</a:t>
            </a:r>
            <a:endParaRPr lang="en-US" b="0" dirty="0">
              <a:latin typeface="+mn-lt"/>
            </a:endParaRPr>
          </a:p>
          <a:p>
            <a:pPr marL="228600" indent="-228600">
              <a:buAutoNum type="arabicPeriod"/>
            </a:pPr>
            <a:r>
              <a:rPr lang="en-US" b="0" dirty="0" err="1">
                <a:latin typeface="+mn-lt"/>
              </a:rPr>
              <a:t>agriculteur</a:t>
            </a:r>
            <a:r>
              <a:rPr lang="en-US" b="0" dirty="0">
                <a:latin typeface="+mn-lt"/>
              </a:rPr>
              <a:t> </a:t>
            </a:r>
          </a:p>
          <a:p>
            <a:pPr marL="228600" indent="-228600">
              <a:buAutoNum type="arabicPeriod"/>
            </a:pPr>
            <a:r>
              <a:rPr lang="en-US" b="0" dirty="0" err="1">
                <a:latin typeface="+mn-lt"/>
              </a:rPr>
              <a:t>juge</a:t>
            </a:r>
            <a:r>
              <a:rPr lang="en-US" b="0" dirty="0">
                <a:latin typeface="+mn-lt"/>
              </a:rPr>
              <a:t> </a:t>
            </a:r>
          </a:p>
          <a:p>
            <a:pPr marL="228600" indent="-228600">
              <a:buAutoNum type="arabicPeriod"/>
            </a:pPr>
            <a:r>
              <a:rPr lang="en-US" b="0" dirty="0">
                <a:latin typeface="+mn-lt"/>
              </a:rPr>
              <a:t>nounou </a:t>
            </a:r>
          </a:p>
          <a:p>
            <a:pPr marL="228600" indent="-228600">
              <a:buAutoNum type="arabicPeriod"/>
            </a:pPr>
            <a:r>
              <a:rPr lang="en-US" b="0" dirty="0" err="1">
                <a:latin typeface="+mn-lt"/>
              </a:rPr>
              <a:t>boulanger</a:t>
            </a:r>
            <a:r>
              <a:rPr lang="en-US" b="0" dirty="0">
                <a:latin typeface="+mn-lt"/>
              </a:rPr>
              <a:t> </a:t>
            </a:r>
          </a:p>
          <a:p>
            <a:pPr marL="228600" indent="-228600">
              <a:buAutoNum type="arabicPeriod"/>
            </a:pPr>
            <a:r>
              <a:rPr lang="en-US" b="0" dirty="0" err="1">
                <a:latin typeface="+mn-lt"/>
              </a:rPr>
              <a:t>instituteur</a:t>
            </a:r>
            <a:r>
              <a:rPr lang="en-US" b="0" dirty="0">
                <a:latin typeface="+mn-lt"/>
              </a:rPr>
              <a:t> </a:t>
            </a:r>
          </a:p>
          <a:p>
            <a:pPr marL="228600" indent="-228600">
              <a:buAutoNum type="arabicPeriod"/>
            </a:pPr>
            <a:r>
              <a:rPr lang="en-US" b="0" dirty="0" err="1">
                <a:latin typeface="+mn-lt"/>
              </a:rPr>
              <a:t>boucher</a:t>
            </a:r>
            <a:endParaRPr lang="en-US" b="0" dirty="0">
              <a:latin typeface="+mn-lt"/>
            </a:endParaRPr>
          </a:p>
          <a:p>
            <a:pPr marL="0" indent="0">
              <a:buNone/>
            </a:pPr>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unknown words used (1 is the most frequent word in French): </a:t>
            </a:r>
            <a:br>
              <a:rPr lang="en-GB" baseline="0" dirty="0">
                <a:latin typeface="+mn-lt"/>
              </a:rPr>
            </a:br>
            <a:r>
              <a:rPr lang="en-GB" baseline="0" dirty="0" err="1">
                <a:latin typeface="+mn-lt"/>
              </a:rPr>
              <a:t>traducteur</a:t>
            </a:r>
            <a:r>
              <a:rPr lang="en-GB" baseline="0" dirty="0">
                <a:latin typeface="+mn-lt"/>
              </a:rPr>
              <a:t> [&gt;5000], </a:t>
            </a:r>
            <a:r>
              <a:rPr lang="en-GB" baseline="0" dirty="0" err="1">
                <a:latin typeface="+mn-lt"/>
              </a:rPr>
              <a:t>journaliste</a:t>
            </a:r>
            <a:r>
              <a:rPr lang="en-GB" baseline="0" dirty="0">
                <a:latin typeface="+mn-lt"/>
              </a:rPr>
              <a:t> [1337], </a:t>
            </a:r>
            <a:r>
              <a:rPr lang="en-GB" baseline="0" dirty="0" err="1">
                <a:latin typeface="+mn-lt"/>
              </a:rPr>
              <a:t>agriculteur</a:t>
            </a:r>
            <a:r>
              <a:rPr lang="en-GB" baseline="0" dirty="0">
                <a:latin typeface="+mn-lt"/>
              </a:rPr>
              <a:t> [2306], </a:t>
            </a:r>
            <a:r>
              <a:rPr lang="en-GB" baseline="0" dirty="0" err="1">
                <a:latin typeface="+mn-lt"/>
              </a:rPr>
              <a:t>juge</a:t>
            </a:r>
            <a:r>
              <a:rPr lang="en-GB" baseline="0" dirty="0">
                <a:latin typeface="+mn-lt"/>
              </a:rPr>
              <a:t> [1323], nounou [&gt;5000], </a:t>
            </a:r>
            <a:r>
              <a:rPr lang="en-GB" baseline="0" dirty="0" err="1">
                <a:latin typeface="+mn-lt"/>
              </a:rPr>
              <a:t>boulanger</a:t>
            </a:r>
            <a:r>
              <a:rPr lang="en-GB" baseline="0" dirty="0">
                <a:latin typeface="+mn-lt"/>
              </a:rPr>
              <a:t> [&gt;5000], </a:t>
            </a:r>
            <a:r>
              <a:rPr lang="en-GB" baseline="0" dirty="0" err="1">
                <a:latin typeface="+mn-lt"/>
              </a:rPr>
              <a:t>instituteur</a:t>
            </a:r>
            <a:r>
              <a:rPr lang="en-GB" baseline="0" dirty="0">
                <a:latin typeface="+mn-lt"/>
              </a:rPr>
              <a:t> [4630], </a:t>
            </a:r>
            <a:r>
              <a:rPr lang="en-GB" baseline="0" dirty="0" err="1">
                <a:latin typeface="+mn-lt"/>
              </a:rPr>
              <a:t>boucher</a:t>
            </a:r>
            <a:r>
              <a:rPr lang="en-GB" baseline="0" dirty="0">
                <a:latin typeface="+mn-lt"/>
              </a:rPr>
              <a:t> [4757]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50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816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5106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p>
          <a:p>
            <a:endParaRPr lang="en-US" b="1" dirty="0"/>
          </a:p>
          <a:p>
            <a:r>
              <a:rPr lang="en-US" b="1" dirty="0"/>
              <a:t>Procedure:</a:t>
            </a:r>
          </a:p>
          <a:p>
            <a:r>
              <a:rPr lang="en-US" b="0" dirty="0"/>
              <a:t>1. Click audio buttons to hear a French word.</a:t>
            </a:r>
          </a:p>
          <a:p>
            <a:r>
              <a:rPr lang="en-US" b="0" dirty="0"/>
              <a:t>2. Students tick whether they hear [ou] or [u].</a:t>
            </a:r>
          </a:p>
          <a:p>
            <a:r>
              <a:rPr lang="en-US" b="0" dirty="0"/>
              <a:t>Optional step-up for higher level students: attempt to transcribe full word.</a:t>
            </a:r>
          </a:p>
          <a:p>
            <a:r>
              <a:rPr lang="en-US" b="0" dirty="0"/>
              <a:t>3. Click to reveal answers one by one.</a:t>
            </a:r>
          </a:p>
          <a:p>
            <a:endParaRPr lang="en-US" b="0" dirty="0"/>
          </a:p>
          <a:p>
            <a:r>
              <a:rPr lang="en-US" b="1" dirty="0"/>
              <a:t>Transcript:</a:t>
            </a:r>
          </a:p>
          <a:p>
            <a:pPr marL="228600" indent="-228600">
              <a:buAutoNum type="arabicPeriod"/>
            </a:pPr>
            <a:r>
              <a:rPr lang="en-US" b="0" dirty="0"/>
              <a:t>la poupée</a:t>
            </a:r>
          </a:p>
          <a:p>
            <a:pPr marL="228600" indent="-228600">
              <a:buAutoNum type="arabicPeriod"/>
            </a:pPr>
            <a:r>
              <a:rPr lang="en-US" b="0" dirty="0"/>
              <a:t>les cubes</a:t>
            </a:r>
          </a:p>
          <a:p>
            <a:pPr marL="228600" indent="-228600">
              <a:buAutoNum type="arabicPeriod"/>
            </a:pPr>
            <a:r>
              <a:rPr lang="en-US" b="0" dirty="0"/>
              <a:t>le nounours</a:t>
            </a:r>
          </a:p>
          <a:p>
            <a:pPr marL="228600" indent="-228600">
              <a:buAutoNum type="arabicPeriod"/>
            </a:pPr>
            <a:r>
              <a:rPr lang="en-US" b="0" dirty="0"/>
              <a:t>les patins à roulettes</a:t>
            </a:r>
          </a:p>
          <a:p>
            <a:pPr marL="228600" indent="-228600">
              <a:buAutoNum type="arabicPeriod"/>
            </a:pPr>
            <a:r>
              <a:rPr lang="en-US" b="0" dirty="0"/>
              <a:t>l’ours en peluche</a:t>
            </a:r>
          </a:p>
          <a:p>
            <a:pPr marL="228600" indent="-228600">
              <a:buAutoNum type="arabicPeriod"/>
            </a:pPr>
            <a:r>
              <a:rPr lang="en-US" b="0" dirty="0"/>
              <a:t>la toupie</a:t>
            </a:r>
          </a:p>
          <a:p>
            <a:pPr marL="228600" indent="-228600">
              <a:buAutoNum type="arabicPeriod"/>
            </a:pPr>
            <a:r>
              <a:rPr lang="en-US" b="0" dirty="0"/>
              <a:t>la sucette de bébé</a:t>
            </a:r>
          </a:p>
          <a:p>
            <a:pPr marL="228600" indent="-228600">
              <a:buAutoNum type="arabicPeriod"/>
            </a:pPr>
            <a:r>
              <a:rPr lang="en-US" b="0" dirty="0"/>
              <a:t>la peinture à numéros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cube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poupée [&gt;5000], nounours [&gt;5000], patins à roulettes [&gt;5000/4/&gt;5000], ours en peluche [4800/7/&gt;5000], toupie [&gt;5000], sucette de bébé [&gt;5000/2/2271], peinture à numéros [2880/4/766]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50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551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883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946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 [</a:t>
            </a:r>
            <a:r>
              <a:rPr lang="en-US" b="0" dirty="0" err="1"/>
              <a:t>ou</a:t>
            </a:r>
            <a:r>
              <a:rPr lang="en-US" b="0" dirty="0"/>
              <a:t>], contrasting with [u] introduced in lesson 1.</a:t>
            </a:r>
          </a:p>
          <a:p>
            <a:endParaRPr lang="en-US" b="1" dirty="0"/>
          </a:p>
          <a:p>
            <a:r>
              <a:rPr lang="en-US" b="1" dirty="0"/>
              <a:t>Procedure:</a:t>
            </a:r>
          </a:p>
          <a:p>
            <a:r>
              <a:rPr lang="en-US" b="0" dirty="0"/>
              <a:t>1. Click on a picture to hear the word said aloud.</a:t>
            </a:r>
          </a:p>
          <a:p>
            <a:r>
              <a:rPr lang="en-US" b="0" dirty="0"/>
              <a:t>2. Student writes [</a:t>
            </a:r>
            <a:r>
              <a:rPr lang="en-US" b="0" dirty="0" err="1"/>
              <a:t>ou</a:t>
            </a:r>
            <a:r>
              <a:rPr lang="en-US" b="0" dirty="0"/>
              <a:t>] or [u] in their books.</a:t>
            </a:r>
          </a:p>
          <a:p>
            <a:r>
              <a:rPr lang="en-US" b="0" dirty="0"/>
              <a:t>3. Answer revealed on a click.</a:t>
            </a:r>
          </a:p>
          <a:p>
            <a:r>
              <a:rPr lang="en-US" b="0" dirty="0"/>
              <a:t>4. Clarify the meaning of the word.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 and word frequency (1 is the most frequent word in French): </a:t>
            </a:r>
            <a:br>
              <a:rPr lang="en-GB" baseline="0" dirty="0"/>
            </a:br>
            <a:r>
              <a:rPr lang="en-GB" baseline="0" dirty="0" err="1"/>
              <a:t>ouvert</a:t>
            </a:r>
            <a:r>
              <a:rPr lang="en-GB" baseline="0" dirty="0"/>
              <a:t> [897], </a:t>
            </a:r>
            <a:r>
              <a:rPr lang="en-GB" baseline="0" dirty="0" err="1"/>
              <a:t>calculer</a:t>
            </a:r>
            <a:r>
              <a:rPr lang="en-GB" baseline="0" dirty="0"/>
              <a:t> [2331], bureau [273], </a:t>
            </a:r>
            <a:r>
              <a:rPr lang="en-GB" baseline="0" dirty="0" err="1"/>
              <a:t>poule</a:t>
            </a:r>
            <a:r>
              <a:rPr lang="en-GB" baseline="0" dirty="0"/>
              <a:t> [4321], amour [967], </a:t>
            </a:r>
            <a:r>
              <a:rPr lang="en-GB" baseline="0" dirty="0" err="1"/>
              <a:t>boulot</a:t>
            </a:r>
            <a:r>
              <a:rPr lang="en-GB" baseline="0" dirty="0"/>
              <a:t> [2929], </a:t>
            </a:r>
            <a:r>
              <a:rPr lang="en-GB" baseline="0" dirty="0" err="1"/>
              <a:t>discuter</a:t>
            </a:r>
            <a:r>
              <a:rPr lang="en-GB" baseline="0" dirty="0"/>
              <a:t> [737], rue [598]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89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52886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1452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787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1442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073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9911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3969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8611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27839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177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5579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6041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22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9255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773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212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72758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13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6930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97715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51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693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857804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909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1621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899131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40140346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04666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1938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948941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981487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51568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00313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202265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284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9983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0296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4841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45532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056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403834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12668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110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527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489874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120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08574600"/>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037837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5.png"/><Relationship Id="rId7"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1.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5.png"/><Relationship Id="rId7" Type="http://schemas.openxmlformats.org/officeDocument/2006/relationships/audio" Target="../media/audio19.wav"/><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5.png"/><Relationship Id="rId7" Type="http://schemas.openxmlformats.org/officeDocument/2006/relationships/audio" Target="../media/audio19.wav"/><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audio" Target="../media/audio38.wav"/><Relationship Id="rId26" Type="http://schemas.openxmlformats.org/officeDocument/2006/relationships/audio" Target="../media/audio46.wav"/><Relationship Id="rId3" Type="http://schemas.openxmlformats.org/officeDocument/2006/relationships/image" Target="../media/image5.png"/><Relationship Id="rId21" Type="http://schemas.openxmlformats.org/officeDocument/2006/relationships/audio" Target="../media/audio41.wav"/><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7.wav"/><Relationship Id="rId25" Type="http://schemas.openxmlformats.org/officeDocument/2006/relationships/audio" Target="../media/audio45.wav"/><Relationship Id="rId2" Type="http://schemas.openxmlformats.org/officeDocument/2006/relationships/notesSlide" Target="../notesSlides/notesSlide21.xml"/><Relationship Id="rId16" Type="http://schemas.openxmlformats.org/officeDocument/2006/relationships/audio" Target="../media/audio36.wav"/><Relationship Id="rId20" Type="http://schemas.openxmlformats.org/officeDocument/2006/relationships/audio" Target="../media/audio40.wav"/><Relationship Id="rId29" Type="http://schemas.openxmlformats.org/officeDocument/2006/relationships/audio" Target="../media/audio49.wav"/><Relationship Id="rId1" Type="http://schemas.openxmlformats.org/officeDocument/2006/relationships/slideLayout" Target="../slideLayouts/slideLayout46.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audio" Target="../media/audio44.wav"/><Relationship Id="rId5" Type="http://schemas.openxmlformats.org/officeDocument/2006/relationships/audio" Target="../media/audio25.wav"/><Relationship Id="rId15" Type="http://schemas.openxmlformats.org/officeDocument/2006/relationships/audio" Target="../media/audio35.wav"/><Relationship Id="rId23" Type="http://schemas.openxmlformats.org/officeDocument/2006/relationships/audio" Target="../media/audio43.wav"/><Relationship Id="rId28" Type="http://schemas.openxmlformats.org/officeDocument/2006/relationships/audio" Target="../media/audio48.wav"/><Relationship Id="rId10" Type="http://schemas.openxmlformats.org/officeDocument/2006/relationships/audio" Target="../media/audio30.wav"/><Relationship Id="rId19" Type="http://schemas.openxmlformats.org/officeDocument/2006/relationships/audio" Target="../media/audio39.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audio" Target="../media/audio42.wav"/><Relationship Id="rId27" Type="http://schemas.openxmlformats.org/officeDocument/2006/relationships/audio" Target="../media/audio47.wav"/></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69.xml"/><Relationship Id="rId6" Type="http://schemas.openxmlformats.org/officeDocument/2006/relationships/image" Target="../media/image20.png"/><Relationship Id="rId5" Type="http://schemas.openxmlformats.org/officeDocument/2006/relationships/audio" Target="../media/audio50.wav"/><Relationship Id="rId10"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9.xml"/><Relationship Id="rId6" Type="http://schemas.openxmlformats.org/officeDocument/2006/relationships/image" Target="../media/image20.png"/><Relationship Id="rId5" Type="http://schemas.openxmlformats.org/officeDocument/2006/relationships/audio" Target="../media/audio51.wav"/><Relationship Id="rId10"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9.xml"/><Relationship Id="rId6" Type="http://schemas.openxmlformats.org/officeDocument/2006/relationships/image" Target="../media/image20.png"/><Relationship Id="rId5" Type="http://schemas.openxmlformats.org/officeDocument/2006/relationships/audio" Target="../media/audio52.wav"/><Relationship Id="rId10"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2.wav"/><Relationship Id="rId18" Type="http://schemas.openxmlformats.org/officeDocument/2006/relationships/image" Target="../media/image28.png"/><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audio" Target="../media/audio61.wav"/><Relationship Id="rId17" Type="http://schemas.openxmlformats.org/officeDocument/2006/relationships/image" Target="../media/image27.png"/><Relationship Id="rId2" Type="http://schemas.openxmlformats.org/officeDocument/2006/relationships/notesSlide" Target="../notesSlides/notesSlide27.xml"/><Relationship Id="rId16" Type="http://schemas.openxmlformats.org/officeDocument/2006/relationships/image" Target="../media/image26.png"/><Relationship Id="rId1" Type="http://schemas.openxmlformats.org/officeDocument/2006/relationships/slideLayout" Target="../slideLayouts/slideLayout79.xml"/><Relationship Id="rId6" Type="http://schemas.openxmlformats.org/officeDocument/2006/relationships/audio" Target="../media/audio56.wav"/><Relationship Id="rId11" Type="http://schemas.openxmlformats.org/officeDocument/2006/relationships/audio" Target="../media/audio60.wav"/><Relationship Id="rId5" Type="http://schemas.openxmlformats.org/officeDocument/2006/relationships/audio" Target="../media/audio55.wav"/><Relationship Id="rId15" Type="http://schemas.openxmlformats.org/officeDocument/2006/relationships/image" Target="../media/image25.png"/><Relationship Id="rId10" Type="http://schemas.openxmlformats.org/officeDocument/2006/relationships/audio" Target="../media/audio59.wav"/><Relationship Id="rId4" Type="http://schemas.openxmlformats.org/officeDocument/2006/relationships/audio" Target="../media/audio54.wav"/><Relationship Id="rId9" Type="http://schemas.openxmlformats.org/officeDocument/2006/relationships/image" Target="../media/image5.png"/><Relationship Id="rId1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audio" Target="../media/audio66.wav"/><Relationship Id="rId12"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9.xml"/><Relationship Id="rId6" Type="http://schemas.openxmlformats.org/officeDocument/2006/relationships/audio" Target="../media/audio65.wav"/><Relationship Id="rId11" Type="http://schemas.openxmlformats.org/officeDocument/2006/relationships/audio" Target="../media/audio70.wav"/><Relationship Id="rId5" Type="http://schemas.openxmlformats.org/officeDocument/2006/relationships/audio" Target="../media/audio64.wav"/><Relationship Id="rId15" Type="http://schemas.openxmlformats.org/officeDocument/2006/relationships/image" Target="../media/image32.png"/><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8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8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image" Target="../media/image34.png"/><Relationship Id="rId18" Type="http://schemas.openxmlformats.org/officeDocument/2006/relationships/image" Target="../media/image39.jpeg"/><Relationship Id="rId3" Type="http://schemas.openxmlformats.org/officeDocument/2006/relationships/image" Target="../media/image5.png"/><Relationship Id="rId21" Type="http://schemas.openxmlformats.org/officeDocument/2006/relationships/image" Target="../media/image42.png"/><Relationship Id="rId7" Type="http://schemas.openxmlformats.org/officeDocument/2006/relationships/audio" Target="../media/audio74.wav"/><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32.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79.xml"/><Relationship Id="rId6" Type="http://schemas.openxmlformats.org/officeDocument/2006/relationships/audio" Target="../media/audio73.wav"/><Relationship Id="rId11" Type="http://schemas.openxmlformats.org/officeDocument/2006/relationships/audio" Target="../media/audio78.wav"/><Relationship Id="rId5" Type="http://schemas.openxmlformats.org/officeDocument/2006/relationships/audio" Target="../media/audio72.wav"/><Relationship Id="rId15" Type="http://schemas.openxmlformats.org/officeDocument/2006/relationships/image" Target="../media/image36.png"/><Relationship Id="rId10" Type="http://schemas.openxmlformats.org/officeDocument/2006/relationships/audio" Target="../media/audio77.wav"/><Relationship Id="rId19" Type="http://schemas.openxmlformats.org/officeDocument/2006/relationships/image" Target="../media/image40.png"/><Relationship Id="rId4" Type="http://schemas.openxmlformats.org/officeDocument/2006/relationships/audio" Target="../media/audio71.wav"/><Relationship Id="rId9" Type="http://schemas.openxmlformats.org/officeDocument/2006/relationships/audio" Target="../media/audio76.wav"/><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audio" Target="../media/audio12.wav"/><Relationship Id="rId17" Type="http://schemas.openxmlformats.org/officeDocument/2006/relationships/audio" Target="../media/audio15.wav"/><Relationship Id="rId2" Type="http://schemas.openxmlformats.org/officeDocument/2006/relationships/notesSlide" Target="../notesSlides/notesSlide9.xml"/><Relationship Id="rId16" Type="http://schemas.openxmlformats.org/officeDocument/2006/relationships/image" Target="../media/image16.png"/><Relationship Id="rId1" Type="http://schemas.openxmlformats.org/officeDocument/2006/relationships/slideLayout" Target="../slideLayouts/slideLayout46.xml"/><Relationship Id="rId6" Type="http://schemas.openxmlformats.org/officeDocument/2006/relationships/audio" Target="../media/audio9.wav"/><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audio" Target="../media/audio14.wav"/><Relationship Id="rId10" Type="http://schemas.openxmlformats.org/officeDocument/2006/relationships/audio" Target="../media/audio11.wav"/><Relationship Id="rId4" Type="http://schemas.openxmlformats.org/officeDocument/2006/relationships/audio" Target="../media/audio8.wav"/><Relationship Id="rId9" Type="http://schemas.openxmlformats.org/officeDocument/2006/relationships/image" Target="../media/image13.png"/><Relationship Id="rId14"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ou</a:t>
            </a:r>
            <a:r>
              <a:rPr lang="en-GB" sz="3000" dirty="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hlinkClick r:id="" action="ppaction://noaction">
              <a:snd r:embed="rId4" name="couleur.wav"/>
            </a:hlinkClick>
            <a:extLst>
              <a:ext uri="{FF2B5EF4-FFF2-40B4-BE49-F238E27FC236}">
                <a16:creationId xmlns:a16="http://schemas.microsoft.com/office/drawing/2014/main" id="{98E2C172-2CC9-459D-9B4D-8ED2D0413CE3}"/>
              </a:ext>
            </a:extLst>
          </p:cNvPr>
          <p:cNvSpPr txBox="1"/>
          <p:nvPr/>
        </p:nvSpPr>
        <p:spPr>
          <a:xfrm>
            <a:off x="7010897" y="1224773"/>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couleur</a:t>
            </a:r>
          </a:p>
        </p:txBody>
      </p:sp>
      <p:sp>
        <p:nvSpPr>
          <p:cNvPr id="25" name="TextBox 24">
            <a:hlinkClick r:id="" action="ppaction://noaction">
              <a:snd r:embed="rId5" name="troupe.wav"/>
            </a:hlinkClick>
            <a:extLst>
              <a:ext uri="{FF2B5EF4-FFF2-40B4-BE49-F238E27FC236}">
                <a16:creationId xmlns:a16="http://schemas.microsoft.com/office/drawing/2014/main" id="{2D0E42E3-3CE3-460F-8FE2-10D64BD6C3F6}"/>
              </a:ext>
            </a:extLst>
          </p:cNvPr>
          <p:cNvSpPr txBox="1"/>
          <p:nvPr/>
        </p:nvSpPr>
        <p:spPr>
          <a:xfrm>
            <a:off x="4123423" y="3421913"/>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troupe</a:t>
            </a:r>
          </a:p>
        </p:txBody>
      </p:sp>
      <p:sp>
        <p:nvSpPr>
          <p:cNvPr id="26" name="TextBox 25">
            <a:hlinkClick r:id="" action="ppaction://noaction">
              <a:snd r:embed="rId6" name="couple.wav"/>
            </a:hlinkClick>
            <a:extLst>
              <a:ext uri="{FF2B5EF4-FFF2-40B4-BE49-F238E27FC236}">
                <a16:creationId xmlns:a16="http://schemas.microsoft.com/office/drawing/2014/main" id="{DE6B6E0E-5D7C-4C5A-9335-3172FB3F7545}"/>
              </a:ext>
            </a:extLst>
          </p:cNvPr>
          <p:cNvSpPr txBox="1"/>
          <p:nvPr/>
        </p:nvSpPr>
        <p:spPr>
          <a:xfrm>
            <a:off x="2405986" y="1472599"/>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27" name="TextBox 26">
            <a:hlinkClick r:id="" action="ppaction://noaction">
              <a:snd r:embed="rId7" name="double.wav"/>
            </a:hlinkClick>
            <a:extLst>
              <a:ext uri="{FF2B5EF4-FFF2-40B4-BE49-F238E27FC236}">
                <a16:creationId xmlns:a16="http://schemas.microsoft.com/office/drawing/2014/main" id="{54E6C5D2-BE68-48F0-9013-F3BA523C4B71}"/>
              </a:ext>
            </a:extLst>
          </p:cNvPr>
          <p:cNvSpPr txBox="1"/>
          <p:nvPr/>
        </p:nvSpPr>
        <p:spPr>
          <a:xfrm>
            <a:off x="558466" y="3118236"/>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a:t>
            </a:r>
          </a:p>
        </p:txBody>
      </p:sp>
      <p:sp>
        <p:nvSpPr>
          <p:cNvPr id="30" name="TextBox 29">
            <a:hlinkClick r:id="" action="ppaction://noaction">
              <a:snd r:embed="rId8" name="coutume.wav"/>
            </a:hlinkClick>
            <a:extLst>
              <a:ext uri="{FF2B5EF4-FFF2-40B4-BE49-F238E27FC236}">
                <a16:creationId xmlns:a16="http://schemas.microsoft.com/office/drawing/2014/main" id="{840E300D-D0CA-46DE-82C5-28BCDA9625F1}"/>
              </a:ext>
            </a:extLst>
          </p:cNvPr>
          <p:cNvSpPr txBox="1"/>
          <p:nvPr/>
        </p:nvSpPr>
        <p:spPr>
          <a:xfrm>
            <a:off x="673729" y="4663341"/>
            <a:ext cx="2595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coutume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hlinkClick r:id="" action="ppaction://noaction">
              <a:snd r:embed="rId9" name="groupe.wav"/>
            </a:hlinkClick>
            <a:extLst>
              <a:ext uri="{FF2B5EF4-FFF2-40B4-BE49-F238E27FC236}">
                <a16:creationId xmlns:a16="http://schemas.microsoft.com/office/drawing/2014/main" id="{0228579A-0836-4BBA-9290-567E61323B3D}"/>
              </a:ext>
            </a:extLst>
          </p:cNvPr>
          <p:cNvSpPr txBox="1"/>
          <p:nvPr/>
        </p:nvSpPr>
        <p:spPr>
          <a:xfrm>
            <a:off x="4597925" y="5371227"/>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0" name="soupe.wav"/>
            </a:hlinkClick>
            <a:extLst>
              <a:ext uri="{FF2B5EF4-FFF2-40B4-BE49-F238E27FC236}">
                <a16:creationId xmlns:a16="http://schemas.microsoft.com/office/drawing/2014/main" id="{E32D6EE6-D6DA-487A-9460-6E4F52C8702B}"/>
              </a:ext>
            </a:extLst>
          </p:cNvPr>
          <p:cNvSpPr txBox="1"/>
          <p:nvPr/>
        </p:nvSpPr>
        <p:spPr>
          <a:xfrm>
            <a:off x="7429388"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1" name="touriste.wav"/>
            </a:hlinkClick>
            <a:extLst>
              <a:ext uri="{FF2B5EF4-FFF2-40B4-BE49-F238E27FC236}">
                <a16:creationId xmlns:a16="http://schemas.microsoft.com/office/drawing/2014/main" id="{88564518-4E55-4DF8-BB18-55A2245ACA71}"/>
              </a:ext>
            </a:extLst>
          </p:cNvPr>
          <p:cNvSpPr txBox="1"/>
          <p:nvPr/>
        </p:nvSpPr>
        <p:spPr>
          <a:xfrm>
            <a:off x="6969454" y="429379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
            <a:extLst>
              <a:ext uri="{FF2B5EF4-FFF2-40B4-BE49-F238E27FC236}">
                <a16:creationId xmlns:a16="http://schemas.microsoft.com/office/drawing/2014/main" id="{3E23FE20-5DE9-44F4-B307-9F331B2B950F}"/>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4" name="Rectangle 3">
            <a:extLst>
              <a:ext uri="{FF2B5EF4-FFF2-40B4-BE49-F238E27FC236}">
                <a16:creationId xmlns:a16="http://schemas.microsoft.com/office/drawing/2014/main" id="{1D5B620C-3867-4B2A-8A74-2B64BFF497EF}"/>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8" name="Line 4">
            <a:extLst>
              <a:ext uri="{FF2B5EF4-FFF2-40B4-BE49-F238E27FC236}">
                <a16:creationId xmlns:a16="http://schemas.microsoft.com/office/drawing/2014/main" id="{AC888BE5-C358-44E8-8814-127F18F983A2}"/>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9" name="Line 7">
            <a:extLst>
              <a:ext uri="{FF2B5EF4-FFF2-40B4-BE49-F238E27FC236}">
                <a16:creationId xmlns:a16="http://schemas.microsoft.com/office/drawing/2014/main" id="{A62798CC-F79B-4989-AB95-37A448551295}"/>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1" name="Line 9">
            <a:extLst>
              <a:ext uri="{FF2B5EF4-FFF2-40B4-BE49-F238E27FC236}">
                <a16:creationId xmlns:a16="http://schemas.microsoft.com/office/drawing/2014/main" id="{00B51AB3-0048-45D3-9921-36F43A4E906B}"/>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2" name="Text Box 10">
            <a:extLst>
              <a:ext uri="{FF2B5EF4-FFF2-40B4-BE49-F238E27FC236}">
                <a16:creationId xmlns:a16="http://schemas.microsoft.com/office/drawing/2014/main" id="{899A4C93-0AFC-4FD5-A934-107D3C4B8CA0}"/>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3" name="Text Box 12">
            <a:extLst>
              <a:ext uri="{FF2B5EF4-FFF2-40B4-BE49-F238E27FC236}">
                <a16:creationId xmlns:a16="http://schemas.microsoft.com/office/drawing/2014/main" id="{5F3673C5-4EF2-4E0F-AE9A-85720B09D3DA}"/>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45</a:t>
            </a:r>
          </a:p>
        </p:txBody>
      </p:sp>
      <p:sp>
        <p:nvSpPr>
          <p:cNvPr id="34" name="Text Box 14">
            <a:extLst>
              <a:ext uri="{FF2B5EF4-FFF2-40B4-BE49-F238E27FC236}">
                <a16:creationId xmlns:a16="http://schemas.microsoft.com/office/drawing/2014/main" id="{4467BBE7-CACD-4751-89DD-71ED8204999F}"/>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6" name="AutoShape 11">
            <a:hlinkClick r:id="" action="ppaction://noaction" highlightClick="1"/>
            <a:extLst>
              <a:ext uri="{FF2B5EF4-FFF2-40B4-BE49-F238E27FC236}">
                <a16:creationId xmlns:a16="http://schemas.microsoft.com/office/drawing/2014/main" id="{F3C35566-7857-46A2-95E5-FC04132492B0}"/>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29158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24"/>
                                        </p:tgtEl>
                                      </p:cBhvr>
                                    </p:animEffect>
                                    <p:set>
                                      <p:cBhvr>
                                        <p:cTn id="7" dur="1" fill="hold">
                                          <p:stCondLst>
                                            <p:cond delay="44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hlinkClick r:id="" action="ppaction://noaction">
              <a:snd r:embed="rId4" name="couleur.wav"/>
            </a:hlinkClick>
            <a:extLst>
              <a:ext uri="{FF2B5EF4-FFF2-40B4-BE49-F238E27FC236}">
                <a16:creationId xmlns:a16="http://schemas.microsoft.com/office/drawing/2014/main" id="{D4EF7C7E-6676-45D1-9B06-DD800DC8378C}"/>
              </a:ext>
            </a:extLst>
          </p:cNvPr>
          <p:cNvSpPr txBox="1"/>
          <p:nvPr/>
        </p:nvSpPr>
        <p:spPr>
          <a:xfrm>
            <a:off x="7010897" y="1224773"/>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couleur</a:t>
            </a:r>
          </a:p>
        </p:txBody>
      </p:sp>
      <p:sp>
        <p:nvSpPr>
          <p:cNvPr id="28" name="TextBox 27">
            <a:hlinkClick r:id="" action="ppaction://noaction">
              <a:snd r:embed="rId5" name="troupe.wav"/>
            </a:hlinkClick>
            <a:extLst>
              <a:ext uri="{FF2B5EF4-FFF2-40B4-BE49-F238E27FC236}">
                <a16:creationId xmlns:a16="http://schemas.microsoft.com/office/drawing/2014/main" id="{AAF383A3-EA94-47D4-AC65-962A2BAAB142}"/>
              </a:ext>
            </a:extLst>
          </p:cNvPr>
          <p:cNvSpPr txBox="1"/>
          <p:nvPr/>
        </p:nvSpPr>
        <p:spPr>
          <a:xfrm>
            <a:off x="4123423" y="3421913"/>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troupe</a:t>
            </a:r>
          </a:p>
        </p:txBody>
      </p:sp>
      <p:sp>
        <p:nvSpPr>
          <p:cNvPr id="29" name="TextBox 28">
            <a:hlinkClick r:id="" action="ppaction://noaction">
              <a:snd r:embed="rId6" name="couple.wav"/>
            </a:hlinkClick>
            <a:extLst>
              <a:ext uri="{FF2B5EF4-FFF2-40B4-BE49-F238E27FC236}">
                <a16:creationId xmlns:a16="http://schemas.microsoft.com/office/drawing/2014/main" id="{834107EA-61F5-4C67-AC46-FCA92B1B0395}"/>
              </a:ext>
            </a:extLst>
          </p:cNvPr>
          <p:cNvSpPr txBox="1"/>
          <p:nvPr/>
        </p:nvSpPr>
        <p:spPr>
          <a:xfrm>
            <a:off x="2405986" y="1472599"/>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31" name="TextBox 30">
            <a:hlinkClick r:id="" action="ppaction://noaction">
              <a:snd r:embed="rId7" name="double.wav"/>
            </a:hlinkClick>
            <a:extLst>
              <a:ext uri="{FF2B5EF4-FFF2-40B4-BE49-F238E27FC236}">
                <a16:creationId xmlns:a16="http://schemas.microsoft.com/office/drawing/2014/main" id="{034A1100-E2FF-4E14-9722-8F8C971FFABE}"/>
              </a:ext>
            </a:extLst>
          </p:cNvPr>
          <p:cNvSpPr txBox="1"/>
          <p:nvPr/>
        </p:nvSpPr>
        <p:spPr>
          <a:xfrm>
            <a:off x="558466" y="3118236"/>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a:t>
            </a:r>
          </a:p>
        </p:txBody>
      </p:sp>
      <p:sp>
        <p:nvSpPr>
          <p:cNvPr id="32" name="TextBox 31">
            <a:hlinkClick r:id="" action="ppaction://noaction">
              <a:snd r:embed="rId8" name="coutume.wav"/>
            </a:hlinkClick>
            <a:extLst>
              <a:ext uri="{FF2B5EF4-FFF2-40B4-BE49-F238E27FC236}">
                <a16:creationId xmlns:a16="http://schemas.microsoft.com/office/drawing/2014/main" id="{B3A4F5B4-B507-4C0C-A874-31C76F57F80D}"/>
              </a:ext>
            </a:extLst>
          </p:cNvPr>
          <p:cNvSpPr txBox="1"/>
          <p:nvPr/>
        </p:nvSpPr>
        <p:spPr>
          <a:xfrm>
            <a:off x="673729" y="4663341"/>
            <a:ext cx="2595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coutume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9" name="groupe.wav"/>
            </a:hlinkClick>
            <a:extLst>
              <a:ext uri="{FF2B5EF4-FFF2-40B4-BE49-F238E27FC236}">
                <a16:creationId xmlns:a16="http://schemas.microsoft.com/office/drawing/2014/main" id="{7EA556CB-8211-40C8-8092-FC169F3E506F}"/>
              </a:ext>
            </a:extLst>
          </p:cNvPr>
          <p:cNvSpPr txBox="1"/>
          <p:nvPr/>
        </p:nvSpPr>
        <p:spPr>
          <a:xfrm>
            <a:off x="4597925" y="5371227"/>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0" name="soupe.wav"/>
            </a:hlinkClick>
            <a:extLst>
              <a:ext uri="{FF2B5EF4-FFF2-40B4-BE49-F238E27FC236}">
                <a16:creationId xmlns:a16="http://schemas.microsoft.com/office/drawing/2014/main" id="{B29667AE-B527-4546-890E-A24894039D8F}"/>
              </a:ext>
            </a:extLst>
          </p:cNvPr>
          <p:cNvSpPr txBox="1"/>
          <p:nvPr/>
        </p:nvSpPr>
        <p:spPr>
          <a:xfrm>
            <a:off x="7429388"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1" name="touriste.wav"/>
            </a:hlinkClick>
            <a:extLst>
              <a:ext uri="{FF2B5EF4-FFF2-40B4-BE49-F238E27FC236}">
                <a16:creationId xmlns:a16="http://schemas.microsoft.com/office/drawing/2014/main" id="{8CE1DF6D-C2FF-44C5-AC39-A3660C7EFB67}"/>
              </a:ext>
            </a:extLst>
          </p:cNvPr>
          <p:cNvSpPr txBox="1"/>
          <p:nvPr/>
        </p:nvSpPr>
        <p:spPr>
          <a:xfrm>
            <a:off x="6969454" y="429379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
            <a:extLst>
              <a:ext uri="{FF2B5EF4-FFF2-40B4-BE49-F238E27FC236}">
                <a16:creationId xmlns:a16="http://schemas.microsoft.com/office/drawing/2014/main" id="{BC3100F4-6797-4C95-9A26-EE4EF211F382}"/>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3" name="Rectangle 3">
            <a:extLst>
              <a:ext uri="{FF2B5EF4-FFF2-40B4-BE49-F238E27FC236}">
                <a16:creationId xmlns:a16="http://schemas.microsoft.com/office/drawing/2014/main" id="{15AE9534-EEC2-4673-AB36-491796443D3D}"/>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5" name="Line 4">
            <a:extLst>
              <a:ext uri="{FF2B5EF4-FFF2-40B4-BE49-F238E27FC236}">
                <a16:creationId xmlns:a16="http://schemas.microsoft.com/office/drawing/2014/main" id="{DC8916F7-EF98-43F9-8472-3CB2655CC34C}"/>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6" name="Line 7">
            <a:extLst>
              <a:ext uri="{FF2B5EF4-FFF2-40B4-BE49-F238E27FC236}">
                <a16:creationId xmlns:a16="http://schemas.microsoft.com/office/drawing/2014/main" id="{000A13E6-CF02-4BC2-9985-3420EA96B9AD}"/>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7" name="Line 9">
            <a:extLst>
              <a:ext uri="{FF2B5EF4-FFF2-40B4-BE49-F238E27FC236}">
                <a16:creationId xmlns:a16="http://schemas.microsoft.com/office/drawing/2014/main" id="{FC2F73DC-3A14-409C-A0B0-D34918439D50}"/>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0" name="Text Box 10">
            <a:extLst>
              <a:ext uri="{FF2B5EF4-FFF2-40B4-BE49-F238E27FC236}">
                <a16:creationId xmlns:a16="http://schemas.microsoft.com/office/drawing/2014/main" id="{AF9B7FB4-F44A-4B3E-BC1D-ADEA05D5C59D}"/>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5" name="Text Box 12">
            <a:extLst>
              <a:ext uri="{FF2B5EF4-FFF2-40B4-BE49-F238E27FC236}">
                <a16:creationId xmlns:a16="http://schemas.microsoft.com/office/drawing/2014/main" id="{17FDBA7B-6E03-4527-852B-A329DE371811}"/>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30</a:t>
            </a:r>
          </a:p>
        </p:txBody>
      </p:sp>
      <p:sp>
        <p:nvSpPr>
          <p:cNvPr id="37" name="Text Box 14">
            <a:extLst>
              <a:ext uri="{FF2B5EF4-FFF2-40B4-BE49-F238E27FC236}">
                <a16:creationId xmlns:a16="http://schemas.microsoft.com/office/drawing/2014/main" id="{16024967-2483-486B-B131-61DDD339D5AF}"/>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8" name="AutoShape 11">
            <a:hlinkClick r:id="" action="ppaction://noaction" highlightClick="1"/>
            <a:extLst>
              <a:ext uri="{FF2B5EF4-FFF2-40B4-BE49-F238E27FC236}">
                <a16:creationId xmlns:a16="http://schemas.microsoft.com/office/drawing/2014/main" id="{CA4CF542-0959-4EF1-AD5E-3C359C14C838}"/>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261624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3"/>
                                        </p:tgtEl>
                                      </p:cBhvr>
                                    </p:animEffect>
                                    <p:set>
                                      <p:cBhvr>
                                        <p:cTn id="7" dur="1" fill="hold">
                                          <p:stCondLst>
                                            <p:cond delay="29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hlinkClick r:id="" action="ppaction://noaction">
              <a:snd r:embed="rId4" name="couleur.wav"/>
            </a:hlinkClick>
            <a:extLst>
              <a:ext uri="{FF2B5EF4-FFF2-40B4-BE49-F238E27FC236}">
                <a16:creationId xmlns:a16="http://schemas.microsoft.com/office/drawing/2014/main" id="{8B0ED65F-E63C-4895-ADEB-76FFCA27093D}"/>
              </a:ext>
            </a:extLst>
          </p:cNvPr>
          <p:cNvSpPr txBox="1"/>
          <p:nvPr/>
        </p:nvSpPr>
        <p:spPr>
          <a:xfrm>
            <a:off x="7010897" y="1224773"/>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couleur</a:t>
            </a:r>
          </a:p>
        </p:txBody>
      </p:sp>
      <p:sp>
        <p:nvSpPr>
          <p:cNvPr id="28" name="TextBox 27">
            <a:hlinkClick r:id="" action="ppaction://noaction">
              <a:snd r:embed="rId5" name="troupe.wav"/>
            </a:hlinkClick>
            <a:extLst>
              <a:ext uri="{FF2B5EF4-FFF2-40B4-BE49-F238E27FC236}">
                <a16:creationId xmlns:a16="http://schemas.microsoft.com/office/drawing/2014/main" id="{8F67F35B-75E7-4937-87AE-476DEA8944C8}"/>
              </a:ext>
            </a:extLst>
          </p:cNvPr>
          <p:cNvSpPr txBox="1"/>
          <p:nvPr/>
        </p:nvSpPr>
        <p:spPr>
          <a:xfrm>
            <a:off x="4123423" y="3421913"/>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troupe</a:t>
            </a:r>
          </a:p>
        </p:txBody>
      </p:sp>
      <p:sp>
        <p:nvSpPr>
          <p:cNvPr id="29" name="TextBox 28">
            <a:hlinkClick r:id="" action="ppaction://noaction">
              <a:snd r:embed="rId6" name="couple.wav"/>
            </a:hlinkClick>
            <a:extLst>
              <a:ext uri="{FF2B5EF4-FFF2-40B4-BE49-F238E27FC236}">
                <a16:creationId xmlns:a16="http://schemas.microsoft.com/office/drawing/2014/main" id="{E9656698-F78E-4D75-AD85-742E66CA6DD5}"/>
              </a:ext>
            </a:extLst>
          </p:cNvPr>
          <p:cNvSpPr txBox="1"/>
          <p:nvPr/>
        </p:nvSpPr>
        <p:spPr>
          <a:xfrm>
            <a:off x="2405986" y="1472599"/>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31" name="TextBox 30">
            <a:hlinkClick r:id="" action="ppaction://noaction">
              <a:snd r:embed="rId7" name="double.wav"/>
            </a:hlinkClick>
            <a:extLst>
              <a:ext uri="{FF2B5EF4-FFF2-40B4-BE49-F238E27FC236}">
                <a16:creationId xmlns:a16="http://schemas.microsoft.com/office/drawing/2014/main" id="{B1D3BB65-F988-4AE2-A19F-DED3C5557CB5}"/>
              </a:ext>
            </a:extLst>
          </p:cNvPr>
          <p:cNvSpPr txBox="1"/>
          <p:nvPr/>
        </p:nvSpPr>
        <p:spPr>
          <a:xfrm>
            <a:off x="558466" y="3118236"/>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double</a:t>
            </a:r>
          </a:p>
        </p:txBody>
      </p:sp>
      <p:sp>
        <p:nvSpPr>
          <p:cNvPr id="32" name="TextBox 31">
            <a:hlinkClick r:id="" action="ppaction://noaction">
              <a:snd r:embed="rId8" name="coutume.wav"/>
            </a:hlinkClick>
            <a:extLst>
              <a:ext uri="{FF2B5EF4-FFF2-40B4-BE49-F238E27FC236}">
                <a16:creationId xmlns:a16="http://schemas.microsoft.com/office/drawing/2014/main" id="{2C0D68AA-475B-4BFF-B85C-502C334DA178}"/>
              </a:ext>
            </a:extLst>
          </p:cNvPr>
          <p:cNvSpPr txBox="1"/>
          <p:nvPr/>
        </p:nvSpPr>
        <p:spPr>
          <a:xfrm>
            <a:off x="673729" y="4663341"/>
            <a:ext cx="2595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coutume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9" name="groupe.wav"/>
            </a:hlinkClick>
            <a:extLst>
              <a:ext uri="{FF2B5EF4-FFF2-40B4-BE49-F238E27FC236}">
                <a16:creationId xmlns:a16="http://schemas.microsoft.com/office/drawing/2014/main" id="{ACB394DE-5D05-4D43-98CB-3F84A24349D3}"/>
              </a:ext>
            </a:extLst>
          </p:cNvPr>
          <p:cNvSpPr txBox="1"/>
          <p:nvPr/>
        </p:nvSpPr>
        <p:spPr>
          <a:xfrm>
            <a:off x="4597925" y="5371227"/>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0" name="soupe.wav"/>
            </a:hlinkClick>
            <a:extLst>
              <a:ext uri="{FF2B5EF4-FFF2-40B4-BE49-F238E27FC236}">
                <a16:creationId xmlns:a16="http://schemas.microsoft.com/office/drawing/2014/main" id="{1B914A75-C28A-4C85-9C69-9387B86799C8}"/>
              </a:ext>
            </a:extLst>
          </p:cNvPr>
          <p:cNvSpPr txBox="1"/>
          <p:nvPr/>
        </p:nvSpPr>
        <p:spPr>
          <a:xfrm>
            <a:off x="7429388"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1" name="touriste.wav"/>
            </a:hlinkClick>
            <a:extLst>
              <a:ext uri="{FF2B5EF4-FFF2-40B4-BE49-F238E27FC236}">
                <a16:creationId xmlns:a16="http://schemas.microsoft.com/office/drawing/2014/main" id="{744091BB-91FC-4FAA-90BB-36D493893E72}"/>
              </a:ext>
            </a:extLst>
          </p:cNvPr>
          <p:cNvSpPr txBox="1"/>
          <p:nvPr/>
        </p:nvSpPr>
        <p:spPr>
          <a:xfrm>
            <a:off x="6969454" y="429379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touriste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
            <a:extLst>
              <a:ext uri="{FF2B5EF4-FFF2-40B4-BE49-F238E27FC236}">
                <a16:creationId xmlns:a16="http://schemas.microsoft.com/office/drawing/2014/main" id="{A2624293-984E-4E7C-9C84-28DAB33F5BF5}"/>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3" name="Rectangle 3">
            <a:extLst>
              <a:ext uri="{FF2B5EF4-FFF2-40B4-BE49-F238E27FC236}">
                <a16:creationId xmlns:a16="http://schemas.microsoft.com/office/drawing/2014/main" id="{BB3B47AE-D32D-4955-A204-C243A916684C}"/>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25" name="Line 4">
            <a:extLst>
              <a:ext uri="{FF2B5EF4-FFF2-40B4-BE49-F238E27FC236}">
                <a16:creationId xmlns:a16="http://schemas.microsoft.com/office/drawing/2014/main" id="{C214F914-1B5B-43F4-A41F-71895BA7E946}"/>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6" name="Line 7">
            <a:extLst>
              <a:ext uri="{FF2B5EF4-FFF2-40B4-BE49-F238E27FC236}">
                <a16:creationId xmlns:a16="http://schemas.microsoft.com/office/drawing/2014/main" id="{DF09FA40-670E-4FFF-BAF1-2F61040D4020}"/>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27" name="Line 9">
            <a:extLst>
              <a:ext uri="{FF2B5EF4-FFF2-40B4-BE49-F238E27FC236}">
                <a16:creationId xmlns:a16="http://schemas.microsoft.com/office/drawing/2014/main" id="{0879436B-7700-4AEE-BFDA-39058998A60A}"/>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0" name="Text Box 10">
            <a:extLst>
              <a:ext uri="{FF2B5EF4-FFF2-40B4-BE49-F238E27FC236}">
                <a16:creationId xmlns:a16="http://schemas.microsoft.com/office/drawing/2014/main" id="{119B5F45-0035-4B43-9641-CAA5586E384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5" name="Text Box 12">
            <a:extLst>
              <a:ext uri="{FF2B5EF4-FFF2-40B4-BE49-F238E27FC236}">
                <a16:creationId xmlns:a16="http://schemas.microsoft.com/office/drawing/2014/main" id="{C5EC144C-961D-4F94-893C-FA3DEB716573}"/>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15</a:t>
            </a:r>
          </a:p>
        </p:txBody>
      </p:sp>
      <p:sp>
        <p:nvSpPr>
          <p:cNvPr id="37" name="Text Box 14">
            <a:extLst>
              <a:ext uri="{FF2B5EF4-FFF2-40B4-BE49-F238E27FC236}">
                <a16:creationId xmlns:a16="http://schemas.microsoft.com/office/drawing/2014/main" id="{1762E318-3464-485A-B139-DBC4AEE017A6}"/>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8" name="AutoShape 11">
            <a:hlinkClick r:id="" action="ppaction://noaction" highlightClick="1"/>
            <a:extLst>
              <a:ext uri="{FF2B5EF4-FFF2-40B4-BE49-F238E27FC236}">
                <a16:creationId xmlns:a16="http://schemas.microsoft.com/office/drawing/2014/main" id="{77527CBE-D8A8-40E9-BD2A-2144F2171AF7}"/>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4216968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23"/>
                                        </p:tgtEl>
                                      </p:cBhvr>
                                    </p:animEffect>
                                    <p:set>
                                      <p:cBhvr>
                                        <p:cTn id="7" dur="1" fill="hold">
                                          <p:stCondLst>
                                            <p:cond delay="1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ou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74360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0C00-88F8-0B40-A74D-0B58517D86B2}"/>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sp>
        <p:nvSpPr>
          <p:cNvPr id="2" name="Rectangle 1"/>
          <p:cNvSpPr/>
          <p:nvPr/>
        </p:nvSpPr>
        <p:spPr>
          <a:xfrm>
            <a:off x="4263607" y="1839380"/>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30078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98222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250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6"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2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6" name="ou jou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7" name="ou bonjou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ou toujour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0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ou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209315" y="296864"/>
            <a:ext cx="2700606" cy="4495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Prononciation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 [u]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a:t>
            </a:r>
          </a:p>
        </p:txBody>
      </p:sp>
      <p:sp>
        <p:nvSpPr>
          <p:cNvPr id="25" name="TextBox 24">
            <a:extLst>
              <a:ext uri="{FF2B5EF4-FFF2-40B4-BE49-F238E27FC236}">
                <a16:creationId xmlns:a16="http://schemas.microsoft.com/office/drawing/2014/main" id="{D657CC97-06E1-4546-8CD8-874F2C723E74}"/>
              </a:ext>
            </a:extLst>
          </p:cNvPr>
          <p:cNvSpPr txBox="1"/>
          <p:nvPr/>
        </p:nvSpPr>
        <p:spPr>
          <a:xfrm rot="522572">
            <a:off x="5662030" y="3287949"/>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toucher</a:t>
            </a:r>
          </a:p>
        </p:txBody>
      </p:sp>
      <p:sp>
        <p:nvSpPr>
          <p:cNvPr id="26" name="TextBox 25">
            <a:extLst>
              <a:ext uri="{FF2B5EF4-FFF2-40B4-BE49-F238E27FC236}">
                <a16:creationId xmlns:a16="http://schemas.microsoft.com/office/drawing/2014/main" id="{CA63D5A2-BE21-4BF2-A529-D8DAA1487D36}"/>
              </a:ext>
            </a:extLst>
          </p:cNvPr>
          <p:cNvSpPr txBox="1"/>
          <p:nvPr/>
        </p:nvSpPr>
        <p:spPr>
          <a:xfrm rot="20659958">
            <a:off x="5718068" y="436424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ou</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40288129-CB2F-4A12-AF8A-B2A7184877C0}"/>
              </a:ext>
            </a:extLst>
          </p:cNvPr>
          <p:cNvSpPr txBox="1"/>
          <p:nvPr/>
        </p:nvSpPr>
        <p:spPr>
          <a:xfrm rot="522572">
            <a:off x="705662" y="3353574"/>
            <a:ext cx="2275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gouvernement</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506AF513-59A0-4F5C-8792-5F629AC54AD8}"/>
              </a:ext>
            </a:extLst>
          </p:cNvPr>
          <p:cNvSpPr txBox="1"/>
          <p:nvPr/>
        </p:nvSpPr>
        <p:spPr>
          <a:xfrm rot="21271385">
            <a:off x="1714831" y="2226323"/>
            <a:ext cx="185258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occupation</a:t>
            </a:r>
          </a:p>
        </p:txBody>
      </p:sp>
      <p:sp>
        <p:nvSpPr>
          <p:cNvPr id="31" name="TextBox 30">
            <a:extLst>
              <a:ext uri="{FF2B5EF4-FFF2-40B4-BE49-F238E27FC236}">
                <a16:creationId xmlns:a16="http://schemas.microsoft.com/office/drawing/2014/main" id="{AF092A43-1089-4799-9B46-AB7649CA73C2}"/>
              </a:ext>
            </a:extLst>
          </p:cNvPr>
          <p:cNvSpPr txBox="1"/>
          <p:nvPr/>
        </p:nvSpPr>
        <p:spPr>
          <a:xfrm rot="522572">
            <a:off x="4300470" y="371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courage</a:t>
            </a:r>
          </a:p>
        </p:txBody>
      </p:sp>
      <p:sp>
        <p:nvSpPr>
          <p:cNvPr id="32" name="TextBox 31">
            <a:extLst>
              <a:ext uri="{FF2B5EF4-FFF2-40B4-BE49-F238E27FC236}">
                <a16:creationId xmlns:a16="http://schemas.microsoft.com/office/drawing/2014/main" id="{4269851A-C3C2-4CFC-992B-C788DA1673CC}"/>
              </a:ext>
            </a:extLst>
          </p:cNvPr>
          <p:cNvSpPr txBox="1"/>
          <p:nvPr/>
        </p:nvSpPr>
        <p:spPr>
          <a:xfrm rot="522572">
            <a:off x="3320516" y="542161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groupe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087A5FEE-9600-4F68-A832-D77BCAAC9A65}"/>
              </a:ext>
            </a:extLst>
          </p:cNvPr>
          <p:cNvSpPr txBox="1"/>
          <p:nvPr/>
        </p:nvSpPr>
        <p:spPr>
          <a:xfrm rot="522572">
            <a:off x="4543285" y="481752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urgent</a:t>
            </a:r>
          </a:p>
        </p:txBody>
      </p:sp>
      <p:sp>
        <p:nvSpPr>
          <p:cNvPr id="34" name="TextBox 33">
            <a:extLst>
              <a:ext uri="{FF2B5EF4-FFF2-40B4-BE49-F238E27FC236}">
                <a16:creationId xmlns:a16="http://schemas.microsoft.com/office/drawing/2014/main" id="{95DC341F-6C0A-41C4-B210-7C207B6C0C9C}"/>
              </a:ext>
            </a:extLst>
          </p:cNvPr>
          <p:cNvSpPr txBox="1"/>
          <p:nvPr/>
        </p:nvSpPr>
        <p:spPr>
          <a:xfrm>
            <a:off x="3384043" y="2465597"/>
            <a:ext cx="302570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publicité</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5043ACE1-CA2E-4F1E-9A55-44D6152336C9}"/>
              </a:ext>
            </a:extLst>
          </p:cNvPr>
          <p:cNvSpPr txBox="1"/>
          <p:nvPr/>
        </p:nvSpPr>
        <p:spPr>
          <a:xfrm rot="522572">
            <a:off x="10087572" y="1590707"/>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aventure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3BBE14F6-7245-462C-905E-0B966BA93239}"/>
              </a:ext>
            </a:extLst>
          </p:cNvPr>
          <p:cNvSpPr txBox="1"/>
          <p:nvPr/>
        </p:nvSpPr>
        <p:spPr>
          <a:xfrm rot="522572">
            <a:off x="6449236" y="203118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humain</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3451B353-B861-47FE-AED4-1CF6029B8ECD}"/>
              </a:ext>
            </a:extLst>
          </p:cNvPr>
          <p:cNvSpPr txBox="1"/>
          <p:nvPr/>
        </p:nvSpPr>
        <p:spPr>
          <a:xfrm rot="522572">
            <a:off x="8440490" y="2052270"/>
            <a:ext cx="16318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signature</a:t>
            </a:r>
          </a:p>
        </p:txBody>
      </p:sp>
      <p:sp>
        <p:nvSpPr>
          <p:cNvPr id="39" name="TextBox 38">
            <a:extLst>
              <a:ext uri="{FF2B5EF4-FFF2-40B4-BE49-F238E27FC236}">
                <a16:creationId xmlns:a16="http://schemas.microsoft.com/office/drawing/2014/main" id="{9F62E6E7-14D8-4F08-A032-108CD786C26C}"/>
              </a:ext>
            </a:extLst>
          </p:cNvPr>
          <p:cNvSpPr txBox="1"/>
          <p:nvPr/>
        </p:nvSpPr>
        <p:spPr>
          <a:xfrm rot="20549434">
            <a:off x="7465081" y="2884553"/>
            <a:ext cx="14470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univers</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E604263C-3539-4792-A5FD-DF27B2A6C6D9}"/>
              </a:ext>
            </a:extLst>
          </p:cNvPr>
          <p:cNvSpPr txBox="1"/>
          <p:nvPr/>
        </p:nvSpPr>
        <p:spPr>
          <a:xfrm rot="522572">
            <a:off x="8487359" y="3873766"/>
            <a:ext cx="26033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ouvrir</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CA0FD9F-E6BC-4733-8826-973DF1EE2225}"/>
              </a:ext>
            </a:extLst>
          </p:cNvPr>
          <p:cNvSpPr txBox="1"/>
          <p:nvPr/>
        </p:nvSpPr>
        <p:spPr>
          <a:xfrm rot="522572">
            <a:off x="7341595" y="466445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trouver</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92A3081E-0690-47F4-999E-9BFAD31B229F}"/>
              </a:ext>
            </a:extLst>
          </p:cNvPr>
          <p:cNvSpPr txBox="1"/>
          <p:nvPr/>
        </p:nvSpPr>
        <p:spPr>
          <a:xfrm rot="522572">
            <a:off x="8977135" y="491497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public</a:t>
            </a:r>
          </a:p>
        </p:txBody>
      </p:sp>
      <p:sp>
        <p:nvSpPr>
          <p:cNvPr id="45" name="TextBox 44">
            <a:extLst>
              <a:ext uri="{FF2B5EF4-FFF2-40B4-BE49-F238E27FC236}">
                <a16:creationId xmlns:a16="http://schemas.microsoft.com/office/drawing/2014/main" id="{25AC59C7-1C37-4FD2-B913-07151B7EC3F4}"/>
              </a:ext>
            </a:extLst>
          </p:cNvPr>
          <p:cNvSpPr txBox="1"/>
          <p:nvPr/>
        </p:nvSpPr>
        <p:spPr>
          <a:xfrm rot="522572">
            <a:off x="492207" y="538616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calculer</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6" name="Rectangle 45">
            <a:extLst>
              <a:ext uri="{FF2B5EF4-FFF2-40B4-BE49-F238E27FC236}">
                <a16:creationId xmlns:a16="http://schemas.microsoft.com/office/drawing/2014/main" id="{8A84EA36-08D9-4A0A-84DC-170CCC002B0F}"/>
              </a:ext>
            </a:extLst>
          </p:cNvPr>
          <p:cNvSpPr/>
          <p:nvPr/>
        </p:nvSpPr>
        <p:spPr>
          <a:xfrm>
            <a:off x="6721563" y="5601605"/>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substance</a:t>
            </a:r>
          </a:p>
        </p:txBody>
      </p:sp>
      <p:sp>
        <p:nvSpPr>
          <p:cNvPr id="47" name="TextBox 46">
            <a:extLst>
              <a:ext uri="{FF2B5EF4-FFF2-40B4-BE49-F238E27FC236}">
                <a16:creationId xmlns:a16="http://schemas.microsoft.com/office/drawing/2014/main" id="{4E8838DE-57BE-433B-8015-52D9C15B29E9}"/>
              </a:ext>
            </a:extLst>
          </p:cNvPr>
          <p:cNvSpPr txBox="1"/>
          <p:nvPr/>
        </p:nvSpPr>
        <p:spPr>
          <a:xfrm rot="522572">
            <a:off x="9552291" y="3011410"/>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refuser</a:t>
            </a:r>
          </a:p>
        </p:txBody>
      </p:sp>
      <p:sp>
        <p:nvSpPr>
          <p:cNvPr id="48" name="TextBox 47">
            <a:extLst>
              <a:ext uri="{FF2B5EF4-FFF2-40B4-BE49-F238E27FC236}">
                <a16:creationId xmlns:a16="http://schemas.microsoft.com/office/drawing/2014/main" id="{978722A2-4047-4A76-8EC2-4EB5930BF3DE}"/>
              </a:ext>
            </a:extLst>
          </p:cNvPr>
          <p:cNvSpPr txBox="1"/>
          <p:nvPr/>
        </p:nvSpPr>
        <p:spPr>
          <a:xfrm rot="20549434">
            <a:off x="9730362" y="5421616"/>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mouvement</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BEA4B336-7FB6-497B-A902-7CE4882EB7F2}"/>
              </a:ext>
            </a:extLst>
          </p:cNvPr>
          <p:cNvSpPr txBox="1"/>
          <p:nvPr/>
        </p:nvSpPr>
        <p:spPr>
          <a:xfrm rot="20549434">
            <a:off x="53692" y="164384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juste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74663999-D80B-47AE-9CA5-4116E460BD32}"/>
              </a:ext>
            </a:extLst>
          </p:cNvPr>
          <p:cNvSpPr txBox="1"/>
          <p:nvPr/>
        </p:nvSpPr>
        <p:spPr>
          <a:xfrm rot="20928189">
            <a:off x="861790" y="449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jour</a:t>
            </a:r>
          </a:p>
        </p:txBody>
      </p:sp>
      <p:sp>
        <p:nvSpPr>
          <p:cNvPr id="51" name="TextBox 50">
            <a:extLst>
              <a:ext uri="{FF2B5EF4-FFF2-40B4-BE49-F238E27FC236}">
                <a16:creationId xmlns:a16="http://schemas.microsoft.com/office/drawing/2014/main" id="{4F539E3E-6FB7-452F-ABC0-DAC0C130A6EF}"/>
              </a:ext>
            </a:extLst>
          </p:cNvPr>
          <p:cNvSpPr txBox="1"/>
          <p:nvPr/>
        </p:nvSpPr>
        <p:spPr>
          <a:xfrm rot="20549434">
            <a:off x="9977965" y="420403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situation</a:t>
            </a:r>
          </a:p>
        </p:txBody>
      </p:sp>
      <p:sp>
        <p:nvSpPr>
          <p:cNvPr id="52" name="Rectangle 51">
            <a:extLst>
              <a:ext uri="{FF2B5EF4-FFF2-40B4-BE49-F238E27FC236}">
                <a16:creationId xmlns:a16="http://schemas.microsoft.com/office/drawing/2014/main" id="{4E2A047F-97BE-43D1-8812-04AC39D30046}"/>
              </a:ext>
            </a:extLst>
          </p:cNvPr>
          <p:cNvSpPr/>
          <p:nvPr/>
        </p:nvSpPr>
        <p:spPr>
          <a:xfrm>
            <a:off x="7623611" y="1177769"/>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route</a:t>
            </a:r>
          </a:p>
        </p:txBody>
      </p:sp>
      <p:sp>
        <p:nvSpPr>
          <p:cNvPr id="53" name="TextBox 52">
            <a:extLst>
              <a:ext uri="{FF2B5EF4-FFF2-40B4-BE49-F238E27FC236}">
                <a16:creationId xmlns:a16="http://schemas.microsoft.com/office/drawing/2014/main" id="{482EEE55-9B30-4A5B-8BAC-8187CD97E791}"/>
              </a:ext>
            </a:extLst>
          </p:cNvPr>
          <p:cNvSpPr txBox="1"/>
          <p:nvPr/>
        </p:nvSpPr>
        <p:spPr>
          <a:xfrm>
            <a:off x="3454308" y="1393212"/>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double</a:t>
            </a:r>
          </a:p>
        </p:txBody>
      </p:sp>
      <p:sp>
        <p:nvSpPr>
          <p:cNvPr id="54" name="TextBox 53">
            <a:extLst>
              <a:ext uri="{FF2B5EF4-FFF2-40B4-BE49-F238E27FC236}">
                <a16:creationId xmlns:a16="http://schemas.microsoft.com/office/drawing/2014/main" id="{34F37F52-1D17-4B01-8C51-F1C96D30CE1B}"/>
              </a:ext>
            </a:extLst>
          </p:cNvPr>
          <p:cNvSpPr txBox="1"/>
          <p:nvPr/>
        </p:nvSpPr>
        <p:spPr>
          <a:xfrm>
            <a:off x="10256626" y="2566243"/>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tour</a:t>
            </a:r>
          </a:p>
        </p:txBody>
      </p:sp>
      <p:sp>
        <p:nvSpPr>
          <p:cNvPr id="55" name="TextBox 54">
            <a:extLst>
              <a:ext uri="{FF2B5EF4-FFF2-40B4-BE49-F238E27FC236}">
                <a16:creationId xmlns:a16="http://schemas.microsoft.com/office/drawing/2014/main" id="{2EEE3B2A-2CE7-4B02-9B00-8F59C7A18880}"/>
              </a:ext>
            </a:extLst>
          </p:cNvPr>
          <p:cNvSpPr txBox="1"/>
          <p:nvPr/>
        </p:nvSpPr>
        <p:spPr>
          <a:xfrm>
            <a:off x="2293191" y="4419478"/>
            <a:ext cx="22255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souvenir</a:t>
            </a:r>
          </a:p>
        </p:txBody>
      </p:sp>
    </p:spTree>
    <p:extLst>
      <p:ext uri="{BB962C8B-B14F-4D97-AF65-F5344CB8AC3E}">
        <p14:creationId xmlns:p14="http://schemas.microsoft.com/office/powerpoint/2010/main" val="2817732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9209315" y="296864"/>
            <a:ext cx="2700606" cy="4495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Prononciation</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 [u]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ou</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a:t>
            </a:r>
          </a:p>
        </p:txBody>
      </p:sp>
      <p:sp>
        <p:nvSpPr>
          <p:cNvPr id="25" name="TextBox 24">
            <a:hlinkClick r:id="" action="ppaction://noaction">
              <a:snd r:embed="rId4" name="toucher.wav"/>
            </a:hlinkClick>
            <a:extLst>
              <a:ext uri="{FF2B5EF4-FFF2-40B4-BE49-F238E27FC236}">
                <a16:creationId xmlns:a16="http://schemas.microsoft.com/office/drawing/2014/main" id="{D657CC97-06E1-4546-8CD8-874F2C723E74}"/>
              </a:ext>
            </a:extLst>
          </p:cNvPr>
          <p:cNvSpPr txBox="1"/>
          <p:nvPr/>
        </p:nvSpPr>
        <p:spPr>
          <a:xfrm rot="522572">
            <a:off x="5662030" y="3287949"/>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toucher</a:t>
            </a:r>
          </a:p>
        </p:txBody>
      </p:sp>
      <p:sp>
        <p:nvSpPr>
          <p:cNvPr id="26" name="TextBox 25">
            <a:hlinkClick r:id="" action="ppaction://noaction">
              <a:snd r:embed="rId5" name="ou.wav"/>
            </a:hlinkClick>
            <a:extLst>
              <a:ext uri="{FF2B5EF4-FFF2-40B4-BE49-F238E27FC236}">
                <a16:creationId xmlns:a16="http://schemas.microsoft.com/office/drawing/2014/main" id="{CA63D5A2-BE21-4BF2-A529-D8DAA1487D36}"/>
              </a:ext>
            </a:extLst>
          </p:cNvPr>
          <p:cNvSpPr txBox="1"/>
          <p:nvPr/>
        </p:nvSpPr>
        <p:spPr>
          <a:xfrm rot="20659958">
            <a:off x="5718068" y="436424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cs typeface="Arial"/>
                <a:sym typeface="Arial"/>
              </a:rPr>
              <a:t>ou</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endParaRPr>
          </a:p>
        </p:txBody>
      </p:sp>
      <p:sp>
        <p:nvSpPr>
          <p:cNvPr id="27" name="TextBox 26">
            <a:hlinkClick r:id="" action="ppaction://noaction">
              <a:snd r:embed="rId6" name="gouvernement.wav"/>
            </a:hlinkClick>
            <a:extLst>
              <a:ext uri="{FF2B5EF4-FFF2-40B4-BE49-F238E27FC236}">
                <a16:creationId xmlns:a16="http://schemas.microsoft.com/office/drawing/2014/main" id="{40288129-CB2F-4A12-AF8A-B2A7184877C0}"/>
              </a:ext>
            </a:extLst>
          </p:cNvPr>
          <p:cNvSpPr txBox="1"/>
          <p:nvPr/>
        </p:nvSpPr>
        <p:spPr>
          <a:xfrm rot="522572">
            <a:off x="705662" y="3353574"/>
            <a:ext cx="22754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cs typeface="Arial"/>
                <a:sym typeface="Arial"/>
              </a:rPr>
              <a:t>gouvernement</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endParaRPr>
          </a:p>
        </p:txBody>
      </p:sp>
      <p:sp>
        <p:nvSpPr>
          <p:cNvPr id="28" name="TextBox 27">
            <a:hlinkClick r:id="" action="ppaction://noaction">
              <a:snd r:embed="rId7" name="occupation.wav"/>
            </a:hlinkClick>
            <a:extLst>
              <a:ext uri="{FF2B5EF4-FFF2-40B4-BE49-F238E27FC236}">
                <a16:creationId xmlns:a16="http://schemas.microsoft.com/office/drawing/2014/main" id="{506AF513-59A0-4F5C-8792-5F629AC54AD8}"/>
              </a:ext>
            </a:extLst>
          </p:cNvPr>
          <p:cNvSpPr txBox="1"/>
          <p:nvPr/>
        </p:nvSpPr>
        <p:spPr>
          <a:xfrm rot="21271385">
            <a:off x="1714831" y="2226323"/>
            <a:ext cx="185258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occupation</a:t>
            </a:r>
          </a:p>
        </p:txBody>
      </p:sp>
      <p:sp>
        <p:nvSpPr>
          <p:cNvPr id="31" name="TextBox 30">
            <a:hlinkClick r:id="" action="ppaction://noaction">
              <a:snd r:embed="rId8" name="courage[1].wav"/>
            </a:hlinkClick>
            <a:extLst>
              <a:ext uri="{FF2B5EF4-FFF2-40B4-BE49-F238E27FC236}">
                <a16:creationId xmlns:a16="http://schemas.microsoft.com/office/drawing/2014/main" id="{AF092A43-1089-4799-9B46-AB7649CA73C2}"/>
              </a:ext>
            </a:extLst>
          </p:cNvPr>
          <p:cNvSpPr txBox="1"/>
          <p:nvPr/>
        </p:nvSpPr>
        <p:spPr>
          <a:xfrm rot="522572">
            <a:off x="4300470" y="371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courage</a:t>
            </a:r>
          </a:p>
        </p:txBody>
      </p:sp>
      <p:sp>
        <p:nvSpPr>
          <p:cNvPr id="32" name="TextBox 31">
            <a:hlinkClick r:id="" action="ppaction://noaction">
              <a:snd r:embed="rId9" name="groupe.wav"/>
            </a:hlinkClick>
            <a:extLst>
              <a:ext uri="{FF2B5EF4-FFF2-40B4-BE49-F238E27FC236}">
                <a16:creationId xmlns:a16="http://schemas.microsoft.com/office/drawing/2014/main" id="{4269851A-C3C2-4CFC-992B-C788DA1673CC}"/>
              </a:ext>
            </a:extLst>
          </p:cNvPr>
          <p:cNvSpPr txBox="1"/>
          <p:nvPr/>
        </p:nvSpPr>
        <p:spPr>
          <a:xfrm rot="522572">
            <a:off x="3320516" y="542161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cs typeface="Arial"/>
                <a:sym typeface="Arial"/>
              </a:rPr>
              <a:t>groupe</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endParaRPr>
          </a:p>
        </p:txBody>
      </p:sp>
      <p:sp>
        <p:nvSpPr>
          <p:cNvPr id="33" name="TextBox 32">
            <a:hlinkClick r:id="" action="ppaction://noaction">
              <a:snd r:embed="rId10" name="urgent.wav"/>
            </a:hlinkClick>
            <a:extLst>
              <a:ext uri="{FF2B5EF4-FFF2-40B4-BE49-F238E27FC236}">
                <a16:creationId xmlns:a16="http://schemas.microsoft.com/office/drawing/2014/main" id="{087A5FEE-9600-4F68-A832-D77BCAAC9A65}"/>
              </a:ext>
            </a:extLst>
          </p:cNvPr>
          <p:cNvSpPr txBox="1"/>
          <p:nvPr/>
        </p:nvSpPr>
        <p:spPr>
          <a:xfrm rot="522572">
            <a:off x="4543285" y="481752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Arial"/>
                <a:cs typeface="Arial"/>
                <a:sym typeface="Arial"/>
              </a:rPr>
              <a:t>urgent</a:t>
            </a:r>
          </a:p>
        </p:txBody>
      </p:sp>
      <p:sp>
        <p:nvSpPr>
          <p:cNvPr id="34" name="TextBox 33">
            <a:hlinkClick r:id="" action="ppaction://noaction">
              <a:snd r:embed="rId11" name="publicité.wav"/>
            </a:hlinkClick>
            <a:extLst>
              <a:ext uri="{FF2B5EF4-FFF2-40B4-BE49-F238E27FC236}">
                <a16:creationId xmlns:a16="http://schemas.microsoft.com/office/drawing/2014/main" id="{95DC341F-6C0A-41C4-B210-7C207B6C0C9C}"/>
              </a:ext>
            </a:extLst>
          </p:cNvPr>
          <p:cNvSpPr txBox="1"/>
          <p:nvPr/>
        </p:nvSpPr>
        <p:spPr>
          <a:xfrm>
            <a:off x="3384043" y="2465597"/>
            <a:ext cx="302570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publicité</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6" name="TextBox 35">
            <a:hlinkClick r:id="" action="ppaction://noaction">
              <a:snd r:embed="rId12" name="aventure[1].wav"/>
            </a:hlinkClick>
            <a:extLst>
              <a:ext uri="{FF2B5EF4-FFF2-40B4-BE49-F238E27FC236}">
                <a16:creationId xmlns:a16="http://schemas.microsoft.com/office/drawing/2014/main" id="{5043ACE1-CA2E-4F1E-9A55-44D6152336C9}"/>
              </a:ext>
            </a:extLst>
          </p:cNvPr>
          <p:cNvSpPr txBox="1"/>
          <p:nvPr/>
        </p:nvSpPr>
        <p:spPr>
          <a:xfrm rot="522572">
            <a:off x="10087572" y="1590707"/>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aventure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7" name="TextBox 36">
            <a:hlinkClick r:id="" action="ppaction://noaction">
              <a:snd r:embed="rId13" name="humain.wav"/>
            </a:hlinkClick>
            <a:extLst>
              <a:ext uri="{FF2B5EF4-FFF2-40B4-BE49-F238E27FC236}">
                <a16:creationId xmlns:a16="http://schemas.microsoft.com/office/drawing/2014/main" id="{3BBE14F6-7245-462C-905E-0B966BA93239}"/>
              </a:ext>
            </a:extLst>
          </p:cNvPr>
          <p:cNvSpPr txBox="1"/>
          <p:nvPr/>
        </p:nvSpPr>
        <p:spPr>
          <a:xfrm rot="522572">
            <a:off x="6449236" y="203118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humain</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8" name="TextBox 37">
            <a:hlinkClick r:id="" action="ppaction://noaction">
              <a:snd r:embed="rId14" name="signature.wav"/>
            </a:hlinkClick>
            <a:extLst>
              <a:ext uri="{FF2B5EF4-FFF2-40B4-BE49-F238E27FC236}">
                <a16:creationId xmlns:a16="http://schemas.microsoft.com/office/drawing/2014/main" id="{3451B353-B861-47FE-AED4-1CF6029B8ECD}"/>
              </a:ext>
            </a:extLst>
          </p:cNvPr>
          <p:cNvSpPr txBox="1"/>
          <p:nvPr/>
        </p:nvSpPr>
        <p:spPr>
          <a:xfrm rot="522572">
            <a:off x="8440490" y="2052270"/>
            <a:ext cx="16318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signature</a:t>
            </a:r>
          </a:p>
        </p:txBody>
      </p:sp>
      <p:sp>
        <p:nvSpPr>
          <p:cNvPr id="39" name="TextBox 38">
            <a:hlinkClick r:id="" action="ppaction://noaction">
              <a:snd r:embed="rId15" name="univers.wav"/>
            </a:hlinkClick>
            <a:extLst>
              <a:ext uri="{FF2B5EF4-FFF2-40B4-BE49-F238E27FC236}">
                <a16:creationId xmlns:a16="http://schemas.microsoft.com/office/drawing/2014/main" id="{9F62E6E7-14D8-4F08-A032-108CD786C26C}"/>
              </a:ext>
            </a:extLst>
          </p:cNvPr>
          <p:cNvSpPr txBox="1"/>
          <p:nvPr/>
        </p:nvSpPr>
        <p:spPr>
          <a:xfrm rot="20549434">
            <a:off x="7465081" y="2884553"/>
            <a:ext cx="14470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univers</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0" name="TextBox 39">
            <a:hlinkClick r:id="" action="ppaction://noaction">
              <a:snd r:embed="rId16" name="ouvrir.wav"/>
            </a:hlinkClick>
            <a:extLst>
              <a:ext uri="{FF2B5EF4-FFF2-40B4-BE49-F238E27FC236}">
                <a16:creationId xmlns:a16="http://schemas.microsoft.com/office/drawing/2014/main" id="{E604263C-3539-4792-A5FD-DF27B2A6C6D9}"/>
              </a:ext>
            </a:extLst>
          </p:cNvPr>
          <p:cNvSpPr txBox="1"/>
          <p:nvPr/>
        </p:nvSpPr>
        <p:spPr>
          <a:xfrm rot="522572">
            <a:off x="8496272" y="3756725"/>
            <a:ext cx="10574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cs typeface="Arial"/>
                <a:sym typeface="Arial"/>
              </a:rPr>
              <a:t>ouvrir</a:t>
            </a:r>
            <a:endParaRPr kumimoji="0" lang="en-GB" sz="2200" b="0"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endParaRPr>
          </a:p>
        </p:txBody>
      </p:sp>
      <p:sp>
        <p:nvSpPr>
          <p:cNvPr id="41" name="TextBox 40">
            <a:hlinkClick r:id="" action="ppaction://noaction">
              <a:snd r:embed="rId17" name="trouver.wav"/>
            </a:hlinkClick>
            <a:extLst>
              <a:ext uri="{FF2B5EF4-FFF2-40B4-BE49-F238E27FC236}">
                <a16:creationId xmlns:a16="http://schemas.microsoft.com/office/drawing/2014/main" id="{ACA0FD9F-E6BC-4733-8826-973DF1EE2225}"/>
              </a:ext>
            </a:extLst>
          </p:cNvPr>
          <p:cNvSpPr txBox="1"/>
          <p:nvPr/>
        </p:nvSpPr>
        <p:spPr>
          <a:xfrm rot="522572">
            <a:off x="7341595" y="4664456"/>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cs typeface="Arial"/>
                <a:sym typeface="Arial"/>
              </a:rPr>
              <a:t>trouver</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endParaRPr>
          </a:p>
        </p:txBody>
      </p:sp>
      <p:sp>
        <p:nvSpPr>
          <p:cNvPr id="42" name="TextBox 41">
            <a:hlinkClick r:id="" action="ppaction://noaction">
              <a:snd r:embed="rId18" name="public.wav"/>
            </a:hlinkClick>
            <a:extLst>
              <a:ext uri="{FF2B5EF4-FFF2-40B4-BE49-F238E27FC236}">
                <a16:creationId xmlns:a16="http://schemas.microsoft.com/office/drawing/2014/main" id="{92A3081E-0690-47F4-999E-9BFAD31B229F}"/>
              </a:ext>
            </a:extLst>
          </p:cNvPr>
          <p:cNvSpPr txBox="1"/>
          <p:nvPr/>
        </p:nvSpPr>
        <p:spPr>
          <a:xfrm rot="522572">
            <a:off x="8977135" y="4914975"/>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public</a:t>
            </a:r>
          </a:p>
        </p:txBody>
      </p:sp>
      <p:sp>
        <p:nvSpPr>
          <p:cNvPr id="45" name="TextBox 44">
            <a:hlinkClick r:id="" action="ppaction://noaction">
              <a:snd r:embed="rId19" name="calculer[1].wav"/>
            </a:hlinkClick>
            <a:extLst>
              <a:ext uri="{FF2B5EF4-FFF2-40B4-BE49-F238E27FC236}">
                <a16:creationId xmlns:a16="http://schemas.microsoft.com/office/drawing/2014/main" id="{25AC59C7-1C37-4FD2-B913-07151B7EC3F4}"/>
              </a:ext>
            </a:extLst>
          </p:cNvPr>
          <p:cNvSpPr txBox="1"/>
          <p:nvPr/>
        </p:nvSpPr>
        <p:spPr>
          <a:xfrm rot="522572">
            <a:off x="492207" y="5386161"/>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calculer</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46" name="Rectangle 45">
            <a:hlinkClick r:id="" action="ppaction://noaction">
              <a:snd r:embed="rId20" name="substance.wav"/>
            </a:hlinkClick>
            <a:extLst>
              <a:ext uri="{FF2B5EF4-FFF2-40B4-BE49-F238E27FC236}">
                <a16:creationId xmlns:a16="http://schemas.microsoft.com/office/drawing/2014/main" id="{8A84EA36-08D9-4A0A-84DC-170CCC002B0F}"/>
              </a:ext>
            </a:extLst>
          </p:cNvPr>
          <p:cNvSpPr/>
          <p:nvPr/>
        </p:nvSpPr>
        <p:spPr>
          <a:xfrm>
            <a:off x="6721563" y="5601605"/>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substance</a:t>
            </a:r>
          </a:p>
        </p:txBody>
      </p:sp>
      <p:sp>
        <p:nvSpPr>
          <p:cNvPr id="47" name="TextBox 46">
            <a:hlinkClick r:id="" action="ppaction://noaction">
              <a:snd r:embed="rId21" name="refuser.wav"/>
            </a:hlinkClick>
            <a:extLst>
              <a:ext uri="{FF2B5EF4-FFF2-40B4-BE49-F238E27FC236}">
                <a16:creationId xmlns:a16="http://schemas.microsoft.com/office/drawing/2014/main" id="{4E8838DE-57BE-433B-8015-52D9C15B29E9}"/>
              </a:ext>
            </a:extLst>
          </p:cNvPr>
          <p:cNvSpPr txBox="1"/>
          <p:nvPr/>
        </p:nvSpPr>
        <p:spPr>
          <a:xfrm rot="522572">
            <a:off x="9552291" y="3011410"/>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refuser</a:t>
            </a:r>
          </a:p>
        </p:txBody>
      </p:sp>
      <p:sp>
        <p:nvSpPr>
          <p:cNvPr id="48" name="TextBox 47">
            <a:hlinkClick r:id="" action="ppaction://noaction">
              <a:snd r:embed="rId22" name="mouvement.wav"/>
            </a:hlinkClick>
            <a:extLst>
              <a:ext uri="{FF2B5EF4-FFF2-40B4-BE49-F238E27FC236}">
                <a16:creationId xmlns:a16="http://schemas.microsoft.com/office/drawing/2014/main" id="{978722A2-4047-4A76-8EC2-4EB5930BF3DE}"/>
              </a:ext>
            </a:extLst>
          </p:cNvPr>
          <p:cNvSpPr txBox="1"/>
          <p:nvPr/>
        </p:nvSpPr>
        <p:spPr>
          <a:xfrm rot="20549434">
            <a:off x="9730362" y="5421616"/>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A6500"/>
                </a:solidFill>
                <a:effectLst/>
                <a:uLnTx/>
                <a:uFillTx/>
                <a:latin typeface="Century Gothic" panose="020B0502020202020204" pitchFamily="34" charset="0"/>
                <a:cs typeface="Arial"/>
                <a:sym typeface="Arial"/>
              </a:rPr>
              <a:t>mouvement</a:t>
            </a:r>
            <a:endPar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endParaRPr>
          </a:p>
        </p:txBody>
      </p:sp>
      <p:sp>
        <p:nvSpPr>
          <p:cNvPr id="49" name="TextBox 48">
            <a:hlinkClick r:id="" action="ppaction://noaction">
              <a:snd r:embed="rId23" name="juste.wav"/>
            </a:hlinkClick>
            <a:extLst>
              <a:ext uri="{FF2B5EF4-FFF2-40B4-BE49-F238E27FC236}">
                <a16:creationId xmlns:a16="http://schemas.microsoft.com/office/drawing/2014/main" id="{BEA4B336-7FB6-497B-A902-7CE4882EB7F2}"/>
              </a:ext>
            </a:extLst>
          </p:cNvPr>
          <p:cNvSpPr txBox="1"/>
          <p:nvPr/>
        </p:nvSpPr>
        <p:spPr>
          <a:xfrm rot="20549434">
            <a:off x="53692" y="164384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juste</a:t>
            </a:r>
            <a:endPar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50" name="TextBox 49">
            <a:hlinkClick r:id="" action="ppaction://noaction">
              <a:snd r:embed="rId24" name="jour.wav"/>
            </a:hlinkClick>
            <a:extLst>
              <a:ext uri="{FF2B5EF4-FFF2-40B4-BE49-F238E27FC236}">
                <a16:creationId xmlns:a16="http://schemas.microsoft.com/office/drawing/2014/main" id="{74663999-D80B-47AE-9CA5-4116E460BD32}"/>
              </a:ext>
            </a:extLst>
          </p:cNvPr>
          <p:cNvSpPr txBox="1"/>
          <p:nvPr/>
        </p:nvSpPr>
        <p:spPr>
          <a:xfrm rot="20928189">
            <a:off x="861790" y="4497913"/>
            <a:ext cx="140867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jour</a:t>
            </a:r>
          </a:p>
        </p:txBody>
      </p:sp>
      <p:sp>
        <p:nvSpPr>
          <p:cNvPr id="51" name="TextBox 50">
            <a:hlinkClick r:id="" action="ppaction://noaction">
              <a:snd r:embed="rId25" name="situation.wav"/>
            </a:hlinkClick>
            <a:extLst>
              <a:ext uri="{FF2B5EF4-FFF2-40B4-BE49-F238E27FC236}">
                <a16:creationId xmlns:a16="http://schemas.microsoft.com/office/drawing/2014/main" id="{4F539E3E-6FB7-452F-ABC0-DAC0C130A6EF}"/>
              </a:ext>
            </a:extLst>
          </p:cNvPr>
          <p:cNvSpPr txBox="1"/>
          <p:nvPr/>
        </p:nvSpPr>
        <p:spPr>
          <a:xfrm rot="20549434">
            <a:off x="9977965" y="4204035"/>
            <a:ext cx="2024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situation</a:t>
            </a:r>
          </a:p>
        </p:txBody>
      </p:sp>
      <p:sp>
        <p:nvSpPr>
          <p:cNvPr id="52" name="Rectangle 51">
            <a:hlinkClick r:id="" action="ppaction://noaction">
              <a:snd r:embed="rId26" name="route.wav"/>
            </a:hlinkClick>
            <a:extLst>
              <a:ext uri="{FF2B5EF4-FFF2-40B4-BE49-F238E27FC236}">
                <a16:creationId xmlns:a16="http://schemas.microsoft.com/office/drawing/2014/main" id="{4E2A047F-97BE-43D1-8812-04AC39D30046}"/>
              </a:ext>
            </a:extLst>
          </p:cNvPr>
          <p:cNvSpPr/>
          <p:nvPr/>
        </p:nvSpPr>
        <p:spPr>
          <a:xfrm>
            <a:off x="7623611" y="1177769"/>
            <a:ext cx="2019246"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route</a:t>
            </a:r>
          </a:p>
        </p:txBody>
      </p:sp>
      <p:sp>
        <p:nvSpPr>
          <p:cNvPr id="53" name="TextBox 52">
            <a:hlinkClick r:id="" action="ppaction://noaction">
              <a:snd r:embed="rId27" name="double[1].wav"/>
            </a:hlinkClick>
            <a:extLst>
              <a:ext uri="{FF2B5EF4-FFF2-40B4-BE49-F238E27FC236}">
                <a16:creationId xmlns:a16="http://schemas.microsoft.com/office/drawing/2014/main" id="{482EEE55-9B30-4A5B-8BAC-8187CD97E791}"/>
              </a:ext>
            </a:extLst>
          </p:cNvPr>
          <p:cNvSpPr txBox="1"/>
          <p:nvPr/>
        </p:nvSpPr>
        <p:spPr>
          <a:xfrm>
            <a:off x="3454308" y="1393212"/>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double</a:t>
            </a:r>
          </a:p>
        </p:txBody>
      </p:sp>
      <p:sp>
        <p:nvSpPr>
          <p:cNvPr id="54" name="TextBox 53">
            <a:hlinkClick r:id="" action="ppaction://noaction">
              <a:snd r:embed="rId28" name="tour.wav"/>
            </a:hlinkClick>
            <a:extLst>
              <a:ext uri="{FF2B5EF4-FFF2-40B4-BE49-F238E27FC236}">
                <a16:creationId xmlns:a16="http://schemas.microsoft.com/office/drawing/2014/main" id="{34F37F52-1D17-4B01-8C51-F1C96D30CE1B}"/>
              </a:ext>
            </a:extLst>
          </p:cNvPr>
          <p:cNvSpPr txBox="1"/>
          <p:nvPr/>
        </p:nvSpPr>
        <p:spPr>
          <a:xfrm>
            <a:off x="10256626" y="2566243"/>
            <a:ext cx="21289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tour</a:t>
            </a:r>
          </a:p>
        </p:txBody>
      </p:sp>
      <p:sp>
        <p:nvSpPr>
          <p:cNvPr id="55" name="TextBox 54">
            <a:hlinkClick r:id="" action="ppaction://noaction">
              <a:snd r:embed="rId29" name="souvenir.wav"/>
            </a:hlinkClick>
            <a:extLst>
              <a:ext uri="{FF2B5EF4-FFF2-40B4-BE49-F238E27FC236}">
                <a16:creationId xmlns:a16="http://schemas.microsoft.com/office/drawing/2014/main" id="{2EEE3B2A-2CE7-4B02-9B00-8F59C7A18880}"/>
              </a:ext>
            </a:extLst>
          </p:cNvPr>
          <p:cNvSpPr txBox="1"/>
          <p:nvPr/>
        </p:nvSpPr>
        <p:spPr>
          <a:xfrm>
            <a:off x="2293191" y="4419478"/>
            <a:ext cx="222559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souvenir</a:t>
            </a:r>
          </a:p>
        </p:txBody>
      </p:sp>
    </p:spTree>
    <p:extLst>
      <p:ext uri="{BB962C8B-B14F-4D97-AF65-F5344CB8AC3E}">
        <p14:creationId xmlns:p14="http://schemas.microsoft.com/office/powerpoint/2010/main" val="353171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94A09F-C19F-4898-B091-1A8C3FE5A453}"/>
              </a:ext>
            </a:extLst>
          </p:cNvPr>
          <p:cNvGrpSpPr/>
          <p:nvPr/>
        </p:nvGrpSpPr>
        <p:grpSpPr>
          <a:xfrm>
            <a:off x="4244443" y="126803"/>
            <a:ext cx="7783689" cy="6132313"/>
            <a:chOff x="4244443" y="126803"/>
            <a:chExt cx="7783689" cy="6132313"/>
          </a:xfrm>
        </p:grpSpPr>
        <p:pic>
          <p:nvPicPr>
            <p:cNvPr id="14" name="Picture 2" descr="Skull And Crossbones Clip Art">
              <a:extLst>
                <a:ext uri="{FF2B5EF4-FFF2-40B4-BE49-F238E27FC236}">
                  <a16:creationId xmlns:a16="http://schemas.microsoft.com/office/drawing/2014/main" id="{51A47B4B-39B4-4933-B162-E8A2BB94B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kull And Crossbones Clip Art">
              <a:extLst>
                <a:ext uri="{FF2B5EF4-FFF2-40B4-BE49-F238E27FC236}">
                  <a16:creationId xmlns:a16="http://schemas.microsoft.com/office/drawing/2014/main" id="{96DD2180-4015-49AC-9979-ED9094D713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kull And Crossbones Clip Art">
              <a:extLst>
                <a:ext uri="{FF2B5EF4-FFF2-40B4-BE49-F238E27FC236}">
                  <a16:creationId xmlns:a16="http://schemas.microsoft.com/office/drawing/2014/main" id="{ACCC081F-F769-4C4B-95E9-A39C82E5AF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kull And Crossbones Clip Art">
              <a:extLst>
                <a:ext uri="{FF2B5EF4-FFF2-40B4-BE49-F238E27FC236}">
                  <a16:creationId xmlns:a16="http://schemas.microsoft.com/office/drawing/2014/main" id="{06B2F612-E439-474A-B02A-3BA9364E4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kull And Crossbones Clip Art">
              <a:extLst>
                <a:ext uri="{FF2B5EF4-FFF2-40B4-BE49-F238E27FC236}">
                  <a16:creationId xmlns:a16="http://schemas.microsoft.com/office/drawing/2014/main" id="{C96D5C90-11E2-4662-9A61-F93A65B757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kull And Crossbones Clip Art">
              <a:extLst>
                <a:ext uri="{FF2B5EF4-FFF2-40B4-BE49-F238E27FC236}">
                  <a16:creationId xmlns:a16="http://schemas.microsoft.com/office/drawing/2014/main" id="{72AEA519-80E4-4DC4-A3EF-604B85A89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ins Money Clip Art">
              <a:extLst>
                <a:ext uri="{FF2B5EF4-FFF2-40B4-BE49-F238E27FC236}">
                  <a16:creationId xmlns:a16="http://schemas.microsoft.com/office/drawing/2014/main" id="{5308E932-E5AF-4B2D-B449-32621860F4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50EA2EA-B5C7-4DAE-A598-C7263A6AB107}"/>
                </a:ext>
              </a:extLst>
            </p:cNvPr>
            <p:cNvGrpSpPr/>
            <p:nvPr/>
          </p:nvGrpSpPr>
          <p:grpSpPr>
            <a:xfrm>
              <a:off x="4388570" y="820192"/>
              <a:ext cx="7507215" cy="5438924"/>
              <a:chOff x="3734974" y="348718"/>
              <a:chExt cx="8146733" cy="5902250"/>
            </a:xfrm>
          </p:grpSpPr>
          <p:grpSp>
            <p:nvGrpSpPr>
              <p:cNvPr id="56" name="Group 55">
                <a:extLst>
                  <a:ext uri="{FF2B5EF4-FFF2-40B4-BE49-F238E27FC236}">
                    <a16:creationId xmlns:a16="http://schemas.microsoft.com/office/drawing/2014/main" id="{663BD139-4C15-42A6-868E-3F737CA1B604}"/>
                  </a:ext>
                </a:extLst>
              </p:cNvPr>
              <p:cNvGrpSpPr/>
              <p:nvPr/>
            </p:nvGrpSpPr>
            <p:grpSpPr>
              <a:xfrm>
                <a:off x="3734974" y="348718"/>
                <a:ext cx="7542177" cy="5902250"/>
                <a:chOff x="1343822" y="428580"/>
                <a:chExt cx="7502437" cy="5985544"/>
              </a:xfrm>
            </p:grpSpPr>
            <p:grpSp>
              <p:nvGrpSpPr>
                <p:cNvPr id="58" name="Group 57">
                  <a:extLst>
                    <a:ext uri="{FF2B5EF4-FFF2-40B4-BE49-F238E27FC236}">
                      <a16:creationId xmlns:a16="http://schemas.microsoft.com/office/drawing/2014/main" id="{9582A874-770A-40EB-9A05-0B4BC852D177}"/>
                    </a:ext>
                  </a:extLst>
                </p:cNvPr>
                <p:cNvGrpSpPr/>
                <p:nvPr/>
              </p:nvGrpSpPr>
              <p:grpSpPr>
                <a:xfrm>
                  <a:off x="2453155" y="4130679"/>
                  <a:ext cx="1318901" cy="1028162"/>
                  <a:chOff x="4769220" y="1819881"/>
                  <a:chExt cx="1318901" cy="1028162"/>
                </a:xfrm>
              </p:grpSpPr>
              <p:grpSp>
                <p:nvGrpSpPr>
                  <p:cNvPr id="175" name="Group 174">
                    <a:extLst>
                      <a:ext uri="{FF2B5EF4-FFF2-40B4-BE49-F238E27FC236}">
                        <a16:creationId xmlns:a16="http://schemas.microsoft.com/office/drawing/2014/main" id="{18BAF11A-BBB0-405C-90AF-A8868006298D}"/>
                      </a:ext>
                    </a:extLst>
                  </p:cNvPr>
                  <p:cNvGrpSpPr/>
                  <p:nvPr/>
                </p:nvGrpSpPr>
                <p:grpSpPr>
                  <a:xfrm>
                    <a:off x="4769220" y="1819881"/>
                    <a:ext cx="1318901" cy="1028162"/>
                    <a:chOff x="4761596" y="1803297"/>
                    <a:chExt cx="1361822" cy="1039869"/>
                  </a:xfrm>
                </p:grpSpPr>
                <p:sp>
                  <p:nvSpPr>
                    <p:cNvPr id="177" name="Right Triangle 176">
                      <a:extLst>
                        <a:ext uri="{FF2B5EF4-FFF2-40B4-BE49-F238E27FC236}">
                          <a16:creationId xmlns:a16="http://schemas.microsoft.com/office/drawing/2014/main" id="{CA1098EA-2DC4-4350-A188-791ADB5E2B8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78" name="TextBox 177">
                      <a:extLst>
                        <a:ext uri="{FF2B5EF4-FFF2-40B4-BE49-F238E27FC236}">
                          <a16:creationId xmlns:a16="http://schemas.microsoft.com/office/drawing/2014/main" id="{5B659A37-6C56-4112-A276-5A56AAC578D2}"/>
                        </a:ext>
                      </a:extLst>
                    </p:cNvPr>
                    <p:cNvSpPr txBox="1"/>
                    <p:nvPr/>
                  </p:nvSpPr>
                  <p:spPr>
                    <a:xfrm>
                      <a:off x="4761596" y="2464520"/>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179" name="TextBox 178">
                      <a:extLst>
                        <a:ext uri="{FF2B5EF4-FFF2-40B4-BE49-F238E27FC236}">
                          <a16:creationId xmlns:a16="http://schemas.microsoft.com/office/drawing/2014/main" id="{212CAFFD-ABF0-479A-8D9E-ED6B08FBDF48}"/>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176" name="Rectangle 175">
                    <a:extLst>
                      <a:ext uri="{FF2B5EF4-FFF2-40B4-BE49-F238E27FC236}">
                        <a16:creationId xmlns:a16="http://schemas.microsoft.com/office/drawing/2014/main" id="{46656C7A-5B22-4D55-B0E7-2EF8349E394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grpSp>
            <p:grpSp>
              <p:nvGrpSpPr>
                <p:cNvPr id="59" name="Group 58">
                  <a:extLst>
                    <a:ext uri="{FF2B5EF4-FFF2-40B4-BE49-F238E27FC236}">
                      <a16:creationId xmlns:a16="http://schemas.microsoft.com/office/drawing/2014/main" id="{DF9DF03A-7176-4790-A7CA-1600FFA2FEDA}"/>
                    </a:ext>
                  </a:extLst>
                </p:cNvPr>
                <p:cNvGrpSpPr/>
                <p:nvPr/>
              </p:nvGrpSpPr>
              <p:grpSpPr>
                <a:xfrm>
                  <a:off x="3616738" y="428580"/>
                  <a:ext cx="5229521" cy="4985627"/>
                  <a:chOff x="3245263" y="909891"/>
                  <a:chExt cx="5229521" cy="4985627"/>
                </a:xfrm>
              </p:grpSpPr>
              <p:grpSp>
                <p:nvGrpSpPr>
                  <p:cNvPr id="75" name="Group 74">
                    <a:extLst>
                      <a:ext uri="{FF2B5EF4-FFF2-40B4-BE49-F238E27FC236}">
                        <a16:creationId xmlns:a16="http://schemas.microsoft.com/office/drawing/2014/main" id="{4AEA4F97-D17F-4E8D-9B80-A4E79FACAC9B}"/>
                      </a:ext>
                    </a:extLst>
                  </p:cNvPr>
                  <p:cNvGrpSpPr/>
                  <p:nvPr/>
                </p:nvGrpSpPr>
                <p:grpSpPr>
                  <a:xfrm>
                    <a:off x="3415103" y="2190064"/>
                    <a:ext cx="1308974" cy="1237376"/>
                    <a:chOff x="4882573" y="1858996"/>
                    <a:chExt cx="1308974" cy="1237376"/>
                  </a:xfrm>
                </p:grpSpPr>
                <p:grpSp>
                  <p:nvGrpSpPr>
                    <p:cNvPr id="168" name="Group 167">
                      <a:extLst>
                        <a:ext uri="{FF2B5EF4-FFF2-40B4-BE49-F238E27FC236}">
                          <a16:creationId xmlns:a16="http://schemas.microsoft.com/office/drawing/2014/main" id="{98668A35-1B5C-413F-8AE9-9140A56BFBA4}"/>
                        </a:ext>
                      </a:extLst>
                    </p:cNvPr>
                    <p:cNvGrpSpPr/>
                    <p:nvPr/>
                  </p:nvGrpSpPr>
                  <p:grpSpPr>
                    <a:xfrm>
                      <a:off x="4882573" y="1864437"/>
                      <a:ext cx="1092105" cy="1012629"/>
                      <a:chOff x="4878636" y="1848359"/>
                      <a:chExt cx="1127645" cy="1024159"/>
                    </a:xfrm>
                  </p:grpSpPr>
                  <p:sp>
                    <p:nvSpPr>
                      <p:cNvPr id="172" name="Right Triangle 171">
                        <a:extLst>
                          <a:ext uri="{FF2B5EF4-FFF2-40B4-BE49-F238E27FC236}">
                            <a16:creationId xmlns:a16="http://schemas.microsoft.com/office/drawing/2014/main" id="{3F8DD1DE-9FE4-4C33-B4C7-3BEF7137F3A4}"/>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73" name="TextBox 172">
                        <a:extLst>
                          <a:ext uri="{FF2B5EF4-FFF2-40B4-BE49-F238E27FC236}">
                            <a16:creationId xmlns:a16="http://schemas.microsoft.com/office/drawing/2014/main" id="{C029F00C-ED8A-4699-ACAB-221500F6FE47}"/>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bouche</a:t>
                        </a:r>
                      </a:p>
                    </p:txBody>
                  </p:sp>
                  <p:sp>
                    <p:nvSpPr>
                      <p:cNvPr id="174" name="TextBox 173">
                        <a:extLst>
                          <a:ext uri="{FF2B5EF4-FFF2-40B4-BE49-F238E27FC236}">
                            <a16:creationId xmlns:a16="http://schemas.microsoft.com/office/drawing/2014/main" id="{E78EC0DE-6063-42EE-B109-7C1F9CEA5A66}"/>
                          </a:ext>
                        </a:extLst>
                      </p:cNvPr>
                      <p:cNvSpPr txBox="1"/>
                      <p:nvPr/>
                    </p:nvSpPr>
                    <p:spPr>
                      <a:xfrm>
                        <a:off x="5160169" y="1848359"/>
                        <a:ext cx="846112"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0"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bûche</a:t>
                        </a:r>
                        <a:endParaRPr kumimoji="0" lang="en-GB" sz="14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grpSp>
                <p:sp>
                  <p:nvSpPr>
                    <p:cNvPr id="169" name="Rectangle 168">
                      <a:extLst>
                        <a:ext uri="{FF2B5EF4-FFF2-40B4-BE49-F238E27FC236}">
                          <a16:creationId xmlns:a16="http://schemas.microsoft.com/office/drawing/2014/main" id="{6A832197-654A-4236-90BD-5924E67DA0E9}"/>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70" name="Straight Arrow Connector 169">
                      <a:extLst>
                        <a:ext uri="{FF2B5EF4-FFF2-40B4-BE49-F238E27FC236}">
                          <a16:creationId xmlns:a16="http://schemas.microsoft.com/office/drawing/2014/main" id="{5C55DBD6-8377-41A2-BA1F-9E39C03F9435}"/>
                        </a:ext>
                      </a:extLst>
                    </p:cNvPr>
                    <p:cNvCxnSpPr>
                      <a:stCxn id="16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E9CAFDDE-861D-41F0-9218-BC1C5A054E30}"/>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425EC721-48DB-437B-816D-45AA88D734E8}"/>
                      </a:ext>
                    </a:extLst>
                  </p:cNvPr>
                  <p:cNvGrpSpPr/>
                  <p:nvPr/>
                </p:nvGrpSpPr>
                <p:grpSpPr>
                  <a:xfrm>
                    <a:off x="4731116" y="2188134"/>
                    <a:ext cx="1242000" cy="1237376"/>
                    <a:chOff x="4949547" y="1858996"/>
                    <a:chExt cx="1242000" cy="1237376"/>
                  </a:xfrm>
                </p:grpSpPr>
                <p:grpSp>
                  <p:nvGrpSpPr>
                    <p:cNvPr id="161" name="Group 160">
                      <a:extLst>
                        <a:ext uri="{FF2B5EF4-FFF2-40B4-BE49-F238E27FC236}">
                          <a16:creationId xmlns:a16="http://schemas.microsoft.com/office/drawing/2014/main" id="{95D2D476-1670-4A12-8E3B-8542E15BB8B4}"/>
                        </a:ext>
                      </a:extLst>
                    </p:cNvPr>
                    <p:cNvGrpSpPr/>
                    <p:nvPr/>
                  </p:nvGrpSpPr>
                  <p:grpSpPr>
                    <a:xfrm>
                      <a:off x="4952223" y="1864243"/>
                      <a:ext cx="1057584" cy="1003945"/>
                      <a:chOff x="4950554" y="1848163"/>
                      <a:chExt cx="1092001" cy="1015376"/>
                    </a:xfrm>
                  </p:grpSpPr>
                  <p:sp>
                    <p:nvSpPr>
                      <p:cNvPr id="165" name="Right Triangle 164">
                        <a:extLst>
                          <a:ext uri="{FF2B5EF4-FFF2-40B4-BE49-F238E27FC236}">
                            <a16:creationId xmlns:a16="http://schemas.microsoft.com/office/drawing/2014/main" id="{DCDBAF96-864A-4A22-86ED-93C8F18740B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66" name="TextBox 165">
                        <a:extLst>
                          <a:ext uri="{FF2B5EF4-FFF2-40B4-BE49-F238E27FC236}">
                            <a16:creationId xmlns:a16="http://schemas.microsoft.com/office/drawing/2014/main" id="{C521BAAE-D5FE-4360-9CB2-E5DA387EFE5F}"/>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167" name="TextBox 166">
                        <a:extLst>
                          <a:ext uri="{FF2B5EF4-FFF2-40B4-BE49-F238E27FC236}">
                            <a16:creationId xmlns:a16="http://schemas.microsoft.com/office/drawing/2014/main" id="{5DC65B41-C685-4606-ADDD-F9DCB505C4D1}"/>
                          </a:ext>
                        </a:extLst>
                      </p:cNvPr>
                      <p:cNvSpPr txBox="1"/>
                      <p:nvPr/>
                    </p:nvSpPr>
                    <p:spPr>
                      <a:xfrm>
                        <a:off x="5221946" y="1848163"/>
                        <a:ext cx="820609"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jus</a:t>
                        </a:r>
                      </a:p>
                    </p:txBody>
                  </p:sp>
                </p:grpSp>
                <p:sp>
                  <p:nvSpPr>
                    <p:cNvPr id="162" name="Rectangle 161">
                      <a:extLst>
                        <a:ext uri="{FF2B5EF4-FFF2-40B4-BE49-F238E27FC236}">
                          <a16:creationId xmlns:a16="http://schemas.microsoft.com/office/drawing/2014/main" id="{D907BDA6-B252-451A-8292-8F91A2BE231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63" name="Straight Arrow Connector 162">
                      <a:extLst>
                        <a:ext uri="{FF2B5EF4-FFF2-40B4-BE49-F238E27FC236}">
                          <a16:creationId xmlns:a16="http://schemas.microsoft.com/office/drawing/2014/main" id="{C5997B0E-A927-4C0D-8446-9E703C96C28F}"/>
                        </a:ext>
                      </a:extLst>
                    </p:cNvPr>
                    <p:cNvCxnSpPr>
                      <a:stCxn id="16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C09E32A5-4ED4-4232-B9CD-3ED9F4F5FC7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903BA4F2-D9D6-48E3-A523-3C4C2E2E7FF4}"/>
                      </a:ext>
                    </a:extLst>
                  </p:cNvPr>
                  <p:cNvGrpSpPr/>
                  <p:nvPr/>
                </p:nvGrpSpPr>
                <p:grpSpPr>
                  <a:xfrm>
                    <a:off x="4510489" y="963939"/>
                    <a:ext cx="1339693" cy="999418"/>
                    <a:chOff x="4712733" y="1856535"/>
                    <a:chExt cx="1339693" cy="999418"/>
                  </a:xfrm>
                </p:grpSpPr>
                <p:grpSp>
                  <p:nvGrpSpPr>
                    <p:cNvPr id="155" name="Group 154">
                      <a:extLst>
                        <a:ext uri="{FF2B5EF4-FFF2-40B4-BE49-F238E27FC236}">
                          <a16:creationId xmlns:a16="http://schemas.microsoft.com/office/drawing/2014/main" id="{57E7C1B4-252B-469A-83D0-94B5F4939883}"/>
                        </a:ext>
                      </a:extLst>
                    </p:cNvPr>
                    <p:cNvGrpSpPr/>
                    <p:nvPr/>
                  </p:nvGrpSpPr>
                  <p:grpSpPr>
                    <a:xfrm>
                      <a:off x="4925237" y="1856535"/>
                      <a:ext cx="1127189" cy="999418"/>
                      <a:chOff x="4922691" y="1840368"/>
                      <a:chExt cx="1163871" cy="1010798"/>
                    </a:xfrm>
                  </p:grpSpPr>
                  <p:sp>
                    <p:nvSpPr>
                      <p:cNvPr id="158" name="Right Triangle 157">
                        <a:extLst>
                          <a:ext uri="{FF2B5EF4-FFF2-40B4-BE49-F238E27FC236}">
                            <a16:creationId xmlns:a16="http://schemas.microsoft.com/office/drawing/2014/main" id="{5280FDAF-C56D-49BE-A394-8CF8C1B9A0F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9" name="TextBox 158">
                        <a:extLst>
                          <a:ext uri="{FF2B5EF4-FFF2-40B4-BE49-F238E27FC236}">
                            <a16:creationId xmlns:a16="http://schemas.microsoft.com/office/drawing/2014/main" id="{6F15CD59-8569-44C8-866E-84E8CF417C1D}"/>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60" name="TextBox 159">
                        <a:extLst>
                          <a:ext uri="{FF2B5EF4-FFF2-40B4-BE49-F238E27FC236}">
                            <a16:creationId xmlns:a16="http://schemas.microsoft.com/office/drawing/2014/main" id="{21F8381B-EBAC-491C-8169-CB07811B1D86}"/>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156" name="Rectangle 155">
                      <a:extLst>
                        <a:ext uri="{FF2B5EF4-FFF2-40B4-BE49-F238E27FC236}">
                          <a16:creationId xmlns:a16="http://schemas.microsoft.com/office/drawing/2014/main" id="{54C9B708-D182-414C-A381-334AC9E3001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57" name="Straight Arrow Connector 156">
                      <a:extLst>
                        <a:ext uri="{FF2B5EF4-FFF2-40B4-BE49-F238E27FC236}">
                          <a16:creationId xmlns:a16="http://schemas.microsoft.com/office/drawing/2014/main" id="{2B2181FE-A78C-49FF-801A-4BC30B582CDC}"/>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B16E07C-A53E-4BF9-AEBB-E7147F0FF5E2}"/>
                      </a:ext>
                    </a:extLst>
                  </p:cNvPr>
                  <p:cNvGrpSpPr/>
                  <p:nvPr/>
                </p:nvGrpSpPr>
                <p:grpSpPr>
                  <a:xfrm>
                    <a:off x="5961568" y="1948406"/>
                    <a:ext cx="1111531" cy="1482554"/>
                    <a:chOff x="4925877" y="1613818"/>
                    <a:chExt cx="1111531" cy="1482554"/>
                  </a:xfrm>
                </p:grpSpPr>
                <p:grpSp>
                  <p:nvGrpSpPr>
                    <p:cNvPr id="148" name="Group 147">
                      <a:extLst>
                        <a:ext uri="{FF2B5EF4-FFF2-40B4-BE49-F238E27FC236}">
                          <a16:creationId xmlns:a16="http://schemas.microsoft.com/office/drawing/2014/main" id="{F268F8FC-57F3-4246-A8AF-06A2072F39D6}"/>
                        </a:ext>
                      </a:extLst>
                    </p:cNvPr>
                    <p:cNvGrpSpPr/>
                    <p:nvPr/>
                  </p:nvGrpSpPr>
                  <p:grpSpPr>
                    <a:xfrm>
                      <a:off x="4925877" y="1844587"/>
                      <a:ext cx="1111531" cy="1031680"/>
                      <a:chOff x="4923348" y="1828283"/>
                      <a:chExt cx="1147703" cy="1043427"/>
                    </a:xfrm>
                  </p:grpSpPr>
                  <p:sp>
                    <p:nvSpPr>
                      <p:cNvPr id="152" name="Right Triangle 151">
                        <a:extLst>
                          <a:ext uri="{FF2B5EF4-FFF2-40B4-BE49-F238E27FC236}">
                            <a16:creationId xmlns:a16="http://schemas.microsoft.com/office/drawing/2014/main" id="{16E1D0C0-9DB7-4375-917C-266F3D717B7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3" name="TextBox 152">
                        <a:extLst>
                          <a:ext uri="{FF2B5EF4-FFF2-40B4-BE49-F238E27FC236}">
                            <a16:creationId xmlns:a16="http://schemas.microsoft.com/office/drawing/2014/main" id="{06A0F460-67F7-4954-BA01-AD1801BFB84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154" name="TextBox 153">
                        <a:extLst>
                          <a:ext uri="{FF2B5EF4-FFF2-40B4-BE49-F238E27FC236}">
                            <a16:creationId xmlns:a16="http://schemas.microsoft.com/office/drawing/2014/main" id="{008EB8DB-5EB4-4D3E-8159-57FB206E9433}"/>
                          </a:ext>
                        </a:extLst>
                      </p:cNvPr>
                      <p:cNvSpPr txBox="1"/>
                      <p:nvPr/>
                    </p:nvSpPr>
                    <p:spPr>
                      <a:xfrm>
                        <a:off x="5180829" y="1828283"/>
                        <a:ext cx="890222"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pSp>
                <p:sp>
                  <p:nvSpPr>
                    <p:cNvPr id="149" name="Rectangle 148">
                      <a:extLst>
                        <a:ext uri="{FF2B5EF4-FFF2-40B4-BE49-F238E27FC236}">
                          <a16:creationId xmlns:a16="http://schemas.microsoft.com/office/drawing/2014/main" id="{029E9556-3F61-44C3-B289-089888B2F8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50" name="Straight Arrow Connector 149">
                      <a:extLst>
                        <a:ext uri="{FF2B5EF4-FFF2-40B4-BE49-F238E27FC236}">
                          <a16:creationId xmlns:a16="http://schemas.microsoft.com/office/drawing/2014/main" id="{26E6A1AA-6B4D-4935-BA20-73813056512A}"/>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6E805D9-7535-46F6-9D42-12F8A22C388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97EE790E-966C-4E41-9071-21F979402152}"/>
                      </a:ext>
                    </a:extLst>
                  </p:cNvPr>
                  <p:cNvGrpSpPr/>
                  <p:nvPr/>
                </p:nvGrpSpPr>
                <p:grpSpPr>
                  <a:xfrm>
                    <a:off x="5738642" y="909891"/>
                    <a:ext cx="1478814" cy="1059724"/>
                    <a:chOff x="4712733" y="1820390"/>
                    <a:chExt cx="1478814" cy="1059724"/>
                  </a:xfrm>
                </p:grpSpPr>
                <p:grpSp>
                  <p:nvGrpSpPr>
                    <p:cNvPr id="141" name="Group 140">
                      <a:extLst>
                        <a:ext uri="{FF2B5EF4-FFF2-40B4-BE49-F238E27FC236}">
                          <a16:creationId xmlns:a16="http://schemas.microsoft.com/office/drawing/2014/main" id="{6B5B0DCE-F08D-4353-A1F1-68EA315A6C61}"/>
                        </a:ext>
                      </a:extLst>
                    </p:cNvPr>
                    <p:cNvGrpSpPr/>
                    <p:nvPr/>
                  </p:nvGrpSpPr>
                  <p:grpSpPr>
                    <a:xfrm>
                      <a:off x="4872415" y="1820390"/>
                      <a:ext cx="1264673" cy="1059724"/>
                      <a:chOff x="4868144" y="1803810"/>
                      <a:chExt cx="1305828" cy="1071790"/>
                    </a:xfrm>
                  </p:grpSpPr>
                  <p:sp>
                    <p:nvSpPr>
                      <p:cNvPr id="145" name="Right Triangle 144">
                        <a:extLst>
                          <a:ext uri="{FF2B5EF4-FFF2-40B4-BE49-F238E27FC236}">
                            <a16:creationId xmlns:a16="http://schemas.microsoft.com/office/drawing/2014/main" id="{F6353C6F-C9D0-4AB1-BEA0-34F90536153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46" name="TextBox 145">
                        <a:extLst>
                          <a:ext uri="{FF2B5EF4-FFF2-40B4-BE49-F238E27FC236}">
                            <a16:creationId xmlns:a16="http://schemas.microsoft.com/office/drawing/2014/main" id="{4DE307A6-997D-441C-9909-EAC95043C628}"/>
                          </a:ext>
                        </a:extLst>
                      </p:cNvPr>
                      <p:cNvSpPr txBox="1"/>
                      <p:nvPr/>
                    </p:nvSpPr>
                    <p:spPr>
                      <a:xfrm>
                        <a:off x="4868144" y="2498778"/>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147" name="TextBox 146">
                        <a:extLst>
                          <a:ext uri="{FF2B5EF4-FFF2-40B4-BE49-F238E27FC236}">
                            <a16:creationId xmlns:a16="http://schemas.microsoft.com/office/drawing/2014/main" id="{BA25B03C-1D2D-49DD-9232-1A63D38045DC}"/>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142" name="Rectangle 141">
                      <a:extLst>
                        <a:ext uri="{FF2B5EF4-FFF2-40B4-BE49-F238E27FC236}">
                          <a16:creationId xmlns:a16="http://schemas.microsoft.com/office/drawing/2014/main" id="{CC7F0AFE-280F-4280-B4C6-B59089B8176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43" name="Straight Arrow Connector 142">
                      <a:extLst>
                        <a:ext uri="{FF2B5EF4-FFF2-40B4-BE49-F238E27FC236}">
                          <a16:creationId xmlns:a16="http://schemas.microsoft.com/office/drawing/2014/main" id="{8C7E7ED9-DCF5-493E-B4FC-C8DD9B246299}"/>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3473A68-8047-409A-A9D1-8227B56F9E30}"/>
                        </a:ext>
                      </a:extLst>
                    </p:cNvPr>
                    <p:cNvCxnSpPr>
                      <a:stCxn id="14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DD5B3CFD-6A2C-4A49-82EA-DEC78CEA6598}"/>
                      </a:ext>
                    </a:extLst>
                  </p:cNvPr>
                  <p:cNvGrpSpPr/>
                  <p:nvPr/>
                </p:nvGrpSpPr>
                <p:grpSpPr>
                  <a:xfrm>
                    <a:off x="7188225" y="939191"/>
                    <a:ext cx="1286559" cy="1257119"/>
                    <a:chOff x="4904988" y="1839253"/>
                    <a:chExt cx="1286559" cy="1257119"/>
                  </a:xfrm>
                </p:grpSpPr>
                <p:grpSp>
                  <p:nvGrpSpPr>
                    <p:cNvPr id="134" name="Group 133">
                      <a:extLst>
                        <a:ext uri="{FF2B5EF4-FFF2-40B4-BE49-F238E27FC236}">
                          <a16:creationId xmlns:a16="http://schemas.microsoft.com/office/drawing/2014/main" id="{DA38F2E4-B435-4668-98F8-711C86B4D484}"/>
                        </a:ext>
                      </a:extLst>
                    </p:cNvPr>
                    <p:cNvGrpSpPr/>
                    <p:nvPr/>
                  </p:nvGrpSpPr>
                  <p:grpSpPr>
                    <a:xfrm>
                      <a:off x="4904988" y="1839253"/>
                      <a:ext cx="1157634" cy="1020527"/>
                      <a:chOff x="4901785" y="1822892"/>
                      <a:chExt cx="1195308" cy="1032149"/>
                    </a:xfrm>
                  </p:grpSpPr>
                  <p:sp>
                    <p:nvSpPr>
                      <p:cNvPr id="138" name="Right Triangle 137">
                        <a:extLst>
                          <a:ext uri="{FF2B5EF4-FFF2-40B4-BE49-F238E27FC236}">
                            <a16:creationId xmlns:a16="http://schemas.microsoft.com/office/drawing/2014/main" id="{7F473651-6A69-48BD-B34C-7E323035296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39" name="TextBox 138">
                        <a:extLst>
                          <a:ext uri="{FF2B5EF4-FFF2-40B4-BE49-F238E27FC236}">
                            <a16:creationId xmlns:a16="http://schemas.microsoft.com/office/drawing/2014/main" id="{80D0F7C6-0D99-4260-BAA7-DAFC4B6FC070}"/>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40" name="TextBox 139">
                        <a:extLst>
                          <a:ext uri="{FF2B5EF4-FFF2-40B4-BE49-F238E27FC236}">
                            <a16:creationId xmlns:a16="http://schemas.microsoft.com/office/drawing/2014/main" id="{3AEA739E-C56E-4BF0-AED6-4FC3AFE87FD0}"/>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135" name="Rectangle 134">
                      <a:extLst>
                        <a:ext uri="{FF2B5EF4-FFF2-40B4-BE49-F238E27FC236}">
                          <a16:creationId xmlns:a16="http://schemas.microsoft.com/office/drawing/2014/main" id="{34D9F25A-B19E-4E66-A2BC-ABAD65B7A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36" name="Straight Arrow Connector 135">
                      <a:extLst>
                        <a:ext uri="{FF2B5EF4-FFF2-40B4-BE49-F238E27FC236}">
                          <a16:creationId xmlns:a16="http://schemas.microsoft.com/office/drawing/2014/main" id="{97BEE99C-3644-4A89-838A-6E1F852D2180}"/>
                        </a:ext>
                      </a:extLst>
                    </p:cNvPr>
                    <p:cNvCxnSpPr>
                      <a:stCxn id="13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C7E67D35-9BD3-4783-AD9D-0D65837BA8E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3D0C91C5-5F6C-45EA-B678-C4310AC3938E}"/>
                      </a:ext>
                    </a:extLst>
                  </p:cNvPr>
                  <p:cNvGrpSpPr/>
                  <p:nvPr/>
                </p:nvGrpSpPr>
                <p:grpSpPr>
                  <a:xfrm>
                    <a:off x="3482077" y="3427441"/>
                    <a:ext cx="1242000" cy="1237376"/>
                    <a:chOff x="4949547" y="1858996"/>
                    <a:chExt cx="1242000" cy="1237376"/>
                  </a:xfrm>
                </p:grpSpPr>
                <p:grpSp>
                  <p:nvGrpSpPr>
                    <p:cNvPr id="127" name="Group 126">
                      <a:extLst>
                        <a:ext uri="{FF2B5EF4-FFF2-40B4-BE49-F238E27FC236}">
                          <a16:creationId xmlns:a16="http://schemas.microsoft.com/office/drawing/2014/main" id="{8E97FE2C-ACDC-4B77-8A5F-42D95BC0B51F}"/>
                        </a:ext>
                      </a:extLst>
                    </p:cNvPr>
                    <p:cNvGrpSpPr/>
                    <p:nvPr/>
                  </p:nvGrpSpPr>
                  <p:grpSpPr>
                    <a:xfrm>
                      <a:off x="4952223" y="1863696"/>
                      <a:ext cx="1054140" cy="1003325"/>
                      <a:chOff x="4950554" y="1847612"/>
                      <a:chExt cx="1088445" cy="1014750"/>
                    </a:xfrm>
                  </p:grpSpPr>
                  <p:sp>
                    <p:nvSpPr>
                      <p:cNvPr id="131" name="Right Triangle 130">
                        <a:extLst>
                          <a:ext uri="{FF2B5EF4-FFF2-40B4-BE49-F238E27FC236}">
                            <a16:creationId xmlns:a16="http://schemas.microsoft.com/office/drawing/2014/main" id="{95A8F181-21A0-4156-A510-51D00401B6F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32" name="TextBox 131">
                        <a:extLst>
                          <a:ext uri="{FF2B5EF4-FFF2-40B4-BE49-F238E27FC236}">
                            <a16:creationId xmlns:a16="http://schemas.microsoft.com/office/drawing/2014/main" id="{C85D06D8-8CD6-44D8-8A5E-61BEE53AC367}"/>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133" name="TextBox 132">
                        <a:extLst>
                          <a:ext uri="{FF2B5EF4-FFF2-40B4-BE49-F238E27FC236}">
                            <a16:creationId xmlns:a16="http://schemas.microsoft.com/office/drawing/2014/main" id="{0ED5C445-969D-4125-AAA7-DD6B6204C078}"/>
                          </a:ext>
                        </a:extLst>
                      </p:cNvPr>
                      <p:cNvSpPr txBox="1"/>
                      <p:nvPr/>
                    </p:nvSpPr>
                    <p:spPr>
                      <a:xfrm>
                        <a:off x="5133430" y="1847612"/>
                        <a:ext cx="905569"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jus</a:t>
                        </a:r>
                      </a:p>
                    </p:txBody>
                  </p:sp>
                </p:grpSp>
                <p:sp>
                  <p:nvSpPr>
                    <p:cNvPr id="128" name="Rectangle 127">
                      <a:extLst>
                        <a:ext uri="{FF2B5EF4-FFF2-40B4-BE49-F238E27FC236}">
                          <a16:creationId xmlns:a16="http://schemas.microsoft.com/office/drawing/2014/main" id="{1A475320-E6AE-4E20-814D-561F7469077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29" name="Straight Arrow Connector 128">
                      <a:extLst>
                        <a:ext uri="{FF2B5EF4-FFF2-40B4-BE49-F238E27FC236}">
                          <a16:creationId xmlns:a16="http://schemas.microsoft.com/office/drawing/2014/main" id="{559F9132-DCD8-4A98-A951-3CA838C454BD}"/>
                        </a:ext>
                      </a:extLst>
                    </p:cNvPr>
                    <p:cNvCxnSpPr>
                      <a:stCxn id="12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2F8CE599-6CFA-4F76-924A-C48B0A342593}"/>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04386294-1E88-4F3A-B8DF-18378CEDB15C}"/>
                      </a:ext>
                    </a:extLst>
                  </p:cNvPr>
                  <p:cNvGrpSpPr/>
                  <p:nvPr/>
                </p:nvGrpSpPr>
                <p:grpSpPr>
                  <a:xfrm>
                    <a:off x="4725401" y="3420749"/>
                    <a:ext cx="1242000" cy="1242138"/>
                    <a:chOff x="4949547" y="1854234"/>
                    <a:chExt cx="1242000" cy="1242138"/>
                  </a:xfrm>
                </p:grpSpPr>
                <p:grpSp>
                  <p:nvGrpSpPr>
                    <p:cNvPr id="120" name="Group 119">
                      <a:extLst>
                        <a:ext uri="{FF2B5EF4-FFF2-40B4-BE49-F238E27FC236}">
                          <a16:creationId xmlns:a16="http://schemas.microsoft.com/office/drawing/2014/main" id="{B0B2316E-C118-4976-97F7-613C92C5676B}"/>
                        </a:ext>
                      </a:extLst>
                    </p:cNvPr>
                    <p:cNvGrpSpPr/>
                    <p:nvPr/>
                  </p:nvGrpSpPr>
                  <p:grpSpPr>
                    <a:xfrm>
                      <a:off x="4952226" y="1854234"/>
                      <a:ext cx="1158151" cy="1013998"/>
                      <a:chOff x="4950554" y="1838041"/>
                      <a:chExt cx="1195840" cy="1025544"/>
                    </a:xfrm>
                  </p:grpSpPr>
                  <p:sp>
                    <p:nvSpPr>
                      <p:cNvPr id="124" name="Right Triangle 123">
                        <a:extLst>
                          <a:ext uri="{FF2B5EF4-FFF2-40B4-BE49-F238E27FC236}">
                            <a16:creationId xmlns:a16="http://schemas.microsoft.com/office/drawing/2014/main" id="{704BED71-1442-42F7-AD14-D5EC563F4E7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5" name="TextBox 124">
                        <a:extLst>
                          <a:ext uri="{FF2B5EF4-FFF2-40B4-BE49-F238E27FC236}">
                            <a16:creationId xmlns:a16="http://schemas.microsoft.com/office/drawing/2014/main" id="{7B8D007D-8CF8-4E7F-887F-29DCF58EB694}"/>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126" name="TextBox 125">
                        <a:extLst>
                          <a:ext uri="{FF2B5EF4-FFF2-40B4-BE49-F238E27FC236}">
                            <a16:creationId xmlns:a16="http://schemas.microsoft.com/office/drawing/2014/main" id="{A0AB27B9-536B-476C-950D-85C7FD789052}"/>
                          </a:ext>
                        </a:extLst>
                      </p:cNvPr>
                      <p:cNvSpPr txBox="1"/>
                      <p:nvPr/>
                    </p:nvSpPr>
                    <p:spPr>
                      <a:xfrm>
                        <a:off x="5182985" y="1838041"/>
                        <a:ext cx="963409"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grpSp>
                <p:sp>
                  <p:nvSpPr>
                    <p:cNvPr id="121" name="Rectangle 120">
                      <a:extLst>
                        <a:ext uri="{FF2B5EF4-FFF2-40B4-BE49-F238E27FC236}">
                          <a16:creationId xmlns:a16="http://schemas.microsoft.com/office/drawing/2014/main" id="{DF2AE7BD-9704-4A98-8966-27F4AAEA4CA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22" name="Straight Arrow Connector 121">
                      <a:extLst>
                        <a:ext uri="{FF2B5EF4-FFF2-40B4-BE49-F238E27FC236}">
                          <a16:creationId xmlns:a16="http://schemas.microsoft.com/office/drawing/2014/main" id="{6DB1332D-0C71-45B6-93CC-451D9876D52D}"/>
                        </a:ext>
                      </a:extLst>
                    </p:cNvPr>
                    <p:cNvCxnSpPr>
                      <a:stCxn id="1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72FA486-A895-4C79-895E-62BBA5D864F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FEFD88E0-532C-453E-93AC-3D2C124F98F5}"/>
                      </a:ext>
                    </a:extLst>
                  </p:cNvPr>
                  <p:cNvGrpSpPr/>
                  <p:nvPr/>
                </p:nvGrpSpPr>
                <p:grpSpPr>
                  <a:xfrm>
                    <a:off x="5876825" y="3411289"/>
                    <a:ext cx="1345714" cy="1251598"/>
                    <a:chOff x="4845833" y="1844774"/>
                    <a:chExt cx="1345714" cy="1251598"/>
                  </a:xfrm>
                </p:grpSpPr>
                <p:grpSp>
                  <p:nvGrpSpPr>
                    <p:cNvPr id="113" name="Group 112">
                      <a:extLst>
                        <a:ext uri="{FF2B5EF4-FFF2-40B4-BE49-F238E27FC236}">
                          <a16:creationId xmlns:a16="http://schemas.microsoft.com/office/drawing/2014/main" id="{BA28F4E9-0F6D-4D6A-9D8D-405A3394ABEC}"/>
                        </a:ext>
                      </a:extLst>
                    </p:cNvPr>
                    <p:cNvGrpSpPr/>
                    <p:nvPr/>
                  </p:nvGrpSpPr>
                  <p:grpSpPr>
                    <a:xfrm>
                      <a:off x="4845833" y="1844774"/>
                      <a:ext cx="1264234" cy="1033744"/>
                      <a:chOff x="4840698" y="1828474"/>
                      <a:chExt cx="1305375" cy="1045515"/>
                    </a:xfrm>
                  </p:grpSpPr>
                  <p:sp>
                    <p:nvSpPr>
                      <p:cNvPr id="117" name="Right Triangle 116">
                        <a:extLst>
                          <a:ext uri="{FF2B5EF4-FFF2-40B4-BE49-F238E27FC236}">
                            <a16:creationId xmlns:a16="http://schemas.microsoft.com/office/drawing/2014/main" id="{597D5FEE-4C8C-4F8A-BC08-6E3B77392BE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8" name="TextBox 117">
                        <a:extLst>
                          <a:ext uri="{FF2B5EF4-FFF2-40B4-BE49-F238E27FC236}">
                            <a16:creationId xmlns:a16="http://schemas.microsoft.com/office/drawing/2014/main" id="{5D1B1FDB-793F-4513-89D7-B9EBD0DBBE00}"/>
                          </a:ext>
                        </a:extLst>
                      </p:cNvPr>
                      <p:cNvSpPr txBox="1"/>
                      <p:nvPr/>
                    </p:nvSpPr>
                    <p:spPr>
                      <a:xfrm>
                        <a:off x="4840698" y="2497166"/>
                        <a:ext cx="1014934" cy="3768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119" name="TextBox 118">
                        <a:extLst>
                          <a:ext uri="{FF2B5EF4-FFF2-40B4-BE49-F238E27FC236}">
                            <a16:creationId xmlns:a16="http://schemas.microsoft.com/office/drawing/2014/main" id="{3B2F5E30-7DCC-4FDC-B87B-0E43D0492286}"/>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114" name="Rectangle 113">
                      <a:extLst>
                        <a:ext uri="{FF2B5EF4-FFF2-40B4-BE49-F238E27FC236}">
                          <a16:creationId xmlns:a16="http://schemas.microsoft.com/office/drawing/2014/main" id="{E6E21E6A-8E20-4CF9-AD43-2DFA9D0A5DD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15" name="Straight Arrow Connector 114">
                      <a:extLst>
                        <a:ext uri="{FF2B5EF4-FFF2-40B4-BE49-F238E27FC236}">
                          <a16:creationId xmlns:a16="http://schemas.microsoft.com/office/drawing/2014/main" id="{8195BC9B-73F5-4856-97EF-670930AECF6E}"/>
                        </a:ext>
                      </a:extLst>
                    </p:cNvPr>
                    <p:cNvCxnSpPr>
                      <a:stCxn id="11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A791E43-D7E3-4407-B98F-E2242013C441}"/>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F6FD511-04B3-46E1-BA11-B5E557DD36CA}"/>
                      </a:ext>
                    </a:extLst>
                  </p:cNvPr>
                  <p:cNvGrpSpPr/>
                  <p:nvPr/>
                </p:nvGrpSpPr>
                <p:grpSpPr>
                  <a:xfrm>
                    <a:off x="7188224" y="3396961"/>
                    <a:ext cx="1146541" cy="1263996"/>
                    <a:chOff x="4908843" y="1832376"/>
                    <a:chExt cx="1146541" cy="1263996"/>
                  </a:xfrm>
                </p:grpSpPr>
                <p:grpSp>
                  <p:nvGrpSpPr>
                    <p:cNvPr id="107" name="Group 106">
                      <a:extLst>
                        <a:ext uri="{FF2B5EF4-FFF2-40B4-BE49-F238E27FC236}">
                          <a16:creationId xmlns:a16="http://schemas.microsoft.com/office/drawing/2014/main" id="{CD03D1C0-8DCE-4F65-B0E0-EA5CB516B54D}"/>
                        </a:ext>
                      </a:extLst>
                    </p:cNvPr>
                    <p:cNvGrpSpPr/>
                    <p:nvPr/>
                  </p:nvGrpSpPr>
                  <p:grpSpPr>
                    <a:xfrm>
                      <a:off x="4908843" y="1832376"/>
                      <a:ext cx="1146541" cy="1015665"/>
                      <a:chOff x="4905759" y="1815936"/>
                      <a:chExt cx="1183852" cy="1027231"/>
                    </a:xfrm>
                  </p:grpSpPr>
                  <p:sp>
                    <p:nvSpPr>
                      <p:cNvPr id="110" name="Right Triangle 109">
                        <a:extLst>
                          <a:ext uri="{FF2B5EF4-FFF2-40B4-BE49-F238E27FC236}">
                            <a16:creationId xmlns:a16="http://schemas.microsoft.com/office/drawing/2014/main" id="{98B3495B-505B-47AC-9FDC-62E139452F8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11" name="TextBox 110">
                        <a:extLst>
                          <a:ext uri="{FF2B5EF4-FFF2-40B4-BE49-F238E27FC236}">
                            <a16:creationId xmlns:a16="http://schemas.microsoft.com/office/drawing/2014/main" id="{73B8815C-3B3E-4A4D-953E-D48B84DE48BF}"/>
                          </a:ext>
                        </a:extLst>
                      </p:cNvPr>
                      <p:cNvSpPr txBox="1"/>
                      <p:nvPr/>
                    </p:nvSpPr>
                    <p:spPr>
                      <a:xfrm>
                        <a:off x="4905759" y="2466345"/>
                        <a:ext cx="1014936"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12" name="TextBox 111">
                        <a:extLst>
                          <a:ext uri="{FF2B5EF4-FFF2-40B4-BE49-F238E27FC236}">
                            <a16:creationId xmlns:a16="http://schemas.microsoft.com/office/drawing/2014/main" id="{FC823389-1389-4D64-B702-0867C20128BA}"/>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108" name="Rectangle 107">
                      <a:extLst>
                        <a:ext uri="{FF2B5EF4-FFF2-40B4-BE49-F238E27FC236}">
                          <a16:creationId xmlns:a16="http://schemas.microsoft.com/office/drawing/2014/main" id="{59BA752D-F1CE-4880-8FB7-16838B4D114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09" name="Straight Arrow Connector 108">
                      <a:extLst>
                        <a:ext uri="{FF2B5EF4-FFF2-40B4-BE49-F238E27FC236}">
                          <a16:creationId xmlns:a16="http://schemas.microsoft.com/office/drawing/2014/main" id="{68E20EF4-54E9-42C3-8A12-467C3A35B83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6CB79030-4202-467B-AAE9-EBCC6968ED49}"/>
                      </a:ext>
                    </a:extLst>
                  </p:cNvPr>
                  <p:cNvGrpSpPr/>
                  <p:nvPr/>
                </p:nvGrpSpPr>
                <p:grpSpPr>
                  <a:xfrm>
                    <a:off x="5939698" y="4647042"/>
                    <a:ext cx="1256817" cy="1247418"/>
                    <a:chOff x="4934730" y="1848954"/>
                    <a:chExt cx="1256817" cy="1247418"/>
                  </a:xfrm>
                </p:grpSpPr>
                <p:grpSp>
                  <p:nvGrpSpPr>
                    <p:cNvPr id="100" name="Group 99">
                      <a:extLst>
                        <a:ext uri="{FF2B5EF4-FFF2-40B4-BE49-F238E27FC236}">
                          <a16:creationId xmlns:a16="http://schemas.microsoft.com/office/drawing/2014/main" id="{88713D64-04D3-4117-B356-B14EC7A0A045}"/>
                        </a:ext>
                      </a:extLst>
                    </p:cNvPr>
                    <p:cNvGrpSpPr/>
                    <p:nvPr/>
                  </p:nvGrpSpPr>
                  <p:grpSpPr>
                    <a:xfrm>
                      <a:off x="4934730" y="1848954"/>
                      <a:ext cx="1136247" cy="1026820"/>
                      <a:chOff x="4932498" y="1832699"/>
                      <a:chExt cx="1173225" cy="1038512"/>
                    </a:xfrm>
                  </p:grpSpPr>
                  <p:sp>
                    <p:nvSpPr>
                      <p:cNvPr id="104" name="Right Triangle 103">
                        <a:extLst>
                          <a:ext uri="{FF2B5EF4-FFF2-40B4-BE49-F238E27FC236}">
                            <a16:creationId xmlns:a16="http://schemas.microsoft.com/office/drawing/2014/main" id="{B60EDE65-D2A4-4A2A-BFB3-5207D45E090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05" name="TextBox 104">
                        <a:extLst>
                          <a:ext uri="{FF2B5EF4-FFF2-40B4-BE49-F238E27FC236}">
                            <a16:creationId xmlns:a16="http://schemas.microsoft.com/office/drawing/2014/main" id="{FA11AEA2-7AC7-4F94-AEAB-5DBA753C98C9}"/>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106" name="TextBox 105">
                        <a:extLst>
                          <a:ext uri="{FF2B5EF4-FFF2-40B4-BE49-F238E27FC236}">
                            <a16:creationId xmlns:a16="http://schemas.microsoft.com/office/drawing/2014/main" id="{919FB964-54FD-498C-9328-4A5FA4ABE62E}"/>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101" name="Rectangle 100">
                      <a:extLst>
                        <a:ext uri="{FF2B5EF4-FFF2-40B4-BE49-F238E27FC236}">
                          <a16:creationId xmlns:a16="http://schemas.microsoft.com/office/drawing/2014/main" id="{346D4A27-F5AD-40F5-A72F-CE105117650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102" name="Straight Arrow Connector 101">
                      <a:extLst>
                        <a:ext uri="{FF2B5EF4-FFF2-40B4-BE49-F238E27FC236}">
                          <a16:creationId xmlns:a16="http://schemas.microsoft.com/office/drawing/2014/main" id="{63E8A760-3D33-4492-B51C-DAA8F98B04DE}"/>
                        </a:ext>
                      </a:extLst>
                    </p:cNvPr>
                    <p:cNvCxnSpPr>
                      <a:stCxn id="10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60AAB42-6DCC-40E6-B441-2313DB686C88}"/>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D311E00B-7621-4CB0-8490-83872CD7B8BD}"/>
                      </a:ext>
                    </a:extLst>
                  </p:cNvPr>
                  <p:cNvGrpSpPr/>
                  <p:nvPr/>
                </p:nvGrpSpPr>
                <p:grpSpPr>
                  <a:xfrm>
                    <a:off x="4621985" y="4647041"/>
                    <a:ext cx="1264245" cy="1248477"/>
                    <a:chOff x="4852734" y="1847895"/>
                    <a:chExt cx="1264245" cy="1248477"/>
                  </a:xfrm>
                </p:grpSpPr>
                <p:grpSp>
                  <p:nvGrpSpPr>
                    <p:cNvPr id="94" name="Group 93">
                      <a:extLst>
                        <a:ext uri="{FF2B5EF4-FFF2-40B4-BE49-F238E27FC236}">
                          <a16:creationId xmlns:a16="http://schemas.microsoft.com/office/drawing/2014/main" id="{7232793E-3F63-4B00-A06F-ABFED9E5035E}"/>
                        </a:ext>
                      </a:extLst>
                    </p:cNvPr>
                    <p:cNvGrpSpPr/>
                    <p:nvPr/>
                  </p:nvGrpSpPr>
                  <p:grpSpPr>
                    <a:xfrm>
                      <a:off x="4852734" y="1847895"/>
                      <a:ext cx="1264245" cy="1018508"/>
                      <a:chOff x="4847825" y="1831630"/>
                      <a:chExt cx="1305387" cy="1030105"/>
                    </a:xfrm>
                  </p:grpSpPr>
                  <p:sp>
                    <p:nvSpPr>
                      <p:cNvPr id="97" name="Right Triangle 96">
                        <a:extLst>
                          <a:ext uri="{FF2B5EF4-FFF2-40B4-BE49-F238E27FC236}">
                            <a16:creationId xmlns:a16="http://schemas.microsoft.com/office/drawing/2014/main" id="{1A40AA1A-17B0-497F-BCEE-DC3C0ECBDCF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98" name="TextBox 97">
                        <a:extLst>
                          <a:ext uri="{FF2B5EF4-FFF2-40B4-BE49-F238E27FC236}">
                            <a16:creationId xmlns:a16="http://schemas.microsoft.com/office/drawing/2014/main" id="{CCC6E034-61C3-4FE9-BB57-A5F3A9F1A582}"/>
                          </a:ext>
                        </a:extLst>
                      </p:cNvPr>
                      <p:cNvSpPr txBox="1"/>
                      <p:nvPr/>
                    </p:nvSpPr>
                    <p:spPr>
                      <a:xfrm>
                        <a:off x="4847825" y="2484913"/>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F4C30024-ABEC-46E7-8A8D-F9BE7619A887}"/>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95" name="Rectangle 94">
                      <a:extLst>
                        <a:ext uri="{FF2B5EF4-FFF2-40B4-BE49-F238E27FC236}">
                          <a16:creationId xmlns:a16="http://schemas.microsoft.com/office/drawing/2014/main" id="{28ED2D58-EAA7-4C70-8255-35A8AC948A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96" name="Straight Arrow Connector 95">
                      <a:extLst>
                        <a:ext uri="{FF2B5EF4-FFF2-40B4-BE49-F238E27FC236}">
                          <a16:creationId xmlns:a16="http://schemas.microsoft.com/office/drawing/2014/main" id="{46618DDB-76ED-4A7A-9381-59D2A896683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E6AB686B-97C1-4C66-92E3-D6F229827233}"/>
                      </a:ext>
                    </a:extLst>
                  </p:cNvPr>
                  <p:cNvGrpSpPr/>
                  <p:nvPr/>
                </p:nvGrpSpPr>
                <p:grpSpPr>
                  <a:xfrm>
                    <a:off x="3245263" y="4632125"/>
                    <a:ext cx="1321028" cy="1013284"/>
                    <a:chOff x="4712733" y="1840016"/>
                    <a:chExt cx="1321028" cy="1013284"/>
                  </a:xfrm>
                </p:grpSpPr>
                <p:grpSp>
                  <p:nvGrpSpPr>
                    <p:cNvPr id="88" name="Group 87">
                      <a:extLst>
                        <a:ext uri="{FF2B5EF4-FFF2-40B4-BE49-F238E27FC236}">
                          <a16:creationId xmlns:a16="http://schemas.microsoft.com/office/drawing/2014/main" id="{B79957FC-FEE6-42F1-9798-3E89E87ECC12}"/>
                        </a:ext>
                      </a:extLst>
                    </p:cNvPr>
                    <p:cNvGrpSpPr/>
                    <p:nvPr/>
                  </p:nvGrpSpPr>
                  <p:grpSpPr>
                    <a:xfrm>
                      <a:off x="4928789" y="1840016"/>
                      <a:ext cx="1104972" cy="1013284"/>
                      <a:chOff x="4926357" y="1823662"/>
                      <a:chExt cx="1140931" cy="1024822"/>
                    </a:xfrm>
                  </p:grpSpPr>
                  <p:sp>
                    <p:nvSpPr>
                      <p:cNvPr id="91" name="Right Triangle 90">
                        <a:extLst>
                          <a:ext uri="{FF2B5EF4-FFF2-40B4-BE49-F238E27FC236}">
                            <a16:creationId xmlns:a16="http://schemas.microsoft.com/office/drawing/2014/main" id="{C27F3A57-156B-4CAD-A31A-BB5AD36C171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92" name="TextBox 91">
                        <a:extLst>
                          <a:ext uri="{FF2B5EF4-FFF2-40B4-BE49-F238E27FC236}">
                            <a16:creationId xmlns:a16="http://schemas.microsoft.com/office/drawing/2014/main" id="{D8C21219-05A6-4DA3-882A-C0776E41FA18}"/>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93" name="TextBox 92">
                        <a:extLst>
                          <a:ext uri="{FF2B5EF4-FFF2-40B4-BE49-F238E27FC236}">
                            <a16:creationId xmlns:a16="http://schemas.microsoft.com/office/drawing/2014/main" id="{3E5DF973-31F1-4B69-9AC5-00C3AC16C380}"/>
                          </a:ext>
                        </a:extLst>
                      </p:cNvPr>
                      <p:cNvSpPr txBox="1"/>
                      <p:nvPr/>
                    </p:nvSpPr>
                    <p:spPr>
                      <a:xfrm>
                        <a:off x="5173253" y="1823662"/>
                        <a:ext cx="8940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pSp>
                <p:sp>
                  <p:nvSpPr>
                    <p:cNvPr id="89" name="Rectangle 88">
                      <a:extLst>
                        <a:ext uri="{FF2B5EF4-FFF2-40B4-BE49-F238E27FC236}">
                          <a16:creationId xmlns:a16="http://schemas.microsoft.com/office/drawing/2014/main" id="{C77F5885-576C-4493-BE64-F8171764615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90" name="Straight Arrow Connector 89">
                      <a:extLst>
                        <a:ext uri="{FF2B5EF4-FFF2-40B4-BE49-F238E27FC236}">
                          <a16:creationId xmlns:a16="http://schemas.microsoft.com/office/drawing/2014/main" id="{F65CD04B-B193-4B3B-8767-AD01DFAEEAE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62C2BC36-E6CA-452D-A088-61F12D77DB0C}"/>
                    </a:ext>
                  </a:extLst>
                </p:cNvPr>
                <p:cNvGrpSpPr/>
                <p:nvPr/>
              </p:nvGrpSpPr>
              <p:grpSpPr>
                <a:xfrm>
                  <a:off x="1343822" y="4159027"/>
                  <a:ext cx="1281228" cy="1002121"/>
                  <a:chOff x="2453342" y="617883"/>
                  <a:chExt cx="1281228" cy="1002121"/>
                </a:xfrm>
              </p:grpSpPr>
              <p:grpSp>
                <p:nvGrpSpPr>
                  <p:cNvPr id="69" name="Group 68">
                    <a:extLst>
                      <a:ext uri="{FF2B5EF4-FFF2-40B4-BE49-F238E27FC236}">
                        <a16:creationId xmlns:a16="http://schemas.microsoft.com/office/drawing/2014/main" id="{BFB02524-E0BF-4E15-B625-94936446362B}"/>
                      </a:ext>
                    </a:extLst>
                  </p:cNvPr>
                  <p:cNvGrpSpPr/>
                  <p:nvPr/>
                </p:nvGrpSpPr>
                <p:grpSpPr>
                  <a:xfrm>
                    <a:off x="2453342" y="617883"/>
                    <a:ext cx="1073917" cy="1002121"/>
                    <a:chOff x="2370353" y="587613"/>
                    <a:chExt cx="1108866" cy="1013533"/>
                  </a:xfrm>
                </p:grpSpPr>
                <p:sp>
                  <p:nvSpPr>
                    <p:cNvPr id="72" name="Right Triangle 71">
                      <a:extLst>
                        <a:ext uri="{FF2B5EF4-FFF2-40B4-BE49-F238E27FC236}">
                          <a16:creationId xmlns:a16="http://schemas.microsoft.com/office/drawing/2014/main" id="{E5F9140C-99BF-403C-9A47-B4F8EAFC6DA1}"/>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73" name="TextBox 72">
                      <a:extLst>
                        <a:ext uri="{FF2B5EF4-FFF2-40B4-BE49-F238E27FC236}">
                          <a16:creationId xmlns:a16="http://schemas.microsoft.com/office/drawing/2014/main" id="{84B04E93-B612-4680-A84A-9F3BFC8F3C59}"/>
                        </a:ext>
                      </a:extLst>
                    </p:cNvPr>
                    <p:cNvSpPr txBox="1"/>
                    <p:nvPr/>
                  </p:nvSpPr>
                  <p:spPr>
                    <a:xfrm>
                      <a:off x="2370353" y="1224324"/>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4" name="TextBox 73">
                      <a:extLst>
                        <a:ext uri="{FF2B5EF4-FFF2-40B4-BE49-F238E27FC236}">
                          <a16:creationId xmlns:a16="http://schemas.microsoft.com/office/drawing/2014/main" id="{F8E8F91F-61F7-4AD9-80F5-57E243AFC9C4}"/>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grpSp>
              <p:sp>
                <p:nvSpPr>
                  <p:cNvPr id="70" name="Rectangle 69">
                    <a:extLst>
                      <a:ext uri="{FF2B5EF4-FFF2-40B4-BE49-F238E27FC236}">
                        <a16:creationId xmlns:a16="http://schemas.microsoft.com/office/drawing/2014/main" id="{C886A0BD-096C-46F1-B923-57E4C85C6240}"/>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71" name="Straight Arrow Connector 70">
                    <a:extLst>
                      <a:ext uri="{FF2B5EF4-FFF2-40B4-BE49-F238E27FC236}">
                        <a16:creationId xmlns:a16="http://schemas.microsoft.com/office/drawing/2014/main" id="{020D3848-8AB6-4EA4-85A5-2256474AF6F2}"/>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7228A1D1-B726-4586-81BC-FAB7D33D337F}"/>
                    </a:ext>
                  </a:extLst>
                </p:cNvPr>
                <p:cNvGrpSpPr/>
                <p:nvPr/>
              </p:nvGrpSpPr>
              <p:grpSpPr>
                <a:xfrm>
                  <a:off x="4843552" y="5384026"/>
                  <a:ext cx="1478814" cy="1030098"/>
                  <a:chOff x="3467109" y="1842882"/>
                  <a:chExt cx="1478814" cy="1030098"/>
                </a:xfrm>
              </p:grpSpPr>
              <p:grpSp>
                <p:nvGrpSpPr>
                  <p:cNvPr id="62" name="Group 61">
                    <a:extLst>
                      <a:ext uri="{FF2B5EF4-FFF2-40B4-BE49-F238E27FC236}">
                        <a16:creationId xmlns:a16="http://schemas.microsoft.com/office/drawing/2014/main" id="{EF66B3F6-33BF-4E99-8F99-A1EA4878755D}"/>
                      </a:ext>
                    </a:extLst>
                  </p:cNvPr>
                  <p:cNvGrpSpPr/>
                  <p:nvPr/>
                </p:nvGrpSpPr>
                <p:grpSpPr>
                  <a:xfrm>
                    <a:off x="3668968" y="1842882"/>
                    <a:ext cx="1143679" cy="1030098"/>
                    <a:chOff x="3625536" y="1826561"/>
                    <a:chExt cx="1180897" cy="1041827"/>
                  </a:xfrm>
                </p:grpSpPr>
                <p:sp>
                  <p:nvSpPr>
                    <p:cNvPr id="66" name="Right Triangle 65">
                      <a:extLst>
                        <a:ext uri="{FF2B5EF4-FFF2-40B4-BE49-F238E27FC236}">
                          <a16:creationId xmlns:a16="http://schemas.microsoft.com/office/drawing/2014/main" id="{08351A81-DA51-498E-9195-CFB507A75542}"/>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67" name="TextBox 66">
                      <a:extLst>
                        <a:ext uri="{FF2B5EF4-FFF2-40B4-BE49-F238E27FC236}">
                          <a16:creationId xmlns:a16="http://schemas.microsoft.com/office/drawing/2014/main" id="{021E97D3-28C2-4BED-ABD7-E2C1392F2F6C}"/>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68AEEEFE-9E4F-4CDD-A78A-E6F8FC9B1413}"/>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63" name="Rectangle 62">
                    <a:extLst>
                      <a:ext uri="{FF2B5EF4-FFF2-40B4-BE49-F238E27FC236}">
                        <a16:creationId xmlns:a16="http://schemas.microsoft.com/office/drawing/2014/main" id="{0E961AF5-7DEA-4454-AADC-331028E0F719}"/>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64" name="Straight Arrow Connector 63">
                    <a:extLst>
                      <a:ext uri="{FF2B5EF4-FFF2-40B4-BE49-F238E27FC236}">
                        <a16:creationId xmlns:a16="http://schemas.microsoft.com/office/drawing/2014/main" id="{5DB09B99-11CF-4F63-AEC2-DA091A6D238F}"/>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435B2E6-81FF-4171-A931-BEA4583B2CD1}"/>
                      </a:ext>
                    </a:extLst>
                  </p:cNvPr>
                  <p:cNvCxnSpPr>
                    <a:stCxn id="6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57" name="Picture 2" descr="Skull And Crossbones Clip Art">
                <a:extLst>
                  <a:ext uri="{FF2B5EF4-FFF2-40B4-BE49-F238E27FC236}">
                    <a16:creationId xmlns:a16="http://schemas.microsoft.com/office/drawing/2014/main" id="{F0689F0E-24FE-4386-A1C3-8BF871ADD1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a:extLst>
                <a:ext uri="{FF2B5EF4-FFF2-40B4-BE49-F238E27FC236}">
                  <a16:creationId xmlns:a16="http://schemas.microsoft.com/office/drawing/2014/main" id="{37332B2A-C679-4EDF-80C9-686830CF11BE}"/>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Skull And Crossbones Clip Art">
              <a:extLst>
                <a:ext uri="{FF2B5EF4-FFF2-40B4-BE49-F238E27FC236}">
                  <a16:creationId xmlns:a16="http://schemas.microsoft.com/office/drawing/2014/main" id="{288E2E8E-80AC-4140-AF1C-A9247A8A4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460A516-CEA9-48B8-88E1-C9BF0728C945}"/>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9D9D68-D8B5-4827-B3BD-05271B3A1FFC}"/>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C84505-9760-407D-B7A6-D397406361AD}"/>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315072E-3664-460F-8686-1FA35C03863D}"/>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FFA7FC-377E-4581-816F-244F1AD283CE}"/>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61F24FC-ABA8-4F65-A410-B53DE8BA71FE}"/>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descr="Skull And Crossbones Clip Art">
              <a:extLst>
                <a:ext uri="{FF2B5EF4-FFF2-40B4-BE49-F238E27FC236}">
                  <a16:creationId xmlns:a16="http://schemas.microsoft.com/office/drawing/2014/main" id="{8495254E-4D93-43C3-AD4E-E9D10966B6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38" name="Right Triangle 37">
              <a:extLst>
                <a:ext uri="{FF2B5EF4-FFF2-40B4-BE49-F238E27FC236}">
                  <a16:creationId xmlns:a16="http://schemas.microsoft.com/office/drawing/2014/main" id="{C0460757-DF3C-47C8-A803-61F1EE4FD2BF}"/>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9" name="TextBox 38">
              <a:extLst>
                <a:ext uri="{FF2B5EF4-FFF2-40B4-BE49-F238E27FC236}">
                  <a16:creationId xmlns:a16="http://schemas.microsoft.com/office/drawing/2014/main" id="{61509063-9692-4BB7-A8F6-8CA399EC59A8}"/>
                </a:ext>
              </a:extLst>
            </p:cNvPr>
            <p:cNvSpPr txBox="1"/>
            <p:nvPr/>
          </p:nvSpPr>
          <p:spPr>
            <a:xfrm>
              <a:off x="5584894" y="3677767"/>
              <a:ext cx="910584" cy="33855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40" name="TextBox 39">
              <a:extLst>
                <a:ext uri="{FF2B5EF4-FFF2-40B4-BE49-F238E27FC236}">
                  <a16:creationId xmlns:a16="http://schemas.microsoft.com/office/drawing/2014/main" id="{48F4702F-2461-4361-9FDE-4CAF0CAD9591}"/>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sp>
          <p:nvSpPr>
            <p:cNvPr id="41" name="Rectangle 40">
              <a:extLst>
                <a:ext uri="{FF2B5EF4-FFF2-40B4-BE49-F238E27FC236}">
                  <a16:creationId xmlns:a16="http://schemas.microsoft.com/office/drawing/2014/main" id="{CB05C1A3-A32A-49A3-9253-8323B729F478}"/>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42" name="Picture 2" descr="Skull And Crossbones Clip Art">
              <a:extLst>
                <a:ext uri="{FF2B5EF4-FFF2-40B4-BE49-F238E27FC236}">
                  <a16:creationId xmlns:a16="http://schemas.microsoft.com/office/drawing/2014/main" id="{94ACFD06-2660-46FE-A609-C17CE825D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F104DE38-F355-42D8-90FC-7B094FA02EFF}"/>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AC1E70-59EB-4681-B3CB-C1BCFEC187B2}"/>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24E63DC-67E8-4B7C-BF79-FA18A75FF243}"/>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c</a:t>
              </a:r>
            </a:p>
          </p:txBody>
        </p:sp>
        <p:sp>
          <p:nvSpPr>
            <p:cNvPr id="46" name="TextBox 45">
              <a:extLst>
                <a:ext uri="{FF2B5EF4-FFF2-40B4-BE49-F238E27FC236}">
                  <a16:creationId xmlns:a16="http://schemas.microsoft.com/office/drawing/2014/main" id="{C34FB900-1C96-4B3C-9F67-2CDED49B056E}"/>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h</a:t>
              </a:r>
            </a:p>
          </p:txBody>
        </p:sp>
        <p:sp>
          <p:nvSpPr>
            <p:cNvPr id="47" name="TextBox 46">
              <a:extLst>
                <a:ext uri="{FF2B5EF4-FFF2-40B4-BE49-F238E27FC236}">
                  <a16:creationId xmlns:a16="http://schemas.microsoft.com/office/drawing/2014/main" id="{0DBAB7B0-4EDC-47B6-9A7E-08628A7D6465}"/>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a:t>
              </a:r>
            </a:p>
          </p:txBody>
        </p:sp>
        <p:sp>
          <p:nvSpPr>
            <p:cNvPr id="48" name="TextBox 47">
              <a:extLst>
                <a:ext uri="{FF2B5EF4-FFF2-40B4-BE49-F238E27FC236}">
                  <a16:creationId xmlns:a16="http://schemas.microsoft.com/office/drawing/2014/main" id="{2466EE6D-1910-48DE-8945-E91473364B12}"/>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i</a:t>
              </a:r>
            </a:p>
          </p:txBody>
        </p:sp>
        <p:sp>
          <p:nvSpPr>
            <p:cNvPr id="49" name="TextBox 48">
              <a:extLst>
                <a:ext uri="{FF2B5EF4-FFF2-40B4-BE49-F238E27FC236}">
                  <a16:creationId xmlns:a16="http://schemas.microsoft.com/office/drawing/2014/main" id="{670E811E-3E7D-432D-9A04-FE82CB31BA91}"/>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z</a:t>
              </a:r>
            </a:p>
          </p:txBody>
        </p:sp>
        <p:sp>
          <p:nvSpPr>
            <p:cNvPr id="50" name="TextBox 49">
              <a:extLst>
                <a:ext uri="{FF2B5EF4-FFF2-40B4-BE49-F238E27FC236}">
                  <a16:creationId xmlns:a16="http://schemas.microsoft.com/office/drawing/2014/main" id="{A33CB108-6E70-4C54-85DE-2299AD687810}"/>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v</a:t>
              </a:r>
            </a:p>
          </p:txBody>
        </p:sp>
        <p:sp>
          <p:nvSpPr>
            <p:cNvPr id="51" name="TextBox 50">
              <a:extLst>
                <a:ext uri="{FF2B5EF4-FFF2-40B4-BE49-F238E27FC236}">
                  <a16:creationId xmlns:a16="http://schemas.microsoft.com/office/drawing/2014/main" id="{C3F70EBA-6C9D-48F3-B420-1DB7959705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k</a:t>
              </a:r>
            </a:p>
          </p:txBody>
        </p:sp>
        <p:sp>
          <p:nvSpPr>
            <p:cNvPr id="52" name="TextBox 51">
              <a:extLst>
                <a:ext uri="{FF2B5EF4-FFF2-40B4-BE49-F238E27FC236}">
                  <a16:creationId xmlns:a16="http://schemas.microsoft.com/office/drawing/2014/main" id="{11902FAD-2A70-45BA-83F3-D36ECCED3AD4}"/>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j</a:t>
              </a:r>
            </a:p>
          </p:txBody>
        </p:sp>
        <p:sp>
          <p:nvSpPr>
            <p:cNvPr id="53" name="TextBox 52">
              <a:extLst>
                <a:ext uri="{FF2B5EF4-FFF2-40B4-BE49-F238E27FC236}">
                  <a16:creationId xmlns:a16="http://schemas.microsoft.com/office/drawing/2014/main" id="{99204FF9-59EE-4102-82B6-BDF1F65A1F1C}"/>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y</a:t>
              </a:r>
            </a:p>
          </p:txBody>
        </p:sp>
        <p:sp>
          <p:nvSpPr>
            <p:cNvPr id="54" name="TextBox 53">
              <a:extLst>
                <a:ext uri="{FF2B5EF4-FFF2-40B4-BE49-F238E27FC236}">
                  <a16:creationId xmlns:a16="http://schemas.microsoft.com/office/drawing/2014/main" id="{9EC365F8-AB7F-462F-8B41-63664739EF94}"/>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a:t>
              </a:r>
            </a:p>
          </p:txBody>
        </p:sp>
        <p:sp>
          <p:nvSpPr>
            <p:cNvPr id="55" name="TextBox 54">
              <a:extLst>
                <a:ext uri="{FF2B5EF4-FFF2-40B4-BE49-F238E27FC236}">
                  <a16:creationId xmlns:a16="http://schemas.microsoft.com/office/drawing/2014/main" id="{B643380C-F961-4770-B019-7E45CD1FF52A}"/>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q</a:t>
              </a:r>
            </a:p>
          </p:txBody>
        </p:sp>
      </p:grpSp>
      <p:pic>
        <p:nvPicPr>
          <p:cNvPr id="180" name="Picture 2" descr="Play Audio Button Set Clip Art">
            <a:hlinkClick r:id="" action="ppaction://noaction" highlightClick="1">
              <a:snd r:embed="rId5" name="list 1.wav"/>
            </a:hlinkClick>
            <a:extLst>
              <a:ext uri="{FF2B5EF4-FFF2-40B4-BE49-F238E27FC236}">
                <a16:creationId xmlns:a16="http://schemas.microsoft.com/office/drawing/2014/main" id="{15E85EFF-CD70-482D-9057-40527E3DD6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E25EB890-8134-43BD-8C52-0FE04F4D6F05}"/>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Listen carefully to the secret code and follow the arrows to find the treasure. </a:t>
            </a:r>
          </a:p>
        </p:txBody>
      </p:sp>
      <p:pic>
        <p:nvPicPr>
          <p:cNvPr id="182" name="Picture 8" descr="Chest3 Clip Art">
            <a:extLst>
              <a:ext uri="{FF2B5EF4-FFF2-40B4-BE49-F238E27FC236}">
                <a16:creationId xmlns:a16="http://schemas.microsoft.com/office/drawing/2014/main" id="{C5D0CD60-6D12-4133-AB48-024BAEF55D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8" descr="Chest3 Clip Art">
            <a:extLst>
              <a:ext uri="{FF2B5EF4-FFF2-40B4-BE49-F238E27FC236}">
                <a16:creationId xmlns:a16="http://schemas.microsoft.com/office/drawing/2014/main" id="{D2E2A154-72CA-4CED-9B14-09DE0BFCA7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8" descr="Chest3 Clip Art">
            <a:extLst>
              <a:ext uri="{FF2B5EF4-FFF2-40B4-BE49-F238E27FC236}">
                <a16:creationId xmlns:a16="http://schemas.microsoft.com/office/drawing/2014/main" id="{9D1A20FE-6955-457D-AA40-CE01169B47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 descr="Chest3 Clip Art">
            <a:extLst>
              <a:ext uri="{FF2B5EF4-FFF2-40B4-BE49-F238E27FC236}">
                <a16:creationId xmlns:a16="http://schemas.microsoft.com/office/drawing/2014/main" id="{12D3B366-F2CB-4710-9AB8-49ACC79520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 descr="Chest3 Clip Art">
            <a:extLst>
              <a:ext uri="{FF2B5EF4-FFF2-40B4-BE49-F238E27FC236}">
                <a16:creationId xmlns:a16="http://schemas.microsoft.com/office/drawing/2014/main" id="{1290B781-6F20-4682-97BD-8510598ABA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 descr="Chest3 Clip Art">
            <a:extLst>
              <a:ext uri="{FF2B5EF4-FFF2-40B4-BE49-F238E27FC236}">
                <a16:creationId xmlns:a16="http://schemas.microsoft.com/office/drawing/2014/main" id="{2949D7FF-518B-4344-9B7E-57FC50AFB3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8" descr="Chest3 Clip Art">
            <a:extLst>
              <a:ext uri="{FF2B5EF4-FFF2-40B4-BE49-F238E27FC236}">
                <a16:creationId xmlns:a16="http://schemas.microsoft.com/office/drawing/2014/main" id="{BAA8F0C9-42B0-4C10-AA32-940DBB01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a:extLst>
              <a:ext uri="{FF2B5EF4-FFF2-40B4-BE49-F238E27FC236}">
                <a16:creationId xmlns:a16="http://schemas.microsoft.com/office/drawing/2014/main" id="{2BABDA0F-3736-4DE2-BBC7-83A51DB1E1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a:extLst>
              <a:ext uri="{FF2B5EF4-FFF2-40B4-BE49-F238E27FC236}">
                <a16:creationId xmlns:a16="http://schemas.microsoft.com/office/drawing/2014/main" id="{49EF34CE-B417-47F1-8035-6F81A91AEC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8" descr="Chest3 Clip Art">
            <a:extLst>
              <a:ext uri="{FF2B5EF4-FFF2-40B4-BE49-F238E27FC236}">
                <a16:creationId xmlns:a16="http://schemas.microsoft.com/office/drawing/2014/main" id="{EE91DFB3-07FE-421C-A264-7DDED26C1D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Chest3 Clip Art">
            <a:extLst>
              <a:ext uri="{FF2B5EF4-FFF2-40B4-BE49-F238E27FC236}">
                <a16:creationId xmlns:a16="http://schemas.microsoft.com/office/drawing/2014/main" id="{B72DB253-BC28-44F5-832A-0B61E66151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45CCFD8-C5AF-4464-AA17-E2339348C22C}"/>
              </a:ext>
            </a:extLst>
          </p:cNvPr>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Arial"/>
                <a:sym typeface="Arial"/>
              </a:rPr>
              <a:t>1</a:t>
            </a:r>
          </a:p>
        </p:txBody>
      </p:sp>
      <p:pic>
        <p:nvPicPr>
          <p:cNvPr id="194" name="Picture 193">
            <a:extLst>
              <a:ext uri="{FF2B5EF4-FFF2-40B4-BE49-F238E27FC236}">
                <a16:creationId xmlns:a16="http://schemas.microsoft.com/office/drawing/2014/main" id="{5A6E8057-8434-4665-8C7F-B568E9BEF1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95" name="Picture 16" descr="Treasure Map Clip Art">
            <a:extLst>
              <a:ext uri="{FF2B5EF4-FFF2-40B4-BE49-F238E27FC236}">
                <a16:creationId xmlns:a16="http://schemas.microsoft.com/office/drawing/2014/main" id="{2D60E987-5A79-4719-B396-1470B0E6A9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95" descr="background rectangle ">
            <a:extLst>
              <a:ext uri="{FF2B5EF4-FFF2-40B4-BE49-F238E27FC236}">
                <a16:creationId xmlns:a16="http://schemas.microsoft.com/office/drawing/2014/main" id="{7C3D8578-2C7B-4F31-AABD-0A0E9D87F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0DAF2368-ED50-584F-9359-2162C515B314}"/>
              </a:ext>
            </a:extLst>
          </p:cNvPr>
          <p:cNvSpPr>
            <a:spLocks noGrp="1"/>
          </p:cNvSpPr>
          <p:nvPr>
            <p:ph type="title"/>
          </p:nvPr>
        </p:nvSpPr>
        <p:spPr>
          <a:xfrm>
            <a:off x="36592" y="-4053"/>
            <a:ext cx="2631775" cy="1325563"/>
          </a:xfrm>
        </p:spPr>
        <p:txBody>
          <a:bodyPr>
            <a:normAutofit/>
          </a:bodyPr>
          <a:lstStyle/>
          <a:p>
            <a:r>
              <a:rPr lang="en-GB" sz="3600" b="1" dirty="0">
                <a:solidFill>
                  <a:srgbClr val="FFFFFF"/>
                </a:solidFill>
                <a:latin typeface="Century Gothic" panose="020B0502020202020204" pitchFamily="34" charset="0"/>
              </a:rPr>
              <a:t>Les pirates</a:t>
            </a:r>
            <a:endParaRPr lang="en-US" sz="3600" dirty="0"/>
          </a:p>
        </p:txBody>
      </p:sp>
    </p:spTree>
    <p:extLst>
      <p:ext uri="{BB962C8B-B14F-4D97-AF65-F5344CB8AC3E}">
        <p14:creationId xmlns:p14="http://schemas.microsoft.com/office/powerpoint/2010/main" val="38011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2"/>
                                        </p:tgtEl>
                                      </p:cBhvr>
                                    </p:animEffect>
                                    <p:set>
                                      <p:cBhvr>
                                        <p:cTn id="12" dur="1" fill="hold">
                                          <p:stCondLst>
                                            <p:cond delay="499"/>
                                          </p:stCondLst>
                                        </p:cTn>
                                        <p:tgtEl>
                                          <p:spTgt spid="182"/>
                                        </p:tgtEl>
                                        <p:attrNameLst>
                                          <p:attrName>style.visibility</p:attrName>
                                        </p:attrNameLst>
                                      </p:cBhvr>
                                      <p:to>
                                        <p:strVal val="hidden"/>
                                      </p:to>
                                    </p:set>
                                  </p:childTnLst>
                                </p:cTn>
                              </p:par>
                            </p:childTnLst>
                          </p:cTn>
                        </p:par>
                      </p:childTnLst>
                    </p:cTn>
                  </p:par>
                </p:childTnLst>
              </p:cTn>
              <p:nextCondLst>
                <p:cond evt="onClick" delay="0">
                  <p:tgtEl>
                    <p:spTgt spid="182"/>
                  </p:tgtEl>
                </p:cond>
              </p:nextCondLst>
            </p:seq>
            <p:seq concurrent="1" nextAc="seek">
              <p:cTn id="13" restart="whenNotActive" fill="hold" evtFilter="cancelBubble" nodeType="interactiveSeq">
                <p:stCondLst>
                  <p:cond evt="onClick" delay="0">
                    <p:tgtEl>
                      <p:spTgt spid="18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3"/>
                                        </p:tgtEl>
                                      </p:cBhvr>
                                    </p:animEffect>
                                    <p:set>
                                      <p:cBhvr>
                                        <p:cTn id="18" dur="1" fill="hold">
                                          <p:stCondLst>
                                            <p:cond delay="499"/>
                                          </p:stCondLst>
                                        </p:cTn>
                                        <p:tgtEl>
                                          <p:spTgt spid="183"/>
                                        </p:tgtEl>
                                        <p:attrNameLst>
                                          <p:attrName>style.visibility</p:attrName>
                                        </p:attrNameLst>
                                      </p:cBhvr>
                                      <p:to>
                                        <p:strVal val="hidden"/>
                                      </p:to>
                                    </p:set>
                                  </p:childTnLst>
                                </p:cTn>
                              </p:par>
                            </p:childTnLst>
                          </p:cTn>
                        </p:par>
                      </p:childTnLst>
                    </p:cTn>
                  </p:par>
                </p:childTnLst>
              </p:cTn>
              <p:nextCondLst>
                <p:cond evt="onClick" delay="0">
                  <p:tgtEl>
                    <p:spTgt spid="183"/>
                  </p:tgtEl>
                </p:cond>
              </p:nextCondLst>
            </p:seq>
            <p:seq concurrent="1" nextAc="seek">
              <p:cTn id="19" restart="whenNotActive" fill="hold" evtFilter="cancelBubble" nodeType="interactiveSeq">
                <p:stCondLst>
                  <p:cond evt="onClick" delay="0">
                    <p:tgtEl>
                      <p:spTgt spid="184"/>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84"/>
                                        </p:tgtEl>
                                      </p:cBhvr>
                                    </p:animEffect>
                                    <p:set>
                                      <p:cBhvr>
                                        <p:cTn id="24" dur="1" fill="hold">
                                          <p:stCondLst>
                                            <p:cond delay="499"/>
                                          </p:stCondLst>
                                        </p:cTn>
                                        <p:tgtEl>
                                          <p:spTgt spid="184"/>
                                        </p:tgtEl>
                                        <p:attrNameLst>
                                          <p:attrName>style.visibility</p:attrName>
                                        </p:attrNameLst>
                                      </p:cBhvr>
                                      <p:to>
                                        <p:strVal val="hidden"/>
                                      </p:to>
                                    </p:set>
                                  </p:childTnLst>
                                </p:cTn>
                              </p:par>
                            </p:childTnLst>
                          </p:cTn>
                        </p:par>
                      </p:childTnLst>
                    </p:cTn>
                  </p:par>
                </p:childTnLst>
              </p:cTn>
              <p:nextCondLst>
                <p:cond evt="onClick" delay="0">
                  <p:tgtEl>
                    <p:spTgt spid="184"/>
                  </p:tgtEl>
                </p:cond>
              </p:nextCondLst>
            </p:seq>
            <p:seq concurrent="1" nextAc="seek">
              <p:cTn id="25" restart="whenNotActive" fill="hold" evtFilter="cancelBubble" nodeType="interactiveSeq">
                <p:stCondLst>
                  <p:cond evt="onClick" delay="0">
                    <p:tgtEl>
                      <p:spTgt spid="18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85"/>
                                        </p:tgtEl>
                                      </p:cBhvr>
                                    </p:animEffect>
                                    <p:set>
                                      <p:cBhvr>
                                        <p:cTn id="30" dur="1" fill="hold">
                                          <p:stCondLst>
                                            <p:cond delay="499"/>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85"/>
                  </p:tgtEl>
                </p:cond>
              </p:nextCondLst>
            </p:seq>
            <p:seq concurrent="1" nextAc="seek">
              <p:cTn id="31" restart="whenNotActive" fill="hold" evtFilter="cancelBubble" nodeType="interactiveSeq">
                <p:stCondLst>
                  <p:cond evt="onClick" delay="0">
                    <p:tgtEl>
                      <p:spTgt spid="18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6"/>
                                        </p:tgtEl>
                                      </p:cBhvr>
                                    </p:animEffect>
                                    <p:set>
                                      <p:cBhvr>
                                        <p:cTn id="36" dur="1" fill="hold">
                                          <p:stCondLst>
                                            <p:cond delay="499"/>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37" restart="whenNotActive" fill="hold" evtFilter="cancelBubble" nodeType="interactiveSeq">
                <p:stCondLst>
                  <p:cond evt="onClick" delay="0">
                    <p:tgtEl>
                      <p:spTgt spid="18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87"/>
                                        </p:tgtEl>
                                      </p:cBhvr>
                                    </p:animEffect>
                                    <p:set>
                                      <p:cBhvr>
                                        <p:cTn id="42" dur="1" fill="hold">
                                          <p:stCondLst>
                                            <p:cond delay="499"/>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43" restart="whenNotActive" fill="hold" evtFilter="cancelBubble" nodeType="interactiveSeq">
                <p:stCondLst>
                  <p:cond evt="onClick" delay="0">
                    <p:tgtEl>
                      <p:spTgt spid="18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8"/>
                                        </p:tgtEl>
                                      </p:cBhvr>
                                    </p:animEffect>
                                    <p:set>
                                      <p:cBhvr>
                                        <p:cTn id="48" dur="1" fill="hold">
                                          <p:stCondLst>
                                            <p:cond delay="499"/>
                                          </p:stCondLst>
                                        </p:cTn>
                                        <p:tgtEl>
                                          <p:spTgt spid="188"/>
                                        </p:tgtEl>
                                        <p:attrNameLst>
                                          <p:attrName>style.visibility</p:attrName>
                                        </p:attrNameLst>
                                      </p:cBhvr>
                                      <p:to>
                                        <p:strVal val="hidden"/>
                                      </p:to>
                                    </p:set>
                                  </p:childTnLst>
                                </p:cTn>
                              </p:par>
                            </p:childTnLst>
                          </p:cTn>
                        </p:par>
                      </p:childTnLst>
                    </p:cTn>
                  </p:par>
                </p:childTnLst>
              </p:cTn>
              <p:nextCondLst>
                <p:cond evt="onClick" delay="0">
                  <p:tgtEl>
                    <p:spTgt spid="188"/>
                  </p:tgtEl>
                </p:cond>
              </p:nextCondLst>
            </p:seq>
            <p:seq concurrent="1" nextAc="seek">
              <p:cTn id="49" restart="whenNotActive" fill="hold" evtFilter="cancelBubble" nodeType="interactiveSeq">
                <p:stCondLst>
                  <p:cond evt="onClick" delay="0">
                    <p:tgtEl>
                      <p:spTgt spid="18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89"/>
                                        </p:tgtEl>
                                      </p:cBhvr>
                                    </p:animEffect>
                                    <p:set>
                                      <p:cBhvr>
                                        <p:cTn id="54"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5" restart="whenNotActive" fill="hold" evtFilter="cancelBubble" nodeType="interactiveSeq">
                <p:stCondLst>
                  <p:cond evt="onClick" delay="0">
                    <p:tgtEl>
                      <p:spTgt spid="19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90"/>
                                        </p:tgtEl>
                                      </p:cBhvr>
                                    </p:animEffect>
                                    <p:set>
                                      <p:cBhvr>
                                        <p:cTn id="60"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61" restart="whenNotActive" fill="hold" evtFilter="cancelBubble" nodeType="interactiveSeq">
                <p:stCondLst>
                  <p:cond evt="onClick" delay="0">
                    <p:tgtEl>
                      <p:spTgt spid="19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91"/>
                                        </p:tgtEl>
                                      </p:cBhvr>
                                    </p:animEffect>
                                    <p:set>
                                      <p:cBhvr>
                                        <p:cTn id="66" dur="1" fill="hold">
                                          <p:stCondLst>
                                            <p:cond delay="499"/>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67" restart="whenNotActive" fill="hold" evtFilter="cancelBubble" nodeType="interactiveSeq">
                <p:stCondLst>
                  <p:cond evt="onClick" delay="0">
                    <p:tgtEl>
                      <p:spTgt spid="19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92"/>
                                        </p:tgtEl>
                                      </p:cBhvr>
                                    </p:animEffect>
                                    <p:set>
                                      <p:cBhvr>
                                        <p:cTn id="7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172">
            <a:extLst>
              <a:ext uri="{FF2B5EF4-FFF2-40B4-BE49-F238E27FC236}">
                <a16:creationId xmlns:a16="http://schemas.microsoft.com/office/drawing/2014/main" id="{7B6589F3-BB42-4A29-9BBB-CB12DD698A16}"/>
              </a:ext>
            </a:extLst>
          </p:cNvPr>
          <p:cNvSpPr/>
          <p:nvPr/>
        </p:nvSpPr>
        <p:spPr>
          <a:xfrm>
            <a:off x="11567875" y="-154641"/>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Arial"/>
                <a:sym typeface="Arial"/>
              </a:rPr>
              <a:t>2</a:t>
            </a:r>
          </a:p>
        </p:txBody>
      </p:sp>
      <p:grpSp>
        <p:nvGrpSpPr>
          <p:cNvPr id="179" name="Group 178">
            <a:extLst>
              <a:ext uri="{FF2B5EF4-FFF2-40B4-BE49-F238E27FC236}">
                <a16:creationId xmlns:a16="http://schemas.microsoft.com/office/drawing/2014/main" id="{CF457106-9622-4B27-B8CC-32738221D02D}"/>
              </a:ext>
            </a:extLst>
          </p:cNvPr>
          <p:cNvGrpSpPr/>
          <p:nvPr/>
        </p:nvGrpSpPr>
        <p:grpSpPr>
          <a:xfrm>
            <a:off x="4244443" y="126803"/>
            <a:ext cx="7783689" cy="6132313"/>
            <a:chOff x="4244443" y="126803"/>
            <a:chExt cx="7783689" cy="6132313"/>
          </a:xfrm>
        </p:grpSpPr>
        <p:pic>
          <p:nvPicPr>
            <p:cNvPr id="196" name="Picture 2" descr="Skull And Crossbones Clip Art">
              <a:extLst>
                <a:ext uri="{FF2B5EF4-FFF2-40B4-BE49-F238E27FC236}">
                  <a16:creationId xmlns:a16="http://schemas.microsoft.com/office/drawing/2014/main" id="{37ACEB9F-D7F3-444E-9CEE-99123A0EC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855" y="1188149"/>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Skull And Crossbones Clip Art">
              <a:extLst>
                <a:ext uri="{FF2B5EF4-FFF2-40B4-BE49-F238E27FC236}">
                  <a16:creationId xmlns:a16="http://schemas.microsoft.com/office/drawing/2014/main" id="{65AD0CFC-EF82-42F5-A13D-83CFAA3BFE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Skull And Crossbones Clip Art">
              <a:extLst>
                <a:ext uri="{FF2B5EF4-FFF2-40B4-BE49-F238E27FC236}">
                  <a16:creationId xmlns:a16="http://schemas.microsoft.com/office/drawing/2014/main" id="{F6D8D308-09A1-4DAF-84E6-8FFA7F12FA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Skull And Crossbones Clip Art">
              <a:extLst>
                <a:ext uri="{FF2B5EF4-FFF2-40B4-BE49-F238E27FC236}">
                  <a16:creationId xmlns:a16="http://schemas.microsoft.com/office/drawing/2014/main" id="{E0B2C610-0520-401F-A0BD-7E89E77AAE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Skull And Crossbones Clip Art">
              <a:extLst>
                <a:ext uri="{FF2B5EF4-FFF2-40B4-BE49-F238E27FC236}">
                  <a16:creationId xmlns:a16="http://schemas.microsoft.com/office/drawing/2014/main" id="{057205D6-8A63-4201-AFA8-627F009A5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a:extLst>
                <a:ext uri="{FF2B5EF4-FFF2-40B4-BE49-F238E27FC236}">
                  <a16:creationId xmlns:a16="http://schemas.microsoft.com/office/drawing/2014/main" id="{68C0120E-FA37-4318-A7DB-29CFED199D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a:extLst>
                <a:ext uri="{FF2B5EF4-FFF2-40B4-BE49-F238E27FC236}">
                  <a16:creationId xmlns:a16="http://schemas.microsoft.com/office/drawing/2014/main" id="{A8FE7591-9BAA-4A8F-97A3-B07C602FB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Coins Money Clip Art">
              <a:extLst>
                <a:ext uri="{FF2B5EF4-FFF2-40B4-BE49-F238E27FC236}">
                  <a16:creationId xmlns:a16="http://schemas.microsoft.com/office/drawing/2014/main" id="{9343F639-E906-42AC-921C-1760ACBF45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2509" y="546334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87" name="Group 186">
              <a:extLst>
                <a:ext uri="{FF2B5EF4-FFF2-40B4-BE49-F238E27FC236}">
                  <a16:creationId xmlns:a16="http://schemas.microsoft.com/office/drawing/2014/main" id="{07ACCFB3-BC07-466A-8260-2450BC6FC00D}"/>
                </a:ext>
              </a:extLst>
            </p:cNvPr>
            <p:cNvGrpSpPr/>
            <p:nvPr/>
          </p:nvGrpSpPr>
          <p:grpSpPr>
            <a:xfrm>
              <a:off x="4388570" y="820192"/>
              <a:ext cx="7507215" cy="5438924"/>
              <a:chOff x="3734974" y="348718"/>
              <a:chExt cx="8146733" cy="5902250"/>
            </a:xfrm>
          </p:grpSpPr>
          <p:grpSp>
            <p:nvGrpSpPr>
              <p:cNvPr id="215" name="Group 214">
                <a:extLst>
                  <a:ext uri="{FF2B5EF4-FFF2-40B4-BE49-F238E27FC236}">
                    <a16:creationId xmlns:a16="http://schemas.microsoft.com/office/drawing/2014/main" id="{F38F1BF5-E803-4444-A188-1CEA369F1E8C}"/>
                  </a:ext>
                </a:extLst>
              </p:cNvPr>
              <p:cNvGrpSpPr/>
              <p:nvPr/>
            </p:nvGrpSpPr>
            <p:grpSpPr>
              <a:xfrm>
                <a:off x="3734974" y="348718"/>
                <a:ext cx="7542177" cy="5902250"/>
                <a:chOff x="1343822" y="428580"/>
                <a:chExt cx="7502437" cy="5985544"/>
              </a:xfrm>
            </p:grpSpPr>
            <p:grpSp>
              <p:nvGrpSpPr>
                <p:cNvPr id="217" name="Group 216">
                  <a:extLst>
                    <a:ext uri="{FF2B5EF4-FFF2-40B4-BE49-F238E27FC236}">
                      <a16:creationId xmlns:a16="http://schemas.microsoft.com/office/drawing/2014/main" id="{73B923FB-C85A-40E7-9D7C-15A77E5ED257}"/>
                    </a:ext>
                  </a:extLst>
                </p:cNvPr>
                <p:cNvGrpSpPr/>
                <p:nvPr/>
              </p:nvGrpSpPr>
              <p:grpSpPr>
                <a:xfrm>
                  <a:off x="2453155" y="4130679"/>
                  <a:ext cx="1318901" cy="1028162"/>
                  <a:chOff x="4769220" y="1819881"/>
                  <a:chExt cx="1318901" cy="1028162"/>
                </a:xfrm>
              </p:grpSpPr>
              <p:grpSp>
                <p:nvGrpSpPr>
                  <p:cNvPr id="334" name="Group 333">
                    <a:extLst>
                      <a:ext uri="{FF2B5EF4-FFF2-40B4-BE49-F238E27FC236}">
                        <a16:creationId xmlns:a16="http://schemas.microsoft.com/office/drawing/2014/main" id="{8A441BB7-867A-4156-BCEF-1E4F6C687871}"/>
                      </a:ext>
                    </a:extLst>
                  </p:cNvPr>
                  <p:cNvGrpSpPr/>
                  <p:nvPr/>
                </p:nvGrpSpPr>
                <p:grpSpPr>
                  <a:xfrm>
                    <a:off x="4769220" y="1819881"/>
                    <a:ext cx="1318901" cy="1028162"/>
                    <a:chOff x="4761596" y="1803297"/>
                    <a:chExt cx="1361822" cy="1039869"/>
                  </a:xfrm>
                </p:grpSpPr>
                <p:sp>
                  <p:nvSpPr>
                    <p:cNvPr id="336" name="Right Triangle 335">
                      <a:extLst>
                        <a:ext uri="{FF2B5EF4-FFF2-40B4-BE49-F238E27FC236}">
                          <a16:creationId xmlns:a16="http://schemas.microsoft.com/office/drawing/2014/main" id="{1E6FEA56-388F-4F71-8D97-E96A8D11BE12}"/>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37" name="TextBox 336">
                      <a:extLst>
                        <a:ext uri="{FF2B5EF4-FFF2-40B4-BE49-F238E27FC236}">
                          <a16:creationId xmlns:a16="http://schemas.microsoft.com/office/drawing/2014/main" id="{2118B52E-F9D9-4B12-B470-24A92B23F155}"/>
                        </a:ext>
                      </a:extLst>
                    </p:cNvPr>
                    <p:cNvSpPr txBox="1"/>
                    <p:nvPr/>
                  </p:nvSpPr>
                  <p:spPr>
                    <a:xfrm>
                      <a:off x="4761596" y="2464520"/>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38" name="TextBox 337">
                      <a:extLst>
                        <a:ext uri="{FF2B5EF4-FFF2-40B4-BE49-F238E27FC236}">
                          <a16:creationId xmlns:a16="http://schemas.microsoft.com/office/drawing/2014/main" id="{51EA3189-EA4D-433A-BF92-7B9F7DB735F2}"/>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335" name="Rectangle 334">
                    <a:extLst>
                      <a:ext uri="{FF2B5EF4-FFF2-40B4-BE49-F238E27FC236}">
                        <a16:creationId xmlns:a16="http://schemas.microsoft.com/office/drawing/2014/main" id="{2DA15D28-9966-4E22-B36D-017CA541192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grpSp>
            <p:grpSp>
              <p:nvGrpSpPr>
                <p:cNvPr id="218" name="Group 217">
                  <a:extLst>
                    <a:ext uri="{FF2B5EF4-FFF2-40B4-BE49-F238E27FC236}">
                      <a16:creationId xmlns:a16="http://schemas.microsoft.com/office/drawing/2014/main" id="{37E53726-D960-47A1-A856-B7E5F378CEDE}"/>
                    </a:ext>
                  </a:extLst>
                </p:cNvPr>
                <p:cNvGrpSpPr/>
                <p:nvPr/>
              </p:nvGrpSpPr>
              <p:grpSpPr>
                <a:xfrm>
                  <a:off x="3616738" y="428580"/>
                  <a:ext cx="5229521" cy="4985627"/>
                  <a:chOff x="3245263" y="909891"/>
                  <a:chExt cx="5229521" cy="4985627"/>
                </a:xfrm>
              </p:grpSpPr>
              <p:grpSp>
                <p:nvGrpSpPr>
                  <p:cNvPr id="234" name="Group 233">
                    <a:extLst>
                      <a:ext uri="{FF2B5EF4-FFF2-40B4-BE49-F238E27FC236}">
                        <a16:creationId xmlns:a16="http://schemas.microsoft.com/office/drawing/2014/main" id="{50D85A18-E121-46AC-964E-BB7DA1124BAC}"/>
                      </a:ext>
                    </a:extLst>
                  </p:cNvPr>
                  <p:cNvGrpSpPr/>
                  <p:nvPr/>
                </p:nvGrpSpPr>
                <p:grpSpPr>
                  <a:xfrm>
                    <a:off x="3415103" y="2190064"/>
                    <a:ext cx="1308974" cy="1237376"/>
                    <a:chOff x="4882573" y="1858996"/>
                    <a:chExt cx="1308974" cy="1237376"/>
                  </a:xfrm>
                </p:grpSpPr>
                <p:grpSp>
                  <p:nvGrpSpPr>
                    <p:cNvPr id="327" name="Group 326">
                      <a:extLst>
                        <a:ext uri="{FF2B5EF4-FFF2-40B4-BE49-F238E27FC236}">
                          <a16:creationId xmlns:a16="http://schemas.microsoft.com/office/drawing/2014/main" id="{484D913A-0A60-45E5-8D08-3CA7BDA5EEA0}"/>
                        </a:ext>
                      </a:extLst>
                    </p:cNvPr>
                    <p:cNvGrpSpPr/>
                    <p:nvPr/>
                  </p:nvGrpSpPr>
                  <p:grpSpPr>
                    <a:xfrm>
                      <a:off x="4882573" y="1864437"/>
                      <a:ext cx="1092105" cy="1012629"/>
                      <a:chOff x="4878636" y="1848359"/>
                      <a:chExt cx="1127645" cy="1024159"/>
                    </a:xfrm>
                  </p:grpSpPr>
                  <p:sp>
                    <p:nvSpPr>
                      <p:cNvPr id="331" name="Right Triangle 330">
                        <a:extLst>
                          <a:ext uri="{FF2B5EF4-FFF2-40B4-BE49-F238E27FC236}">
                            <a16:creationId xmlns:a16="http://schemas.microsoft.com/office/drawing/2014/main" id="{9EEC74CE-ABF0-42AA-81B4-37FFB1B5E70E}"/>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32" name="TextBox 331">
                        <a:extLst>
                          <a:ext uri="{FF2B5EF4-FFF2-40B4-BE49-F238E27FC236}">
                            <a16:creationId xmlns:a16="http://schemas.microsoft.com/office/drawing/2014/main" id="{47DAA17F-E798-4553-9BFC-06F7FB50B7BE}"/>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bouche</a:t>
                        </a:r>
                      </a:p>
                    </p:txBody>
                  </p:sp>
                  <p:sp>
                    <p:nvSpPr>
                      <p:cNvPr id="333" name="TextBox 332">
                        <a:extLst>
                          <a:ext uri="{FF2B5EF4-FFF2-40B4-BE49-F238E27FC236}">
                            <a16:creationId xmlns:a16="http://schemas.microsoft.com/office/drawing/2014/main" id="{20AC2A7D-4DE5-4C95-9703-68B929832348}"/>
                          </a:ext>
                        </a:extLst>
                      </p:cNvPr>
                      <p:cNvSpPr txBox="1"/>
                      <p:nvPr/>
                    </p:nvSpPr>
                    <p:spPr>
                      <a:xfrm>
                        <a:off x="5160169" y="1848359"/>
                        <a:ext cx="846112"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0"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bûche</a:t>
                        </a:r>
                        <a:endParaRPr kumimoji="0" lang="en-GB" sz="14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grpSp>
                <p:sp>
                  <p:nvSpPr>
                    <p:cNvPr id="328" name="Rectangle 327">
                      <a:extLst>
                        <a:ext uri="{FF2B5EF4-FFF2-40B4-BE49-F238E27FC236}">
                          <a16:creationId xmlns:a16="http://schemas.microsoft.com/office/drawing/2014/main" id="{F0459C91-131C-475C-A18E-07DB0281CA77}"/>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29" name="Straight Arrow Connector 328">
                      <a:extLst>
                        <a:ext uri="{FF2B5EF4-FFF2-40B4-BE49-F238E27FC236}">
                          <a16:creationId xmlns:a16="http://schemas.microsoft.com/office/drawing/2014/main" id="{6FF5A6AC-393C-47B2-8166-FE8B8B18BD65}"/>
                        </a:ext>
                      </a:extLst>
                    </p:cNvPr>
                    <p:cNvCxnSpPr>
                      <a:stCxn id="32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43B19C3E-CDD7-4F0C-940F-48E39062AC62}"/>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86374030-1EC7-43B4-A7AD-E696ABEC424C}"/>
                      </a:ext>
                    </a:extLst>
                  </p:cNvPr>
                  <p:cNvGrpSpPr/>
                  <p:nvPr/>
                </p:nvGrpSpPr>
                <p:grpSpPr>
                  <a:xfrm>
                    <a:off x="4731116" y="2188134"/>
                    <a:ext cx="1242000" cy="1237376"/>
                    <a:chOff x="4949547" y="1858996"/>
                    <a:chExt cx="1242000" cy="1237376"/>
                  </a:xfrm>
                </p:grpSpPr>
                <p:grpSp>
                  <p:nvGrpSpPr>
                    <p:cNvPr id="320" name="Group 319">
                      <a:extLst>
                        <a:ext uri="{FF2B5EF4-FFF2-40B4-BE49-F238E27FC236}">
                          <a16:creationId xmlns:a16="http://schemas.microsoft.com/office/drawing/2014/main" id="{447A6116-735A-4219-972F-03082E89AB8E}"/>
                        </a:ext>
                      </a:extLst>
                    </p:cNvPr>
                    <p:cNvGrpSpPr/>
                    <p:nvPr/>
                  </p:nvGrpSpPr>
                  <p:grpSpPr>
                    <a:xfrm>
                      <a:off x="4952223" y="1864243"/>
                      <a:ext cx="1057584" cy="1003945"/>
                      <a:chOff x="4950554" y="1848163"/>
                      <a:chExt cx="1092001" cy="1015376"/>
                    </a:xfrm>
                  </p:grpSpPr>
                  <p:sp>
                    <p:nvSpPr>
                      <p:cNvPr id="324" name="Right Triangle 323">
                        <a:extLst>
                          <a:ext uri="{FF2B5EF4-FFF2-40B4-BE49-F238E27FC236}">
                            <a16:creationId xmlns:a16="http://schemas.microsoft.com/office/drawing/2014/main" id="{826F7D28-DAFF-4429-ADB2-F9E06F74A10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25" name="TextBox 324">
                        <a:extLst>
                          <a:ext uri="{FF2B5EF4-FFF2-40B4-BE49-F238E27FC236}">
                            <a16:creationId xmlns:a16="http://schemas.microsoft.com/office/drawing/2014/main" id="{0F325B1D-D2F8-41CF-BF42-A2542416F6BA}"/>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326" name="TextBox 325">
                        <a:extLst>
                          <a:ext uri="{FF2B5EF4-FFF2-40B4-BE49-F238E27FC236}">
                            <a16:creationId xmlns:a16="http://schemas.microsoft.com/office/drawing/2014/main" id="{85CE244F-E383-4222-A168-9B4EC7B67CC8}"/>
                          </a:ext>
                        </a:extLst>
                      </p:cNvPr>
                      <p:cNvSpPr txBox="1"/>
                      <p:nvPr/>
                    </p:nvSpPr>
                    <p:spPr>
                      <a:xfrm>
                        <a:off x="5221946" y="1848163"/>
                        <a:ext cx="820609"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jus</a:t>
                        </a:r>
                      </a:p>
                    </p:txBody>
                  </p:sp>
                </p:grpSp>
                <p:sp>
                  <p:nvSpPr>
                    <p:cNvPr id="321" name="Rectangle 320">
                      <a:extLst>
                        <a:ext uri="{FF2B5EF4-FFF2-40B4-BE49-F238E27FC236}">
                          <a16:creationId xmlns:a16="http://schemas.microsoft.com/office/drawing/2014/main" id="{3B5FC841-3864-4000-8568-8EF6118685D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22" name="Straight Arrow Connector 321">
                      <a:extLst>
                        <a:ext uri="{FF2B5EF4-FFF2-40B4-BE49-F238E27FC236}">
                          <a16:creationId xmlns:a16="http://schemas.microsoft.com/office/drawing/2014/main" id="{0F2B8014-3B80-49D2-90F8-B8F73E059EE6}"/>
                        </a:ext>
                      </a:extLst>
                    </p:cNvPr>
                    <p:cNvCxnSpPr>
                      <a:stCxn id="3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576B6202-213C-424D-B5F8-48AF3348D52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D22A951C-E64C-41B8-9579-9BA7E70F38BA}"/>
                      </a:ext>
                    </a:extLst>
                  </p:cNvPr>
                  <p:cNvGrpSpPr/>
                  <p:nvPr/>
                </p:nvGrpSpPr>
                <p:grpSpPr>
                  <a:xfrm>
                    <a:off x="4510489" y="963939"/>
                    <a:ext cx="1339693" cy="999418"/>
                    <a:chOff x="4712733" y="1856535"/>
                    <a:chExt cx="1339693" cy="999418"/>
                  </a:xfrm>
                </p:grpSpPr>
                <p:grpSp>
                  <p:nvGrpSpPr>
                    <p:cNvPr id="314" name="Group 313">
                      <a:extLst>
                        <a:ext uri="{FF2B5EF4-FFF2-40B4-BE49-F238E27FC236}">
                          <a16:creationId xmlns:a16="http://schemas.microsoft.com/office/drawing/2014/main" id="{808F05BF-133C-4F39-ACFE-21689DBD607C}"/>
                        </a:ext>
                      </a:extLst>
                    </p:cNvPr>
                    <p:cNvGrpSpPr/>
                    <p:nvPr/>
                  </p:nvGrpSpPr>
                  <p:grpSpPr>
                    <a:xfrm>
                      <a:off x="4925237" y="1856535"/>
                      <a:ext cx="1127189" cy="999418"/>
                      <a:chOff x="4922691" y="1840368"/>
                      <a:chExt cx="1163871" cy="1010798"/>
                    </a:xfrm>
                  </p:grpSpPr>
                  <p:sp>
                    <p:nvSpPr>
                      <p:cNvPr id="317" name="Right Triangle 316">
                        <a:extLst>
                          <a:ext uri="{FF2B5EF4-FFF2-40B4-BE49-F238E27FC236}">
                            <a16:creationId xmlns:a16="http://schemas.microsoft.com/office/drawing/2014/main" id="{E8EB7424-5969-4033-940B-3E4516E47F7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18" name="TextBox 317">
                        <a:extLst>
                          <a:ext uri="{FF2B5EF4-FFF2-40B4-BE49-F238E27FC236}">
                            <a16:creationId xmlns:a16="http://schemas.microsoft.com/office/drawing/2014/main" id="{67621AE0-6A25-4BA5-B13B-E4BF35508F4E}"/>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19" name="TextBox 318">
                        <a:extLst>
                          <a:ext uri="{FF2B5EF4-FFF2-40B4-BE49-F238E27FC236}">
                            <a16:creationId xmlns:a16="http://schemas.microsoft.com/office/drawing/2014/main" id="{D87887A0-794F-4FF9-8777-8CFBF8C2538E}"/>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315" name="Rectangle 314">
                      <a:extLst>
                        <a:ext uri="{FF2B5EF4-FFF2-40B4-BE49-F238E27FC236}">
                          <a16:creationId xmlns:a16="http://schemas.microsoft.com/office/drawing/2014/main" id="{95E96F22-01BC-4AA1-901D-1BF56E7D847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16" name="Straight Arrow Connector 315">
                      <a:extLst>
                        <a:ext uri="{FF2B5EF4-FFF2-40B4-BE49-F238E27FC236}">
                          <a16:creationId xmlns:a16="http://schemas.microsoft.com/office/drawing/2014/main" id="{2C41ED1E-6075-4F20-B515-F8AC51215FCF}"/>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A08C1524-07A6-4F6B-9FB0-96EAF74B538C}"/>
                      </a:ext>
                    </a:extLst>
                  </p:cNvPr>
                  <p:cNvGrpSpPr/>
                  <p:nvPr/>
                </p:nvGrpSpPr>
                <p:grpSpPr>
                  <a:xfrm>
                    <a:off x="5961568" y="1948406"/>
                    <a:ext cx="1111531" cy="1482554"/>
                    <a:chOff x="4925877" y="1613818"/>
                    <a:chExt cx="1111531" cy="1482554"/>
                  </a:xfrm>
                </p:grpSpPr>
                <p:grpSp>
                  <p:nvGrpSpPr>
                    <p:cNvPr id="307" name="Group 306">
                      <a:extLst>
                        <a:ext uri="{FF2B5EF4-FFF2-40B4-BE49-F238E27FC236}">
                          <a16:creationId xmlns:a16="http://schemas.microsoft.com/office/drawing/2014/main" id="{FA8EF002-B613-4FAC-9700-18709BB0B449}"/>
                        </a:ext>
                      </a:extLst>
                    </p:cNvPr>
                    <p:cNvGrpSpPr/>
                    <p:nvPr/>
                  </p:nvGrpSpPr>
                  <p:grpSpPr>
                    <a:xfrm>
                      <a:off x="4925877" y="1844587"/>
                      <a:ext cx="1111531" cy="1031680"/>
                      <a:chOff x="4923348" y="1828283"/>
                      <a:chExt cx="1147703" cy="1043427"/>
                    </a:xfrm>
                  </p:grpSpPr>
                  <p:sp>
                    <p:nvSpPr>
                      <p:cNvPr id="311" name="Right Triangle 310">
                        <a:extLst>
                          <a:ext uri="{FF2B5EF4-FFF2-40B4-BE49-F238E27FC236}">
                            <a16:creationId xmlns:a16="http://schemas.microsoft.com/office/drawing/2014/main" id="{83EDCF2A-497D-4D89-B2A3-F867B0F8FB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12" name="TextBox 311">
                        <a:extLst>
                          <a:ext uri="{FF2B5EF4-FFF2-40B4-BE49-F238E27FC236}">
                            <a16:creationId xmlns:a16="http://schemas.microsoft.com/office/drawing/2014/main" id="{9C072662-454A-4180-AA6C-E7BD35D44608}"/>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313" name="TextBox 312">
                        <a:extLst>
                          <a:ext uri="{FF2B5EF4-FFF2-40B4-BE49-F238E27FC236}">
                            <a16:creationId xmlns:a16="http://schemas.microsoft.com/office/drawing/2014/main" id="{54675F5F-C127-4D9D-B97B-76F472908D22}"/>
                          </a:ext>
                        </a:extLst>
                      </p:cNvPr>
                      <p:cNvSpPr txBox="1"/>
                      <p:nvPr/>
                    </p:nvSpPr>
                    <p:spPr>
                      <a:xfrm>
                        <a:off x="5180829" y="1828283"/>
                        <a:ext cx="890222"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pSp>
                <p:sp>
                  <p:nvSpPr>
                    <p:cNvPr id="308" name="Rectangle 307">
                      <a:extLst>
                        <a:ext uri="{FF2B5EF4-FFF2-40B4-BE49-F238E27FC236}">
                          <a16:creationId xmlns:a16="http://schemas.microsoft.com/office/drawing/2014/main" id="{E9A48CB4-3BDC-42C6-9E33-0E509FA63DE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09" name="Straight Arrow Connector 308">
                      <a:extLst>
                        <a:ext uri="{FF2B5EF4-FFF2-40B4-BE49-F238E27FC236}">
                          <a16:creationId xmlns:a16="http://schemas.microsoft.com/office/drawing/2014/main" id="{48BB29B5-3D8C-48A6-B8AD-84C9B0894EA3}"/>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BEBB94F5-13A3-40B4-9A46-C7F5C0A9720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2EB9FCE7-E79D-4EFA-BA8D-7CE89C9EB2E5}"/>
                      </a:ext>
                    </a:extLst>
                  </p:cNvPr>
                  <p:cNvGrpSpPr/>
                  <p:nvPr/>
                </p:nvGrpSpPr>
                <p:grpSpPr>
                  <a:xfrm>
                    <a:off x="5738642" y="909891"/>
                    <a:ext cx="1478814" cy="1059724"/>
                    <a:chOff x="4712733" y="1820390"/>
                    <a:chExt cx="1478814" cy="1059724"/>
                  </a:xfrm>
                </p:grpSpPr>
                <p:grpSp>
                  <p:nvGrpSpPr>
                    <p:cNvPr id="300" name="Group 299">
                      <a:extLst>
                        <a:ext uri="{FF2B5EF4-FFF2-40B4-BE49-F238E27FC236}">
                          <a16:creationId xmlns:a16="http://schemas.microsoft.com/office/drawing/2014/main" id="{3288AB53-FF6C-4802-9464-60F7E2A6A8B3}"/>
                        </a:ext>
                      </a:extLst>
                    </p:cNvPr>
                    <p:cNvGrpSpPr/>
                    <p:nvPr/>
                  </p:nvGrpSpPr>
                  <p:grpSpPr>
                    <a:xfrm>
                      <a:off x="4872415" y="1820390"/>
                      <a:ext cx="1264673" cy="1059724"/>
                      <a:chOff x="4868144" y="1803810"/>
                      <a:chExt cx="1305828" cy="1071790"/>
                    </a:xfrm>
                  </p:grpSpPr>
                  <p:sp>
                    <p:nvSpPr>
                      <p:cNvPr id="304" name="Right Triangle 303">
                        <a:extLst>
                          <a:ext uri="{FF2B5EF4-FFF2-40B4-BE49-F238E27FC236}">
                            <a16:creationId xmlns:a16="http://schemas.microsoft.com/office/drawing/2014/main" id="{E3DCA05B-227D-4A83-B4FC-49C03090CF1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05" name="TextBox 304">
                        <a:extLst>
                          <a:ext uri="{FF2B5EF4-FFF2-40B4-BE49-F238E27FC236}">
                            <a16:creationId xmlns:a16="http://schemas.microsoft.com/office/drawing/2014/main" id="{EDC28DD5-7EF9-437F-86AB-9035D794AB4E}"/>
                          </a:ext>
                        </a:extLst>
                      </p:cNvPr>
                      <p:cNvSpPr txBox="1"/>
                      <p:nvPr/>
                    </p:nvSpPr>
                    <p:spPr>
                      <a:xfrm>
                        <a:off x="4868144" y="2498778"/>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06" name="TextBox 305">
                        <a:extLst>
                          <a:ext uri="{FF2B5EF4-FFF2-40B4-BE49-F238E27FC236}">
                            <a16:creationId xmlns:a16="http://schemas.microsoft.com/office/drawing/2014/main" id="{7CF07B1D-BCA1-449D-B108-2AD88867029D}"/>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301" name="Rectangle 300">
                      <a:extLst>
                        <a:ext uri="{FF2B5EF4-FFF2-40B4-BE49-F238E27FC236}">
                          <a16:creationId xmlns:a16="http://schemas.microsoft.com/office/drawing/2014/main" id="{F7DCB440-B6CC-42BC-BC7C-AA0A9EADE32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02" name="Straight Arrow Connector 301">
                      <a:extLst>
                        <a:ext uri="{FF2B5EF4-FFF2-40B4-BE49-F238E27FC236}">
                          <a16:creationId xmlns:a16="http://schemas.microsoft.com/office/drawing/2014/main" id="{D88040F7-6517-4CF5-B90B-7A09557517EB}"/>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9D23607C-F75C-4B2C-B00C-2D3620248334}"/>
                        </a:ext>
                      </a:extLst>
                    </p:cNvPr>
                    <p:cNvCxnSpPr>
                      <a:stCxn id="30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E011DD69-60B7-46DA-9FB1-22C9FC77313A}"/>
                      </a:ext>
                    </a:extLst>
                  </p:cNvPr>
                  <p:cNvGrpSpPr/>
                  <p:nvPr/>
                </p:nvGrpSpPr>
                <p:grpSpPr>
                  <a:xfrm>
                    <a:off x="7188225" y="939191"/>
                    <a:ext cx="1286559" cy="1257119"/>
                    <a:chOff x="4904988" y="1839253"/>
                    <a:chExt cx="1286559" cy="1257119"/>
                  </a:xfrm>
                </p:grpSpPr>
                <p:grpSp>
                  <p:nvGrpSpPr>
                    <p:cNvPr id="293" name="Group 292">
                      <a:extLst>
                        <a:ext uri="{FF2B5EF4-FFF2-40B4-BE49-F238E27FC236}">
                          <a16:creationId xmlns:a16="http://schemas.microsoft.com/office/drawing/2014/main" id="{D49A64B7-E9D0-4744-AE3C-556B8E7A46E5}"/>
                        </a:ext>
                      </a:extLst>
                    </p:cNvPr>
                    <p:cNvGrpSpPr/>
                    <p:nvPr/>
                  </p:nvGrpSpPr>
                  <p:grpSpPr>
                    <a:xfrm>
                      <a:off x="4904988" y="1839253"/>
                      <a:ext cx="1157634" cy="1020527"/>
                      <a:chOff x="4901785" y="1822892"/>
                      <a:chExt cx="1195308" cy="1032149"/>
                    </a:xfrm>
                  </p:grpSpPr>
                  <p:sp>
                    <p:nvSpPr>
                      <p:cNvPr id="297" name="Right Triangle 296">
                        <a:extLst>
                          <a:ext uri="{FF2B5EF4-FFF2-40B4-BE49-F238E27FC236}">
                            <a16:creationId xmlns:a16="http://schemas.microsoft.com/office/drawing/2014/main" id="{4D04B15D-5994-4B86-A0CB-81184A9DD48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98" name="TextBox 297">
                        <a:extLst>
                          <a:ext uri="{FF2B5EF4-FFF2-40B4-BE49-F238E27FC236}">
                            <a16:creationId xmlns:a16="http://schemas.microsoft.com/office/drawing/2014/main" id="{52EE1393-59B6-4FC6-BBCE-F9EEA327DAAE}"/>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99" name="TextBox 298">
                        <a:extLst>
                          <a:ext uri="{FF2B5EF4-FFF2-40B4-BE49-F238E27FC236}">
                            <a16:creationId xmlns:a16="http://schemas.microsoft.com/office/drawing/2014/main" id="{C2E2C702-AD7E-40A0-9D0A-5BAE3FEB0F41}"/>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94" name="Rectangle 293">
                      <a:extLst>
                        <a:ext uri="{FF2B5EF4-FFF2-40B4-BE49-F238E27FC236}">
                          <a16:creationId xmlns:a16="http://schemas.microsoft.com/office/drawing/2014/main" id="{3DDD6F4B-2A7A-4DF1-B237-AD4CDC3E55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95" name="Straight Arrow Connector 294">
                      <a:extLst>
                        <a:ext uri="{FF2B5EF4-FFF2-40B4-BE49-F238E27FC236}">
                          <a16:creationId xmlns:a16="http://schemas.microsoft.com/office/drawing/2014/main" id="{01E1CDC9-3400-45D7-93F7-6AED862957B1}"/>
                        </a:ext>
                      </a:extLst>
                    </p:cNvPr>
                    <p:cNvCxnSpPr>
                      <a:stCxn id="29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F2C616F4-5274-4258-840D-356D1ACE507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5942A102-F84F-477C-A2BC-94E7BBE8DCB1}"/>
                      </a:ext>
                    </a:extLst>
                  </p:cNvPr>
                  <p:cNvGrpSpPr/>
                  <p:nvPr/>
                </p:nvGrpSpPr>
                <p:grpSpPr>
                  <a:xfrm>
                    <a:off x="3482077" y="3427441"/>
                    <a:ext cx="1242000" cy="1237376"/>
                    <a:chOff x="4949547" y="1858996"/>
                    <a:chExt cx="1242000" cy="1237376"/>
                  </a:xfrm>
                </p:grpSpPr>
                <p:grpSp>
                  <p:nvGrpSpPr>
                    <p:cNvPr id="286" name="Group 285">
                      <a:extLst>
                        <a:ext uri="{FF2B5EF4-FFF2-40B4-BE49-F238E27FC236}">
                          <a16:creationId xmlns:a16="http://schemas.microsoft.com/office/drawing/2014/main" id="{D5B0D874-7C2D-4FB9-B17D-2B7EB8B9AC5F}"/>
                        </a:ext>
                      </a:extLst>
                    </p:cNvPr>
                    <p:cNvGrpSpPr/>
                    <p:nvPr/>
                  </p:nvGrpSpPr>
                  <p:grpSpPr>
                    <a:xfrm>
                      <a:off x="4952223" y="1863696"/>
                      <a:ext cx="1054140" cy="1003325"/>
                      <a:chOff x="4950554" y="1847612"/>
                      <a:chExt cx="1088445" cy="1014750"/>
                    </a:xfrm>
                  </p:grpSpPr>
                  <p:sp>
                    <p:nvSpPr>
                      <p:cNvPr id="290" name="Right Triangle 289">
                        <a:extLst>
                          <a:ext uri="{FF2B5EF4-FFF2-40B4-BE49-F238E27FC236}">
                            <a16:creationId xmlns:a16="http://schemas.microsoft.com/office/drawing/2014/main" id="{68F61CE4-369A-4563-87A7-940C305B66D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91" name="TextBox 290">
                        <a:extLst>
                          <a:ext uri="{FF2B5EF4-FFF2-40B4-BE49-F238E27FC236}">
                            <a16:creationId xmlns:a16="http://schemas.microsoft.com/office/drawing/2014/main" id="{A0E603F8-64A6-46D1-B25D-DFC5CBD4E040}"/>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92" name="TextBox 291">
                        <a:extLst>
                          <a:ext uri="{FF2B5EF4-FFF2-40B4-BE49-F238E27FC236}">
                            <a16:creationId xmlns:a16="http://schemas.microsoft.com/office/drawing/2014/main" id="{7BA66C11-9FA9-4277-A390-D9B2086BA6E3}"/>
                          </a:ext>
                        </a:extLst>
                      </p:cNvPr>
                      <p:cNvSpPr txBox="1"/>
                      <p:nvPr/>
                    </p:nvSpPr>
                    <p:spPr>
                      <a:xfrm>
                        <a:off x="5133430" y="1847612"/>
                        <a:ext cx="905569"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jus</a:t>
                        </a:r>
                      </a:p>
                    </p:txBody>
                  </p:sp>
                </p:grpSp>
                <p:sp>
                  <p:nvSpPr>
                    <p:cNvPr id="287" name="Rectangle 286">
                      <a:extLst>
                        <a:ext uri="{FF2B5EF4-FFF2-40B4-BE49-F238E27FC236}">
                          <a16:creationId xmlns:a16="http://schemas.microsoft.com/office/drawing/2014/main" id="{68F57DE4-F380-4B77-A843-7BDEB955BB3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88" name="Straight Arrow Connector 287">
                      <a:extLst>
                        <a:ext uri="{FF2B5EF4-FFF2-40B4-BE49-F238E27FC236}">
                          <a16:creationId xmlns:a16="http://schemas.microsoft.com/office/drawing/2014/main" id="{52EED5D8-ADDB-4AD8-BABD-708110C680B0}"/>
                        </a:ext>
                      </a:extLst>
                    </p:cNvPr>
                    <p:cNvCxnSpPr>
                      <a:stCxn id="28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FAC19524-1850-4CAA-AED5-E6DDB4082DF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49584A3C-7D47-438E-9F57-B04594F0A549}"/>
                      </a:ext>
                    </a:extLst>
                  </p:cNvPr>
                  <p:cNvGrpSpPr/>
                  <p:nvPr/>
                </p:nvGrpSpPr>
                <p:grpSpPr>
                  <a:xfrm>
                    <a:off x="4725401" y="3420749"/>
                    <a:ext cx="1242000" cy="1242138"/>
                    <a:chOff x="4949547" y="1854234"/>
                    <a:chExt cx="1242000" cy="1242138"/>
                  </a:xfrm>
                </p:grpSpPr>
                <p:grpSp>
                  <p:nvGrpSpPr>
                    <p:cNvPr id="279" name="Group 278">
                      <a:extLst>
                        <a:ext uri="{FF2B5EF4-FFF2-40B4-BE49-F238E27FC236}">
                          <a16:creationId xmlns:a16="http://schemas.microsoft.com/office/drawing/2014/main" id="{D29E3AF3-D06C-4A20-9C91-6251C19FBDBE}"/>
                        </a:ext>
                      </a:extLst>
                    </p:cNvPr>
                    <p:cNvGrpSpPr/>
                    <p:nvPr/>
                  </p:nvGrpSpPr>
                  <p:grpSpPr>
                    <a:xfrm>
                      <a:off x="4952226" y="1854234"/>
                      <a:ext cx="1158151" cy="1013998"/>
                      <a:chOff x="4950554" y="1838041"/>
                      <a:chExt cx="1195840" cy="1025544"/>
                    </a:xfrm>
                  </p:grpSpPr>
                  <p:sp>
                    <p:nvSpPr>
                      <p:cNvPr id="283" name="Right Triangle 282">
                        <a:extLst>
                          <a:ext uri="{FF2B5EF4-FFF2-40B4-BE49-F238E27FC236}">
                            <a16:creationId xmlns:a16="http://schemas.microsoft.com/office/drawing/2014/main" id="{D49D3DC7-9ED1-4207-AF32-FDE1809D5A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84" name="TextBox 283">
                        <a:extLst>
                          <a:ext uri="{FF2B5EF4-FFF2-40B4-BE49-F238E27FC236}">
                            <a16:creationId xmlns:a16="http://schemas.microsoft.com/office/drawing/2014/main" id="{AD7595EF-3402-4460-A2DD-904838EAF314}"/>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285" name="TextBox 284">
                        <a:extLst>
                          <a:ext uri="{FF2B5EF4-FFF2-40B4-BE49-F238E27FC236}">
                            <a16:creationId xmlns:a16="http://schemas.microsoft.com/office/drawing/2014/main" id="{E0E0FC57-338C-4C35-8A83-F05117705B7D}"/>
                          </a:ext>
                        </a:extLst>
                      </p:cNvPr>
                      <p:cNvSpPr txBox="1"/>
                      <p:nvPr/>
                    </p:nvSpPr>
                    <p:spPr>
                      <a:xfrm>
                        <a:off x="5182985" y="1838041"/>
                        <a:ext cx="963409"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grpSp>
                <p:sp>
                  <p:nvSpPr>
                    <p:cNvPr id="280" name="Rectangle 279">
                      <a:extLst>
                        <a:ext uri="{FF2B5EF4-FFF2-40B4-BE49-F238E27FC236}">
                          <a16:creationId xmlns:a16="http://schemas.microsoft.com/office/drawing/2014/main" id="{A86A42F3-7517-4FA0-9B00-28668DD8D43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81" name="Straight Arrow Connector 280">
                      <a:extLst>
                        <a:ext uri="{FF2B5EF4-FFF2-40B4-BE49-F238E27FC236}">
                          <a16:creationId xmlns:a16="http://schemas.microsoft.com/office/drawing/2014/main" id="{A38327F7-8219-44FC-B0B1-BEE6D074406C}"/>
                        </a:ext>
                      </a:extLst>
                    </p:cNvPr>
                    <p:cNvCxnSpPr>
                      <a:stCxn id="28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FF933535-D5B5-466B-B2E8-EB5E25051CD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84823041-06C1-4C7C-9EFA-67BDF21282FD}"/>
                      </a:ext>
                    </a:extLst>
                  </p:cNvPr>
                  <p:cNvGrpSpPr/>
                  <p:nvPr/>
                </p:nvGrpSpPr>
                <p:grpSpPr>
                  <a:xfrm>
                    <a:off x="5876825" y="3411289"/>
                    <a:ext cx="1345714" cy="1251598"/>
                    <a:chOff x="4845833" y="1844774"/>
                    <a:chExt cx="1345714" cy="1251598"/>
                  </a:xfrm>
                </p:grpSpPr>
                <p:grpSp>
                  <p:nvGrpSpPr>
                    <p:cNvPr id="272" name="Group 271">
                      <a:extLst>
                        <a:ext uri="{FF2B5EF4-FFF2-40B4-BE49-F238E27FC236}">
                          <a16:creationId xmlns:a16="http://schemas.microsoft.com/office/drawing/2014/main" id="{C347FA8B-0B1C-43F1-82F2-F124D72DD90C}"/>
                        </a:ext>
                      </a:extLst>
                    </p:cNvPr>
                    <p:cNvGrpSpPr/>
                    <p:nvPr/>
                  </p:nvGrpSpPr>
                  <p:grpSpPr>
                    <a:xfrm>
                      <a:off x="4845833" y="1844774"/>
                      <a:ext cx="1264234" cy="1033744"/>
                      <a:chOff x="4840698" y="1828474"/>
                      <a:chExt cx="1305375" cy="1045515"/>
                    </a:xfrm>
                  </p:grpSpPr>
                  <p:sp>
                    <p:nvSpPr>
                      <p:cNvPr id="276" name="Right Triangle 275">
                        <a:extLst>
                          <a:ext uri="{FF2B5EF4-FFF2-40B4-BE49-F238E27FC236}">
                            <a16:creationId xmlns:a16="http://schemas.microsoft.com/office/drawing/2014/main" id="{ABC3A98B-F68F-4CBB-B253-159C950A512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77" name="TextBox 276">
                        <a:extLst>
                          <a:ext uri="{FF2B5EF4-FFF2-40B4-BE49-F238E27FC236}">
                            <a16:creationId xmlns:a16="http://schemas.microsoft.com/office/drawing/2014/main" id="{6EA6E254-1EC1-4E8D-BDB5-2B3EB16260A1}"/>
                          </a:ext>
                        </a:extLst>
                      </p:cNvPr>
                      <p:cNvSpPr txBox="1"/>
                      <p:nvPr/>
                    </p:nvSpPr>
                    <p:spPr>
                      <a:xfrm>
                        <a:off x="4840698" y="2497166"/>
                        <a:ext cx="1014934" cy="3768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78" name="TextBox 277">
                        <a:extLst>
                          <a:ext uri="{FF2B5EF4-FFF2-40B4-BE49-F238E27FC236}">
                            <a16:creationId xmlns:a16="http://schemas.microsoft.com/office/drawing/2014/main" id="{417ACE94-02C8-4CCF-9E4A-8BF909F50E64}"/>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273" name="Rectangle 272">
                      <a:extLst>
                        <a:ext uri="{FF2B5EF4-FFF2-40B4-BE49-F238E27FC236}">
                          <a16:creationId xmlns:a16="http://schemas.microsoft.com/office/drawing/2014/main" id="{92F08624-4BEB-499E-8DAF-D62122C6B53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74" name="Straight Arrow Connector 273">
                      <a:extLst>
                        <a:ext uri="{FF2B5EF4-FFF2-40B4-BE49-F238E27FC236}">
                          <a16:creationId xmlns:a16="http://schemas.microsoft.com/office/drawing/2014/main" id="{44389E38-720A-4182-A64E-073F2EFB9EAB}"/>
                        </a:ext>
                      </a:extLst>
                    </p:cNvPr>
                    <p:cNvCxnSpPr>
                      <a:stCxn id="27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07BF87C0-3E39-4E21-B4D3-AA6FA192A2D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AEB96FC0-9A63-4204-8AB3-6C34CC22C7F6}"/>
                      </a:ext>
                    </a:extLst>
                  </p:cNvPr>
                  <p:cNvGrpSpPr/>
                  <p:nvPr/>
                </p:nvGrpSpPr>
                <p:grpSpPr>
                  <a:xfrm>
                    <a:off x="7188224" y="3396961"/>
                    <a:ext cx="1146541" cy="1263996"/>
                    <a:chOff x="4908843" y="1832376"/>
                    <a:chExt cx="1146541" cy="1263996"/>
                  </a:xfrm>
                </p:grpSpPr>
                <p:grpSp>
                  <p:nvGrpSpPr>
                    <p:cNvPr id="266" name="Group 265">
                      <a:extLst>
                        <a:ext uri="{FF2B5EF4-FFF2-40B4-BE49-F238E27FC236}">
                          <a16:creationId xmlns:a16="http://schemas.microsoft.com/office/drawing/2014/main" id="{E53D9934-9ED0-452D-9ED2-FECA7286BEBE}"/>
                        </a:ext>
                      </a:extLst>
                    </p:cNvPr>
                    <p:cNvGrpSpPr/>
                    <p:nvPr/>
                  </p:nvGrpSpPr>
                  <p:grpSpPr>
                    <a:xfrm>
                      <a:off x="4908843" y="1832376"/>
                      <a:ext cx="1146541" cy="1015665"/>
                      <a:chOff x="4905759" y="1815936"/>
                      <a:chExt cx="1183852" cy="1027231"/>
                    </a:xfrm>
                  </p:grpSpPr>
                  <p:sp>
                    <p:nvSpPr>
                      <p:cNvPr id="269" name="Right Triangle 268">
                        <a:extLst>
                          <a:ext uri="{FF2B5EF4-FFF2-40B4-BE49-F238E27FC236}">
                            <a16:creationId xmlns:a16="http://schemas.microsoft.com/office/drawing/2014/main" id="{E0722764-C2C9-430C-A383-977A025F426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70" name="TextBox 269">
                        <a:extLst>
                          <a:ext uri="{FF2B5EF4-FFF2-40B4-BE49-F238E27FC236}">
                            <a16:creationId xmlns:a16="http://schemas.microsoft.com/office/drawing/2014/main" id="{E54CEBA2-E31B-4486-99AC-8B5AEDB15FB6}"/>
                          </a:ext>
                        </a:extLst>
                      </p:cNvPr>
                      <p:cNvSpPr txBox="1"/>
                      <p:nvPr/>
                    </p:nvSpPr>
                    <p:spPr>
                      <a:xfrm>
                        <a:off x="4905759" y="2466345"/>
                        <a:ext cx="1014936"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71" name="TextBox 270">
                        <a:extLst>
                          <a:ext uri="{FF2B5EF4-FFF2-40B4-BE49-F238E27FC236}">
                            <a16:creationId xmlns:a16="http://schemas.microsoft.com/office/drawing/2014/main" id="{E7E832DF-F30B-4D40-9A1D-4AFA2F0B1BF0}"/>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67" name="Rectangle 266">
                      <a:extLst>
                        <a:ext uri="{FF2B5EF4-FFF2-40B4-BE49-F238E27FC236}">
                          <a16:creationId xmlns:a16="http://schemas.microsoft.com/office/drawing/2014/main" id="{7F5AAF00-AE2C-4457-85EB-3B2BAEF39D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68" name="Straight Arrow Connector 267">
                      <a:extLst>
                        <a:ext uri="{FF2B5EF4-FFF2-40B4-BE49-F238E27FC236}">
                          <a16:creationId xmlns:a16="http://schemas.microsoft.com/office/drawing/2014/main" id="{28E0A354-9EC1-4F8F-B87A-72539A382CC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D6BAF1C5-A8B4-409D-9DBD-B219FDB8C422}"/>
                      </a:ext>
                    </a:extLst>
                  </p:cNvPr>
                  <p:cNvGrpSpPr/>
                  <p:nvPr/>
                </p:nvGrpSpPr>
                <p:grpSpPr>
                  <a:xfrm>
                    <a:off x="5939698" y="4647042"/>
                    <a:ext cx="1256817" cy="1247418"/>
                    <a:chOff x="4934730" y="1848954"/>
                    <a:chExt cx="1256817" cy="1247418"/>
                  </a:xfrm>
                </p:grpSpPr>
                <p:grpSp>
                  <p:nvGrpSpPr>
                    <p:cNvPr id="259" name="Group 258">
                      <a:extLst>
                        <a:ext uri="{FF2B5EF4-FFF2-40B4-BE49-F238E27FC236}">
                          <a16:creationId xmlns:a16="http://schemas.microsoft.com/office/drawing/2014/main" id="{5AFB1EF9-CB85-4E23-AD59-13F05AD87440}"/>
                        </a:ext>
                      </a:extLst>
                    </p:cNvPr>
                    <p:cNvGrpSpPr/>
                    <p:nvPr/>
                  </p:nvGrpSpPr>
                  <p:grpSpPr>
                    <a:xfrm>
                      <a:off x="4934730" y="1848954"/>
                      <a:ext cx="1136247" cy="1026820"/>
                      <a:chOff x="4932498" y="1832699"/>
                      <a:chExt cx="1173225" cy="1038512"/>
                    </a:xfrm>
                  </p:grpSpPr>
                  <p:sp>
                    <p:nvSpPr>
                      <p:cNvPr id="263" name="Right Triangle 262">
                        <a:extLst>
                          <a:ext uri="{FF2B5EF4-FFF2-40B4-BE49-F238E27FC236}">
                            <a16:creationId xmlns:a16="http://schemas.microsoft.com/office/drawing/2014/main" id="{D645B7B8-56A4-4EB7-8F71-9B5D433E2AE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64" name="TextBox 263">
                        <a:extLst>
                          <a:ext uri="{FF2B5EF4-FFF2-40B4-BE49-F238E27FC236}">
                            <a16:creationId xmlns:a16="http://schemas.microsoft.com/office/drawing/2014/main" id="{A9528AD8-D035-4C24-A592-CB6E2E234ED6}"/>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65" name="TextBox 264">
                        <a:extLst>
                          <a:ext uri="{FF2B5EF4-FFF2-40B4-BE49-F238E27FC236}">
                            <a16:creationId xmlns:a16="http://schemas.microsoft.com/office/drawing/2014/main" id="{E31734B9-60BB-4ECA-909C-8450FFC00746}"/>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60" name="Rectangle 259">
                      <a:extLst>
                        <a:ext uri="{FF2B5EF4-FFF2-40B4-BE49-F238E27FC236}">
                          <a16:creationId xmlns:a16="http://schemas.microsoft.com/office/drawing/2014/main" id="{9EB37B75-7850-4FCA-BC33-DCF9A4A2BC4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61" name="Straight Arrow Connector 260">
                      <a:extLst>
                        <a:ext uri="{FF2B5EF4-FFF2-40B4-BE49-F238E27FC236}">
                          <a16:creationId xmlns:a16="http://schemas.microsoft.com/office/drawing/2014/main" id="{9CE0D2C4-529B-4A39-B60B-BBC93633251F}"/>
                        </a:ext>
                      </a:extLst>
                    </p:cNvPr>
                    <p:cNvCxnSpPr>
                      <a:stCxn id="26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CA34896-0AED-444B-A995-74C09923822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2E649995-8DC7-4108-AC35-283F133B0A51}"/>
                      </a:ext>
                    </a:extLst>
                  </p:cNvPr>
                  <p:cNvGrpSpPr/>
                  <p:nvPr/>
                </p:nvGrpSpPr>
                <p:grpSpPr>
                  <a:xfrm>
                    <a:off x="4621985" y="4647041"/>
                    <a:ext cx="1264245" cy="1248477"/>
                    <a:chOff x="4852734" y="1847895"/>
                    <a:chExt cx="1264245" cy="1248477"/>
                  </a:xfrm>
                </p:grpSpPr>
                <p:grpSp>
                  <p:nvGrpSpPr>
                    <p:cNvPr id="253" name="Group 252">
                      <a:extLst>
                        <a:ext uri="{FF2B5EF4-FFF2-40B4-BE49-F238E27FC236}">
                          <a16:creationId xmlns:a16="http://schemas.microsoft.com/office/drawing/2014/main" id="{A41859DF-005A-4507-803C-CB3F664661A6}"/>
                        </a:ext>
                      </a:extLst>
                    </p:cNvPr>
                    <p:cNvGrpSpPr/>
                    <p:nvPr/>
                  </p:nvGrpSpPr>
                  <p:grpSpPr>
                    <a:xfrm>
                      <a:off x="4852734" y="1847895"/>
                      <a:ext cx="1264245" cy="1018508"/>
                      <a:chOff x="4847825" y="1831630"/>
                      <a:chExt cx="1305387" cy="1030105"/>
                    </a:xfrm>
                  </p:grpSpPr>
                  <p:sp>
                    <p:nvSpPr>
                      <p:cNvPr id="256" name="Right Triangle 255">
                        <a:extLst>
                          <a:ext uri="{FF2B5EF4-FFF2-40B4-BE49-F238E27FC236}">
                            <a16:creationId xmlns:a16="http://schemas.microsoft.com/office/drawing/2014/main" id="{FFCFF043-36CB-4CB4-9CB5-3DE6CB90AB6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57" name="TextBox 256">
                        <a:extLst>
                          <a:ext uri="{FF2B5EF4-FFF2-40B4-BE49-F238E27FC236}">
                            <a16:creationId xmlns:a16="http://schemas.microsoft.com/office/drawing/2014/main" id="{E0450B44-37FD-4442-9EF8-11A0EB6E09DA}"/>
                          </a:ext>
                        </a:extLst>
                      </p:cNvPr>
                      <p:cNvSpPr txBox="1"/>
                      <p:nvPr/>
                    </p:nvSpPr>
                    <p:spPr>
                      <a:xfrm>
                        <a:off x="4847825" y="2484913"/>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58" name="TextBox 257">
                        <a:extLst>
                          <a:ext uri="{FF2B5EF4-FFF2-40B4-BE49-F238E27FC236}">
                            <a16:creationId xmlns:a16="http://schemas.microsoft.com/office/drawing/2014/main" id="{567E3FF5-2128-4D9D-B17A-8DDE082A87E1}"/>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254" name="Rectangle 253">
                      <a:extLst>
                        <a:ext uri="{FF2B5EF4-FFF2-40B4-BE49-F238E27FC236}">
                          <a16:creationId xmlns:a16="http://schemas.microsoft.com/office/drawing/2014/main" id="{97FF9F7A-1DC5-4B47-8C18-45126AB2290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55" name="Straight Arrow Connector 254">
                      <a:extLst>
                        <a:ext uri="{FF2B5EF4-FFF2-40B4-BE49-F238E27FC236}">
                          <a16:creationId xmlns:a16="http://schemas.microsoft.com/office/drawing/2014/main" id="{EF1A3165-3554-4981-85EC-858A4D85CE2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932CA3BF-0F7F-490A-8DAC-B6924C30DF66}"/>
                      </a:ext>
                    </a:extLst>
                  </p:cNvPr>
                  <p:cNvGrpSpPr/>
                  <p:nvPr/>
                </p:nvGrpSpPr>
                <p:grpSpPr>
                  <a:xfrm>
                    <a:off x="3245263" y="4632125"/>
                    <a:ext cx="1321028" cy="1013284"/>
                    <a:chOff x="4712733" y="1840016"/>
                    <a:chExt cx="1321028" cy="1013284"/>
                  </a:xfrm>
                </p:grpSpPr>
                <p:grpSp>
                  <p:nvGrpSpPr>
                    <p:cNvPr id="247" name="Group 246">
                      <a:extLst>
                        <a:ext uri="{FF2B5EF4-FFF2-40B4-BE49-F238E27FC236}">
                          <a16:creationId xmlns:a16="http://schemas.microsoft.com/office/drawing/2014/main" id="{E4076712-BFAB-40B3-A041-747EAB31830E}"/>
                        </a:ext>
                      </a:extLst>
                    </p:cNvPr>
                    <p:cNvGrpSpPr/>
                    <p:nvPr/>
                  </p:nvGrpSpPr>
                  <p:grpSpPr>
                    <a:xfrm>
                      <a:off x="4928789" y="1840016"/>
                      <a:ext cx="1104972" cy="1013284"/>
                      <a:chOff x="4926357" y="1823662"/>
                      <a:chExt cx="1140931" cy="1024822"/>
                    </a:xfrm>
                  </p:grpSpPr>
                  <p:sp>
                    <p:nvSpPr>
                      <p:cNvPr id="250" name="Right Triangle 249">
                        <a:extLst>
                          <a:ext uri="{FF2B5EF4-FFF2-40B4-BE49-F238E27FC236}">
                            <a16:creationId xmlns:a16="http://schemas.microsoft.com/office/drawing/2014/main" id="{B12AC9A0-6975-4D18-9850-352FED40DDF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51" name="TextBox 250">
                        <a:extLst>
                          <a:ext uri="{FF2B5EF4-FFF2-40B4-BE49-F238E27FC236}">
                            <a16:creationId xmlns:a16="http://schemas.microsoft.com/office/drawing/2014/main" id="{69553F93-2B03-44E0-A86D-AD208524800D}"/>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252" name="TextBox 251">
                        <a:extLst>
                          <a:ext uri="{FF2B5EF4-FFF2-40B4-BE49-F238E27FC236}">
                            <a16:creationId xmlns:a16="http://schemas.microsoft.com/office/drawing/2014/main" id="{2E42CAD2-E805-4AEB-A151-963671FC3CEB}"/>
                          </a:ext>
                        </a:extLst>
                      </p:cNvPr>
                      <p:cNvSpPr txBox="1"/>
                      <p:nvPr/>
                    </p:nvSpPr>
                    <p:spPr>
                      <a:xfrm>
                        <a:off x="5173253" y="1823662"/>
                        <a:ext cx="8940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pSp>
                <p:sp>
                  <p:nvSpPr>
                    <p:cNvPr id="248" name="Rectangle 247">
                      <a:extLst>
                        <a:ext uri="{FF2B5EF4-FFF2-40B4-BE49-F238E27FC236}">
                          <a16:creationId xmlns:a16="http://schemas.microsoft.com/office/drawing/2014/main" id="{82859B70-C562-427A-8EB4-25F5E6E0EE9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49" name="Straight Arrow Connector 248">
                      <a:extLst>
                        <a:ext uri="{FF2B5EF4-FFF2-40B4-BE49-F238E27FC236}">
                          <a16:creationId xmlns:a16="http://schemas.microsoft.com/office/drawing/2014/main" id="{2F22F7DD-6384-4A50-AAFD-120D0B32F359}"/>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9" name="Group 218">
                  <a:extLst>
                    <a:ext uri="{FF2B5EF4-FFF2-40B4-BE49-F238E27FC236}">
                      <a16:creationId xmlns:a16="http://schemas.microsoft.com/office/drawing/2014/main" id="{A2E55228-1B4C-4839-827B-134331FA7A0E}"/>
                    </a:ext>
                  </a:extLst>
                </p:cNvPr>
                <p:cNvGrpSpPr/>
                <p:nvPr/>
              </p:nvGrpSpPr>
              <p:grpSpPr>
                <a:xfrm>
                  <a:off x="1343822" y="4159027"/>
                  <a:ext cx="1281228" cy="1002121"/>
                  <a:chOff x="2453342" y="617883"/>
                  <a:chExt cx="1281228" cy="1002121"/>
                </a:xfrm>
              </p:grpSpPr>
              <p:grpSp>
                <p:nvGrpSpPr>
                  <p:cNvPr id="228" name="Group 227">
                    <a:extLst>
                      <a:ext uri="{FF2B5EF4-FFF2-40B4-BE49-F238E27FC236}">
                        <a16:creationId xmlns:a16="http://schemas.microsoft.com/office/drawing/2014/main" id="{F0A80C86-824C-4718-BE6A-FD8B26DF12E9}"/>
                      </a:ext>
                    </a:extLst>
                  </p:cNvPr>
                  <p:cNvGrpSpPr/>
                  <p:nvPr/>
                </p:nvGrpSpPr>
                <p:grpSpPr>
                  <a:xfrm>
                    <a:off x="2453342" y="617883"/>
                    <a:ext cx="1073917" cy="1002121"/>
                    <a:chOff x="2370353" y="587613"/>
                    <a:chExt cx="1108866" cy="1013533"/>
                  </a:xfrm>
                </p:grpSpPr>
                <p:sp>
                  <p:nvSpPr>
                    <p:cNvPr id="231" name="Right Triangle 230">
                      <a:extLst>
                        <a:ext uri="{FF2B5EF4-FFF2-40B4-BE49-F238E27FC236}">
                          <a16:creationId xmlns:a16="http://schemas.microsoft.com/office/drawing/2014/main" id="{378DA111-B319-447B-9988-302E07927C3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32" name="TextBox 231">
                      <a:extLst>
                        <a:ext uri="{FF2B5EF4-FFF2-40B4-BE49-F238E27FC236}">
                          <a16:creationId xmlns:a16="http://schemas.microsoft.com/office/drawing/2014/main" id="{D582F7AD-9102-49F7-A898-3A6F1D054DA1}"/>
                        </a:ext>
                      </a:extLst>
                    </p:cNvPr>
                    <p:cNvSpPr txBox="1"/>
                    <p:nvPr/>
                  </p:nvSpPr>
                  <p:spPr>
                    <a:xfrm>
                      <a:off x="2370353" y="1224324"/>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33" name="TextBox 232">
                      <a:extLst>
                        <a:ext uri="{FF2B5EF4-FFF2-40B4-BE49-F238E27FC236}">
                          <a16:creationId xmlns:a16="http://schemas.microsoft.com/office/drawing/2014/main" id="{4E2FB720-D9D5-46C2-ACB2-0763C12968D9}"/>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grpSp>
              <p:sp>
                <p:nvSpPr>
                  <p:cNvPr id="229" name="Rectangle 228">
                    <a:extLst>
                      <a:ext uri="{FF2B5EF4-FFF2-40B4-BE49-F238E27FC236}">
                        <a16:creationId xmlns:a16="http://schemas.microsoft.com/office/drawing/2014/main" id="{0564A776-7DCA-4A50-A847-67CB688E6F2E}"/>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30" name="Straight Arrow Connector 229">
                    <a:extLst>
                      <a:ext uri="{FF2B5EF4-FFF2-40B4-BE49-F238E27FC236}">
                        <a16:creationId xmlns:a16="http://schemas.microsoft.com/office/drawing/2014/main" id="{C94EAF0B-F13F-49AB-9C22-74EDC0CC0612}"/>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2443FB68-6B46-4981-B37C-3DB1A14F1F11}"/>
                    </a:ext>
                  </a:extLst>
                </p:cNvPr>
                <p:cNvGrpSpPr/>
                <p:nvPr/>
              </p:nvGrpSpPr>
              <p:grpSpPr>
                <a:xfrm>
                  <a:off x="4843552" y="5384026"/>
                  <a:ext cx="1478814" cy="1030098"/>
                  <a:chOff x="3467109" y="1842882"/>
                  <a:chExt cx="1478814" cy="1030098"/>
                </a:xfrm>
              </p:grpSpPr>
              <p:grpSp>
                <p:nvGrpSpPr>
                  <p:cNvPr id="221" name="Group 220">
                    <a:extLst>
                      <a:ext uri="{FF2B5EF4-FFF2-40B4-BE49-F238E27FC236}">
                        <a16:creationId xmlns:a16="http://schemas.microsoft.com/office/drawing/2014/main" id="{6B7E9E16-64CE-4958-9DD6-51640CF1ADED}"/>
                      </a:ext>
                    </a:extLst>
                  </p:cNvPr>
                  <p:cNvGrpSpPr/>
                  <p:nvPr/>
                </p:nvGrpSpPr>
                <p:grpSpPr>
                  <a:xfrm>
                    <a:off x="3668968" y="1842882"/>
                    <a:ext cx="1143679" cy="1030098"/>
                    <a:chOff x="3625536" y="1826561"/>
                    <a:chExt cx="1180897" cy="1041827"/>
                  </a:xfrm>
                </p:grpSpPr>
                <p:sp>
                  <p:nvSpPr>
                    <p:cNvPr id="225" name="Right Triangle 224">
                      <a:extLst>
                        <a:ext uri="{FF2B5EF4-FFF2-40B4-BE49-F238E27FC236}">
                          <a16:creationId xmlns:a16="http://schemas.microsoft.com/office/drawing/2014/main" id="{0AC0EC5D-82C9-43DF-B500-D30CFFE94E1A}"/>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26" name="TextBox 225">
                      <a:extLst>
                        <a:ext uri="{FF2B5EF4-FFF2-40B4-BE49-F238E27FC236}">
                          <a16:creationId xmlns:a16="http://schemas.microsoft.com/office/drawing/2014/main" id="{0A02179D-3BEC-40EB-9FF5-A5C69B8BEC19}"/>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27" name="TextBox 226">
                      <a:extLst>
                        <a:ext uri="{FF2B5EF4-FFF2-40B4-BE49-F238E27FC236}">
                          <a16:creationId xmlns:a16="http://schemas.microsoft.com/office/drawing/2014/main" id="{9939E867-1F78-4B7E-865A-4335CAFF64C6}"/>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22" name="Rectangle 221">
                    <a:extLst>
                      <a:ext uri="{FF2B5EF4-FFF2-40B4-BE49-F238E27FC236}">
                        <a16:creationId xmlns:a16="http://schemas.microsoft.com/office/drawing/2014/main" id="{9D350FE7-6274-4A37-B530-AE750E11A514}"/>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23" name="Straight Arrow Connector 222">
                    <a:extLst>
                      <a:ext uri="{FF2B5EF4-FFF2-40B4-BE49-F238E27FC236}">
                        <a16:creationId xmlns:a16="http://schemas.microsoft.com/office/drawing/2014/main" id="{BFFE5A27-AC26-4D39-B6EB-C0C81E735D41}"/>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DF1AD92E-5C3E-49A2-B462-BB3A242960F6}"/>
                      </a:ext>
                    </a:extLst>
                  </p:cNvPr>
                  <p:cNvCxnSpPr>
                    <a:stCxn id="222"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16" name="Picture 2" descr="Skull And Crossbones Clip Art">
                <a:extLst>
                  <a:ext uri="{FF2B5EF4-FFF2-40B4-BE49-F238E27FC236}">
                    <a16:creationId xmlns:a16="http://schemas.microsoft.com/office/drawing/2014/main" id="{A4600732-EF42-48FA-9B83-A97B3C4EF8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8" name="Straight Arrow Connector 187">
              <a:extLst>
                <a:ext uri="{FF2B5EF4-FFF2-40B4-BE49-F238E27FC236}">
                  <a16:creationId xmlns:a16="http://schemas.microsoft.com/office/drawing/2014/main" id="{9BE3237C-BBF2-4641-B390-34F2F7EAB9AF}"/>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89" name="Picture 2" descr="Skull And Crossbones Clip Art">
              <a:extLst>
                <a:ext uri="{FF2B5EF4-FFF2-40B4-BE49-F238E27FC236}">
                  <a16:creationId xmlns:a16="http://schemas.microsoft.com/office/drawing/2014/main" id="{424921C2-11FD-42CD-9988-5E4012D27D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0" name="Straight Arrow Connector 189">
              <a:extLst>
                <a:ext uri="{FF2B5EF4-FFF2-40B4-BE49-F238E27FC236}">
                  <a16:creationId xmlns:a16="http://schemas.microsoft.com/office/drawing/2014/main" id="{62C067FD-A11F-4DF8-90F4-C0C395E65AE4}"/>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A74F06F9-8B62-4BFD-917A-E24EFBF7E39B}"/>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0D6356-20C0-45F0-82F5-6B71713B3F5A}"/>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9BD34247-46AF-4B54-9D73-6325FA9E1B33}"/>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F1E3A4D-2626-45B6-B2AD-54F34DD386DE}"/>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2F92C798-96AA-467C-8324-1F10A0EF47EC}"/>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197" name="Right Triangle 196">
              <a:extLst>
                <a:ext uri="{FF2B5EF4-FFF2-40B4-BE49-F238E27FC236}">
                  <a16:creationId xmlns:a16="http://schemas.microsoft.com/office/drawing/2014/main" id="{21815642-17F9-4771-8356-E81A27A71B6B}"/>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98" name="TextBox 197">
              <a:extLst>
                <a:ext uri="{FF2B5EF4-FFF2-40B4-BE49-F238E27FC236}">
                  <a16:creationId xmlns:a16="http://schemas.microsoft.com/office/drawing/2014/main" id="{1E1C8DF6-64EF-4030-815C-6A66F2C893B5}"/>
                </a:ext>
              </a:extLst>
            </p:cNvPr>
            <p:cNvSpPr txBox="1"/>
            <p:nvPr/>
          </p:nvSpPr>
          <p:spPr>
            <a:xfrm>
              <a:off x="5584894" y="3677767"/>
              <a:ext cx="910584" cy="33855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99" name="TextBox 198">
              <a:extLst>
                <a:ext uri="{FF2B5EF4-FFF2-40B4-BE49-F238E27FC236}">
                  <a16:creationId xmlns:a16="http://schemas.microsoft.com/office/drawing/2014/main" id="{5615A84A-30FC-41C6-8C38-EA4DE6C6FEB9}"/>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sp>
          <p:nvSpPr>
            <p:cNvPr id="200" name="Rectangle 199">
              <a:extLst>
                <a:ext uri="{FF2B5EF4-FFF2-40B4-BE49-F238E27FC236}">
                  <a16:creationId xmlns:a16="http://schemas.microsoft.com/office/drawing/2014/main" id="{A9250FE6-B214-4A93-870C-CB2F8A81C6E6}"/>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201" name="Picture 2" descr="Skull And Crossbones Clip Art">
              <a:extLst>
                <a:ext uri="{FF2B5EF4-FFF2-40B4-BE49-F238E27FC236}">
                  <a16:creationId xmlns:a16="http://schemas.microsoft.com/office/drawing/2014/main" id="{FF4FB641-340F-447A-940C-0C31A10D2D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2" name="Straight Arrow Connector 201">
              <a:extLst>
                <a:ext uri="{FF2B5EF4-FFF2-40B4-BE49-F238E27FC236}">
                  <a16:creationId xmlns:a16="http://schemas.microsoft.com/office/drawing/2014/main" id="{039EF93C-86A4-45AC-A6C8-CB82D4DC1E83}"/>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B235CA38-3848-44DE-A55A-D3090D117E0E}"/>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9229BBDB-7CA3-4EAB-9994-EE1D5F54081F}"/>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c</a:t>
              </a:r>
            </a:p>
          </p:txBody>
        </p:sp>
        <p:sp>
          <p:nvSpPr>
            <p:cNvPr id="205" name="TextBox 204">
              <a:extLst>
                <a:ext uri="{FF2B5EF4-FFF2-40B4-BE49-F238E27FC236}">
                  <a16:creationId xmlns:a16="http://schemas.microsoft.com/office/drawing/2014/main" id="{77FAD568-C9DD-4538-9F83-1E9C4FD1B4EC}"/>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h</a:t>
              </a:r>
            </a:p>
          </p:txBody>
        </p:sp>
        <p:sp>
          <p:nvSpPr>
            <p:cNvPr id="206" name="TextBox 205">
              <a:extLst>
                <a:ext uri="{FF2B5EF4-FFF2-40B4-BE49-F238E27FC236}">
                  <a16:creationId xmlns:a16="http://schemas.microsoft.com/office/drawing/2014/main" id="{48E2CF44-DFA8-4BEE-BDD0-0E6EA145AF2D}"/>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a:t>
              </a:r>
            </a:p>
          </p:txBody>
        </p:sp>
        <p:sp>
          <p:nvSpPr>
            <p:cNvPr id="207" name="TextBox 206">
              <a:extLst>
                <a:ext uri="{FF2B5EF4-FFF2-40B4-BE49-F238E27FC236}">
                  <a16:creationId xmlns:a16="http://schemas.microsoft.com/office/drawing/2014/main" id="{48662D77-8F48-41B8-AA90-C60E9D158AFA}"/>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i</a:t>
              </a:r>
            </a:p>
          </p:txBody>
        </p:sp>
        <p:sp>
          <p:nvSpPr>
            <p:cNvPr id="208" name="TextBox 207">
              <a:extLst>
                <a:ext uri="{FF2B5EF4-FFF2-40B4-BE49-F238E27FC236}">
                  <a16:creationId xmlns:a16="http://schemas.microsoft.com/office/drawing/2014/main" id="{341CC0EE-BC16-4957-BD5D-073B68BC6D45}"/>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z</a:t>
              </a:r>
            </a:p>
          </p:txBody>
        </p:sp>
        <p:sp>
          <p:nvSpPr>
            <p:cNvPr id="209" name="TextBox 208">
              <a:extLst>
                <a:ext uri="{FF2B5EF4-FFF2-40B4-BE49-F238E27FC236}">
                  <a16:creationId xmlns:a16="http://schemas.microsoft.com/office/drawing/2014/main" id="{9855FDB2-BC3C-4183-8321-4166D07B9192}"/>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v</a:t>
              </a:r>
            </a:p>
          </p:txBody>
        </p:sp>
        <p:sp>
          <p:nvSpPr>
            <p:cNvPr id="210" name="TextBox 209">
              <a:extLst>
                <a:ext uri="{FF2B5EF4-FFF2-40B4-BE49-F238E27FC236}">
                  <a16:creationId xmlns:a16="http://schemas.microsoft.com/office/drawing/2014/main" id="{FE670924-D0DE-4F33-9105-882D31B082AA}"/>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k</a:t>
              </a:r>
            </a:p>
          </p:txBody>
        </p:sp>
        <p:sp>
          <p:nvSpPr>
            <p:cNvPr id="211" name="TextBox 210">
              <a:extLst>
                <a:ext uri="{FF2B5EF4-FFF2-40B4-BE49-F238E27FC236}">
                  <a16:creationId xmlns:a16="http://schemas.microsoft.com/office/drawing/2014/main" id="{858596CC-582B-43A7-A083-963E5D84392E}"/>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j</a:t>
              </a:r>
            </a:p>
          </p:txBody>
        </p:sp>
        <p:sp>
          <p:nvSpPr>
            <p:cNvPr id="212" name="TextBox 211">
              <a:extLst>
                <a:ext uri="{FF2B5EF4-FFF2-40B4-BE49-F238E27FC236}">
                  <a16:creationId xmlns:a16="http://schemas.microsoft.com/office/drawing/2014/main" id="{FD6F43DB-DBFF-4D78-B9C0-D329E08539D9}"/>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y</a:t>
              </a:r>
            </a:p>
          </p:txBody>
        </p:sp>
        <p:sp>
          <p:nvSpPr>
            <p:cNvPr id="213" name="TextBox 212">
              <a:extLst>
                <a:ext uri="{FF2B5EF4-FFF2-40B4-BE49-F238E27FC236}">
                  <a16:creationId xmlns:a16="http://schemas.microsoft.com/office/drawing/2014/main" id="{6882B8BA-FDB5-4FFB-8C2D-05113A606C8F}"/>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a:t>
              </a:r>
            </a:p>
          </p:txBody>
        </p:sp>
        <p:sp>
          <p:nvSpPr>
            <p:cNvPr id="214" name="TextBox 213">
              <a:extLst>
                <a:ext uri="{FF2B5EF4-FFF2-40B4-BE49-F238E27FC236}">
                  <a16:creationId xmlns:a16="http://schemas.microsoft.com/office/drawing/2014/main" id="{427D6D4E-A93D-465F-AF21-CBA011D012AD}"/>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q</a:t>
              </a:r>
            </a:p>
          </p:txBody>
        </p:sp>
      </p:grpSp>
      <p:pic>
        <p:nvPicPr>
          <p:cNvPr id="339" name="Picture 2" descr="Play Audio Button Set Clip Art">
            <a:hlinkClick r:id="" action="ppaction://noaction" highlightClick="1">
              <a:snd r:embed="rId5" name="list 2.wav"/>
            </a:hlinkClick>
            <a:extLst>
              <a:ext uri="{FF2B5EF4-FFF2-40B4-BE49-F238E27FC236}">
                <a16:creationId xmlns:a16="http://schemas.microsoft.com/office/drawing/2014/main" id="{9F8408E7-E45E-4F41-A825-E86A21481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340" name="TextBox 339">
            <a:extLst>
              <a:ext uri="{FF2B5EF4-FFF2-40B4-BE49-F238E27FC236}">
                <a16:creationId xmlns:a16="http://schemas.microsoft.com/office/drawing/2014/main" id="{766A1DAF-A77F-4F9D-8E1F-482B51C3DB34}"/>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Listen carefully to the secret code and follow the arrows to find the treasure. </a:t>
            </a:r>
          </a:p>
        </p:txBody>
      </p:sp>
      <p:pic>
        <p:nvPicPr>
          <p:cNvPr id="341" name="Picture 8" descr="Chest3 Clip Art">
            <a:extLst>
              <a:ext uri="{FF2B5EF4-FFF2-40B4-BE49-F238E27FC236}">
                <a16:creationId xmlns:a16="http://schemas.microsoft.com/office/drawing/2014/main" id="{56195E24-FD85-4CC8-8DB0-B52EAF6513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8" descr="Chest3 Clip Art">
            <a:extLst>
              <a:ext uri="{FF2B5EF4-FFF2-40B4-BE49-F238E27FC236}">
                <a16:creationId xmlns:a16="http://schemas.microsoft.com/office/drawing/2014/main" id="{0C521A5F-D501-4C69-B0B8-65946135F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8" descr="Chest3 Clip Art">
            <a:extLst>
              <a:ext uri="{FF2B5EF4-FFF2-40B4-BE49-F238E27FC236}">
                <a16:creationId xmlns:a16="http://schemas.microsoft.com/office/drawing/2014/main" id="{86407974-FC04-4835-A7E1-73C4A04310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8" descr="Chest3 Clip Art">
            <a:extLst>
              <a:ext uri="{FF2B5EF4-FFF2-40B4-BE49-F238E27FC236}">
                <a16:creationId xmlns:a16="http://schemas.microsoft.com/office/drawing/2014/main" id="{BDFF9DC6-B729-4126-ADB5-99C66B6DB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a:extLst>
              <a:ext uri="{FF2B5EF4-FFF2-40B4-BE49-F238E27FC236}">
                <a16:creationId xmlns:a16="http://schemas.microsoft.com/office/drawing/2014/main" id="{7FB295C5-9BDF-48BB-A160-C8EFC7980B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a:extLst>
              <a:ext uri="{FF2B5EF4-FFF2-40B4-BE49-F238E27FC236}">
                <a16:creationId xmlns:a16="http://schemas.microsoft.com/office/drawing/2014/main" id="{AA30D519-3980-4607-A8F5-1BB09FE874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8" descr="Chest3 Clip Art">
            <a:extLst>
              <a:ext uri="{FF2B5EF4-FFF2-40B4-BE49-F238E27FC236}">
                <a16:creationId xmlns:a16="http://schemas.microsoft.com/office/drawing/2014/main" id="{75D77FBB-1931-4B18-BF56-F1FA8778C5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a:extLst>
              <a:ext uri="{FF2B5EF4-FFF2-40B4-BE49-F238E27FC236}">
                <a16:creationId xmlns:a16="http://schemas.microsoft.com/office/drawing/2014/main" id="{306325AA-4D8F-40B8-B151-D9E6C668A9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a:extLst>
              <a:ext uri="{FF2B5EF4-FFF2-40B4-BE49-F238E27FC236}">
                <a16:creationId xmlns:a16="http://schemas.microsoft.com/office/drawing/2014/main" id="{14148322-F12C-4BE0-B28C-22FC20A80A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352">
            <a:extLst>
              <a:ext uri="{FF2B5EF4-FFF2-40B4-BE49-F238E27FC236}">
                <a16:creationId xmlns:a16="http://schemas.microsoft.com/office/drawing/2014/main" id="{530E2AAD-15C1-41FE-9DE6-ED0DFF9FD7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4" name="Picture 16" descr="Treasure Map Clip Art">
            <a:extLst>
              <a:ext uri="{FF2B5EF4-FFF2-40B4-BE49-F238E27FC236}">
                <a16:creationId xmlns:a16="http://schemas.microsoft.com/office/drawing/2014/main" id="{C4F113EC-211D-4449-B40A-633B73C850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descr="background rectangle ">
            <a:extLst>
              <a:ext uri="{FF2B5EF4-FFF2-40B4-BE49-F238E27FC236}">
                <a16:creationId xmlns:a16="http://schemas.microsoft.com/office/drawing/2014/main" id="{673BD919-C87D-474C-B971-DD825BFA0E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358" name="Picture 8" descr="Chest3 Clip Art">
            <a:extLst>
              <a:ext uri="{FF2B5EF4-FFF2-40B4-BE49-F238E27FC236}">
                <a16:creationId xmlns:a16="http://schemas.microsoft.com/office/drawing/2014/main" id="{1F359129-E0FD-4927-A69D-1BD45690F0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8" descr="Chest3 Clip Art">
            <a:extLst>
              <a:ext uri="{FF2B5EF4-FFF2-40B4-BE49-F238E27FC236}">
                <a16:creationId xmlns:a16="http://schemas.microsoft.com/office/drawing/2014/main" id="{995DBF73-4B68-4946-96F9-57F91B3142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176389-0A1D-C945-85FB-078B661F805E}"/>
              </a:ext>
            </a:extLst>
          </p:cNvPr>
          <p:cNvSpPr>
            <a:spLocks noGrp="1"/>
          </p:cNvSpPr>
          <p:nvPr>
            <p:ph type="title"/>
          </p:nvPr>
        </p:nvSpPr>
        <p:spPr>
          <a:xfrm>
            <a:off x="0" y="-4053"/>
            <a:ext cx="2668367" cy="1325563"/>
          </a:xfrm>
        </p:spPr>
        <p:txBody>
          <a:bodyPr>
            <a:normAutofit/>
          </a:bodyPr>
          <a:lstStyle/>
          <a:p>
            <a:r>
              <a:rPr lang="en-GB" sz="3600" b="1" dirty="0">
                <a:solidFill>
                  <a:srgbClr val="FFFFFF"/>
                </a:solidFill>
                <a:latin typeface="Century Gothic" panose="020B0502020202020204" pitchFamily="34" charset="0"/>
              </a:rPr>
              <a:t>Les pirates</a:t>
            </a:r>
            <a:endParaRPr lang="en-US" sz="3600" dirty="0"/>
          </a:p>
        </p:txBody>
      </p:sp>
    </p:spTree>
    <p:extLst>
      <p:ext uri="{BB962C8B-B14F-4D97-AF65-F5344CB8AC3E}">
        <p14:creationId xmlns:p14="http://schemas.microsoft.com/office/powerpoint/2010/main" val="3410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1"/>
                                        </p:tgtEl>
                                      </p:cBhvr>
                                    </p:animEffect>
                                    <p:set>
                                      <p:cBhvr>
                                        <p:cTn id="12" dur="1" fill="hold">
                                          <p:stCondLst>
                                            <p:cond delay="499"/>
                                          </p:stCondLst>
                                        </p:cTn>
                                        <p:tgtEl>
                                          <p:spTgt spid="341"/>
                                        </p:tgtEl>
                                        <p:attrNameLst>
                                          <p:attrName>style.visibility</p:attrName>
                                        </p:attrNameLst>
                                      </p:cBhvr>
                                      <p:to>
                                        <p:strVal val="hidden"/>
                                      </p:to>
                                    </p:set>
                                  </p:childTnLst>
                                </p:cTn>
                              </p:par>
                            </p:childTnLst>
                          </p:cTn>
                        </p:par>
                      </p:childTnLst>
                    </p:cTn>
                  </p:par>
                </p:childTnLst>
              </p:cTn>
              <p:nextCondLst>
                <p:cond evt="onClick" delay="0">
                  <p:tgtEl>
                    <p:spTgt spid="341"/>
                  </p:tgtEl>
                </p:cond>
              </p:nextCondLst>
            </p:seq>
            <p:seq concurrent="1" nextAc="seek">
              <p:cTn id="13" restart="whenNotActive" fill="hold" evtFilter="cancelBubble" nodeType="interactiveSeq">
                <p:stCondLst>
                  <p:cond evt="onClick" delay="0">
                    <p:tgtEl>
                      <p:spTgt spid="34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2"/>
                                        </p:tgtEl>
                                      </p:cBhvr>
                                    </p:animEffect>
                                    <p:set>
                                      <p:cBhvr>
                                        <p:cTn id="18" dur="1" fill="hold">
                                          <p:stCondLst>
                                            <p:cond delay="499"/>
                                          </p:stCondLst>
                                        </p:cTn>
                                        <p:tgtEl>
                                          <p:spTgt spid="342"/>
                                        </p:tgtEl>
                                        <p:attrNameLst>
                                          <p:attrName>style.visibility</p:attrName>
                                        </p:attrNameLst>
                                      </p:cBhvr>
                                      <p:to>
                                        <p:strVal val="hidden"/>
                                      </p:to>
                                    </p:set>
                                  </p:childTnLst>
                                </p:cTn>
                              </p:par>
                            </p:childTnLst>
                          </p:cTn>
                        </p:par>
                      </p:childTnLst>
                    </p:cTn>
                  </p:par>
                </p:childTnLst>
              </p:cTn>
              <p:nextCondLst>
                <p:cond evt="onClick" delay="0">
                  <p:tgtEl>
                    <p:spTgt spid="342"/>
                  </p:tgtEl>
                </p:cond>
              </p:nextCondLst>
            </p:seq>
            <p:seq concurrent="1" nextAc="seek">
              <p:cTn id="19" restart="whenNotActive" fill="hold" evtFilter="cancelBubble" nodeType="interactiveSeq">
                <p:stCondLst>
                  <p:cond evt="onClick" delay="0">
                    <p:tgtEl>
                      <p:spTgt spid="34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3"/>
                                        </p:tgtEl>
                                      </p:cBhvr>
                                    </p:animEffect>
                                    <p:set>
                                      <p:cBhvr>
                                        <p:cTn id="24" dur="1" fill="hold">
                                          <p:stCondLst>
                                            <p:cond delay="499"/>
                                          </p:stCondLst>
                                        </p:cTn>
                                        <p:tgtEl>
                                          <p:spTgt spid="343"/>
                                        </p:tgtEl>
                                        <p:attrNameLst>
                                          <p:attrName>style.visibility</p:attrName>
                                        </p:attrNameLst>
                                      </p:cBhvr>
                                      <p:to>
                                        <p:strVal val="hidden"/>
                                      </p:to>
                                    </p:set>
                                  </p:childTnLst>
                                </p:cTn>
                              </p:par>
                            </p:childTnLst>
                          </p:cTn>
                        </p:par>
                      </p:childTnLst>
                    </p:cTn>
                  </p:par>
                </p:childTnLst>
              </p:cTn>
              <p:nextCondLst>
                <p:cond evt="onClick" delay="0">
                  <p:tgtEl>
                    <p:spTgt spid="343"/>
                  </p:tgtEl>
                </p:cond>
              </p:nextCondLst>
            </p:seq>
            <p:seq concurrent="1" nextAc="seek">
              <p:cTn id="25" restart="whenNotActive" fill="hold" evtFilter="cancelBubble" nodeType="interactiveSeq">
                <p:stCondLst>
                  <p:cond evt="onClick" delay="0">
                    <p:tgtEl>
                      <p:spTgt spid="34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4"/>
                                        </p:tgtEl>
                                      </p:cBhvr>
                                    </p:animEffect>
                                    <p:set>
                                      <p:cBhvr>
                                        <p:cTn id="30"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31" restart="whenNotActive" fill="hold" evtFilter="cancelBubble" nodeType="interactiveSeq">
                <p:stCondLst>
                  <p:cond evt="onClick" delay="0">
                    <p:tgtEl>
                      <p:spTgt spid="34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5"/>
                                        </p:tgtEl>
                                      </p:cBhvr>
                                    </p:animEffect>
                                    <p:set>
                                      <p:cBhvr>
                                        <p:cTn id="36"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37" restart="whenNotActive" fill="hold" evtFilter="cancelBubble" nodeType="interactiveSeq">
                <p:stCondLst>
                  <p:cond evt="onClick" delay="0">
                    <p:tgtEl>
                      <p:spTgt spid="34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46"/>
                                        </p:tgtEl>
                                      </p:cBhvr>
                                    </p:animEffect>
                                    <p:set>
                                      <p:cBhvr>
                                        <p:cTn id="42"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43" restart="whenNotActive" fill="hold" evtFilter="cancelBubble" nodeType="interactiveSeq">
                <p:stCondLst>
                  <p:cond evt="onClick" delay="0">
                    <p:tgtEl>
                      <p:spTgt spid="34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47"/>
                                        </p:tgtEl>
                                      </p:cBhvr>
                                    </p:animEffect>
                                    <p:set>
                                      <p:cBhvr>
                                        <p:cTn id="48" dur="1" fill="hold">
                                          <p:stCondLst>
                                            <p:cond delay="499"/>
                                          </p:stCondLst>
                                        </p:cTn>
                                        <p:tgtEl>
                                          <p:spTgt spid="347"/>
                                        </p:tgtEl>
                                        <p:attrNameLst>
                                          <p:attrName>style.visibility</p:attrName>
                                        </p:attrNameLst>
                                      </p:cBhvr>
                                      <p:to>
                                        <p:strVal val="hidden"/>
                                      </p:to>
                                    </p:set>
                                  </p:childTnLst>
                                </p:cTn>
                              </p:par>
                            </p:childTnLst>
                          </p:cTn>
                        </p:par>
                      </p:childTnLst>
                    </p:cTn>
                  </p:par>
                </p:childTnLst>
              </p:cTn>
              <p:nextCondLst>
                <p:cond evt="onClick" delay="0">
                  <p:tgtEl>
                    <p:spTgt spid="347"/>
                  </p:tgtEl>
                </p:cond>
              </p:nextCondLst>
            </p:seq>
            <p:seq concurrent="1" nextAc="seek">
              <p:cTn id="49" restart="whenNotActive" fill="hold" evtFilter="cancelBubble" nodeType="interactiveSeq">
                <p:stCondLst>
                  <p:cond evt="onClick" delay="0">
                    <p:tgtEl>
                      <p:spTgt spid="34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49"/>
                                        </p:tgtEl>
                                      </p:cBhvr>
                                    </p:animEffect>
                                    <p:set>
                                      <p:cBhvr>
                                        <p:cTn id="54"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55" restart="whenNotActive" fill="hold" evtFilter="cancelBubble" nodeType="interactiveSeq">
                <p:stCondLst>
                  <p:cond evt="onClick" delay="0">
                    <p:tgtEl>
                      <p:spTgt spid="35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0"/>
                                        </p:tgtEl>
                                      </p:cBhvr>
                                    </p:animEffect>
                                    <p:set>
                                      <p:cBhvr>
                                        <p:cTn id="60"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61" restart="whenNotActive" fill="hold" evtFilter="cancelBubble" nodeType="interactiveSeq">
                <p:stCondLst>
                  <p:cond evt="onClick" delay="0">
                    <p:tgtEl>
                      <p:spTgt spid="35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8"/>
                                        </p:tgtEl>
                                      </p:cBhvr>
                                    </p:animEffect>
                                    <p:set>
                                      <p:cBhvr>
                                        <p:cTn id="66" dur="1" fill="hold">
                                          <p:stCondLst>
                                            <p:cond delay="499"/>
                                          </p:stCondLst>
                                        </p:cTn>
                                        <p:tgtEl>
                                          <p:spTgt spid="358"/>
                                        </p:tgtEl>
                                        <p:attrNameLst>
                                          <p:attrName>style.visibility</p:attrName>
                                        </p:attrNameLst>
                                      </p:cBhvr>
                                      <p:to>
                                        <p:strVal val="hidden"/>
                                      </p:to>
                                    </p:set>
                                  </p:childTnLst>
                                </p:cTn>
                              </p:par>
                            </p:childTnLst>
                          </p:cTn>
                        </p:par>
                      </p:childTnLst>
                    </p:cTn>
                  </p:par>
                </p:childTnLst>
              </p:cTn>
              <p:nextCondLst>
                <p:cond evt="onClick" delay="0">
                  <p:tgtEl>
                    <p:spTgt spid="358"/>
                  </p:tgtEl>
                </p:cond>
              </p:nextCondLst>
            </p:seq>
            <p:seq concurrent="1" nextAc="seek">
              <p:cTn id="67" restart="whenNotActive" fill="hold" evtFilter="cancelBubble" nodeType="interactiveSeq">
                <p:stCondLst>
                  <p:cond evt="onClick" delay="0">
                    <p:tgtEl>
                      <p:spTgt spid="359"/>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59"/>
                                        </p:tgtEl>
                                      </p:cBhvr>
                                    </p:animEffect>
                                    <p:set>
                                      <p:cBhvr>
                                        <p:cTn id="72"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172">
            <a:extLst>
              <a:ext uri="{FF2B5EF4-FFF2-40B4-BE49-F238E27FC236}">
                <a16:creationId xmlns:a16="http://schemas.microsoft.com/office/drawing/2014/main" id="{B490E3EC-A9AC-4B33-9305-6475002D12AA}"/>
              </a:ext>
            </a:extLst>
          </p:cNvPr>
          <p:cNvSpPr/>
          <p:nvPr/>
        </p:nvSpPr>
        <p:spPr>
          <a:xfrm>
            <a:off x="11567875" y="-154641"/>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Arial"/>
                <a:sym typeface="Arial"/>
              </a:rPr>
              <a:t>3</a:t>
            </a:r>
          </a:p>
        </p:txBody>
      </p:sp>
      <p:grpSp>
        <p:nvGrpSpPr>
          <p:cNvPr id="182" name="Group 181">
            <a:extLst>
              <a:ext uri="{FF2B5EF4-FFF2-40B4-BE49-F238E27FC236}">
                <a16:creationId xmlns:a16="http://schemas.microsoft.com/office/drawing/2014/main" id="{260E9ED3-4EE1-4592-AE2A-3D6F2A7A169A}"/>
              </a:ext>
            </a:extLst>
          </p:cNvPr>
          <p:cNvGrpSpPr/>
          <p:nvPr/>
        </p:nvGrpSpPr>
        <p:grpSpPr>
          <a:xfrm>
            <a:off x="4244443" y="126803"/>
            <a:ext cx="7783689" cy="6132313"/>
            <a:chOff x="4244443" y="126803"/>
            <a:chExt cx="7783689" cy="6132313"/>
          </a:xfrm>
        </p:grpSpPr>
        <p:pic>
          <p:nvPicPr>
            <p:cNvPr id="183" name="Picture 2" descr="Skull And Crossbones Clip Art">
              <a:extLst>
                <a:ext uri="{FF2B5EF4-FFF2-40B4-BE49-F238E27FC236}">
                  <a16:creationId xmlns:a16="http://schemas.microsoft.com/office/drawing/2014/main" id="{0AD57715-3153-45C6-8B4F-5BE37DEC5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a:extLst>
                <a:ext uri="{FF2B5EF4-FFF2-40B4-BE49-F238E27FC236}">
                  <a16:creationId xmlns:a16="http://schemas.microsoft.com/office/drawing/2014/main" id="{9059EB77-032F-40B2-AB18-8493651475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006" y="11776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a:extLst>
                <a:ext uri="{FF2B5EF4-FFF2-40B4-BE49-F238E27FC236}">
                  <a16:creationId xmlns:a16="http://schemas.microsoft.com/office/drawing/2014/main" id="{8FE43182-A8C8-4F7B-BFE0-C3E971BFF7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Skull And Crossbones Clip Art">
              <a:extLst>
                <a:ext uri="{FF2B5EF4-FFF2-40B4-BE49-F238E27FC236}">
                  <a16:creationId xmlns:a16="http://schemas.microsoft.com/office/drawing/2014/main" id="{9A61EE0F-BDF6-4930-A97C-56AE0C15C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Skull And Crossbones Clip Art">
              <a:extLst>
                <a:ext uri="{FF2B5EF4-FFF2-40B4-BE49-F238E27FC236}">
                  <a16:creationId xmlns:a16="http://schemas.microsoft.com/office/drawing/2014/main" id="{971239D0-C093-4C05-84D5-F780EFF55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Skull And Crossbones Clip Art">
              <a:extLst>
                <a:ext uri="{FF2B5EF4-FFF2-40B4-BE49-F238E27FC236}">
                  <a16:creationId xmlns:a16="http://schemas.microsoft.com/office/drawing/2014/main" id="{DB0F06B6-DEDA-43B5-A60A-CE4E6507A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Coins Money Clip Art">
              <a:extLst>
                <a:ext uri="{FF2B5EF4-FFF2-40B4-BE49-F238E27FC236}">
                  <a16:creationId xmlns:a16="http://schemas.microsoft.com/office/drawing/2014/main" id="{8CA1BF3A-F614-4062-A7AA-93BB1FD7B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9435" y="3331459"/>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90" name="Group 189">
              <a:extLst>
                <a:ext uri="{FF2B5EF4-FFF2-40B4-BE49-F238E27FC236}">
                  <a16:creationId xmlns:a16="http://schemas.microsoft.com/office/drawing/2014/main" id="{B014F753-ECFA-4A20-83C9-30FA24430753}"/>
                </a:ext>
              </a:extLst>
            </p:cNvPr>
            <p:cNvGrpSpPr/>
            <p:nvPr/>
          </p:nvGrpSpPr>
          <p:grpSpPr>
            <a:xfrm>
              <a:off x="4388570" y="820192"/>
              <a:ext cx="7507215" cy="5438924"/>
              <a:chOff x="3734974" y="348718"/>
              <a:chExt cx="8146733" cy="5902250"/>
            </a:xfrm>
          </p:grpSpPr>
          <p:grpSp>
            <p:nvGrpSpPr>
              <p:cNvPr id="218" name="Group 217">
                <a:extLst>
                  <a:ext uri="{FF2B5EF4-FFF2-40B4-BE49-F238E27FC236}">
                    <a16:creationId xmlns:a16="http://schemas.microsoft.com/office/drawing/2014/main" id="{6B4ECE7E-DF26-43B7-AAEC-61A38BFE5D88}"/>
                  </a:ext>
                </a:extLst>
              </p:cNvPr>
              <p:cNvGrpSpPr/>
              <p:nvPr/>
            </p:nvGrpSpPr>
            <p:grpSpPr>
              <a:xfrm>
                <a:off x="3734974" y="348718"/>
                <a:ext cx="7542177" cy="5902250"/>
                <a:chOff x="1343822" y="428580"/>
                <a:chExt cx="7502437" cy="5985544"/>
              </a:xfrm>
            </p:grpSpPr>
            <p:grpSp>
              <p:nvGrpSpPr>
                <p:cNvPr id="220" name="Group 219">
                  <a:extLst>
                    <a:ext uri="{FF2B5EF4-FFF2-40B4-BE49-F238E27FC236}">
                      <a16:creationId xmlns:a16="http://schemas.microsoft.com/office/drawing/2014/main" id="{1ABF6F9F-EDC9-4EF2-A898-D0E43739B61B}"/>
                    </a:ext>
                  </a:extLst>
                </p:cNvPr>
                <p:cNvGrpSpPr/>
                <p:nvPr/>
              </p:nvGrpSpPr>
              <p:grpSpPr>
                <a:xfrm>
                  <a:off x="2453155" y="4130679"/>
                  <a:ext cx="1318901" cy="1028162"/>
                  <a:chOff x="4769220" y="1819881"/>
                  <a:chExt cx="1318901" cy="1028162"/>
                </a:xfrm>
              </p:grpSpPr>
              <p:grpSp>
                <p:nvGrpSpPr>
                  <p:cNvPr id="337" name="Group 336">
                    <a:extLst>
                      <a:ext uri="{FF2B5EF4-FFF2-40B4-BE49-F238E27FC236}">
                        <a16:creationId xmlns:a16="http://schemas.microsoft.com/office/drawing/2014/main" id="{30465368-68FE-4AC2-A9C3-1FA01376EE9E}"/>
                      </a:ext>
                    </a:extLst>
                  </p:cNvPr>
                  <p:cNvGrpSpPr/>
                  <p:nvPr/>
                </p:nvGrpSpPr>
                <p:grpSpPr>
                  <a:xfrm>
                    <a:off x="4769220" y="1819881"/>
                    <a:ext cx="1318901" cy="1028162"/>
                    <a:chOff x="4761596" y="1803297"/>
                    <a:chExt cx="1361822" cy="1039869"/>
                  </a:xfrm>
                </p:grpSpPr>
                <p:sp>
                  <p:nvSpPr>
                    <p:cNvPr id="339" name="Right Triangle 338">
                      <a:extLst>
                        <a:ext uri="{FF2B5EF4-FFF2-40B4-BE49-F238E27FC236}">
                          <a16:creationId xmlns:a16="http://schemas.microsoft.com/office/drawing/2014/main" id="{C6E3C66A-7AF1-4019-9B8C-C77AFCA247D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40" name="TextBox 339">
                      <a:extLst>
                        <a:ext uri="{FF2B5EF4-FFF2-40B4-BE49-F238E27FC236}">
                          <a16:creationId xmlns:a16="http://schemas.microsoft.com/office/drawing/2014/main" id="{FAAE162D-CAFC-413A-9DEF-2AD0A72000C3}"/>
                        </a:ext>
                      </a:extLst>
                    </p:cNvPr>
                    <p:cNvSpPr txBox="1"/>
                    <p:nvPr/>
                  </p:nvSpPr>
                  <p:spPr>
                    <a:xfrm>
                      <a:off x="4761596" y="2464520"/>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341" name="TextBox 340">
                      <a:extLst>
                        <a:ext uri="{FF2B5EF4-FFF2-40B4-BE49-F238E27FC236}">
                          <a16:creationId xmlns:a16="http://schemas.microsoft.com/office/drawing/2014/main" id="{36429CAD-8CF4-435B-B59E-561641AA727D}"/>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338" name="Rectangle 337">
                    <a:extLst>
                      <a:ext uri="{FF2B5EF4-FFF2-40B4-BE49-F238E27FC236}">
                        <a16:creationId xmlns:a16="http://schemas.microsoft.com/office/drawing/2014/main" id="{9DB82D07-36D4-4A5F-80B4-376E0815A06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grpSp>
            <p:grpSp>
              <p:nvGrpSpPr>
                <p:cNvPr id="221" name="Group 220">
                  <a:extLst>
                    <a:ext uri="{FF2B5EF4-FFF2-40B4-BE49-F238E27FC236}">
                      <a16:creationId xmlns:a16="http://schemas.microsoft.com/office/drawing/2014/main" id="{23503598-F71E-4449-97AA-754FA4532E61}"/>
                    </a:ext>
                  </a:extLst>
                </p:cNvPr>
                <p:cNvGrpSpPr/>
                <p:nvPr/>
              </p:nvGrpSpPr>
              <p:grpSpPr>
                <a:xfrm>
                  <a:off x="3616738" y="428580"/>
                  <a:ext cx="5229521" cy="4985627"/>
                  <a:chOff x="3245263" y="909891"/>
                  <a:chExt cx="5229521" cy="4985627"/>
                </a:xfrm>
              </p:grpSpPr>
              <p:grpSp>
                <p:nvGrpSpPr>
                  <p:cNvPr id="237" name="Group 236">
                    <a:extLst>
                      <a:ext uri="{FF2B5EF4-FFF2-40B4-BE49-F238E27FC236}">
                        <a16:creationId xmlns:a16="http://schemas.microsoft.com/office/drawing/2014/main" id="{4E0432F4-4819-434C-BABA-90651561848F}"/>
                      </a:ext>
                    </a:extLst>
                  </p:cNvPr>
                  <p:cNvGrpSpPr/>
                  <p:nvPr/>
                </p:nvGrpSpPr>
                <p:grpSpPr>
                  <a:xfrm>
                    <a:off x="3415103" y="2190064"/>
                    <a:ext cx="1308974" cy="1237376"/>
                    <a:chOff x="4882573" y="1858996"/>
                    <a:chExt cx="1308974" cy="1237376"/>
                  </a:xfrm>
                </p:grpSpPr>
                <p:grpSp>
                  <p:nvGrpSpPr>
                    <p:cNvPr id="330" name="Group 329">
                      <a:extLst>
                        <a:ext uri="{FF2B5EF4-FFF2-40B4-BE49-F238E27FC236}">
                          <a16:creationId xmlns:a16="http://schemas.microsoft.com/office/drawing/2014/main" id="{F4E8B56A-5363-402D-8220-7361F432E868}"/>
                        </a:ext>
                      </a:extLst>
                    </p:cNvPr>
                    <p:cNvGrpSpPr/>
                    <p:nvPr/>
                  </p:nvGrpSpPr>
                  <p:grpSpPr>
                    <a:xfrm>
                      <a:off x="4882573" y="1864437"/>
                      <a:ext cx="1092105" cy="1012629"/>
                      <a:chOff x="4878636" y="1848359"/>
                      <a:chExt cx="1127645" cy="1024159"/>
                    </a:xfrm>
                  </p:grpSpPr>
                  <p:sp>
                    <p:nvSpPr>
                      <p:cNvPr id="334" name="Right Triangle 333">
                        <a:extLst>
                          <a:ext uri="{FF2B5EF4-FFF2-40B4-BE49-F238E27FC236}">
                            <a16:creationId xmlns:a16="http://schemas.microsoft.com/office/drawing/2014/main" id="{F4F18060-BBF1-4F6F-B79A-A72A829A84CD}"/>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35" name="TextBox 334">
                        <a:extLst>
                          <a:ext uri="{FF2B5EF4-FFF2-40B4-BE49-F238E27FC236}">
                            <a16:creationId xmlns:a16="http://schemas.microsoft.com/office/drawing/2014/main" id="{FC22D411-1106-49B2-9AE1-B57618948B61}"/>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bouche</a:t>
                        </a:r>
                      </a:p>
                    </p:txBody>
                  </p:sp>
                  <p:sp>
                    <p:nvSpPr>
                      <p:cNvPr id="336" name="TextBox 335">
                        <a:extLst>
                          <a:ext uri="{FF2B5EF4-FFF2-40B4-BE49-F238E27FC236}">
                            <a16:creationId xmlns:a16="http://schemas.microsoft.com/office/drawing/2014/main" id="{11ED0D74-8014-43DD-8184-C3F1E0C61970}"/>
                          </a:ext>
                        </a:extLst>
                      </p:cNvPr>
                      <p:cNvSpPr txBox="1"/>
                      <p:nvPr/>
                    </p:nvSpPr>
                    <p:spPr>
                      <a:xfrm>
                        <a:off x="5160169" y="1848359"/>
                        <a:ext cx="846112"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400" b="0"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bûche</a:t>
                        </a:r>
                        <a:endParaRPr kumimoji="0" lang="en-GB" sz="14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grpSp>
                <p:sp>
                  <p:nvSpPr>
                    <p:cNvPr id="331" name="Rectangle 330">
                      <a:extLst>
                        <a:ext uri="{FF2B5EF4-FFF2-40B4-BE49-F238E27FC236}">
                          <a16:creationId xmlns:a16="http://schemas.microsoft.com/office/drawing/2014/main" id="{A817D14B-614A-4CB1-A935-1CA89B0D9631}"/>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32" name="Straight Arrow Connector 331">
                      <a:extLst>
                        <a:ext uri="{FF2B5EF4-FFF2-40B4-BE49-F238E27FC236}">
                          <a16:creationId xmlns:a16="http://schemas.microsoft.com/office/drawing/2014/main" id="{DF9CEEC2-14F7-4C6F-8535-E304130BE4FB}"/>
                        </a:ext>
                      </a:extLst>
                    </p:cNvPr>
                    <p:cNvCxnSpPr>
                      <a:stCxn id="331"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4FD32D1D-D233-4FC4-A5F0-1313A8C61819}"/>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999DBD20-4234-43D7-91F6-901F1193D391}"/>
                      </a:ext>
                    </a:extLst>
                  </p:cNvPr>
                  <p:cNvGrpSpPr/>
                  <p:nvPr/>
                </p:nvGrpSpPr>
                <p:grpSpPr>
                  <a:xfrm>
                    <a:off x="4731116" y="2188134"/>
                    <a:ext cx="1242000" cy="1237376"/>
                    <a:chOff x="4949547" y="1858996"/>
                    <a:chExt cx="1242000" cy="1237376"/>
                  </a:xfrm>
                </p:grpSpPr>
                <p:grpSp>
                  <p:nvGrpSpPr>
                    <p:cNvPr id="323" name="Group 322">
                      <a:extLst>
                        <a:ext uri="{FF2B5EF4-FFF2-40B4-BE49-F238E27FC236}">
                          <a16:creationId xmlns:a16="http://schemas.microsoft.com/office/drawing/2014/main" id="{51200E8D-1229-49FC-BBFE-E6EAE53A3A9B}"/>
                        </a:ext>
                      </a:extLst>
                    </p:cNvPr>
                    <p:cNvGrpSpPr/>
                    <p:nvPr/>
                  </p:nvGrpSpPr>
                  <p:grpSpPr>
                    <a:xfrm>
                      <a:off x="4952223" y="1864243"/>
                      <a:ext cx="1057584" cy="1003945"/>
                      <a:chOff x="4950554" y="1848163"/>
                      <a:chExt cx="1092001" cy="1015376"/>
                    </a:xfrm>
                  </p:grpSpPr>
                  <p:sp>
                    <p:nvSpPr>
                      <p:cNvPr id="327" name="Right Triangle 326">
                        <a:extLst>
                          <a:ext uri="{FF2B5EF4-FFF2-40B4-BE49-F238E27FC236}">
                            <a16:creationId xmlns:a16="http://schemas.microsoft.com/office/drawing/2014/main" id="{26A9E518-E509-49C8-A2B0-5418516666C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28" name="TextBox 327">
                        <a:extLst>
                          <a:ext uri="{FF2B5EF4-FFF2-40B4-BE49-F238E27FC236}">
                            <a16:creationId xmlns:a16="http://schemas.microsoft.com/office/drawing/2014/main" id="{3613D747-19E0-4D84-B1EB-C7F529C093C7}"/>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329" name="TextBox 328">
                        <a:extLst>
                          <a:ext uri="{FF2B5EF4-FFF2-40B4-BE49-F238E27FC236}">
                            <a16:creationId xmlns:a16="http://schemas.microsoft.com/office/drawing/2014/main" id="{38ADB85B-D7CC-4265-9809-7F2D5610AB63}"/>
                          </a:ext>
                        </a:extLst>
                      </p:cNvPr>
                      <p:cNvSpPr txBox="1"/>
                      <p:nvPr/>
                    </p:nvSpPr>
                    <p:spPr>
                      <a:xfrm>
                        <a:off x="5221946" y="1848163"/>
                        <a:ext cx="820609"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jus</a:t>
                        </a:r>
                      </a:p>
                    </p:txBody>
                  </p:sp>
                </p:grpSp>
                <p:sp>
                  <p:nvSpPr>
                    <p:cNvPr id="324" name="Rectangle 323">
                      <a:extLst>
                        <a:ext uri="{FF2B5EF4-FFF2-40B4-BE49-F238E27FC236}">
                          <a16:creationId xmlns:a16="http://schemas.microsoft.com/office/drawing/2014/main" id="{2BB8654A-D002-45AC-BC61-D74F40B320A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25" name="Straight Arrow Connector 324">
                      <a:extLst>
                        <a:ext uri="{FF2B5EF4-FFF2-40B4-BE49-F238E27FC236}">
                          <a16:creationId xmlns:a16="http://schemas.microsoft.com/office/drawing/2014/main" id="{445849C6-9891-4D22-B5A4-E9E5163397EC}"/>
                        </a:ext>
                      </a:extLst>
                    </p:cNvPr>
                    <p:cNvCxnSpPr>
                      <a:stCxn id="32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26152EFA-2859-4273-85A3-618877E97FB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AC1C11F4-5C0F-4368-8F44-E69091E23E54}"/>
                      </a:ext>
                    </a:extLst>
                  </p:cNvPr>
                  <p:cNvGrpSpPr/>
                  <p:nvPr/>
                </p:nvGrpSpPr>
                <p:grpSpPr>
                  <a:xfrm>
                    <a:off x="4510489" y="963939"/>
                    <a:ext cx="1339693" cy="999418"/>
                    <a:chOff x="4712733" y="1856535"/>
                    <a:chExt cx="1339693" cy="999418"/>
                  </a:xfrm>
                </p:grpSpPr>
                <p:grpSp>
                  <p:nvGrpSpPr>
                    <p:cNvPr id="317" name="Group 316">
                      <a:extLst>
                        <a:ext uri="{FF2B5EF4-FFF2-40B4-BE49-F238E27FC236}">
                          <a16:creationId xmlns:a16="http://schemas.microsoft.com/office/drawing/2014/main" id="{D0F76F78-40FA-4B36-B223-FF7768D3A3C8}"/>
                        </a:ext>
                      </a:extLst>
                    </p:cNvPr>
                    <p:cNvGrpSpPr/>
                    <p:nvPr/>
                  </p:nvGrpSpPr>
                  <p:grpSpPr>
                    <a:xfrm>
                      <a:off x="4925237" y="1856535"/>
                      <a:ext cx="1127189" cy="999418"/>
                      <a:chOff x="4922691" y="1840368"/>
                      <a:chExt cx="1163871" cy="1010798"/>
                    </a:xfrm>
                  </p:grpSpPr>
                  <p:sp>
                    <p:nvSpPr>
                      <p:cNvPr id="320" name="Right Triangle 319">
                        <a:extLst>
                          <a:ext uri="{FF2B5EF4-FFF2-40B4-BE49-F238E27FC236}">
                            <a16:creationId xmlns:a16="http://schemas.microsoft.com/office/drawing/2014/main" id="{9052F8FE-89DA-4B0A-831E-CA8FEEE2713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21" name="TextBox 320">
                        <a:extLst>
                          <a:ext uri="{FF2B5EF4-FFF2-40B4-BE49-F238E27FC236}">
                            <a16:creationId xmlns:a16="http://schemas.microsoft.com/office/drawing/2014/main" id="{4A03BB02-EE87-44A6-8BF9-FC2667C6E53F}"/>
                          </a:ext>
                        </a:extLst>
                      </p:cNvPr>
                      <p:cNvSpPr txBox="1"/>
                      <p:nvPr/>
                    </p:nvSpPr>
                    <p:spPr>
                      <a:xfrm>
                        <a:off x="4922691" y="2474344"/>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22" name="TextBox 321">
                        <a:extLst>
                          <a:ext uri="{FF2B5EF4-FFF2-40B4-BE49-F238E27FC236}">
                            <a16:creationId xmlns:a16="http://schemas.microsoft.com/office/drawing/2014/main" id="{2C83E897-85DD-4313-80DC-BDC271470378}"/>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318" name="Rectangle 317">
                      <a:extLst>
                        <a:ext uri="{FF2B5EF4-FFF2-40B4-BE49-F238E27FC236}">
                          <a16:creationId xmlns:a16="http://schemas.microsoft.com/office/drawing/2014/main" id="{1742794F-5372-4A8D-AA69-443A63DE670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19" name="Straight Arrow Connector 318">
                      <a:extLst>
                        <a:ext uri="{FF2B5EF4-FFF2-40B4-BE49-F238E27FC236}">
                          <a16:creationId xmlns:a16="http://schemas.microsoft.com/office/drawing/2014/main" id="{BC159033-5D13-458E-9DB3-F3BE5138436C}"/>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0E6BBA0C-8608-4A4F-A659-F22558C9F0B7}"/>
                      </a:ext>
                    </a:extLst>
                  </p:cNvPr>
                  <p:cNvGrpSpPr/>
                  <p:nvPr/>
                </p:nvGrpSpPr>
                <p:grpSpPr>
                  <a:xfrm>
                    <a:off x="5961568" y="1948406"/>
                    <a:ext cx="1111531" cy="1482554"/>
                    <a:chOff x="4925877" y="1613818"/>
                    <a:chExt cx="1111531" cy="1482554"/>
                  </a:xfrm>
                </p:grpSpPr>
                <p:grpSp>
                  <p:nvGrpSpPr>
                    <p:cNvPr id="310" name="Group 309">
                      <a:extLst>
                        <a:ext uri="{FF2B5EF4-FFF2-40B4-BE49-F238E27FC236}">
                          <a16:creationId xmlns:a16="http://schemas.microsoft.com/office/drawing/2014/main" id="{CE1D8A49-6ED9-4ED3-8BE3-865D22180459}"/>
                        </a:ext>
                      </a:extLst>
                    </p:cNvPr>
                    <p:cNvGrpSpPr/>
                    <p:nvPr/>
                  </p:nvGrpSpPr>
                  <p:grpSpPr>
                    <a:xfrm>
                      <a:off x="4925877" y="1844587"/>
                      <a:ext cx="1111531" cy="1031680"/>
                      <a:chOff x="4923348" y="1828283"/>
                      <a:chExt cx="1147703" cy="1043427"/>
                    </a:xfrm>
                  </p:grpSpPr>
                  <p:sp>
                    <p:nvSpPr>
                      <p:cNvPr id="314" name="Right Triangle 313">
                        <a:extLst>
                          <a:ext uri="{FF2B5EF4-FFF2-40B4-BE49-F238E27FC236}">
                            <a16:creationId xmlns:a16="http://schemas.microsoft.com/office/drawing/2014/main" id="{B58A6BB3-8EDB-4BAB-9F87-DCA1855003A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15" name="TextBox 314">
                        <a:extLst>
                          <a:ext uri="{FF2B5EF4-FFF2-40B4-BE49-F238E27FC236}">
                            <a16:creationId xmlns:a16="http://schemas.microsoft.com/office/drawing/2014/main" id="{8DAF304F-7A65-45B3-9706-C71ABB76626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316" name="TextBox 315">
                        <a:extLst>
                          <a:ext uri="{FF2B5EF4-FFF2-40B4-BE49-F238E27FC236}">
                            <a16:creationId xmlns:a16="http://schemas.microsoft.com/office/drawing/2014/main" id="{4C5DEEAE-5E19-4066-92FC-2B9548780740}"/>
                          </a:ext>
                        </a:extLst>
                      </p:cNvPr>
                      <p:cNvSpPr txBox="1"/>
                      <p:nvPr/>
                    </p:nvSpPr>
                    <p:spPr>
                      <a:xfrm>
                        <a:off x="5180829" y="1828283"/>
                        <a:ext cx="890222"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pSp>
                <p:sp>
                  <p:nvSpPr>
                    <p:cNvPr id="311" name="Rectangle 310">
                      <a:extLst>
                        <a:ext uri="{FF2B5EF4-FFF2-40B4-BE49-F238E27FC236}">
                          <a16:creationId xmlns:a16="http://schemas.microsoft.com/office/drawing/2014/main" id="{3D63A926-7EB4-4C49-B2B9-4A341E93F6CE}"/>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12" name="Straight Arrow Connector 311">
                      <a:extLst>
                        <a:ext uri="{FF2B5EF4-FFF2-40B4-BE49-F238E27FC236}">
                          <a16:creationId xmlns:a16="http://schemas.microsoft.com/office/drawing/2014/main" id="{2A5CFD95-3D8E-44C0-B2C4-EFA7B9D81B7E}"/>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118318BB-581D-4CAC-ABAD-EB0338A61D5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2B6EA47D-5D22-4F79-8112-7725D1CFDC8B}"/>
                      </a:ext>
                    </a:extLst>
                  </p:cNvPr>
                  <p:cNvGrpSpPr/>
                  <p:nvPr/>
                </p:nvGrpSpPr>
                <p:grpSpPr>
                  <a:xfrm>
                    <a:off x="5738642" y="909891"/>
                    <a:ext cx="1478814" cy="1059724"/>
                    <a:chOff x="4712733" y="1820390"/>
                    <a:chExt cx="1478814" cy="1059724"/>
                  </a:xfrm>
                </p:grpSpPr>
                <p:grpSp>
                  <p:nvGrpSpPr>
                    <p:cNvPr id="303" name="Group 302">
                      <a:extLst>
                        <a:ext uri="{FF2B5EF4-FFF2-40B4-BE49-F238E27FC236}">
                          <a16:creationId xmlns:a16="http://schemas.microsoft.com/office/drawing/2014/main" id="{DDFDBAB3-FE96-471C-8584-F3A0A353D208}"/>
                        </a:ext>
                      </a:extLst>
                    </p:cNvPr>
                    <p:cNvGrpSpPr/>
                    <p:nvPr/>
                  </p:nvGrpSpPr>
                  <p:grpSpPr>
                    <a:xfrm>
                      <a:off x="4872415" y="1820390"/>
                      <a:ext cx="1264673" cy="1059724"/>
                      <a:chOff x="4868144" y="1803810"/>
                      <a:chExt cx="1305828" cy="1071790"/>
                    </a:xfrm>
                  </p:grpSpPr>
                  <p:sp>
                    <p:nvSpPr>
                      <p:cNvPr id="307" name="Right Triangle 306">
                        <a:extLst>
                          <a:ext uri="{FF2B5EF4-FFF2-40B4-BE49-F238E27FC236}">
                            <a16:creationId xmlns:a16="http://schemas.microsoft.com/office/drawing/2014/main" id="{AC8CB8E3-A65D-454E-A5DF-C618E190485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08" name="TextBox 307">
                        <a:extLst>
                          <a:ext uri="{FF2B5EF4-FFF2-40B4-BE49-F238E27FC236}">
                            <a16:creationId xmlns:a16="http://schemas.microsoft.com/office/drawing/2014/main" id="{479FFC61-1C79-4EC6-8CDA-21BAF5C82262}"/>
                          </a:ext>
                        </a:extLst>
                      </p:cNvPr>
                      <p:cNvSpPr txBox="1"/>
                      <p:nvPr/>
                    </p:nvSpPr>
                    <p:spPr>
                      <a:xfrm>
                        <a:off x="4868144" y="2498778"/>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09" name="TextBox 308">
                        <a:extLst>
                          <a:ext uri="{FF2B5EF4-FFF2-40B4-BE49-F238E27FC236}">
                            <a16:creationId xmlns:a16="http://schemas.microsoft.com/office/drawing/2014/main" id="{3126A6D9-C31D-4E12-BC54-2431D8F828F6}"/>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304" name="Rectangle 303">
                      <a:extLst>
                        <a:ext uri="{FF2B5EF4-FFF2-40B4-BE49-F238E27FC236}">
                          <a16:creationId xmlns:a16="http://schemas.microsoft.com/office/drawing/2014/main" id="{84BD5044-13EF-498C-98C2-80CEB36945B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305" name="Straight Arrow Connector 304">
                      <a:extLst>
                        <a:ext uri="{FF2B5EF4-FFF2-40B4-BE49-F238E27FC236}">
                          <a16:creationId xmlns:a16="http://schemas.microsoft.com/office/drawing/2014/main" id="{4E985E8B-CFC0-46C0-BF7D-335C628130E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8EB43D1F-6C82-4EAC-BEC7-E4E339EB6BFA}"/>
                        </a:ext>
                      </a:extLst>
                    </p:cNvPr>
                    <p:cNvCxnSpPr>
                      <a:stCxn id="30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7ECFB138-A8D2-41DE-9A40-A6E31057E756}"/>
                      </a:ext>
                    </a:extLst>
                  </p:cNvPr>
                  <p:cNvGrpSpPr/>
                  <p:nvPr/>
                </p:nvGrpSpPr>
                <p:grpSpPr>
                  <a:xfrm>
                    <a:off x="7188225" y="939191"/>
                    <a:ext cx="1286559" cy="1257119"/>
                    <a:chOff x="4904988" y="1839253"/>
                    <a:chExt cx="1286559" cy="1257119"/>
                  </a:xfrm>
                </p:grpSpPr>
                <p:grpSp>
                  <p:nvGrpSpPr>
                    <p:cNvPr id="296" name="Group 295">
                      <a:extLst>
                        <a:ext uri="{FF2B5EF4-FFF2-40B4-BE49-F238E27FC236}">
                          <a16:creationId xmlns:a16="http://schemas.microsoft.com/office/drawing/2014/main" id="{1B0AD5F7-DF0E-4F1B-ABEE-27868844B7A7}"/>
                        </a:ext>
                      </a:extLst>
                    </p:cNvPr>
                    <p:cNvGrpSpPr/>
                    <p:nvPr/>
                  </p:nvGrpSpPr>
                  <p:grpSpPr>
                    <a:xfrm>
                      <a:off x="4904988" y="1839253"/>
                      <a:ext cx="1157634" cy="1020527"/>
                      <a:chOff x="4901785" y="1822892"/>
                      <a:chExt cx="1195308" cy="1032149"/>
                    </a:xfrm>
                  </p:grpSpPr>
                  <p:sp>
                    <p:nvSpPr>
                      <p:cNvPr id="300" name="Right Triangle 299">
                        <a:extLst>
                          <a:ext uri="{FF2B5EF4-FFF2-40B4-BE49-F238E27FC236}">
                            <a16:creationId xmlns:a16="http://schemas.microsoft.com/office/drawing/2014/main" id="{D9AB7843-C6F2-41C5-94CF-0F7CE9ED9EF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01" name="TextBox 300">
                        <a:extLst>
                          <a:ext uri="{FF2B5EF4-FFF2-40B4-BE49-F238E27FC236}">
                            <a16:creationId xmlns:a16="http://schemas.microsoft.com/office/drawing/2014/main" id="{69590D85-B7BD-4B6F-91C2-6A0AC08286E1}"/>
                          </a:ext>
                        </a:extLst>
                      </p:cNvPr>
                      <p:cNvSpPr txBox="1"/>
                      <p:nvPr/>
                    </p:nvSpPr>
                    <p:spPr>
                      <a:xfrm>
                        <a:off x="4901785" y="2478219"/>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2" name="TextBox 301">
                        <a:extLst>
                          <a:ext uri="{FF2B5EF4-FFF2-40B4-BE49-F238E27FC236}">
                            <a16:creationId xmlns:a16="http://schemas.microsoft.com/office/drawing/2014/main" id="{ADEF0BA4-B18D-41A2-B2CA-C0CD072B23F5}"/>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97" name="Rectangle 296">
                      <a:extLst>
                        <a:ext uri="{FF2B5EF4-FFF2-40B4-BE49-F238E27FC236}">
                          <a16:creationId xmlns:a16="http://schemas.microsoft.com/office/drawing/2014/main" id="{C9479C9F-4E8F-4548-B363-CE0327A043E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98" name="Straight Arrow Connector 297">
                      <a:extLst>
                        <a:ext uri="{FF2B5EF4-FFF2-40B4-BE49-F238E27FC236}">
                          <a16:creationId xmlns:a16="http://schemas.microsoft.com/office/drawing/2014/main" id="{8ED86267-0A2D-497E-9761-0C2EEF7AF5B7}"/>
                        </a:ext>
                      </a:extLst>
                    </p:cNvPr>
                    <p:cNvCxnSpPr>
                      <a:stCxn id="29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84B3E3DD-2EC2-4F79-A89B-2CBDE0B9C74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56A57917-7A4E-48E3-9F3D-1407294C5A1C}"/>
                      </a:ext>
                    </a:extLst>
                  </p:cNvPr>
                  <p:cNvGrpSpPr/>
                  <p:nvPr/>
                </p:nvGrpSpPr>
                <p:grpSpPr>
                  <a:xfrm>
                    <a:off x="3482077" y="3427441"/>
                    <a:ext cx="1242000" cy="1237376"/>
                    <a:chOff x="4949547" y="1858996"/>
                    <a:chExt cx="1242000" cy="1237376"/>
                  </a:xfrm>
                </p:grpSpPr>
                <p:grpSp>
                  <p:nvGrpSpPr>
                    <p:cNvPr id="289" name="Group 288">
                      <a:extLst>
                        <a:ext uri="{FF2B5EF4-FFF2-40B4-BE49-F238E27FC236}">
                          <a16:creationId xmlns:a16="http://schemas.microsoft.com/office/drawing/2014/main" id="{5936D6BB-2C3C-4B26-82DF-82C0B6C896EE}"/>
                        </a:ext>
                      </a:extLst>
                    </p:cNvPr>
                    <p:cNvGrpSpPr/>
                    <p:nvPr/>
                  </p:nvGrpSpPr>
                  <p:grpSpPr>
                    <a:xfrm>
                      <a:off x="4952223" y="1863696"/>
                      <a:ext cx="1054140" cy="1003325"/>
                      <a:chOff x="4950554" y="1847612"/>
                      <a:chExt cx="1088445" cy="1014750"/>
                    </a:xfrm>
                  </p:grpSpPr>
                  <p:sp>
                    <p:nvSpPr>
                      <p:cNvPr id="293" name="Right Triangle 292">
                        <a:extLst>
                          <a:ext uri="{FF2B5EF4-FFF2-40B4-BE49-F238E27FC236}">
                            <a16:creationId xmlns:a16="http://schemas.microsoft.com/office/drawing/2014/main" id="{82F9BBE1-1488-44CB-878F-D4508979759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94" name="TextBox 293">
                        <a:extLst>
                          <a:ext uri="{FF2B5EF4-FFF2-40B4-BE49-F238E27FC236}">
                            <a16:creationId xmlns:a16="http://schemas.microsoft.com/office/drawing/2014/main" id="{AA61F2B2-2923-4BCB-825D-81263769556F}"/>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95" name="TextBox 294">
                        <a:extLst>
                          <a:ext uri="{FF2B5EF4-FFF2-40B4-BE49-F238E27FC236}">
                            <a16:creationId xmlns:a16="http://schemas.microsoft.com/office/drawing/2014/main" id="{52817E5E-AA5E-43F5-8BD2-B1F8C07E52A5}"/>
                          </a:ext>
                        </a:extLst>
                      </p:cNvPr>
                      <p:cNvSpPr txBox="1"/>
                      <p:nvPr/>
                    </p:nvSpPr>
                    <p:spPr>
                      <a:xfrm>
                        <a:off x="5133430" y="1847612"/>
                        <a:ext cx="905569" cy="3768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jus</a:t>
                        </a:r>
                      </a:p>
                    </p:txBody>
                  </p:sp>
                </p:grpSp>
                <p:sp>
                  <p:nvSpPr>
                    <p:cNvPr id="290" name="Rectangle 289">
                      <a:extLst>
                        <a:ext uri="{FF2B5EF4-FFF2-40B4-BE49-F238E27FC236}">
                          <a16:creationId xmlns:a16="http://schemas.microsoft.com/office/drawing/2014/main" id="{451C6417-4A97-41FA-B476-09B043DFC6D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91" name="Straight Arrow Connector 290">
                      <a:extLst>
                        <a:ext uri="{FF2B5EF4-FFF2-40B4-BE49-F238E27FC236}">
                          <a16:creationId xmlns:a16="http://schemas.microsoft.com/office/drawing/2014/main" id="{F4CF0CF3-4EE8-4874-9F22-4F1758FF4D8F}"/>
                        </a:ext>
                      </a:extLst>
                    </p:cNvPr>
                    <p:cNvCxnSpPr>
                      <a:stCxn id="29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662E4D7E-B86A-4CCB-8B89-72406CDA501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6A9FAD7F-4522-43AC-B31A-28554A8F5716}"/>
                      </a:ext>
                    </a:extLst>
                  </p:cNvPr>
                  <p:cNvGrpSpPr/>
                  <p:nvPr/>
                </p:nvGrpSpPr>
                <p:grpSpPr>
                  <a:xfrm>
                    <a:off x="4725401" y="3420749"/>
                    <a:ext cx="1242000" cy="1242138"/>
                    <a:chOff x="4949547" y="1854234"/>
                    <a:chExt cx="1242000" cy="1242138"/>
                  </a:xfrm>
                </p:grpSpPr>
                <p:grpSp>
                  <p:nvGrpSpPr>
                    <p:cNvPr id="282" name="Group 281">
                      <a:extLst>
                        <a:ext uri="{FF2B5EF4-FFF2-40B4-BE49-F238E27FC236}">
                          <a16:creationId xmlns:a16="http://schemas.microsoft.com/office/drawing/2014/main" id="{63AA3C05-0427-4EF0-B02B-44CA2893EC50}"/>
                        </a:ext>
                      </a:extLst>
                    </p:cNvPr>
                    <p:cNvGrpSpPr/>
                    <p:nvPr/>
                  </p:nvGrpSpPr>
                  <p:grpSpPr>
                    <a:xfrm>
                      <a:off x="4952226" y="1854234"/>
                      <a:ext cx="1158151" cy="1013998"/>
                      <a:chOff x="4950554" y="1838041"/>
                      <a:chExt cx="1195840" cy="1025544"/>
                    </a:xfrm>
                  </p:grpSpPr>
                  <p:sp>
                    <p:nvSpPr>
                      <p:cNvPr id="286" name="Right Triangle 285">
                        <a:extLst>
                          <a:ext uri="{FF2B5EF4-FFF2-40B4-BE49-F238E27FC236}">
                            <a16:creationId xmlns:a16="http://schemas.microsoft.com/office/drawing/2014/main" id="{32E6B98B-1FFD-4123-9715-A41C5136B46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87" name="TextBox 286">
                        <a:extLst>
                          <a:ext uri="{FF2B5EF4-FFF2-40B4-BE49-F238E27FC236}">
                            <a16:creationId xmlns:a16="http://schemas.microsoft.com/office/drawing/2014/main" id="{EDB6A991-0A6E-43CD-BE99-15F6932543F2}"/>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288" name="TextBox 287">
                        <a:extLst>
                          <a:ext uri="{FF2B5EF4-FFF2-40B4-BE49-F238E27FC236}">
                            <a16:creationId xmlns:a16="http://schemas.microsoft.com/office/drawing/2014/main" id="{525122F9-0C8B-45F0-9358-34247589FE9E}"/>
                          </a:ext>
                        </a:extLst>
                      </p:cNvPr>
                      <p:cNvSpPr txBox="1"/>
                      <p:nvPr/>
                    </p:nvSpPr>
                    <p:spPr>
                      <a:xfrm>
                        <a:off x="5182985" y="1838041"/>
                        <a:ext cx="963409"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grpSp>
                <p:sp>
                  <p:nvSpPr>
                    <p:cNvPr id="283" name="Rectangle 282">
                      <a:extLst>
                        <a:ext uri="{FF2B5EF4-FFF2-40B4-BE49-F238E27FC236}">
                          <a16:creationId xmlns:a16="http://schemas.microsoft.com/office/drawing/2014/main" id="{F83C4545-7860-4A70-87F0-5DE132A672B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84" name="Straight Arrow Connector 283">
                      <a:extLst>
                        <a:ext uri="{FF2B5EF4-FFF2-40B4-BE49-F238E27FC236}">
                          <a16:creationId xmlns:a16="http://schemas.microsoft.com/office/drawing/2014/main" id="{9F6C0896-FA06-4B4F-9719-64A36AD6CB56}"/>
                        </a:ext>
                      </a:extLst>
                    </p:cNvPr>
                    <p:cNvCxnSpPr>
                      <a:stCxn id="28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2EC97153-9B91-4E89-ADBA-82F176A97A0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F48DAF91-BC52-4DB1-846A-8412D999DE53}"/>
                      </a:ext>
                    </a:extLst>
                  </p:cNvPr>
                  <p:cNvGrpSpPr/>
                  <p:nvPr/>
                </p:nvGrpSpPr>
                <p:grpSpPr>
                  <a:xfrm>
                    <a:off x="5876825" y="3411289"/>
                    <a:ext cx="1345714" cy="1251598"/>
                    <a:chOff x="4845833" y="1844774"/>
                    <a:chExt cx="1345714" cy="1251598"/>
                  </a:xfrm>
                </p:grpSpPr>
                <p:grpSp>
                  <p:nvGrpSpPr>
                    <p:cNvPr id="275" name="Group 274">
                      <a:extLst>
                        <a:ext uri="{FF2B5EF4-FFF2-40B4-BE49-F238E27FC236}">
                          <a16:creationId xmlns:a16="http://schemas.microsoft.com/office/drawing/2014/main" id="{BBA55229-A1E6-4294-94DF-305AF2656BE7}"/>
                        </a:ext>
                      </a:extLst>
                    </p:cNvPr>
                    <p:cNvGrpSpPr/>
                    <p:nvPr/>
                  </p:nvGrpSpPr>
                  <p:grpSpPr>
                    <a:xfrm>
                      <a:off x="4845833" y="1844774"/>
                      <a:ext cx="1264234" cy="1033744"/>
                      <a:chOff x="4840698" y="1828474"/>
                      <a:chExt cx="1305375" cy="1045515"/>
                    </a:xfrm>
                  </p:grpSpPr>
                  <p:sp>
                    <p:nvSpPr>
                      <p:cNvPr id="279" name="Right Triangle 278">
                        <a:extLst>
                          <a:ext uri="{FF2B5EF4-FFF2-40B4-BE49-F238E27FC236}">
                            <a16:creationId xmlns:a16="http://schemas.microsoft.com/office/drawing/2014/main" id="{AC091457-17A5-49BA-8FC5-CBF7EB0B030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80" name="TextBox 279">
                        <a:extLst>
                          <a:ext uri="{FF2B5EF4-FFF2-40B4-BE49-F238E27FC236}">
                            <a16:creationId xmlns:a16="http://schemas.microsoft.com/office/drawing/2014/main" id="{470D6006-FD6B-40E3-AF38-B8EB8AF40C03}"/>
                          </a:ext>
                        </a:extLst>
                      </p:cNvPr>
                      <p:cNvSpPr txBox="1"/>
                      <p:nvPr/>
                    </p:nvSpPr>
                    <p:spPr>
                      <a:xfrm>
                        <a:off x="4840698" y="2497166"/>
                        <a:ext cx="1014934" cy="3768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81" name="TextBox 280">
                        <a:extLst>
                          <a:ext uri="{FF2B5EF4-FFF2-40B4-BE49-F238E27FC236}">
                            <a16:creationId xmlns:a16="http://schemas.microsoft.com/office/drawing/2014/main" id="{823CAB26-874F-4CA3-9988-52E10D78B674}"/>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276" name="Rectangle 275">
                      <a:extLst>
                        <a:ext uri="{FF2B5EF4-FFF2-40B4-BE49-F238E27FC236}">
                          <a16:creationId xmlns:a16="http://schemas.microsoft.com/office/drawing/2014/main" id="{629BC8EF-717A-4923-9584-9B3BE9591AD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77" name="Straight Arrow Connector 276">
                      <a:extLst>
                        <a:ext uri="{FF2B5EF4-FFF2-40B4-BE49-F238E27FC236}">
                          <a16:creationId xmlns:a16="http://schemas.microsoft.com/office/drawing/2014/main" id="{CF475B98-DAD4-4A53-AB4A-35F7BE9CDCAE}"/>
                        </a:ext>
                      </a:extLst>
                    </p:cNvPr>
                    <p:cNvCxnSpPr>
                      <a:stCxn id="27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2CC2B482-F5B4-411E-8718-22823CA557F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BB80B42-A439-4993-96E8-D159185DFF0F}"/>
                      </a:ext>
                    </a:extLst>
                  </p:cNvPr>
                  <p:cNvGrpSpPr/>
                  <p:nvPr/>
                </p:nvGrpSpPr>
                <p:grpSpPr>
                  <a:xfrm>
                    <a:off x="7188224" y="3396961"/>
                    <a:ext cx="1146541" cy="1263996"/>
                    <a:chOff x="4908843" y="1832376"/>
                    <a:chExt cx="1146541" cy="1263996"/>
                  </a:xfrm>
                </p:grpSpPr>
                <p:grpSp>
                  <p:nvGrpSpPr>
                    <p:cNvPr id="269" name="Group 268">
                      <a:extLst>
                        <a:ext uri="{FF2B5EF4-FFF2-40B4-BE49-F238E27FC236}">
                          <a16:creationId xmlns:a16="http://schemas.microsoft.com/office/drawing/2014/main" id="{0F2D6AF0-343B-4813-9B40-A74B2039ECFD}"/>
                        </a:ext>
                      </a:extLst>
                    </p:cNvPr>
                    <p:cNvGrpSpPr/>
                    <p:nvPr/>
                  </p:nvGrpSpPr>
                  <p:grpSpPr>
                    <a:xfrm>
                      <a:off x="4908843" y="1832376"/>
                      <a:ext cx="1146541" cy="1015665"/>
                      <a:chOff x="4905759" y="1815936"/>
                      <a:chExt cx="1183852" cy="1027231"/>
                    </a:xfrm>
                  </p:grpSpPr>
                  <p:sp>
                    <p:nvSpPr>
                      <p:cNvPr id="272" name="Right Triangle 271">
                        <a:extLst>
                          <a:ext uri="{FF2B5EF4-FFF2-40B4-BE49-F238E27FC236}">
                            <a16:creationId xmlns:a16="http://schemas.microsoft.com/office/drawing/2014/main" id="{B573CE50-7C23-4C6A-AC48-F38499D4946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73" name="TextBox 272">
                        <a:extLst>
                          <a:ext uri="{FF2B5EF4-FFF2-40B4-BE49-F238E27FC236}">
                            <a16:creationId xmlns:a16="http://schemas.microsoft.com/office/drawing/2014/main" id="{D912201D-C327-49A6-8BD5-C6E3C022009B}"/>
                          </a:ext>
                        </a:extLst>
                      </p:cNvPr>
                      <p:cNvSpPr txBox="1"/>
                      <p:nvPr/>
                    </p:nvSpPr>
                    <p:spPr>
                      <a:xfrm>
                        <a:off x="4905759" y="2466345"/>
                        <a:ext cx="1014936"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74" name="TextBox 273">
                        <a:extLst>
                          <a:ext uri="{FF2B5EF4-FFF2-40B4-BE49-F238E27FC236}">
                            <a16:creationId xmlns:a16="http://schemas.microsoft.com/office/drawing/2014/main" id="{81632E68-0D66-47F6-B464-85A0D9116F60}"/>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70" name="Rectangle 269">
                      <a:extLst>
                        <a:ext uri="{FF2B5EF4-FFF2-40B4-BE49-F238E27FC236}">
                          <a16:creationId xmlns:a16="http://schemas.microsoft.com/office/drawing/2014/main" id="{97A53211-94B0-420D-B996-A7D1CFEBA05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71" name="Straight Arrow Connector 270">
                      <a:extLst>
                        <a:ext uri="{FF2B5EF4-FFF2-40B4-BE49-F238E27FC236}">
                          <a16:creationId xmlns:a16="http://schemas.microsoft.com/office/drawing/2014/main" id="{CDB3F456-4263-4260-AAC5-0434D2701879}"/>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49917A64-DCDB-4F5D-B701-34A3313ED07D}"/>
                      </a:ext>
                    </a:extLst>
                  </p:cNvPr>
                  <p:cNvGrpSpPr/>
                  <p:nvPr/>
                </p:nvGrpSpPr>
                <p:grpSpPr>
                  <a:xfrm>
                    <a:off x="5939698" y="4647042"/>
                    <a:ext cx="1256817" cy="1247418"/>
                    <a:chOff x="4934730" y="1848954"/>
                    <a:chExt cx="1256817" cy="1247418"/>
                  </a:xfrm>
                </p:grpSpPr>
                <p:grpSp>
                  <p:nvGrpSpPr>
                    <p:cNvPr id="262" name="Group 261">
                      <a:extLst>
                        <a:ext uri="{FF2B5EF4-FFF2-40B4-BE49-F238E27FC236}">
                          <a16:creationId xmlns:a16="http://schemas.microsoft.com/office/drawing/2014/main" id="{32337845-ACD6-4B17-9089-AAE89644F859}"/>
                        </a:ext>
                      </a:extLst>
                    </p:cNvPr>
                    <p:cNvGrpSpPr/>
                    <p:nvPr/>
                  </p:nvGrpSpPr>
                  <p:grpSpPr>
                    <a:xfrm>
                      <a:off x="4934730" y="1848954"/>
                      <a:ext cx="1136247" cy="1026820"/>
                      <a:chOff x="4932498" y="1832699"/>
                      <a:chExt cx="1173225" cy="1038512"/>
                    </a:xfrm>
                  </p:grpSpPr>
                  <p:sp>
                    <p:nvSpPr>
                      <p:cNvPr id="266" name="Right Triangle 265">
                        <a:extLst>
                          <a:ext uri="{FF2B5EF4-FFF2-40B4-BE49-F238E27FC236}">
                            <a16:creationId xmlns:a16="http://schemas.microsoft.com/office/drawing/2014/main" id="{6B3FA75F-9708-4D32-A0F6-39BF1E4B312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67" name="TextBox 266">
                        <a:extLst>
                          <a:ext uri="{FF2B5EF4-FFF2-40B4-BE49-F238E27FC236}">
                            <a16:creationId xmlns:a16="http://schemas.microsoft.com/office/drawing/2014/main" id="{1EF5EA17-133A-4911-9DB5-7BDE5C1EF763}"/>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68" name="TextBox 267">
                        <a:extLst>
                          <a:ext uri="{FF2B5EF4-FFF2-40B4-BE49-F238E27FC236}">
                            <a16:creationId xmlns:a16="http://schemas.microsoft.com/office/drawing/2014/main" id="{C660199B-3AD1-4241-AABE-B0A021A3CB5B}"/>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63" name="Rectangle 262">
                      <a:extLst>
                        <a:ext uri="{FF2B5EF4-FFF2-40B4-BE49-F238E27FC236}">
                          <a16:creationId xmlns:a16="http://schemas.microsoft.com/office/drawing/2014/main" id="{FF71C12D-BEA3-41E5-87DA-7F39E4AD77E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64" name="Straight Arrow Connector 263">
                      <a:extLst>
                        <a:ext uri="{FF2B5EF4-FFF2-40B4-BE49-F238E27FC236}">
                          <a16:creationId xmlns:a16="http://schemas.microsoft.com/office/drawing/2014/main" id="{6AF17B19-9DCD-4AF7-9975-24AAA26C7B6E}"/>
                        </a:ext>
                      </a:extLst>
                    </p:cNvPr>
                    <p:cNvCxnSpPr>
                      <a:stCxn id="26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A7B8DC3A-0814-4D55-9B67-7886D171C9D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7BA97F29-6ADB-4BA4-B704-B92521ACAC9F}"/>
                      </a:ext>
                    </a:extLst>
                  </p:cNvPr>
                  <p:cNvGrpSpPr/>
                  <p:nvPr/>
                </p:nvGrpSpPr>
                <p:grpSpPr>
                  <a:xfrm>
                    <a:off x="4621985" y="4647041"/>
                    <a:ext cx="1264245" cy="1248477"/>
                    <a:chOff x="4852734" y="1847895"/>
                    <a:chExt cx="1264245" cy="1248477"/>
                  </a:xfrm>
                </p:grpSpPr>
                <p:grpSp>
                  <p:nvGrpSpPr>
                    <p:cNvPr id="256" name="Group 255">
                      <a:extLst>
                        <a:ext uri="{FF2B5EF4-FFF2-40B4-BE49-F238E27FC236}">
                          <a16:creationId xmlns:a16="http://schemas.microsoft.com/office/drawing/2014/main" id="{5F02A9A1-3E9C-4A21-AE3C-EBDE2F60FE59}"/>
                        </a:ext>
                      </a:extLst>
                    </p:cNvPr>
                    <p:cNvGrpSpPr/>
                    <p:nvPr/>
                  </p:nvGrpSpPr>
                  <p:grpSpPr>
                    <a:xfrm>
                      <a:off x="4852734" y="1847895"/>
                      <a:ext cx="1264245" cy="1018508"/>
                      <a:chOff x="4847825" y="1831630"/>
                      <a:chExt cx="1305387" cy="1030105"/>
                    </a:xfrm>
                  </p:grpSpPr>
                  <p:sp>
                    <p:nvSpPr>
                      <p:cNvPr id="259" name="Right Triangle 258">
                        <a:extLst>
                          <a:ext uri="{FF2B5EF4-FFF2-40B4-BE49-F238E27FC236}">
                            <a16:creationId xmlns:a16="http://schemas.microsoft.com/office/drawing/2014/main" id="{475ED7A3-095D-47B7-B7B2-9B77255C935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60" name="TextBox 259">
                        <a:extLst>
                          <a:ext uri="{FF2B5EF4-FFF2-40B4-BE49-F238E27FC236}">
                            <a16:creationId xmlns:a16="http://schemas.microsoft.com/office/drawing/2014/main" id="{F75E2202-11F7-447B-A4C4-9F6E698C8DE9}"/>
                          </a:ext>
                        </a:extLst>
                      </p:cNvPr>
                      <p:cNvSpPr txBox="1"/>
                      <p:nvPr/>
                    </p:nvSpPr>
                    <p:spPr>
                      <a:xfrm>
                        <a:off x="4847825" y="2484913"/>
                        <a:ext cx="1014935" cy="3768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61" name="TextBox 260">
                        <a:extLst>
                          <a:ext uri="{FF2B5EF4-FFF2-40B4-BE49-F238E27FC236}">
                            <a16:creationId xmlns:a16="http://schemas.microsoft.com/office/drawing/2014/main" id="{4483DD11-DE85-4626-A1DF-3AA926C9B13F}"/>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nous</a:t>
                        </a:r>
                      </a:p>
                    </p:txBody>
                  </p:sp>
                </p:grpSp>
                <p:sp>
                  <p:nvSpPr>
                    <p:cNvPr id="257" name="Rectangle 256">
                      <a:extLst>
                        <a:ext uri="{FF2B5EF4-FFF2-40B4-BE49-F238E27FC236}">
                          <a16:creationId xmlns:a16="http://schemas.microsoft.com/office/drawing/2014/main" id="{6D3FCB65-1DB3-4B91-8EBF-0B6E936D31A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58" name="Straight Arrow Connector 257">
                      <a:extLst>
                        <a:ext uri="{FF2B5EF4-FFF2-40B4-BE49-F238E27FC236}">
                          <a16:creationId xmlns:a16="http://schemas.microsoft.com/office/drawing/2014/main" id="{85FC6624-B92D-4849-835D-A4E3C1D5810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548979F8-06B4-458C-A8D3-CD624421169D}"/>
                      </a:ext>
                    </a:extLst>
                  </p:cNvPr>
                  <p:cNvGrpSpPr/>
                  <p:nvPr/>
                </p:nvGrpSpPr>
                <p:grpSpPr>
                  <a:xfrm>
                    <a:off x="3245263" y="4632125"/>
                    <a:ext cx="1321028" cy="1013284"/>
                    <a:chOff x="4712733" y="1840016"/>
                    <a:chExt cx="1321028" cy="1013284"/>
                  </a:xfrm>
                </p:grpSpPr>
                <p:grpSp>
                  <p:nvGrpSpPr>
                    <p:cNvPr id="250" name="Group 249">
                      <a:extLst>
                        <a:ext uri="{FF2B5EF4-FFF2-40B4-BE49-F238E27FC236}">
                          <a16:creationId xmlns:a16="http://schemas.microsoft.com/office/drawing/2014/main" id="{6DC6963E-3DB1-4257-AF7D-DD77F7C984B5}"/>
                        </a:ext>
                      </a:extLst>
                    </p:cNvPr>
                    <p:cNvGrpSpPr/>
                    <p:nvPr/>
                  </p:nvGrpSpPr>
                  <p:grpSpPr>
                    <a:xfrm>
                      <a:off x="4928789" y="1840016"/>
                      <a:ext cx="1104972" cy="1013284"/>
                      <a:chOff x="4926357" y="1823662"/>
                      <a:chExt cx="1140931" cy="1024822"/>
                    </a:xfrm>
                  </p:grpSpPr>
                  <p:sp>
                    <p:nvSpPr>
                      <p:cNvPr id="253" name="Right Triangle 252">
                        <a:extLst>
                          <a:ext uri="{FF2B5EF4-FFF2-40B4-BE49-F238E27FC236}">
                            <a16:creationId xmlns:a16="http://schemas.microsoft.com/office/drawing/2014/main" id="{F6AA7502-B163-44A1-83F5-9B5E4A9B94B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54" name="TextBox 253">
                        <a:extLst>
                          <a:ext uri="{FF2B5EF4-FFF2-40B4-BE49-F238E27FC236}">
                            <a16:creationId xmlns:a16="http://schemas.microsoft.com/office/drawing/2014/main" id="{792E1EAB-CF47-4A14-84A3-9564EA4F39C2}"/>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puce</a:t>
                        </a:r>
                      </a:p>
                    </p:txBody>
                  </p:sp>
                  <p:sp>
                    <p:nvSpPr>
                      <p:cNvPr id="255" name="TextBox 254">
                        <a:extLst>
                          <a:ext uri="{FF2B5EF4-FFF2-40B4-BE49-F238E27FC236}">
                            <a16:creationId xmlns:a16="http://schemas.microsoft.com/office/drawing/2014/main" id="{7EF53BC5-067B-498D-BF6A-8309552BB234}"/>
                          </a:ext>
                        </a:extLst>
                      </p:cNvPr>
                      <p:cNvSpPr txBox="1"/>
                      <p:nvPr/>
                    </p:nvSpPr>
                    <p:spPr>
                      <a:xfrm>
                        <a:off x="5173253" y="1823662"/>
                        <a:ext cx="8940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fr-FR" sz="1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Calibri"/>
                            <a:cs typeface="Calibri"/>
                            <a:sym typeface="Calibri"/>
                          </a:rPr>
                          <a:t>pouce</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pSp>
                <p:sp>
                  <p:nvSpPr>
                    <p:cNvPr id="251" name="Rectangle 250">
                      <a:extLst>
                        <a:ext uri="{FF2B5EF4-FFF2-40B4-BE49-F238E27FC236}">
                          <a16:creationId xmlns:a16="http://schemas.microsoft.com/office/drawing/2014/main" id="{ABB173FD-F741-45BA-802F-D06A993670D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52" name="Straight Arrow Connector 251">
                      <a:extLst>
                        <a:ext uri="{FF2B5EF4-FFF2-40B4-BE49-F238E27FC236}">
                          <a16:creationId xmlns:a16="http://schemas.microsoft.com/office/drawing/2014/main" id="{3193F198-F306-446F-B30E-EA6927C30C4F}"/>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2" name="Group 221">
                  <a:extLst>
                    <a:ext uri="{FF2B5EF4-FFF2-40B4-BE49-F238E27FC236}">
                      <a16:creationId xmlns:a16="http://schemas.microsoft.com/office/drawing/2014/main" id="{CF04AB3E-8F5D-44AA-A453-1BC9C4776E98}"/>
                    </a:ext>
                  </a:extLst>
                </p:cNvPr>
                <p:cNvGrpSpPr/>
                <p:nvPr/>
              </p:nvGrpSpPr>
              <p:grpSpPr>
                <a:xfrm>
                  <a:off x="1343822" y="4159027"/>
                  <a:ext cx="1281228" cy="1002121"/>
                  <a:chOff x="2453342" y="617883"/>
                  <a:chExt cx="1281228" cy="1002121"/>
                </a:xfrm>
              </p:grpSpPr>
              <p:grpSp>
                <p:nvGrpSpPr>
                  <p:cNvPr id="231" name="Group 230">
                    <a:extLst>
                      <a:ext uri="{FF2B5EF4-FFF2-40B4-BE49-F238E27FC236}">
                        <a16:creationId xmlns:a16="http://schemas.microsoft.com/office/drawing/2014/main" id="{C731B692-9D9E-4D24-96D1-53C4EF7865A0}"/>
                      </a:ext>
                    </a:extLst>
                  </p:cNvPr>
                  <p:cNvGrpSpPr/>
                  <p:nvPr/>
                </p:nvGrpSpPr>
                <p:grpSpPr>
                  <a:xfrm>
                    <a:off x="2453342" y="617883"/>
                    <a:ext cx="1073917" cy="1002121"/>
                    <a:chOff x="2370353" y="587613"/>
                    <a:chExt cx="1108866" cy="1013533"/>
                  </a:xfrm>
                </p:grpSpPr>
                <p:sp>
                  <p:nvSpPr>
                    <p:cNvPr id="234" name="Right Triangle 233">
                      <a:extLst>
                        <a:ext uri="{FF2B5EF4-FFF2-40B4-BE49-F238E27FC236}">
                          <a16:creationId xmlns:a16="http://schemas.microsoft.com/office/drawing/2014/main" id="{2EC4A4AD-A863-45D7-A669-3C9C2C9443C8}"/>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35" name="TextBox 234">
                      <a:extLst>
                        <a:ext uri="{FF2B5EF4-FFF2-40B4-BE49-F238E27FC236}">
                          <a16:creationId xmlns:a16="http://schemas.microsoft.com/office/drawing/2014/main" id="{D3CCDD5E-B2DB-43B3-89DE-405B24FD05AF}"/>
                        </a:ext>
                      </a:extLst>
                    </p:cNvPr>
                    <p:cNvSpPr txBox="1"/>
                    <p:nvPr/>
                  </p:nvSpPr>
                  <p:spPr>
                    <a:xfrm>
                      <a:off x="2370353" y="1224324"/>
                      <a:ext cx="1014935" cy="37682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36" name="TextBox 235">
                      <a:extLst>
                        <a:ext uri="{FF2B5EF4-FFF2-40B4-BE49-F238E27FC236}">
                          <a16:creationId xmlns:a16="http://schemas.microsoft.com/office/drawing/2014/main" id="{7C5FFA0C-08E9-47A0-9933-77BB784656F2}"/>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a:sym typeface="Arial"/>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grpSp>
              <p:sp>
                <p:nvSpPr>
                  <p:cNvPr id="232" name="Rectangle 231">
                    <a:extLst>
                      <a:ext uri="{FF2B5EF4-FFF2-40B4-BE49-F238E27FC236}">
                        <a16:creationId xmlns:a16="http://schemas.microsoft.com/office/drawing/2014/main" id="{32A58DA7-B05B-4479-B98A-AEE1E8B338C6}"/>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33" name="Straight Arrow Connector 232">
                    <a:extLst>
                      <a:ext uri="{FF2B5EF4-FFF2-40B4-BE49-F238E27FC236}">
                        <a16:creationId xmlns:a16="http://schemas.microsoft.com/office/drawing/2014/main" id="{E6B1B1D7-1E36-4A67-9E53-0767ADC9773E}"/>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94C8611F-1C2E-4F11-8B71-534E0C0EE77C}"/>
                    </a:ext>
                  </a:extLst>
                </p:cNvPr>
                <p:cNvGrpSpPr/>
                <p:nvPr/>
              </p:nvGrpSpPr>
              <p:grpSpPr>
                <a:xfrm>
                  <a:off x="4843552" y="5384026"/>
                  <a:ext cx="1478814" cy="1030098"/>
                  <a:chOff x="3467109" y="1842882"/>
                  <a:chExt cx="1478814" cy="1030098"/>
                </a:xfrm>
              </p:grpSpPr>
              <p:grpSp>
                <p:nvGrpSpPr>
                  <p:cNvPr id="224" name="Group 223">
                    <a:extLst>
                      <a:ext uri="{FF2B5EF4-FFF2-40B4-BE49-F238E27FC236}">
                        <a16:creationId xmlns:a16="http://schemas.microsoft.com/office/drawing/2014/main" id="{B083CCFA-D26A-4D94-BE56-9BE189C59037}"/>
                      </a:ext>
                    </a:extLst>
                  </p:cNvPr>
                  <p:cNvGrpSpPr/>
                  <p:nvPr/>
                </p:nvGrpSpPr>
                <p:grpSpPr>
                  <a:xfrm>
                    <a:off x="3668968" y="1842882"/>
                    <a:ext cx="1143679" cy="1030098"/>
                    <a:chOff x="3625536" y="1826561"/>
                    <a:chExt cx="1180897" cy="1041827"/>
                  </a:xfrm>
                </p:grpSpPr>
                <p:sp>
                  <p:nvSpPr>
                    <p:cNvPr id="228" name="Right Triangle 227">
                      <a:extLst>
                        <a:ext uri="{FF2B5EF4-FFF2-40B4-BE49-F238E27FC236}">
                          <a16:creationId xmlns:a16="http://schemas.microsoft.com/office/drawing/2014/main" id="{8FCD7D46-346A-45F9-95C7-EDCACEDD022E}"/>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29" name="TextBox 228">
                      <a:extLst>
                        <a:ext uri="{FF2B5EF4-FFF2-40B4-BE49-F238E27FC236}">
                          <a16:creationId xmlns:a16="http://schemas.microsoft.com/office/drawing/2014/main" id="{CD7D562C-FA17-4C1A-AF8C-B99A6311D5D4}"/>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30" name="TextBox 229">
                      <a:extLst>
                        <a:ext uri="{FF2B5EF4-FFF2-40B4-BE49-F238E27FC236}">
                          <a16:creationId xmlns:a16="http://schemas.microsoft.com/office/drawing/2014/main" id="{0985411F-534B-420B-829B-987FEE576EA4}"/>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grpSp>
              <p:sp>
                <p:nvSpPr>
                  <p:cNvPr id="225" name="Rectangle 224">
                    <a:extLst>
                      <a:ext uri="{FF2B5EF4-FFF2-40B4-BE49-F238E27FC236}">
                        <a16:creationId xmlns:a16="http://schemas.microsoft.com/office/drawing/2014/main" id="{52F2B084-F020-4E06-9521-D24F681AB3C6}"/>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cxnSp>
                <p:nvCxnSpPr>
                  <p:cNvPr id="226" name="Straight Arrow Connector 225">
                    <a:extLst>
                      <a:ext uri="{FF2B5EF4-FFF2-40B4-BE49-F238E27FC236}">
                        <a16:creationId xmlns:a16="http://schemas.microsoft.com/office/drawing/2014/main" id="{1D619C9A-A63F-404B-A350-A353E3FD2621}"/>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A285F01A-D1FC-4D5A-B120-232F86B7C1E1}"/>
                      </a:ext>
                    </a:extLst>
                  </p:cNvPr>
                  <p:cNvCxnSpPr>
                    <a:stCxn id="225"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19" name="Picture 2" descr="Skull And Crossbones Clip Art">
                <a:extLst>
                  <a:ext uri="{FF2B5EF4-FFF2-40B4-BE49-F238E27FC236}">
                    <a16:creationId xmlns:a16="http://schemas.microsoft.com/office/drawing/2014/main" id="{F12E91F3-80CB-4D13-9FC9-4649046042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1" name="Straight Arrow Connector 190">
              <a:extLst>
                <a:ext uri="{FF2B5EF4-FFF2-40B4-BE49-F238E27FC236}">
                  <a16:creationId xmlns:a16="http://schemas.microsoft.com/office/drawing/2014/main" id="{6F67F0B5-D580-48ED-AC69-BFB33C91BAAE}"/>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2" name="Picture 2" descr="Skull And Crossbones Clip Art">
              <a:extLst>
                <a:ext uri="{FF2B5EF4-FFF2-40B4-BE49-F238E27FC236}">
                  <a16:creationId xmlns:a16="http://schemas.microsoft.com/office/drawing/2014/main" id="{87B3B897-FFB0-4348-95A9-D240189AF3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Straight Arrow Connector 192">
              <a:extLst>
                <a:ext uri="{FF2B5EF4-FFF2-40B4-BE49-F238E27FC236}">
                  <a16:creationId xmlns:a16="http://schemas.microsoft.com/office/drawing/2014/main" id="{11540459-B3CD-4602-8BB6-235B4027B6EE}"/>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4CAE308-D59D-498B-AAA3-D98B7C87E87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165239D7-3C11-4F56-9D5B-D655CE2F2A4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2C008FCE-BAF9-4202-A9C9-FFA9C5FDC235}"/>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33842FF9-6C11-4436-AD87-08467AD2F868}"/>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912587F2-41F8-4BBF-8B94-104C52218CD6}"/>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9" name="Picture 2" descr="Skull And Crossbones Clip Art">
              <a:extLst>
                <a:ext uri="{FF2B5EF4-FFF2-40B4-BE49-F238E27FC236}">
                  <a16:creationId xmlns:a16="http://schemas.microsoft.com/office/drawing/2014/main" id="{AE63C58D-EDCF-44B4-88C9-BED4BBAC7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00" name="Right Triangle 199">
              <a:extLst>
                <a:ext uri="{FF2B5EF4-FFF2-40B4-BE49-F238E27FC236}">
                  <a16:creationId xmlns:a16="http://schemas.microsoft.com/office/drawing/2014/main" id="{9885A1CB-BF56-4A67-A3F2-70C1111BB238}"/>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201" name="TextBox 200">
              <a:extLst>
                <a:ext uri="{FF2B5EF4-FFF2-40B4-BE49-F238E27FC236}">
                  <a16:creationId xmlns:a16="http://schemas.microsoft.com/office/drawing/2014/main" id="{60A33D48-B317-452B-A5E9-2A157C5D9124}"/>
                </a:ext>
              </a:extLst>
            </p:cNvPr>
            <p:cNvSpPr txBox="1"/>
            <p:nvPr/>
          </p:nvSpPr>
          <p:spPr>
            <a:xfrm>
              <a:off x="5584894" y="3677767"/>
              <a:ext cx="910584" cy="338554"/>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poule</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02" name="TextBox 201">
              <a:extLst>
                <a:ext uri="{FF2B5EF4-FFF2-40B4-BE49-F238E27FC236}">
                  <a16:creationId xmlns:a16="http://schemas.microsoft.com/office/drawing/2014/main" id="{C2F2096E-497A-410D-B2E9-94C0A1D1BB46}"/>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pull</a:t>
              </a:r>
            </a:p>
          </p:txBody>
        </p:sp>
        <p:sp>
          <p:nvSpPr>
            <p:cNvPr id="203" name="Rectangle 202">
              <a:extLst>
                <a:ext uri="{FF2B5EF4-FFF2-40B4-BE49-F238E27FC236}">
                  <a16:creationId xmlns:a16="http://schemas.microsoft.com/office/drawing/2014/main" id="{5D1DAD79-E90A-413B-90E3-0BA46C68493D}"/>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204" name="Picture 2" descr="Skull And Crossbones Clip Art">
              <a:extLst>
                <a:ext uri="{FF2B5EF4-FFF2-40B4-BE49-F238E27FC236}">
                  <a16:creationId xmlns:a16="http://schemas.microsoft.com/office/drawing/2014/main" id="{A4F8BE5F-4B1B-4127-9C27-2EE3C2E45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5" name="Straight Arrow Connector 204">
              <a:extLst>
                <a:ext uri="{FF2B5EF4-FFF2-40B4-BE49-F238E27FC236}">
                  <a16:creationId xmlns:a16="http://schemas.microsoft.com/office/drawing/2014/main" id="{230AF1CD-E502-4ABB-B138-9FC65CE64D46}"/>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BA0E4B3A-42AE-4A23-8FC7-0F5132BA5D2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DB32B66A-C5DD-40DC-9F2C-F9A9051F43A3}"/>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c</a:t>
              </a:r>
            </a:p>
          </p:txBody>
        </p:sp>
        <p:sp>
          <p:nvSpPr>
            <p:cNvPr id="208" name="TextBox 207">
              <a:extLst>
                <a:ext uri="{FF2B5EF4-FFF2-40B4-BE49-F238E27FC236}">
                  <a16:creationId xmlns:a16="http://schemas.microsoft.com/office/drawing/2014/main" id="{08C1F4F3-B2F2-481B-BE39-336FE464519F}"/>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h</a:t>
              </a:r>
            </a:p>
          </p:txBody>
        </p:sp>
        <p:sp>
          <p:nvSpPr>
            <p:cNvPr id="209" name="TextBox 208">
              <a:extLst>
                <a:ext uri="{FF2B5EF4-FFF2-40B4-BE49-F238E27FC236}">
                  <a16:creationId xmlns:a16="http://schemas.microsoft.com/office/drawing/2014/main" id="{8974C406-59B8-4650-B153-DF7B0DC8070A}"/>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a:t>
              </a:r>
            </a:p>
          </p:txBody>
        </p:sp>
        <p:sp>
          <p:nvSpPr>
            <p:cNvPr id="210" name="TextBox 209">
              <a:extLst>
                <a:ext uri="{FF2B5EF4-FFF2-40B4-BE49-F238E27FC236}">
                  <a16:creationId xmlns:a16="http://schemas.microsoft.com/office/drawing/2014/main" id="{18D219A1-AB3C-484D-AD7E-92AE15D8C1E2}"/>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i</a:t>
              </a:r>
            </a:p>
          </p:txBody>
        </p:sp>
        <p:sp>
          <p:nvSpPr>
            <p:cNvPr id="211" name="TextBox 210">
              <a:extLst>
                <a:ext uri="{FF2B5EF4-FFF2-40B4-BE49-F238E27FC236}">
                  <a16:creationId xmlns:a16="http://schemas.microsoft.com/office/drawing/2014/main" id="{6F630E34-2F06-45CA-9B3B-1A1C37B06CB9}"/>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z</a:t>
              </a:r>
            </a:p>
          </p:txBody>
        </p:sp>
        <p:sp>
          <p:nvSpPr>
            <p:cNvPr id="212" name="TextBox 211">
              <a:extLst>
                <a:ext uri="{FF2B5EF4-FFF2-40B4-BE49-F238E27FC236}">
                  <a16:creationId xmlns:a16="http://schemas.microsoft.com/office/drawing/2014/main" id="{90C79E60-7C55-4FED-8BF6-918D301C3BDB}"/>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v</a:t>
              </a:r>
            </a:p>
          </p:txBody>
        </p:sp>
        <p:sp>
          <p:nvSpPr>
            <p:cNvPr id="213" name="TextBox 212">
              <a:extLst>
                <a:ext uri="{FF2B5EF4-FFF2-40B4-BE49-F238E27FC236}">
                  <a16:creationId xmlns:a16="http://schemas.microsoft.com/office/drawing/2014/main" id="{D275971A-3A1B-4717-8A34-F88FE4021AFC}"/>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k</a:t>
              </a:r>
            </a:p>
          </p:txBody>
        </p:sp>
        <p:sp>
          <p:nvSpPr>
            <p:cNvPr id="214" name="TextBox 213">
              <a:extLst>
                <a:ext uri="{FF2B5EF4-FFF2-40B4-BE49-F238E27FC236}">
                  <a16:creationId xmlns:a16="http://schemas.microsoft.com/office/drawing/2014/main" id="{7D4B92B4-A1CD-49F9-9512-C3464366CC2F}"/>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j</a:t>
              </a:r>
            </a:p>
          </p:txBody>
        </p:sp>
        <p:sp>
          <p:nvSpPr>
            <p:cNvPr id="215" name="TextBox 214">
              <a:extLst>
                <a:ext uri="{FF2B5EF4-FFF2-40B4-BE49-F238E27FC236}">
                  <a16:creationId xmlns:a16="http://schemas.microsoft.com/office/drawing/2014/main" id="{6F5DC21A-B220-4DF9-A8A2-DDC0BA2853E9}"/>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y</a:t>
              </a:r>
            </a:p>
          </p:txBody>
        </p:sp>
        <p:sp>
          <p:nvSpPr>
            <p:cNvPr id="216" name="TextBox 215">
              <a:extLst>
                <a:ext uri="{FF2B5EF4-FFF2-40B4-BE49-F238E27FC236}">
                  <a16:creationId xmlns:a16="http://schemas.microsoft.com/office/drawing/2014/main" id="{3226A9C8-9B6E-4BCF-9056-FF888409FAE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a:t>
              </a:r>
            </a:p>
          </p:txBody>
        </p:sp>
        <p:sp>
          <p:nvSpPr>
            <p:cNvPr id="217" name="TextBox 216">
              <a:extLst>
                <a:ext uri="{FF2B5EF4-FFF2-40B4-BE49-F238E27FC236}">
                  <a16:creationId xmlns:a16="http://schemas.microsoft.com/office/drawing/2014/main" id="{72B1A84B-51D8-4F31-908F-6A23F0B6C8B9}"/>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q</a:t>
              </a:r>
            </a:p>
          </p:txBody>
        </p:sp>
      </p:grpSp>
      <p:pic>
        <p:nvPicPr>
          <p:cNvPr id="342" name="Picture 2" descr="Play Audio Button Set Clip Art">
            <a:hlinkClick r:id="" action="ppaction://noaction" highlightClick="1">
              <a:snd r:embed="rId5" name="list 3.wav"/>
            </a:hlinkClick>
            <a:extLst>
              <a:ext uri="{FF2B5EF4-FFF2-40B4-BE49-F238E27FC236}">
                <a16:creationId xmlns:a16="http://schemas.microsoft.com/office/drawing/2014/main" id="{FE852C96-443D-4EB9-B91C-7F3BEC0340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343" name="TextBox 342">
            <a:extLst>
              <a:ext uri="{FF2B5EF4-FFF2-40B4-BE49-F238E27FC236}">
                <a16:creationId xmlns:a16="http://schemas.microsoft.com/office/drawing/2014/main" id="{09808083-0F80-40F5-8700-809A56AA7AF5}"/>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Listen carefully to the secret code and follow the arrows to find the treasure. </a:t>
            </a:r>
          </a:p>
        </p:txBody>
      </p:sp>
      <p:pic>
        <p:nvPicPr>
          <p:cNvPr id="344" name="Picture 8" descr="Chest3 Clip Art">
            <a:extLst>
              <a:ext uri="{FF2B5EF4-FFF2-40B4-BE49-F238E27FC236}">
                <a16:creationId xmlns:a16="http://schemas.microsoft.com/office/drawing/2014/main" id="{A97CCD48-5F33-4DE0-84CF-74682CA6A1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a:extLst>
              <a:ext uri="{FF2B5EF4-FFF2-40B4-BE49-F238E27FC236}">
                <a16:creationId xmlns:a16="http://schemas.microsoft.com/office/drawing/2014/main" id="{EE248B3A-DC6F-453A-8B28-1F163400E5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a:extLst>
              <a:ext uri="{FF2B5EF4-FFF2-40B4-BE49-F238E27FC236}">
                <a16:creationId xmlns:a16="http://schemas.microsoft.com/office/drawing/2014/main" id="{BD45625D-B69F-465F-892B-E314BAB40F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8" descr="Chest3 Clip Art">
            <a:extLst>
              <a:ext uri="{FF2B5EF4-FFF2-40B4-BE49-F238E27FC236}">
                <a16:creationId xmlns:a16="http://schemas.microsoft.com/office/drawing/2014/main" id="{030359D5-2A86-4C4E-8654-B3A2B45D40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a:extLst>
              <a:ext uri="{FF2B5EF4-FFF2-40B4-BE49-F238E27FC236}">
                <a16:creationId xmlns:a16="http://schemas.microsoft.com/office/drawing/2014/main" id="{15416218-99C1-4104-BF47-50AC8E6E3C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a:extLst>
              <a:ext uri="{FF2B5EF4-FFF2-40B4-BE49-F238E27FC236}">
                <a16:creationId xmlns:a16="http://schemas.microsoft.com/office/drawing/2014/main" id="{581D524A-78B9-4DAA-91E0-9E4B157C8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8" descr="Chest3 Clip Art">
            <a:extLst>
              <a:ext uri="{FF2B5EF4-FFF2-40B4-BE49-F238E27FC236}">
                <a16:creationId xmlns:a16="http://schemas.microsoft.com/office/drawing/2014/main" id="{B375B3AB-BCCD-4DF7-94E3-3EA844F67D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8" descr="Chest3 Clip Art">
            <a:extLst>
              <a:ext uri="{FF2B5EF4-FFF2-40B4-BE49-F238E27FC236}">
                <a16:creationId xmlns:a16="http://schemas.microsoft.com/office/drawing/2014/main" id="{A228A22A-432D-4FC0-B826-FBD6F09F8E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8" descr="Chest3 Clip Art">
            <a:extLst>
              <a:ext uri="{FF2B5EF4-FFF2-40B4-BE49-F238E27FC236}">
                <a16:creationId xmlns:a16="http://schemas.microsoft.com/office/drawing/2014/main" id="{B92072B2-65BA-4240-915C-14A52724F5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a:extLst>
              <a:ext uri="{FF2B5EF4-FFF2-40B4-BE49-F238E27FC236}">
                <a16:creationId xmlns:a16="http://schemas.microsoft.com/office/drawing/2014/main" id="{35B8237F-CC3B-4B6E-9C35-A67ACF9757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6" name="Picture 16" descr="Treasure Map Clip Art">
            <a:extLst>
              <a:ext uri="{FF2B5EF4-FFF2-40B4-BE49-F238E27FC236}">
                <a16:creationId xmlns:a16="http://schemas.microsoft.com/office/drawing/2014/main" id="{5F55768F-A014-4C0E-947E-6C697F5421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356" descr="background rectangle ">
            <a:extLst>
              <a:ext uri="{FF2B5EF4-FFF2-40B4-BE49-F238E27FC236}">
                <a16:creationId xmlns:a16="http://schemas.microsoft.com/office/drawing/2014/main" id="{7D32101D-2FCF-4F3E-91F6-0601BA33C0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359" name="Picture 8" descr="Chest3 Clip Art">
            <a:extLst>
              <a:ext uri="{FF2B5EF4-FFF2-40B4-BE49-F238E27FC236}">
                <a16:creationId xmlns:a16="http://schemas.microsoft.com/office/drawing/2014/main" id="{A9D7E4B1-DB07-432B-A44E-A879C58E93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8" descr="Chest3 Clip Art">
            <a:extLst>
              <a:ext uri="{FF2B5EF4-FFF2-40B4-BE49-F238E27FC236}">
                <a16:creationId xmlns:a16="http://schemas.microsoft.com/office/drawing/2014/main" id="{E6E2F149-2C45-4B3D-AD0D-A50194A5E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CF956D-C608-3241-A7EB-CE2F0476BF85}"/>
              </a:ext>
            </a:extLst>
          </p:cNvPr>
          <p:cNvSpPr>
            <a:spLocks noGrp="1"/>
          </p:cNvSpPr>
          <p:nvPr>
            <p:ph type="title"/>
          </p:nvPr>
        </p:nvSpPr>
        <p:spPr>
          <a:xfrm>
            <a:off x="0" y="329529"/>
            <a:ext cx="3068115" cy="801797"/>
          </a:xfrm>
        </p:spPr>
        <p:txBody>
          <a:bodyPr>
            <a:normAutofit/>
          </a:bodyPr>
          <a:lstStyle/>
          <a:p>
            <a:r>
              <a:rPr lang="en-GB" sz="3600" b="1" dirty="0">
                <a:solidFill>
                  <a:srgbClr val="FFFFFF"/>
                </a:solidFill>
                <a:latin typeface="Century Gothic" panose="020B0502020202020204" pitchFamily="34" charset="0"/>
              </a:rPr>
              <a:t>Les pirates</a:t>
            </a:r>
            <a:endParaRPr lang="en-US" sz="3600" dirty="0"/>
          </a:p>
        </p:txBody>
      </p:sp>
    </p:spTree>
    <p:extLst>
      <p:ext uri="{BB962C8B-B14F-4D97-AF65-F5344CB8AC3E}">
        <p14:creationId xmlns:p14="http://schemas.microsoft.com/office/powerpoint/2010/main" val="247109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4"/>
                                        </p:tgtEl>
                                      </p:cBhvr>
                                    </p:animEffect>
                                    <p:set>
                                      <p:cBhvr>
                                        <p:cTn id="12"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13" restart="whenNotActive" fill="hold" evtFilter="cancelBubble" nodeType="interactiveSeq">
                <p:stCondLst>
                  <p:cond evt="onClick" delay="0">
                    <p:tgtEl>
                      <p:spTgt spid="34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5"/>
                                        </p:tgtEl>
                                      </p:cBhvr>
                                    </p:animEffect>
                                    <p:set>
                                      <p:cBhvr>
                                        <p:cTn id="18"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19" restart="whenNotActive" fill="hold" evtFilter="cancelBubble" nodeType="interactiveSeq">
                <p:stCondLst>
                  <p:cond evt="onClick" delay="0">
                    <p:tgtEl>
                      <p:spTgt spid="34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6"/>
                                        </p:tgtEl>
                                      </p:cBhvr>
                                    </p:animEffect>
                                    <p:set>
                                      <p:cBhvr>
                                        <p:cTn id="24"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25" restart="whenNotActive" fill="hold" evtFilter="cancelBubble" nodeType="interactiveSeq">
                <p:stCondLst>
                  <p:cond evt="onClick" delay="0">
                    <p:tgtEl>
                      <p:spTgt spid="34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8"/>
                                        </p:tgtEl>
                                      </p:cBhvr>
                                    </p:animEffect>
                                    <p:set>
                                      <p:cBhvr>
                                        <p:cTn id="30" dur="1" fill="hold">
                                          <p:stCondLst>
                                            <p:cond delay="499"/>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31" restart="whenNotActive" fill="hold" evtFilter="cancelBubble" nodeType="interactiveSeq">
                <p:stCondLst>
                  <p:cond evt="onClick" delay="0">
                    <p:tgtEl>
                      <p:spTgt spid="34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9"/>
                                        </p:tgtEl>
                                      </p:cBhvr>
                                    </p:animEffect>
                                    <p:set>
                                      <p:cBhvr>
                                        <p:cTn id="36"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7" restart="whenNotActive" fill="hold" evtFilter="cancelBubble" nodeType="interactiveSeq">
                <p:stCondLst>
                  <p:cond evt="onClick" delay="0">
                    <p:tgtEl>
                      <p:spTgt spid="35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50"/>
                                        </p:tgtEl>
                                      </p:cBhvr>
                                    </p:animEffect>
                                    <p:set>
                                      <p:cBhvr>
                                        <p:cTn id="42"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43" restart="whenNotActive" fill="hold" evtFilter="cancelBubble" nodeType="interactiveSeq">
                <p:stCondLst>
                  <p:cond evt="onClick" delay="0">
                    <p:tgtEl>
                      <p:spTgt spid="35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51"/>
                                        </p:tgtEl>
                                      </p:cBhvr>
                                    </p:animEffect>
                                    <p:set>
                                      <p:cBhvr>
                                        <p:cTn id="48" dur="1" fill="hold">
                                          <p:stCondLst>
                                            <p:cond delay="499"/>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49" restart="whenNotActive" fill="hold" evtFilter="cancelBubble" nodeType="interactiveSeq">
                <p:stCondLst>
                  <p:cond evt="onClick" delay="0">
                    <p:tgtEl>
                      <p:spTgt spid="3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52"/>
                                        </p:tgtEl>
                                      </p:cBhvr>
                                    </p:animEffect>
                                    <p:set>
                                      <p:cBhvr>
                                        <p:cTn id="54" dur="1" fill="hold">
                                          <p:stCondLst>
                                            <p:cond delay="499"/>
                                          </p:stCondLst>
                                        </p:cTn>
                                        <p:tgtEl>
                                          <p:spTgt spid="352"/>
                                        </p:tgtEl>
                                        <p:attrNameLst>
                                          <p:attrName>style.visibility</p:attrName>
                                        </p:attrNameLst>
                                      </p:cBhvr>
                                      <p:to>
                                        <p:strVal val="hidden"/>
                                      </p:to>
                                    </p:set>
                                  </p:childTnLst>
                                </p:cTn>
                              </p:par>
                            </p:childTnLst>
                          </p:cTn>
                        </p:par>
                      </p:childTnLst>
                    </p:cTn>
                  </p:par>
                </p:childTnLst>
              </p:cTn>
              <p:nextCondLst>
                <p:cond evt="onClick" delay="0">
                  <p:tgtEl>
                    <p:spTgt spid="352"/>
                  </p:tgtEl>
                </p:cond>
              </p:nextCondLst>
            </p:seq>
            <p:seq concurrent="1" nextAc="seek">
              <p:cTn id="55" restart="whenNotActive" fill="hold" evtFilter="cancelBubble" nodeType="interactiveSeq">
                <p:stCondLst>
                  <p:cond evt="onClick" delay="0">
                    <p:tgtEl>
                      <p:spTgt spid="35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3"/>
                                        </p:tgtEl>
                                      </p:cBhvr>
                                    </p:animEffect>
                                    <p:set>
                                      <p:cBhvr>
                                        <p:cTn id="60" dur="1" fill="hold">
                                          <p:stCondLst>
                                            <p:cond delay="499"/>
                                          </p:stCondLst>
                                        </p:cTn>
                                        <p:tgtEl>
                                          <p:spTgt spid="353"/>
                                        </p:tgtEl>
                                        <p:attrNameLst>
                                          <p:attrName>style.visibility</p:attrName>
                                        </p:attrNameLst>
                                      </p:cBhvr>
                                      <p:to>
                                        <p:strVal val="hidden"/>
                                      </p:to>
                                    </p:set>
                                  </p:childTnLst>
                                </p:cTn>
                              </p:par>
                            </p:childTnLst>
                          </p:cTn>
                        </p:par>
                      </p:childTnLst>
                    </p:cTn>
                  </p:par>
                </p:childTnLst>
              </p:cTn>
              <p:nextCondLst>
                <p:cond evt="onClick" delay="0">
                  <p:tgtEl>
                    <p:spTgt spid="353"/>
                  </p:tgtEl>
                </p:cond>
              </p:nextCondLst>
            </p:seq>
            <p:seq concurrent="1" nextAc="seek">
              <p:cTn id="61" restart="whenNotActive" fill="hold" evtFilter="cancelBubble" nodeType="interactiveSeq">
                <p:stCondLst>
                  <p:cond evt="onClick" delay="0">
                    <p:tgtEl>
                      <p:spTgt spid="35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9"/>
                                        </p:tgtEl>
                                      </p:cBhvr>
                                    </p:animEffect>
                                    <p:set>
                                      <p:cBhvr>
                                        <p:cTn id="66"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67" restart="whenNotActive" fill="hold" evtFilter="cancelBubble" nodeType="interactiveSeq">
                <p:stCondLst>
                  <p:cond evt="onClick" delay="0">
                    <p:tgtEl>
                      <p:spTgt spid="36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60"/>
                                        </p:tgtEl>
                                      </p:cBhvr>
                                    </p:animEffect>
                                    <p:set>
                                      <p:cBhvr>
                                        <p:cTn id="72" dur="1" fill="hold">
                                          <p:stCondLst>
                                            <p:cond delay="499"/>
                                          </p:stCondLst>
                                        </p:cTn>
                                        <p:tgtEl>
                                          <p:spTgt spid="360"/>
                                        </p:tgtEl>
                                        <p:attrNameLst>
                                          <p:attrName>style.visibility</p:attrName>
                                        </p:attrNameLst>
                                      </p:cBhvr>
                                      <p:to>
                                        <p:strVal val="hidden"/>
                                      </p:to>
                                    </p:set>
                                  </p:childTnLst>
                                </p:cTn>
                              </p:par>
                            </p:childTnLst>
                          </p:cTn>
                        </p:par>
                      </p:childTnLst>
                    </p:cTn>
                  </p:par>
                </p:childTnLst>
              </p:cTn>
              <p:nextCondLst>
                <p:cond evt="onClick" delay="0">
                  <p:tgtEl>
                    <p:spTgt spid="36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ou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659127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69784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a:t>
            </a:r>
            <a:r>
              <a:rPr lang="en-GB" sz="3600" b="1" dirty="0" err="1">
                <a:solidFill>
                  <a:schemeClr val="bg1"/>
                </a:solidFill>
              </a:rPr>
              <a:t>ou</a:t>
            </a:r>
            <a:r>
              <a:rPr lang="en-GB" sz="3600" b="1" dirty="0">
                <a:solidFill>
                  <a:schemeClr val="bg1"/>
                </a:solidFill>
              </a:rPr>
              <a:t>] and [u]</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99695" y="249869"/>
            <a:ext cx="19102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what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t>
            </a:r>
            <a:r>
              <a:rPr kumimoji="0" lang="en-US" sz="2400" b="1"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formal/plural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doing, we need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 careful not to mix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SSC [u]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could be the difference between saying: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t>
            </a:r>
            <a:endParaRPr kumimoji="0" lang="en-US" sz="2400" b="0" i="1"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a:t>
            </a:r>
            <a:endParaRPr kumimoji="0" lang="en-US" sz="2400" b="0" i="1"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hlinkClick r:id="" action="ppaction://noaction">
              <a:snd r:embed="rId3" name="nous pouvons 9114 s4.wav"/>
            </a:hlinkClick>
            <a:extLst>
              <a:ext uri="{FF2B5EF4-FFF2-40B4-BE49-F238E27FC236}">
                <a16:creationId xmlns:a16="http://schemas.microsoft.com/office/drawing/2014/main" id="{2157381D-76C5-485C-BDF9-F08F4EC326E7}"/>
              </a:ext>
            </a:extLst>
          </p:cNvPr>
          <p:cNvSpPr txBox="1"/>
          <p:nvPr/>
        </p:nvSpPr>
        <p:spPr>
          <a:xfrm>
            <a:off x="180000" y="2033788"/>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can, are able to)	</a:t>
            </a:r>
          </a:p>
        </p:txBody>
      </p:sp>
      <p:sp>
        <p:nvSpPr>
          <p:cNvPr id="10" name="TextBox 9">
            <a:hlinkClick r:id="" action="ppaction://noaction">
              <a:snd r:embed="rId4" name="vous pouvez 9114 s4.wav"/>
            </a:hlinkClick>
            <a:extLst>
              <a:ext uri="{FF2B5EF4-FFF2-40B4-BE49-F238E27FC236}">
                <a16:creationId xmlns:a16="http://schemas.microsoft.com/office/drawing/2014/main" id="{07C01F6C-D32C-4A5A-B8C0-D57BD161E67E}"/>
              </a:ext>
            </a:extLst>
          </p:cNvPr>
          <p:cNvSpPr txBox="1"/>
          <p:nvPr/>
        </p:nvSpPr>
        <p:spPr>
          <a:xfrm>
            <a:off x="180000" y="2771576"/>
            <a:ext cx="57505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a:t>
            </a:r>
            <a:r>
              <a:rPr kumimoji="0" lang="en-US" sz="24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can, are able to)</a:t>
            </a:r>
          </a:p>
        </p:txBody>
      </p:sp>
      <p:sp>
        <p:nvSpPr>
          <p:cNvPr id="11" name="TextBox 10">
            <a:hlinkClick r:id="" action="ppaction://noaction">
              <a:snd r:embed="rId10" name="ou nous.wav"/>
            </a:hlinkClick>
            <a:extLst>
              <a:ext uri="{FF2B5EF4-FFF2-40B4-BE49-F238E27FC236}">
                <a16:creationId xmlns:a16="http://schemas.microsoft.com/office/drawing/2014/main" id="{6E2104B3-FC54-4249-A5BF-5B52BF026A4F}"/>
              </a:ext>
            </a:extLst>
          </p:cNvPr>
          <p:cNvSpPr txBox="1"/>
          <p:nvPr/>
        </p:nvSpPr>
        <p:spPr>
          <a:xfrm>
            <a:off x="180000" y="4974717"/>
            <a:ext cx="17928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s (we)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TextBox 12">
            <a:hlinkClick r:id="" action="ppaction://noaction">
              <a:snd r:embed="rId11" name="u nu.wav"/>
            </a:hlinkClick>
            <a:extLst>
              <a:ext uri="{FF2B5EF4-FFF2-40B4-BE49-F238E27FC236}">
                <a16:creationId xmlns:a16="http://schemas.microsoft.com/office/drawing/2014/main" id="{7C3AAEF3-A8A4-4D12-B180-E5233ABEB414}"/>
              </a:ext>
            </a:extLst>
          </p:cNvPr>
          <p:cNvSpPr txBox="1"/>
          <p:nvPr/>
        </p:nvSpPr>
        <p:spPr>
          <a:xfrm>
            <a:off x="6457245" y="4974717"/>
            <a:ext cx="2028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u</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(naked)</a:t>
            </a:r>
          </a:p>
        </p:txBody>
      </p:sp>
      <p:sp>
        <p:nvSpPr>
          <p:cNvPr id="15" name="TextBox 14">
            <a:hlinkClick r:id="" action="ppaction://noaction">
              <a:snd r:embed="rId12" name="ou vous.wav"/>
            </a:hlinkClick>
            <a:extLst>
              <a:ext uri="{FF2B5EF4-FFF2-40B4-BE49-F238E27FC236}">
                <a16:creationId xmlns:a16="http://schemas.microsoft.com/office/drawing/2014/main" id="{6325FD29-0CBD-468D-8CEF-E3B031B587EE}"/>
              </a:ext>
            </a:extLst>
          </p:cNvPr>
          <p:cNvSpPr txBox="1"/>
          <p:nvPr/>
        </p:nvSpPr>
        <p:spPr>
          <a:xfrm>
            <a:off x="180000" y="5699624"/>
            <a:ext cx="3186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(you)</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hlinkClick r:id="" action="ppaction://noaction">
              <a:snd r:embed="rId13" name="u vue.wav"/>
            </a:hlinkClick>
            <a:extLst>
              <a:ext uri="{FF2B5EF4-FFF2-40B4-BE49-F238E27FC236}">
                <a16:creationId xmlns:a16="http://schemas.microsoft.com/office/drawing/2014/main" id="{EB3B5127-5CCB-4791-8222-28B330C8BA01}"/>
              </a:ext>
            </a:extLst>
          </p:cNvPr>
          <p:cNvSpPr txBox="1"/>
          <p:nvPr/>
        </p:nvSpPr>
        <p:spPr>
          <a:xfrm>
            <a:off x="6457245" y="5681313"/>
            <a:ext cx="3547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a:t>
            </a:r>
            <a:r>
              <a:rPr kumimoji="0" lang="en-US" sz="2400" b="0" i="0" u="none" strike="noStrike" kern="1200" cap="none" spc="0" normalizeH="0" baseline="0" noProof="0" dirty="0" err="1">
                <a:ln>
                  <a:noFill/>
                </a:ln>
                <a:solidFill>
                  <a:srgbClr val="EE6000"/>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(view)</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9" name="Picture 18" descr="A picture containing text, vector graphics&#10;&#10;Description automatically generated">
            <a:extLst>
              <a:ext uri="{FF2B5EF4-FFF2-40B4-BE49-F238E27FC236}">
                <a16:creationId xmlns:a16="http://schemas.microsoft.com/office/drawing/2014/main" id="{7E1CD49E-E9E5-4010-BCEA-94F06690EC02}"/>
              </a:ext>
            </a:extLst>
          </p:cNvPr>
          <p:cNvPicPr>
            <a:picLocks noChangeAspect="1"/>
          </p:cNvPicPr>
          <p:nvPr/>
        </p:nvPicPr>
        <p:blipFill rotWithShape="1">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rcRect b="6285"/>
          <a:stretch/>
        </p:blipFill>
        <p:spPr>
          <a:xfrm>
            <a:off x="1572242" y="4645572"/>
            <a:ext cx="1527737" cy="1019931"/>
          </a:xfrm>
          <a:prstGeom prst="rect">
            <a:avLst/>
          </a:prstGeom>
        </p:spPr>
      </p:pic>
      <p:pic>
        <p:nvPicPr>
          <p:cNvPr id="21" name="Picture 20" descr="Shape, circle, rectangle&#10;&#10;Description automatically generated">
            <a:extLst>
              <a:ext uri="{FF2B5EF4-FFF2-40B4-BE49-F238E27FC236}">
                <a16:creationId xmlns:a16="http://schemas.microsoft.com/office/drawing/2014/main" id="{FD8C6336-3BA2-452F-A272-8D85627FAC27}"/>
              </a:ext>
            </a:extLst>
          </p:cNvPr>
          <p:cNvPicPr>
            <a:picLocks noChangeAspect="1"/>
          </p:cNvPicPr>
          <p:nvPr/>
        </p:nvPicPr>
        <p:blipFill>
          <a:blip r:embed="rId15"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99979" y="5239377"/>
            <a:ext cx="1547517" cy="1088331"/>
          </a:xfrm>
          <a:prstGeom prst="rect">
            <a:avLst/>
          </a:prstGeom>
        </p:spPr>
      </p:pic>
      <p:pic>
        <p:nvPicPr>
          <p:cNvPr id="1026" name="Picture 2" descr="Mountains, Tatry, Landscape, Nature, Tops, View, Clouds">
            <a:extLst>
              <a:ext uri="{FF2B5EF4-FFF2-40B4-BE49-F238E27FC236}">
                <a16:creationId xmlns:a16="http://schemas.microsoft.com/office/drawing/2014/main" id="{A511CAF9-9912-4317-8CF8-3F34208126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99695" y="5136225"/>
            <a:ext cx="1547517" cy="1105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am And Eve, Adam, Eve, Garden, Genesis, Bible, Woman">
            <a:extLst>
              <a:ext uri="{FF2B5EF4-FFF2-40B4-BE49-F238E27FC236}">
                <a16:creationId xmlns:a16="http://schemas.microsoft.com/office/drawing/2014/main" id="{94EA4405-DCD2-4CAD-A637-32734CA4873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41027" y="4542069"/>
            <a:ext cx="1244303" cy="1026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man, Equality, Rosie, Riveter, Women, Workforce">
            <a:extLst>
              <a:ext uri="{FF2B5EF4-FFF2-40B4-BE49-F238E27FC236}">
                <a16:creationId xmlns:a16="http://schemas.microsoft.com/office/drawing/2014/main" id="{89ACABAE-02B3-429D-8E0B-D9F40A38957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25903" y="1849310"/>
            <a:ext cx="638113" cy="748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oman, Equality, Rosie, Riveter, Women, Workforce">
            <a:extLst>
              <a:ext uri="{FF2B5EF4-FFF2-40B4-BE49-F238E27FC236}">
                <a16:creationId xmlns:a16="http://schemas.microsoft.com/office/drawing/2014/main" id="{1D39D11A-A493-D546-9F34-89B337158E9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44959" y="2587098"/>
            <a:ext cx="638113" cy="7482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oman, Equality, Rosie, Riveter, Women, Workforce">
            <a:extLst>
              <a:ext uri="{FF2B5EF4-FFF2-40B4-BE49-F238E27FC236}">
                <a16:creationId xmlns:a16="http://schemas.microsoft.com/office/drawing/2014/main" id="{B796AAA4-FCE4-BB4F-84FA-C764E502AD9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19746" y="1847837"/>
            <a:ext cx="638113" cy="74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0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 pouvons 9114 s4.wav"/>
                                        </p:tgtEl>
                                      </p:cMediaNode>
                                    </p:audio>
                                  </p:sub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vous pouvez 9114 s4.wav"/>
                                        </p:tgtEl>
                                      </p:cMediaNode>
                                    </p:audio>
                                  </p:sub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ou nous.wav"/>
                                        </p:tgtEl>
                                      </p:cMediaNode>
                                    </p:audio>
                                  </p:sub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u nu.wav"/>
                                        </p:tgtEl>
                                      </p:cMediaNode>
                                    </p:audio>
                                  </p:sub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ou vous.wav"/>
                                        </p:tgtEl>
                                      </p:cMediaNode>
                                    </p:audio>
                                  </p:sub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8" name="u vue.wav"/>
                                        </p:tgtEl>
                                      </p:cMediaNode>
                                    </p:audio>
                                  </p:subTnLst>
                                </p:cTn>
                              </p:par>
                              <p:par>
                                <p:cTn id="59" presetID="1"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05645D9-2D34-407D-8F10-522A938DA6DE}"/>
              </a:ext>
            </a:extLst>
          </p:cNvPr>
          <p:cNvGraphicFramePr>
            <a:graphicFrameLocks noGrp="1"/>
          </p:cNvGraphicFramePr>
          <p:nvPr/>
        </p:nvGraphicFramePr>
        <p:xfrm>
          <a:off x="2796480" y="1795765"/>
          <a:ext cx="9113440" cy="4536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4433820">
                  <a:extLst>
                    <a:ext uri="{9D8B030D-6E8A-4147-A177-3AD203B41FA5}">
                      <a16:colId xmlns:a16="http://schemas.microsoft.com/office/drawing/2014/main" val="1051681537"/>
                    </a:ext>
                  </a:extLst>
                </a:gridCol>
                <a:gridCol w="2087810">
                  <a:extLst>
                    <a:ext uri="{9D8B030D-6E8A-4147-A177-3AD203B41FA5}">
                      <a16:colId xmlns:a16="http://schemas.microsoft.com/office/drawing/2014/main" val="3563916638"/>
                    </a:ext>
                  </a:extLst>
                </a:gridCol>
                <a:gridCol w="2087810">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r>
                        <a:rPr lang="fr-FR" sz="2200" dirty="0">
                          <a:solidFill>
                            <a:schemeClr val="bg1"/>
                          </a:solidFill>
                        </a:rPr>
                        <a:t>stage</a:t>
                      </a:r>
                    </a:p>
                  </a:txBody>
                  <a:tcPr/>
                </a:tc>
                <a:tc>
                  <a:txBody>
                    <a:bodyPr/>
                    <a:lstStyle/>
                    <a:p>
                      <a:pPr algn="ctr"/>
                      <a:r>
                        <a:rPr lang="fr-FR" sz="2200" dirty="0">
                          <a:solidFill>
                            <a:schemeClr val="bg1"/>
                          </a:solidFill>
                        </a:rPr>
                        <a:t>[ou] </a:t>
                      </a:r>
                    </a:p>
                  </a:txBody>
                  <a:tcPr/>
                </a:tc>
                <a:tc>
                  <a:txBody>
                    <a:bodyPr/>
                    <a:lstStyle/>
                    <a:p>
                      <a:pPr algn="ctr"/>
                      <a:r>
                        <a:rPr lang="fr-FR" sz="2200" dirty="0">
                          <a:solidFill>
                            <a:schemeClr val="bg1"/>
                          </a:solidFill>
                        </a:rPr>
                        <a:t>[u]</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trad </a:t>
                      </a:r>
                      <a:r>
                        <a:rPr lang="fr-FR" sz="2400" b="1" dirty="0">
                          <a:solidFill>
                            <a:srgbClr val="115076"/>
                          </a:solidFill>
                        </a:rPr>
                        <a:t>u </a:t>
                      </a:r>
                      <a:r>
                        <a:rPr lang="fr-FR" sz="2400" dirty="0" err="1">
                          <a:solidFill>
                            <a:srgbClr val="115076"/>
                          </a:solidFill>
                        </a:rPr>
                        <a:t>cteur</a:t>
                      </a:r>
                      <a:r>
                        <a:rPr lang="fr-FR" sz="2400" dirty="0">
                          <a:solidFill>
                            <a:srgbClr val="115076"/>
                          </a:solidFill>
                        </a:rPr>
                        <a:t> </a:t>
                      </a:r>
                      <a:r>
                        <a:rPr lang="fr-FR" sz="2400" i="0" dirty="0">
                          <a:solidFill>
                            <a:srgbClr val="115076"/>
                          </a:solidFill>
                        </a:rPr>
                        <a:t>[translator]</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j</a:t>
                      </a:r>
                      <a:r>
                        <a:rPr lang="fr-FR" sz="2400" b="1" dirty="0">
                          <a:solidFill>
                            <a:srgbClr val="115076"/>
                          </a:solidFill>
                        </a:rPr>
                        <a:t>ou</a:t>
                      </a:r>
                      <a:r>
                        <a:rPr lang="fr-FR" sz="2400" dirty="0">
                          <a:solidFill>
                            <a:srgbClr val="115076"/>
                          </a:solidFill>
                        </a:rPr>
                        <a:t>rnaliste [</a:t>
                      </a:r>
                      <a:r>
                        <a:rPr lang="fr-FR" sz="2400" dirty="0" err="1">
                          <a:solidFill>
                            <a:srgbClr val="115076"/>
                          </a:solidFill>
                        </a:rPr>
                        <a:t>journalist</a:t>
                      </a:r>
                      <a:r>
                        <a:rPr lang="fr-FR" sz="240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dirty="0" err="1">
                          <a:solidFill>
                            <a:srgbClr val="115076"/>
                          </a:solidFill>
                        </a:rPr>
                        <a:t>agric</a:t>
                      </a:r>
                      <a:r>
                        <a:rPr lang="fr-FR" sz="2400" dirty="0">
                          <a:solidFill>
                            <a:srgbClr val="115076"/>
                          </a:solidFill>
                        </a:rPr>
                        <a:t> </a:t>
                      </a:r>
                      <a:r>
                        <a:rPr lang="fr-FR" sz="2400" b="1" dirty="0">
                          <a:solidFill>
                            <a:srgbClr val="115076"/>
                          </a:solidFill>
                        </a:rPr>
                        <a:t>u </a:t>
                      </a:r>
                      <a:r>
                        <a:rPr lang="fr-FR" sz="2400" dirty="0" err="1">
                          <a:solidFill>
                            <a:srgbClr val="115076"/>
                          </a:solidFill>
                        </a:rPr>
                        <a:t>lteur</a:t>
                      </a:r>
                      <a:r>
                        <a:rPr lang="fr-FR" sz="2400" dirty="0">
                          <a:solidFill>
                            <a:srgbClr val="115076"/>
                          </a:solidFill>
                        </a:rPr>
                        <a:t> </a:t>
                      </a:r>
                      <a:r>
                        <a:rPr lang="fr-FR" sz="2400" i="0" dirty="0">
                          <a:solidFill>
                            <a:srgbClr val="115076"/>
                          </a:solidFill>
                        </a:rPr>
                        <a:t>[</a:t>
                      </a:r>
                      <a:r>
                        <a:rPr lang="fr-FR" sz="2400" i="0" dirty="0" err="1">
                          <a:solidFill>
                            <a:srgbClr val="115076"/>
                          </a:solidFill>
                        </a:rPr>
                        <a:t>farmer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j </a:t>
                      </a:r>
                      <a:r>
                        <a:rPr lang="fr-FR" sz="2400" b="1" dirty="0">
                          <a:solidFill>
                            <a:srgbClr val="115076"/>
                          </a:solidFill>
                        </a:rPr>
                        <a:t>u</a:t>
                      </a:r>
                      <a:r>
                        <a:rPr lang="fr-FR" sz="2400" dirty="0">
                          <a:solidFill>
                            <a:srgbClr val="115076"/>
                          </a:solidFill>
                        </a:rPr>
                        <a:t> </a:t>
                      </a:r>
                      <a:r>
                        <a:rPr lang="fr-FR" sz="2400" dirty="0" err="1">
                          <a:solidFill>
                            <a:srgbClr val="115076"/>
                          </a:solidFill>
                        </a:rPr>
                        <a:t>ge</a:t>
                      </a:r>
                      <a:r>
                        <a:rPr lang="fr-FR" sz="2400" dirty="0">
                          <a:solidFill>
                            <a:srgbClr val="115076"/>
                          </a:solidFill>
                        </a:rPr>
                        <a:t> </a:t>
                      </a:r>
                      <a:r>
                        <a:rPr lang="fr-FR" sz="2400" i="0" dirty="0">
                          <a:solidFill>
                            <a:srgbClr val="115076"/>
                          </a:solidFill>
                        </a:rPr>
                        <a:t>[</a:t>
                      </a:r>
                      <a:r>
                        <a:rPr lang="fr-FR" sz="2400" i="0" dirty="0" err="1">
                          <a:solidFill>
                            <a:srgbClr val="115076"/>
                          </a:solidFill>
                        </a:rPr>
                        <a:t>judge</a:t>
                      </a:r>
                      <a:r>
                        <a:rPr lang="fr-FR" sz="2400" i="0" dirty="0">
                          <a:solidFill>
                            <a:srgbClr val="115076"/>
                          </a:solidFill>
                        </a:rPr>
                        <a:t>]</a:t>
                      </a: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n</a:t>
                      </a:r>
                      <a:r>
                        <a:rPr lang="fr-FR" sz="2400" b="1" dirty="0">
                          <a:solidFill>
                            <a:srgbClr val="115076"/>
                          </a:solidFill>
                        </a:rPr>
                        <a:t>ou</a:t>
                      </a:r>
                      <a:r>
                        <a:rPr lang="fr-FR" sz="2400" dirty="0">
                          <a:solidFill>
                            <a:srgbClr val="115076"/>
                          </a:solidFill>
                        </a:rPr>
                        <a:t>n</a:t>
                      </a:r>
                      <a:r>
                        <a:rPr lang="fr-FR" sz="2400" b="1" dirty="0">
                          <a:solidFill>
                            <a:srgbClr val="115076"/>
                          </a:solidFill>
                        </a:rPr>
                        <a:t>ou</a:t>
                      </a:r>
                      <a:r>
                        <a:rPr lang="fr-FR" sz="2400" dirty="0">
                          <a:solidFill>
                            <a:srgbClr val="115076"/>
                          </a:solidFill>
                        </a:rPr>
                        <a:t> </a:t>
                      </a:r>
                      <a:r>
                        <a:rPr lang="fr-FR" sz="2400" i="0" dirty="0">
                          <a:solidFill>
                            <a:srgbClr val="115076"/>
                          </a:solidFill>
                        </a:rPr>
                        <a:t>[</a:t>
                      </a:r>
                      <a:r>
                        <a:rPr lang="fr-FR" sz="2400" i="0" dirty="0" err="1">
                          <a:solidFill>
                            <a:srgbClr val="115076"/>
                          </a:solidFill>
                        </a:rPr>
                        <a:t>nanny</a:t>
                      </a:r>
                      <a:r>
                        <a:rPr lang="fr-FR" sz="2400" i="0" dirty="0">
                          <a:solidFill>
                            <a:srgbClr val="115076"/>
                          </a:solidFill>
                        </a:rPr>
                        <a:t>]</a:t>
                      </a: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b</a:t>
                      </a:r>
                      <a:r>
                        <a:rPr lang="fr-FR" sz="2400" b="1" dirty="0">
                          <a:solidFill>
                            <a:srgbClr val="115076"/>
                          </a:solidFill>
                        </a:rPr>
                        <a:t>ou</a:t>
                      </a:r>
                      <a:r>
                        <a:rPr lang="fr-FR" sz="2400" dirty="0">
                          <a:solidFill>
                            <a:srgbClr val="115076"/>
                          </a:solidFill>
                        </a:rPr>
                        <a:t>langer </a:t>
                      </a:r>
                      <a:r>
                        <a:rPr lang="fr-FR" sz="2400" i="0" dirty="0">
                          <a:solidFill>
                            <a:srgbClr val="115076"/>
                          </a:solidFill>
                        </a:rPr>
                        <a:t>[</a:t>
                      </a:r>
                      <a:r>
                        <a:rPr lang="fr-FR" sz="2400" i="0" dirty="0" err="1">
                          <a:solidFill>
                            <a:srgbClr val="115076"/>
                          </a:solidFill>
                        </a:rPr>
                        <a:t>baker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instit </a:t>
                      </a:r>
                      <a:r>
                        <a:rPr lang="fr-FR" sz="2400" b="1" dirty="0">
                          <a:solidFill>
                            <a:srgbClr val="115076"/>
                          </a:solidFill>
                        </a:rPr>
                        <a:t>u</a:t>
                      </a:r>
                      <a:r>
                        <a:rPr lang="fr-FR" sz="2400" dirty="0">
                          <a:solidFill>
                            <a:srgbClr val="115076"/>
                          </a:solidFill>
                        </a:rPr>
                        <a:t> </a:t>
                      </a:r>
                      <a:r>
                        <a:rPr lang="fr-FR" sz="2400" dirty="0" err="1">
                          <a:solidFill>
                            <a:srgbClr val="115076"/>
                          </a:solidFill>
                        </a:rPr>
                        <a:t>teur</a:t>
                      </a:r>
                      <a:r>
                        <a:rPr lang="fr-FR" sz="2400" dirty="0">
                          <a:solidFill>
                            <a:srgbClr val="115076"/>
                          </a:solidFill>
                        </a:rPr>
                        <a:t> </a:t>
                      </a:r>
                      <a:r>
                        <a:rPr lang="fr-FR" sz="2400" i="0" dirty="0">
                          <a:solidFill>
                            <a:srgbClr val="115076"/>
                          </a:solidFill>
                        </a:rPr>
                        <a:t>[</a:t>
                      </a:r>
                      <a:r>
                        <a:rPr lang="fr-FR" sz="2400" i="0" dirty="0" err="1">
                          <a:solidFill>
                            <a:srgbClr val="115076"/>
                          </a:solidFill>
                        </a:rPr>
                        <a:t>primary</a:t>
                      </a:r>
                      <a:r>
                        <a:rPr lang="fr-FR" sz="2400" i="0" dirty="0">
                          <a:solidFill>
                            <a:srgbClr val="115076"/>
                          </a:solidFill>
                        </a:rPr>
                        <a:t> </a:t>
                      </a:r>
                      <a:r>
                        <a:rPr lang="fr-FR" sz="2400" i="0" dirty="0" err="1">
                          <a:solidFill>
                            <a:srgbClr val="115076"/>
                          </a:solidFill>
                        </a:rPr>
                        <a:t>teacher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b</a:t>
                      </a:r>
                      <a:r>
                        <a:rPr lang="fr-FR" sz="2400" b="1" dirty="0">
                          <a:solidFill>
                            <a:srgbClr val="115076"/>
                          </a:solidFill>
                        </a:rPr>
                        <a:t>ou</a:t>
                      </a:r>
                      <a:r>
                        <a:rPr lang="fr-FR" sz="2400" dirty="0">
                          <a:solidFill>
                            <a:srgbClr val="115076"/>
                          </a:solidFill>
                        </a:rPr>
                        <a:t>cher </a:t>
                      </a:r>
                      <a:r>
                        <a:rPr lang="fr-FR" sz="2400" i="0" dirty="0">
                          <a:solidFill>
                            <a:srgbClr val="115076"/>
                          </a:solidFill>
                        </a:rPr>
                        <a:t>[</a:t>
                      </a:r>
                      <a:r>
                        <a:rPr lang="fr-FR" sz="2400" i="0" dirty="0" err="1">
                          <a:solidFill>
                            <a:srgbClr val="115076"/>
                          </a:solidFill>
                        </a:rPr>
                        <a:t>butcher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24500" cy="707849"/>
          </a:xfrm>
        </p:spPr>
        <p:txBody>
          <a:bodyPr>
            <a:normAutofit/>
          </a:bodyPr>
          <a:lstStyle/>
          <a:p>
            <a:r>
              <a:rPr lang="en-GB" sz="3600" b="1" dirty="0" err="1">
                <a:solidFill>
                  <a:schemeClr val="bg1"/>
                </a:solidFill>
              </a:rPr>
              <a:t>Ils</a:t>
            </a:r>
            <a:r>
              <a:rPr lang="en-GB" sz="3600" b="1" dirty="0">
                <a:solidFill>
                  <a:schemeClr val="bg1"/>
                </a:solidFill>
              </a:rPr>
              <a:t> </a:t>
            </a:r>
            <a:r>
              <a:rPr lang="en-GB" sz="3600" b="1" dirty="0" err="1">
                <a:solidFill>
                  <a:schemeClr val="bg1"/>
                </a:solidFill>
              </a:rPr>
              <a:t>cherchent</a:t>
            </a:r>
            <a:r>
              <a:rPr lang="en-GB" sz="3600" b="1" dirty="0">
                <a:solidFill>
                  <a:schemeClr val="bg1"/>
                </a:solidFill>
              </a:rPr>
              <a:t> des stages</a:t>
            </a:r>
          </a:p>
        </p:txBody>
      </p:sp>
      <p:sp>
        <p:nvSpPr>
          <p:cNvPr id="3" name="TextBox 2">
            <a:extLst>
              <a:ext uri="{FF2B5EF4-FFF2-40B4-BE49-F238E27FC236}">
                <a16:creationId xmlns:a16="http://schemas.microsoft.com/office/drawing/2014/main" id="{179367C7-BC98-4EA4-BD40-AF2FD80DBDFC}"/>
              </a:ext>
            </a:extLst>
          </p:cNvPr>
          <p:cNvSpPr txBox="1"/>
          <p:nvPr/>
        </p:nvSpPr>
        <p:spPr>
          <a:xfrm>
            <a:off x="3495393" y="1263016"/>
            <a:ext cx="24428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2E0240E-3276-4DC2-8960-A0791FBBDB86}"/>
              </a:ext>
            </a:extLst>
          </p:cNvPr>
          <p:cNvSpPr txBox="1"/>
          <p:nvPr/>
        </p:nvSpPr>
        <p:spPr>
          <a:xfrm>
            <a:off x="178042" y="1247238"/>
            <a:ext cx="12151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et Océane cherchent des stages sur internet. Ils trouvent quels emplois ? </a:t>
            </a:r>
          </a:p>
        </p:txBody>
      </p:sp>
      <p:sp>
        <p:nvSpPr>
          <p:cNvPr id="12" name="Rectangle 11">
            <a:hlinkClick r:id="" action="ppaction://noaction">
              <a:snd r:embed="rId4" name="1 traducteur.wav"/>
            </a:hlinkClick>
            <a:extLst>
              <a:ext uri="{FF2B5EF4-FFF2-40B4-BE49-F238E27FC236}">
                <a16:creationId xmlns:a16="http://schemas.microsoft.com/office/drawing/2014/main" id="{090BD2E0-36DD-483D-AA31-93CAC36AFAD6}"/>
              </a:ext>
            </a:extLst>
          </p:cNvPr>
          <p:cNvSpPr/>
          <p:nvPr/>
        </p:nvSpPr>
        <p:spPr>
          <a:xfrm>
            <a:off x="2863641" y="236916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4" name="Rectangle 13">
            <a:hlinkClick r:id="" action="ppaction://noaction">
              <a:snd r:embed="rId5" name="2 journaliste.wav"/>
            </a:hlinkClick>
            <a:extLst>
              <a:ext uri="{FF2B5EF4-FFF2-40B4-BE49-F238E27FC236}">
                <a16:creationId xmlns:a16="http://schemas.microsoft.com/office/drawing/2014/main" id="{ED04A8C3-F936-48D1-939B-B703FF785B17}"/>
              </a:ext>
            </a:extLst>
          </p:cNvPr>
          <p:cNvSpPr/>
          <p:nvPr/>
        </p:nvSpPr>
        <p:spPr>
          <a:xfrm>
            <a:off x="2863641" y="287269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Rectangle 15">
            <a:hlinkClick r:id="" action="ppaction://noaction">
              <a:snd r:embed="rId6" name="3 agriculteur.wav"/>
            </a:hlinkClick>
            <a:extLst>
              <a:ext uri="{FF2B5EF4-FFF2-40B4-BE49-F238E27FC236}">
                <a16:creationId xmlns:a16="http://schemas.microsoft.com/office/drawing/2014/main" id="{6B345944-29D1-436B-8411-92E56E1D0AE1}"/>
              </a:ext>
            </a:extLst>
          </p:cNvPr>
          <p:cNvSpPr/>
          <p:nvPr/>
        </p:nvSpPr>
        <p:spPr>
          <a:xfrm>
            <a:off x="2863641" y="337622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7" name="4 juge.wav"/>
            </a:hlinkClick>
            <a:extLst>
              <a:ext uri="{FF2B5EF4-FFF2-40B4-BE49-F238E27FC236}">
                <a16:creationId xmlns:a16="http://schemas.microsoft.com/office/drawing/2014/main" id="{DEF59513-6BD3-4A56-9DE8-CA0650A1AC58}"/>
              </a:ext>
            </a:extLst>
          </p:cNvPr>
          <p:cNvSpPr/>
          <p:nvPr/>
        </p:nvSpPr>
        <p:spPr>
          <a:xfrm>
            <a:off x="2863641" y="387975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Rectangle 20">
            <a:hlinkClick r:id="" action="ppaction://noaction">
              <a:snd r:embed="rId8" name="5 nounou.wav"/>
            </a:hlinkClick>
            <a:extLst>
              <a:ext uri="{FF2B5EF4-FFF2-40B4-BE49-F238E27FC236}">
                <a16:creationId xmlns:a16="http://schemas.microsoft.com/office/drawing/2014/main" id="{672DB422-D783-49E7-92D5-B4418DA75B49}"/>
              </a:ext>
            </a:extLst>
          </p:cNvPr>
          <p:cNvSpPr/>
          <p:nvPr/>
        </p:nvSpPr>
        <p:spPr>
          <a:xfrm>
            <a:off x="2863641" y="438329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9" name="6 boulanger.wav"/>
            </a:hlinkClick>
            <a:extLst>
              <a:ext uri="{FF2B5EF4-FFF2-40B4-BE49-F238E27FC236}">
                <a16:creationId xmlns:a16="http://schemas.microsoft.com/office/drawing/2014/main" id="{634A2AFC-90B0-40B7-8CE2-0E28EA7C5179}"/>
              </a:ext>
            </a:extLst>
          </p:cNvPr>
          <p:cNvSpPr/>
          <p:nvPr/>
        </p:nvSpPr>
        <p:spPr>
          <a:xfrm>
            <a:off x="2863641" y="488682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5" name="Rectangle 24">
            <a:hlinkClick r:id="" action="ppaction://noaction">
              <a:snd r:embed="rId10" name="7 instituteur.wav"/>
            </a:hlinkClick>
            <a:extLst>
              <a:ext uri="{FF2B5EF4-FFF2-40B4-BE49-F238E27FC236}">
                <a16:creationId xmlns:a16="http://schemas.microsoft.com/office/drawing/2014/main" id="{9982EFBE-5328-471B-AEFE-54417DF88B2B}"/>
              </a:ext>
            </a:extLst>
          </p:cNvPr>
          <p:cNvSpPr/>
          <p:nvPr/>
        </p:nvSpPr>
        <p:spPr>
          <a:xfrm>
            <a:off x="2863641" y="539035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7" name="Rectangle 26">
            <a:hlinkClick r:id="" action="ppaction://noaction">
              <a:snd r:embed="rId11" name="8 boucher.wav"/>
            </a:hlinkClick>
            <a:extLst>
              <a:ext uri="{FF2B5EF4-FFF2-40B4-BE49-F238E27FC236}">
                <a16:creationId xmlns:a16="http://schemas.microsoft.com/office/drawing/2014/main" id="{73443EEE-7460-4A26-8C95-F344EEB718CA}"/>
              </a:ext>
            </a:extLst>
          </p:cNvPr>
          <p:cNvSpPr/>
          <p:nvPr/>
        </p:nvSpPr>
        <p:spPr>
          <a:xfrm>
            <a:off x="2863641" y="589388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43" name="Picture 42" descr="green checkmark">
            <a:extLst>
              <a:ext uri="{FF2B5EF4-FFF2-40B4-BE49-F238E27FC236}">
                <a16:creationId xmlns:a16="http://schemas.microsoft.com/office/drawing/2014/main" id="{76370B95-1D38-40C3-A612-F91AEC2E12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5278" y="2369162"/>
            <a:ext cx="282522" cy="294294"/>
          </a:xfrm>
          <a:prstGeom prst="rect">
            <a:avLst/>
          </a:prstGeom>
        </p:spPr>
      </p:pic>
      <p:pic>
        <p:nvPicPr>
          <p:cNvPr id="48" name="Picture 47" descr="green checkmark">
            <a:extLst>
              <a:ext uri="{FF2B5EF4-FFF2-40B4-BE49-F238E27FC236}">
                <a16:creationId xmlns:a16="http://schemas.microsoft.com/office/drawing/2014/main" id="{65DA4904-9DE1-42F3-895A-A162AA8615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2872694"/>
            <a:ext cx="282522" cy="294294"/>
          </a:xfrm>
          <a:prstGeom prst="rect">
            <a:avLst/>
          </a:prstGeom>
        </p:spPr>
      </p:pic>
      <p:pic>
        <p:nvPicPr>
          <p:cNvPr id="52" name="Picture 51" descr="green checkmark">
            <a:extLst>
              <a:ext uri="{FF2B5EF4-FFF2-40B4-BE49-F238E27FC236}">
                <a16:creationId xmlns:a16="http://schemas.microsoft.com/office/drawing/2014/main" id="{03138AA0-B8D2-4812-91FA-500DA22FE9C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5278" y="3376672"/>
            <a:ext cx="282522" cy="294294"/>
          </a:xfrm>
          <a:prstGeom prst="rect">
            <a:avLst/>
          </a:prstGeom>
        </p:spPr>
      </p:pic>
      <p:pic>
        <p:nvPicPr>
          <p:cNvPr id="53" name="Picture 52" descr="green checkmark">
            <a:extLst>
              <a:ext uri="{FF2B5EF4-FFF2-40B4-BE49-F238E27FC236}">
                <a16:creationId xmlns:a16="http://schemas.microsoft.com/office/drawing/2014/main" id="{E00365C3-6232-411F-A118-0BFC0BC91C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8304" y="3869599"/>
            <a:ext cx="282522" cy="294294"/>
          </a:xfrm>
          <a:prstGeom prst="rect">
            <a:avLst/>
          </a:prstGeom>
        </p:spPr>
      </p:pic>
      <p:pic>
        <p:nvPicPr>
          <p:cNvPr id="54" name="Picture 53" descr="green checkmark">
            <a:extLst>
              <a:ext uri="{FF2B5EF4-FFF2-40B4-BE49-F238E27FC236}">
                <a16:creationId xmlns:a16="http://schemas.microsoft.com/office/drawing/2014/main" id="{C47F3572-5C49-4559-B147-6E1F76CA18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4383290"/>
            <a:ext cx="282522" cy="294294"/>
          </a:xfrm>
          <a:prstGeom prst="rect">
            <a:avLst/>
          </a:prstGeom>
        </p:spPr>
      </p:pic>
      <p:pic>
        <p:nvPicPr>
          <p:cNvPr id="55" name="Picture 54" descr="green checkmark">
            <a:extLst>
              <a:ext uri="{FF2B5EF4-FFF2-40B4-BE49-F238E27FC236}">
                <a16:creationId xmlns:a16="http://schemas.microsoft.com/office/drawing/2014/main" id="{020FE6AA-69F8-42D9-98F7-7502CD7652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4896815"/>
            <a:ext cx="282522" cy="294294"/>
          </a:xfrm>
          <a:prstGeom prst="rect">
            <a:avLst/>
          </a:prstGeom>
        </p:spPr>
      </p:pic>
      <p:pic>
        <p:nvPicPr>
          <p:cNvPr id="56" name="Picture 55" descr="green checkmark">
            <a:extLst>
              <a:ext uri="{FF2B5EF4-FFF2-40B4-BE49-F238E27FC236}">
                <a16:creationId xmlns:a16="http://schemas.microsoft.com/office/drawing/2014/main" id="{99F4D236-9892-4B71-94B6-E2CA93F229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75278" y="5399863"/>
            <a:ext cx="282522" cy="294294"/>
          </a:xfrm>
          <a:prstGeom prst="rect">
            <a:avLst/>
          </a:prstGeom>
        </p:spPr>
      </p:pic>
      <p:pic>
        <p:nvPicPr>
          <p:cNvPr id="57" name="Picture 56" descr="green checkmark">
            <a:extLst>
              <a:ext uri="{FF2B5EF4-FFF2-40B4-BE49-F238E27FC236}">
                <a16:creationId xmlns:a16="http://schemas.microsoft.com/office/drawing/2014/main" id="{87C1E95E-E4F5-45E8-BDD8-18889E3FB5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6323" y="5893886"/>
            <a:ext cx="282522" cy="294294"/>
          </a:xfrm>
          <a:prstGeom prst="rect">
            <a:avLst/>
          </a:prstGeom>
        </p:spPr>
      </p:pic>
      <p:sp>
        <p:nvSpPr>
          <p:cNvPr id="63" name="Rounded Rectangle 46">
            <a:extLst>
              <a:ext uri="{FF2B5EF4-FFF2-40B4-BE49-F238E27FC236}">
                <a16:creationId xmlns:a16="http://schemas.microsoft.com/office/drawing/2014/main" id="{69B9BB82-12BA-4268-920D-7D9B5CB94D7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A75F54F0-F511-AD48-A05F-01BBAF9011DA}"/>
              </a:ext>
            </a:extLst>
          </p:cNvPr>
          <p:cNvSpPr/>
          <p:nvPr/>
        </p:nvSpPr>
        <p:spPr>
          <a:xfrm>
            <a:off x="3986520" y="2327136"/>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6" name="Rectangle 25">
            <a:extLst>
              <a:ext uri="{FF2B5EF4-FFF2-40B4-BE49-F238E27FC236}">
                <a16:creationId xmlns:a16="http://schemas.microsoft.com/office/drawing/2014/main" id="{FA99A9FC-E710-1D47-9841-A096BD3779AC}"/>
              </a:ext>
            </a:extLst>
          </p:cNvPr>
          <p:cNvSpPr/>
          <p:nvPr/>
        </p:nvSpPr>
        <p:spPr>
          <a:xfrm>
            <a:off x="3462434" y="2837176"/>
            <a:ext cx="360000"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8" name="Rectangle 27">
            <a:extLst>
              <a:ext uri="{FF2B5EF4-FFF2-40B4-BE49-F238E27FC236}">
                <a16:creationId xmlns:a16="http://schemas.microsoft.com/office/drawing/2014/main" id="{9B7D2E48-AFCA-CC49-8CDD-800F35B138E5}"/>
              </a:ext>
            </a:extLst>
          </p:cNvPr>
          <p:cNvSpPr/>
          <p:nvPr/>
        </p:nvSpPr>
        <p:spPr>
          <a:xfrm>
            <a:off x="4148030" y="3325541"/>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9" name="Rectangle 28">
            <a:extLst>
              <a:ext uri="{FF2B5EF4-FFF2-40B4-BE49-F238E27FC236}">
                <a16:creationId xmlns:a16="http://schemas.microsoft.com/office/drawing/2014/main" id="{8A10C928-D1F3-E045-A95F-29EC82EAEBF0}"/>
              </a:ext>
            </a:extLst>
          </p:cNvPr>
          <p:cNvSpPr/>
          <p:nvPr/>
        </p:nvSpPr>
        <p:spPr>
          <a:xfrm>
            <a:off x="3462435" y="3854342"/>
            <a:ext cx="359999"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0" name="Rectangle 29">
            <a:extLst>
              <a:ext uri="{FF2B5EF4-FFF2-40B4-BE49-F238E27FC236}">
                <a16:creationId xmlns:a16="http://schemas.microsoft.com/office/drawing/2014/main" id="{FD124025-BFF2-FE4D-BF2E-09E4F83F806A}"/>
              </a:ext>
            </a:extLst>
          </p:cNvPr>
          <p:cNvSpPr/>
          <p:nvPr/>
        </p:nvSpPr>
        <p:spPr>
          <a:xfrm>
            <a:off x="3589989" y="4357874"/>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4001415E-DBAD-BC49-8793-16EE9BC3E614}"/>
              </a:ext>
            </a:extLst>
          </p:cNvPr>
          <p:cNvSpPr/>
          <p:nvPr/>
        </p:nvSpPr>
        <p:spPr>
          <a:xfrm>
            <a:off x="4148030" y="4354606"/>
            <a:ext cx="385869"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8516B838-5887-5745-94B5-07CB994E7BAA}"/>
              </a:ext>
            </a:extLst>
          </p:cNvPr>
          <p:cNvSpPr/>
          <p:nvPr/>
        </p:nvSpPr>
        <p:spPr>
          <a:xfrm>
            <a:off x="3600499" y="4841035"/>
            <a:ext cx="386021"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FFC42C69-D700-0B47-BD3F-AFC1C819BBFD}"/>
              </a:ext>
            </a:extLst>
          </p:cNvPr>
          <p:cNvSpPr/>
          <p:nvPr/>
        </p:nvSpPr>
        <p:spPr>
          <a:xfrm>
            <a:off x="4031243" y="5356960"/>
            <a:ext cx="360000" cy="41083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5" name="Rectangle 34">
            <a:extLst>
              <a:ext uri="{FF2B5EF4-FFF2-40B4-BE49-F238E27FC236}">
                <a16:creationId xmlns:a16="http://schemas.microsoft.com/office/drawing/2014/main" id="{E0F8DB2C-E05C-A841-87F7-5DBC481F1C19}"/>
              </a:ext>
            </a:extLst>
          </p:cNvPr>
          <p:cNvSpPr/>
          <p:nvPr/>
        </p:nvSpPr>
        <p:spPr>
          <a:xfrm>
            <a:off x="3600498" y="5867882"/>
            <a:ext cx="386021" cy="410832"/>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36" name="Picture 35">
            <a:extLst>
              <a:ext uri="{FF2B5EF4-FFF2-40B4-BE49-F238E27FC236}">
                <a16:creationId xmlns:a16="http://schemas.microsoft.com/office/drawing/2014/main" id="{49CD72DD-05AD-4119-A667-9F79609435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353" y="1939627"/>
            <a:ext cx="1646888" cy="1646888"/>
          </a:xfrm>
          <a:prstGeom prst="rect">
            <a:avLst/>
          </a:prstGeom>
        </p:spPr>
      </p:pic>
      <p:pic>
        <p:nvPicPr>
          <p:cNvPr id="37" name="Picture 36">
            <a:extLst>
              <a:ext uri="{FF2B5EF4-FFF2-40B4-BE49-F238E27FC236}">
                <a16:creationId xmlns:a16="http://schemas.microsoft.com/office/drawing/2014/main" id="{B8E1F78C-3593-41C0-855B-3F03079B6E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094" y="1939627"/>
            <a:ext cx="2032294" cy="2032294"/>
          </a:xfrm>
          <a:prstGeom prst="rect">
            <a:avLst/>
          </a:prstGeom>
        </p:spPr>
      </p:pic>
      <p:pic>
        <p:nvPicPr>
          <p:cNvPr id="1026" name="Picture 2" descr="Rear, Back, Monitor, Computer, Simple">
            <a:extLst>
              <a:ext uri="{FF2B5EF4-FFF2-40B4-BE49-F238E27FC236}">
                <a16:creationId xmlns:a16="http://schemas.microsoft.com/office/drawing/2014/main" id="{A0B57A5E-41B9-429C-AE5A-91CA3129E3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4824" y="3569310"/>
            <a:ext cx="2182264" cy="206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8" grpId="0" animBg="1"/>
      <p:bldP spid="29" grpId="0" animBg="1"/>
      <p:bldP spid="30" grpId="0" animBg="1"/>
      <p:bldP spid="32" grpId="0" animBg="1"/>
      <p:bldP spid="33" grpId="0" animBg="1"/>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308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6"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ou</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2119638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484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6"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8F12BB-6E80-4532-80E1-9BEBF4E62411}"/>
              </a:ext>
            </a:extLst>
          </p:cNvPr>
          <p:cNvSpPr txBox="1"/>
          <p:nvPr/>
        </p:nvSpPr>
        <p:spPr>
          <a:xfrm>
            <a:off x="898503" y="3280269"/>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p</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pée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C20485C-0281-4A74-8E65-0786EEC46600}"/>
              </a:ext>
            </a:extLst>
          </p:cNvPr>
          <p:cNvSpPr txBox="1"/>
          <p:nvPr/>
        </p:nvSpPr>
        <p:spPr>
          <a:xfrm>
            <a:off x="3727352" y="3280269"/>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c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bes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636DE5A-1F94-4FC5-A547-926CE87F70DF}"/>
              </a:ext>
            </a:extLst>
          </p:cNvPr>
          <p:cNvSpPr txBox="1"/>
          <p:nvPr/>
        </p:nvSpPr>
        <p:spPr>
          <a:xfrm>
            <a:off x="6490013" y="3280269"/>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n</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n</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91FE95D-7218-4C1E-90E5-23832AA2E0CA}"/>
              </a:ext>
            </a:extLst>
          </p:cNvPr>
          <p:cNvSpPr txBox="1"/>
          <p:nvPr/>
        </p:nvSpPr>
        <p:spPr>
          <a:xfrm>
            <a:off x="968819" y="5573816"/>
            <a:ext cx="1973925"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rs 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pel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che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D913FF1-8200-4883-9B60-93AB7AB646CC}"/>
              </a:ext>
            </a:extLst>
          </p:cNvPr>
          <p:cNvSpPr txBox="1"/>
          <p:nvPr/>
        </p:nvSpPr>
        <p:spPr>
          <a:xfrm>
            <a:off x="3723231" y="5573816"/>
            <a:ext cx="2089397"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t</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pie</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A5835476-BB05-4133-9A41-D9A39A7A2646}"/>
              </a:ext>
            </a:extLst>
          </p:cNvPr>
          <p:cNvSpPr txBox="1"/>
          <p:nvPr/>
        </p:nvSpPr>
        <p:spPr>
          <a:xfrm>
            <a:off x="6528477" y="5465437"/>
            <a:ext cx="1982305"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s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de bébé</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7C39F77-184F-4DC7-884F-33F74E2BE264}"/>
              </a:ext>
            </a:extLst>
          </p:cNvPr>
          <p:cNvSpPr txBox="1"/>
          <p:nvPr/>
        </p:nvSpPr>
        <p:spPr>
          <a:xfrm>
            <a:off x="9270937" y="5493771"/>
            <a:ext cx="2921063"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peint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 à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n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méros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0235CC7-98EB-483F-B54D-BBA49D58A6E1}"/>
              </a:ext>
            </a:extLst>
          </p:cNvPr>
          <p:cNvSpPr txBox="1"/>
          <p:nvPr/>
        </p:nvSpPr>
        <p:spPr>
          <a:xfrm>
            <a:off x="9267856" y="3280269"/>
            <a:ext cx="2089397"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patins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à r</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ou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lettes</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42707AFA-36D5-48C5-AF70-1382A3A4DD4E}"/>
              </a:ext>
            </a:extLst>
          </p:cNvPr>
          <p:cNvSpPr txBox="1"/>
          <p:nvPr/>
        </p:nvSpPr>
        <p:spPr>
          <a:xfrm>
            <a:off x="1552575" y="3280268"/>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fr-FR" sz="3600" b="1" dirty="0">
                <a:solidFill>
                  <a:schemeClr val="bg1"/>
                </a:solidFill>
              </a:rPr>
              <a:t>ou] vs [u]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44241"/>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Noura parle de son enfance. Entends-tu [ou] ou [u] ?</a:t>
            </a:r>
          </a:p>
        </p:txBody>
      </p:sp>
      <p:sp>
        <p:nvSpPr>
          <p:cNvPr id="3" name="Rectangle 2">
            <a:hlinkClick r:id="" action="ppaction://noaction">
              <a:snd r:embed="rId4" name="la poupée.wav"/>
            </a:hlinkClick>
            <a:extLst>
              <a:ext uri="{FF2B5EF4-FFF2-40B4-BE49-F238E27FC236}">
                <a16:creationId xmlns:a16="http://schemas.microsoft.com/office/drawing/2014/main" id="{58438403-15A3-43C3-AE64-B06F0850893A}"/>
              </a:ext>
            </a:extLst>
          </p:cNvPr>
          <p:cNvSpPr/>
          <p:nvPr/>
        </p:nvSpPr>
        <p:spPr>
          <a:xfrm>
            <a:off x="327064"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s cubes.wav"/>
            </a:hlinkClick>
            <a:extLst>
              <a:ext uri="{FF2B5EF4-FFF2-40B4-BE49-F238E27FC236}">
                <a16:creationId xmlns:a16="http://schemas.microsoft.com/office/drawing/2014/main" id="{C23199A8-340E-4BC2-BD8F-8E1B699F7CA7}"/>
              </a:ext>
            </a:extLst>
          </p:cNvPr>
          <p:cNvSpPr/>
          <p:nvPr/>
        </p:nvSpPr>
        <p:spPr>
          <a:xfrm>
            <a:off x="3104703"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 nounours.wav"/>
            </a:hlinkClick>
            <a:extLst>
              <a:ext uri="{FF2B5EF4-FFF2-40B4-BE49-F238E27FC236}">
                <a16:creationId xmlns:a16="http://schemas.microsoft.com/office/drawing/2014/main" id="{CD09435C-9BE6-470A-92C8-05FA05689B3C}"/>
              </a:ext>
            </a:extLst>
          </p:cNvPr>
          <p:cNvSpPr/>
          <p:nvPr/>
        </p:nvSpPr>
        <p:spPr>
          <a:xfrm>
            <a:off x="5882342"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7" name="les patins à roulettes.wav"/>
            </a:hlinkClick>
            <a:extLst>
              <a:ext uri="{FF2B5EF4-FFF2-40B4-BE49-F238E27FC236}">
                <a16:creationId xmlns:a16="http://schemas.microsoft.com/office/drawing/2014/main" id="{4E13ED77-FA46-47CC-A5BD-6221C5FC383A}"/>
              </a:ext>
            </a:extLst>
          </p:cNvPr>
          <p:cNvSpPr/>
          <p:nvPr/>
        </p:nvSpPr>
        <p:spPr>
          <a:xfrm>
            <a:off x="8659981"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8" name="l'ours en peluche.wav"/>
            </a:hlinkClick>
            <a:extLst>
              <a:ext uri="{FF2B5EF4-FFF2-40B4-BE49-F238E27FC236}">
                <a16:creationId xmlns:a16="http://schemas.microsoft.com/office/drawing/2014/main" id="{8199511E-2F18-491B-9535-3689C35AFBAA}"/>
              </a:ext>
            </a:extLst>
          </p:cNvPr>
          <p:cNvSpPr/>
          <p:nvPr/>
        </p:nvSpPr>
        <p:spPr>
          <a:xfrm>
            <a:off x="326129"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9" name="la toupie.wav"/>
            </a:hlinkClick>
            <a:extLst>
              <a:ext uri="{FF2B5EF4-FFF2-40B4-BE49-F238E27FC236}">
                <a16:creationId xmlns:a16="http://schemas.microsoft.com/office/drawing/2014/main" id="{D7D825D4-D5B1-4664-937A-FB26453A1219}"/>
              </a:ext>
            </a:extLst>
          </p:cNvPr>
          <p:cNvSpPr/>
          <p:nvPr/>
        </p:nvSpPr>
        <p:spPr>
          <a:xfrm>
            <a:off x="3103768"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10" name="la sucette de bébé.wav"/>
            </a:hlinkClick>
            <a:extLst>
              <a:ext uri="{FF2B5EF4-FFF2-40B4-BE49-F238E27FC236}">
                <a16:creationId xmlns:a16="http://schemas.microsoft.com/office/drawing/2014/main" id="{CDCC4FD3-B698-4299-B51F-2C4D9BBF863E}"/>
              </a:ext>
            </a:extLst>
          </p:cNvPr>
          <p:cNvSpPr/>
          <p:nvPr/>
        </p:nvSpPr>
        <p:spPr>
          <a:xfrm>
            <a:off x="5881407"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hlinkClick r:id="" action="ppaction://noaction">
              <a:snd r:embed="rId11" name="la peinture à numéros.wav"/>
            </a:hlinkClick>
            <a:extLst>
              <a:ext uri="{FF2B5EF4-FFF2-40B4-BE49-F238E27FC236}">
                <a16:creationId xmlns:a16="http://schemas.microsoft.com/office/drawing/2014/main" id="{DC83CDC6-8333-45D2-B6F5-64962308762F}"/>
              </a:ext>
            </a:extLst>
          </p:cNvPr>
          <p:cNvSpPr/>
          <p:nvPr/>
        </p:nvSpPr>
        <p:spPr>
          <a:xfrm>
            <a:off x="8659981"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Baby, Child, Childhood, Children, Doll, Girl">
            <a:extLst>
              <a:ext uri="{FF2B5EF4-FFF2-40B4-BE49-F238E27FC236}">
                <a16:creationId xmlns:a16="http://schemas.microsoft.com/office/drawing/2014/main" id="{F987D0E8-C8EC-4B5B-8E66-30832911E13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907" y="1757665"/>
            <a:ext cx="1146951"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ocks, Wooden, Toy, Alphabet, Letters, Lettered">
            <a:extLst>
              <a:ext uri="{FF2B5EF4-FFF2-40B4-BE49-F238E27FC236}">
                <a16:creationId xmlns:a16="http://schemas.microsoft.com/office/drawing/2014/main" id="{9A127829-D287-4B58-8CEF-905C38909F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1506" y="1889673"/>
            <a:ext cx="1516687" cy="14425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FB507C9-C75A-46B7-9475-972CAB3B9162}"/>
              </a:ext>
            </a:extLst>
          </p:cNvPr>
          <p:cNvGrpSpPr/>
          <p:nvPr/>
        </p:nvGrpSpPr>
        <p:grpSpPr>
          <a:xfrm>
            <a:off x="9063705" y="1567905"/>
            <a:ext cx="1801067" cy="1925616"/>
            <a:chOff x="4061227" y="0"/>
            <a:chExt cx="2034774" cy="2175485"/>
          </a:xfrm>
        </p:grpSpPr>
        <p:pic>
          <p:nvPicPr>
            <p:cNvPr id="1034" name="Picture 10" descr="Roller Blades, Inline Skate, Skating, Sport, Active">
              <a:extLst>
                <a:ext uri="{FF2B5EF4-FFF2-40B4-BE49-F238E27FC236}">
                  <a16:creationId xmlns:a16="http://schemas.microsoft.com/office/drawing/2014/main" id="{28633353-9E1E-42E3-8F7A-6FCD27CF660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844" r="50000" b="73237"/>
            <a:stretch/>
          </p:blipFill>
          <p:spPr bwMode="auto">
            <a:xfrm>
              <a:off x="4422471" y="0"/>
              <a:ext cx="1673530" cy="18354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Roller Blades, Inline Skate, Skating, Sport, Active">
              <a:extLst>
                <a:ext uri="{FF2B5EF4-FFF2-40B4-BE49-F238E27FC236}">
                  <a16:creationId xmlns:a16="http://schemas.microsoft.com/office/drawing/2014/main" id="{481ADA4B-0236-4759-B1C5-8F34E0CA898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844" r="50000" b="73237"/>
            <a:stretch/>
          </p:blipFill>
          <p:spPr bwMode="auto">
            <a:xfrm>
              <a:off x="4061227" y="56446"/>
              <a:ext cx="1932140" cy="211903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Topspin, Spin, Top, Spinning, Spindle, Childhood, Toy">
            <a:extLst>
              <a:ext uri="{FF2B5EF4-FFF2-40B4-BE49-F238E27FC236}">
                <a16:creationId xmlns:a16="http://schemas.microsoft.com/office/drawing/2014/main" id="{E780B4E3-7B34-4F27-BC25-7B4618FD075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6931" y="4443391"/>
            <a:ext cx="1283524" cy="1101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cifier, Dummy, Comforter, Soother, Baby, Toy">
            <a:extLst>
              <a:ext uri="{FF2B5EF4-FFF2-40B4-BE49-F238E27FC236}">
                <a16:creationId xmlns:a16="http://schemas.microsoft.com/office/drawing/2014/main" id="{C1FCDE9E-8A05-40DD-857B-96A63575305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62424" y="3965086"/>
            <a:ext cx="1944574" cy="15591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2707AFA-36D5-48C5-AF70-1382A3A4DD4E}"/>
              </a:ext>
            </a:extLst>
          </p:cNvPr>
          <p:cNvSpPr txBox="1"/>
          <p:nvPr/>
        </p:nvSpPr>
        <p:spPr>
          <a:xfrm>
            <a:off x="4575038" y="3263707"/>
            <a:ext cx="188484"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2707AFA-36D5-48C5-AF70-1382A3A4DD4E}"/>
              </a:ext>
            </a:extLst>
          </p:cNvPr>
          <p:cNvSpPr txBox="1"/>
          <p:nvPr/>
        </p:nvSpPr>
        <p:spPr>
          <a:xfrm>
            <a:off x="7100845" y="3277630"/>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2707AFA-36D5-48C5-AF70-1382A3A4DD4E}"/>
              </a:ext>
            </a:extLst>
          </p:cNvPr>
          <p:cNvSpPr txBox="1"/>
          <p:nvPr/>
        </p:nvSpPr>
        <p:spPr>
          <a:xfrm>
            <a:off x="7661211" y="3277630"/>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30" name="Picture 6" descr="Teddy Bear, Teddy, Bear, Toy, Stuffed Animal, Doll">
            <a:extLst>
              <a:ext uri="{FF2B5EF4-FFF2-40B4-BE49-F238E27FC236}">
                <a16:creationId xmlns:a16="http://schemas.microsoft.com/office/drawing/2014/main" id="{210C8272-3C0A-41C0-8C65-B23F5AA219A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58255" y="1873513"/>
            <a:ext cx="1227290" cy="14901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2707AFA-36D5-48C5-AF70-1382A3A4DD4E}"/>
              </a:ext>
            </a:extLst>
          </p:cNvPr>
          <p:cNvSpPr txBox="1"/>
          <p:nvPr/>
        </p:nvSpPr>
        <p:spPr>
          <a:xfrm>
            <a:off x="9750608" y="3695767"/>
            <a:ext cx="373507" cy="366098"/>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42707AFA-36D5-48C5-AF70-1382A3A4DD4E}"/>
              </a:ext>
            </a:extLst>
          </p:cNvPr>
          <p:cNvSpPr txBox="1"/>
          <p:nvPr/>
        </p:nvSpPr>
        <p:spPr>
          <a:xfrm>
            <a:off x="1210746" y="5553715"/>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32" name="Picture 8" descr="Teddy Bear, Toy, Soft Toy, Teddy, Toys, Bear, Cute">
            <a:extLst>
              <a:ext uri="{FF2B5EF4-FFF2-40B4-BE49-F238E27FC236}">
                <a16:creationId xmlns:a16="http://schemas.microsoft.com/office/drawing/2014/main" id="{3EABC9B7-B98A-4B74-87D5-8F2BE4745404}"/>
              </a:ext>
            </a:extLst>
          </p:cNvPr>
          <p:cNvPicPr>
            <a:picLocks noChangeAspect="1" noChangeArrowheads="1"/>
          </p:cNvPicPr>
          <p:nvPr/>
        </p:nvPicPr>
        <p:blipFill>
          <a:blip r:embed="rId18" cstate="print">
            <a:clrChange>
              <a:clrFrom>
                <a:srgbClr val="FFCA6C"/>
              </a:clrFrom>
              <a:clrTo>
                <a:srgbClr val="FFCA6C">
                  <a:alpha val="0"/>
                </a:srgbClr>
              </a:clrTo>
            </a:clrChange>
            <a:extLst>
              <a:ext uri="{28A0092B-C50C-407E-A947-70E740481C1C}">
                <a14:useLocalDpi xmlns:a14="http://schemas.microsoft.com/office/drawing/2010/main" val="0"/>
              </a:ext>
            </a:extLst>
          </a:blip>
          <a:srcRect/>
          <a:stretch>
            <a:fillRect/>
          </a:stretch>
        </p:blipFill>
        <p:spPr bwMode="auto">
          <a:xfrm>
            <a:off x="706538" y="3849412"/>
            <a:ext cx="1819616" cy="18196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2707AFA-36D5-48C5-AF70-1382A3A4DD4E}"/>
              </a:ext>
            </a:extLst>
          </p:cNvPr>
          <p:cNvSpPr txBox="1"/>
          <p:nvPr/>
        </p:nvSpPr>
        <p:spPr>
          <a:xfrm>
            <a:off x="1556631" y="5943148"/>
            <a:ext cx="294414"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2707AFA-36D5-48C5-AF70-1382A3A4DD4E}"/>
              </a:ext>
            </a:extLst>
          </p:cNvPr>
          <p:cNvSpPr txBox="1"/>
          <p:nvPr/>
        </p:nvSpPr>
        <p:spPr>
          <a:xfrm>
            <a:off x="4261844" y="5553715"/>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42707AFA-36D5-48C5-AF70-1382A3A4DD4E}"/>
              </a:ext>
            </a:extLst>
          </p:cNvPr>
          <p:cNvSpPr txBox="1"/>
          <p:nvPr/>
        </p:nvSpPr>
        <p:spPr>
          <a:xfrm>
            <a:off x="7082082" y="5447604"/>
            <a:ext cx="379636"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2707AFA-36D5-48C5-AF70-1382A3A4DD4E}"/>
              </a:ext>
            </a:extLst>
          </p:cNvPr>
          <p:cNvSpPr txBox="1"/>
          <p:nvPr/>
        </p:nvSpPr>
        <p:spPr>
          <a:xfrm>
            <a:off x="10462137" y="5471292"/>
            <a:ext cx="329928" cy="461665"/>
          </a:xfrm>
          <a:prstGeom prst="rect">
            <a:avLst/>
          </a:prstGeom>
          <a:solidFill>
            <a:schemeClr val="bg1"/>
          </a:solid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24" name="Group 23">
            <a:extLst>
              <a:ext uri="{FF2B5EF4-FFF2-40B4-BE49-F238E27FC236}">
                <a16:creationId xmlns:a16="http://schemas.microsoft.com/office/drawing/2014/main" id="{C73C01B8-0824-4C62-AF59-622CB08E0980}"/>
              </a:ext>
            </a:extLst>
          </p:cNvPr>
          <p:cNvGrpSpPr/>
          <p:nvPr/>
        </p:nvGrpSpPr>
        <p:grpSpPr>
          <a:xfrm>
            <a:off x="8932461" y="3849472"/>
            <a:ext cx="2952614" cy="1704243"/>
            <a:chOff x="8986781" y="4199092"/>
            <a:chExt cx="2331564" cy="1345774"/>
          </a:xfrm>
        </p:grpSpPr>
        <p:pic>
          <p:nvPicPr>
            <p:cNvPr id="1040" name="Picture 16" descr="Butterfly, Insect, Animal, Nature">
              <a:extLst>
                <a:ext uri="{FF2B5EF4-FFF2-40B4-BE49-F238E27FC236}">
                  <a16:creationId xmlns:a16="http://schemas.microsoft.com/office/drawing/2014/main" id="{E74D7531-E598-4449-A677-F5BA1F1E262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86781" y="4493760"/>
              <a:ext cx="1325773" cy="9266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int, Tube, Art, Color, Colorful, Oil, Craft, Mix">
              <a:extLst>
                <a:ext uri="{FF2B5EF4-FFF2-40B4-BE49-F238E27FC236}">
                  <a16:creationId xmlns:a16="http://schemas.microsoft.com/office/drawing/2014/main" id="{5E86142D-BB5D-4378-BB31-73D0883B5B5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29506" y="4811034"/>
              <a:ext cx="1088839" cy="733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int, Brush, Paint Brush, Color, Paintbrush, Painter">
              <a:extLst>
                <a:ext uri="{FF2B5EF4-FFF2-40B4-BE49-F238E27FC236}">
                  <a16:creationId xmlns:a16="http://schemas.microsoft.com/office/drawing/2014/main" id="{4858679A-0826-45E1-8F9C-279CD94E409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681564">
              <a:off x="9880196" y="4199092"/>
              <a:ext cx="815298" cy="1120257"/>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42707AFA-36D5-48C5-AF70-1382A3A4DD4E}"/>
              </a:ext>
            </a:extLst>
          </p:cNvPr>
          <p:cNvSpPr txBox="1"/>
          <p:nvPr/>
        </p:nvSpPr>
        <p:spPr>
          <a:xfrm>
            <a:off x="9533855" y="5912399"/>
            <a:ext cx="373507" cy="366098"/>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862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44" grpId="0" animBg="1"/>
      <p:bldP spid="45" grpId="0" animBg="1"/>
      <p:bldP spid="46" grpId="0" animBg="1"/>
      <p:bldP spid="47" grpId="0" animBg="1"/>
      <p:bldP spid="48" grpId="0" animBg="1"/>
      <p:bldP spid="49" grpId="0" animBg="1"/>
      <p:bldP spid="50" grpId="0" animBg="1"/>
      <p:bldP spid="51"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0C00-88F8-0B40-A74D-0B58517D86B2}"/>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sp>
        <p:nvSpPr>
          <p:cNvPr id="2" name="Rectangle 1"/>
          <p:cNvSpPr/>
          <p:nvPr/>
        </p:nvSpPr>
        <p:spPr>
          <a:xfrm>
            <a:off x="4263607" y="1839380"/>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5702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1944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5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6"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0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6" name="ou jou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7" name="ou bonjou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ou toujour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9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TextBox 10">
            <a:extLst>
              <a:ext uri="{FF2B5EF4-FFF2-40B4-BE49-F238E27FC236}">
                <a16:creationId xmlns:a16="http://schemas.microsoft.com/office/drawing/2014/main" id="{D34298F8-535D-409A-8525-1AFA832FA231}"/>
              </a:ext>
            </a:extLst>
          </p:cNvPr>
          <p:cNvSpPr txBox="1"/>
          <p:nvPr/>
        </p:nvSpPr>
        <p:spPr>
          <a:xfrm>
            <a:off x="6862224" y="3448800"/>
            <a:ext cx="2206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 u</a:t>
            </a: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reau</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EF8304D-D82B-4473-9AD7-8E15878E57D9}"/>
              </a:ext>
            </a:extLst>
          </p:cNvPr>
          <p:cNvSpPr txBox="1"/>
          <p:nvPr/>
        </p:nvSpPr>
        <p:spPr>
          <a:xfrm>
            <a:off x="580618" y="3448800"/>
            <a:ext cx="1664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33F4414-0513-4178-B63E-171D47A80E54}"/>
              </a:ext>
            </a:extLst>
          </p:cNvPr>
          <p:cNvSpPr txBox="1"/>
          <p:nvPr/>
        </p:nvSpPr>
        <p:spPr>
          <a:xfrm>
            <a:off x="624014" y="5569200"/>
            <a:ext cx="16641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p:txBody>
      </p:sp>
      <p:sp>
        <p:nvSpPr>
          <p:cNvPr id="16" name="TextBox 15">
            <a:extLst>
              <a:ext uri="{FF2B5EF4-FFF2-40B4-BE49-F238E27FC236}">
                <a16:creationId xmlns:a16="http://schemas.microsoft.com/office/drawing/2014/main" id="{C4904652-E434-4FF0-A86E-41F32E9C20E6}"/>
              </a:ext>
            </a:extLst>
          </p:cNvPr>
          <p:cNvSpPr txBox="1"/>
          <p:nvPr/>
        </p:nvSpPr>
        <p:spPr>
          <a:xfrm>
            <a:off x="6774409" y="55692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disc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B1CD4E73-B5D9-4B5F-A7CB-75438594CA44}"/>
              </a:ext>
            </a:extLst>
          </p:cNvPr>
          <p:cNvSpPr txBox="1"/>
          <p:nvPr/>
        </p:nvSpPr>
        <p:spPr>
          <a:xfrm>
            <a:off x="3355738" y="5569200"/>
            <a:ext cx="2222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C5BA399-06BD-4351-BBE9-DA43DA54819D}"/>
              </a:ext>
            </a:extLst>
          </p:cNvPr>
          <p:cNvSpPr txBox="1"/>
          <p:nvPr/>
        </p:nvSpPr>
        <p:spPr>
          <a:xfrm>
            <a:off x="10245071" y="3448800"/>
            <a:ext cx="1491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US" sz="3600" b="1" i="0" u="none" strike="noStrike" kern="1200" cap="none" spc="0" normalizeH="0" baseline="0" noProof="0" dirty="0" err="1">
                <a:ln>
                  <a:noFill/>
                </a:ln>
                <a:solidFill>
                  <a:srgbClr val="FA6500"/>
                </a:solidFill>
                <a:effectLst/>
                <a:uLnTx/>
                <a:uFillTx/>
                <a:latin typeface="Century Gothic" panose="020F0302020204030204"/>
                <a:ea typeface="+mn-ea"/>
                <a:cs typeface="+mn-cs"/>
              </a:rPr>
              <a:t>ou</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45F1129-F861-4AE2-86FE-F1F792223EBA}"/>
              </a:ext>
            </a:extLst>
          </p:cNvPr>
          <p:cNvSpPr txBox="1"/>
          <p:nvPr/>
        </p:nvSpPr>
        <p:spPr>
          <a:xfrm>
            <a:off x="10026713" y="5569200"/>
            <a:ext cx="2133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u </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pic>
        <p:nvPicPr>
          <p:cNvPr id="14" name="Picture 8" descr="Calculator Clip Art">
            <a:hlinkClick r:id="" action="ppaction://noaction">
              <a:snd r:embed="rId4" name="calculer.wav"/>
            </a:hlinkClick>
            <a:extLst>
              <a:ext uri="{FF2B5EF4-FFF2-40B4-BE49-F238E27FC236}">
                <a16:creationId xmlns:a16="http://schemas.microsoft.com/office/drawing/2014/main" id="{3E1770B7-721A-40CA-9024-885982911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494" y="2036931"/>
            <a:ext cx="1325002" cy="1205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Open Sign Clip Art">
            <a:hlinkClick r:id="" action="ppaction://noaction">
              <a:snd r:embed="rId6" name="ouvert.wav"/>
            </a:hlinkClick>
            <a:extLst>
              <a:ext uri="{FF2B5EF4-FFF2-40B4-BE49-F238E27FC236}">
                <a16:creationId xmlns:a16="http://schemas.microsoft.com/office/drawing/2014/main" id="{5199ED55-D302-4A52-8A6E-D2DCE96A0F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931" y="2026463"/>
            <a:ext cx="2379436" cy="14132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hat Icon Clip Art">
            <a:hlinkClick r:id="" action="ppaction://noaction">
              <a:snd r:embed="rId8" name="discuter.wav"/>
            </a:hlinkClick>
            <a:extLst>
              <a:ext uri="{FF2B5EF4-FFF2-40B4-BE49-F238E27FC236}">
                <a16:creationId xmlns:a16="http://schemas.microsoft.com/office/drawing/2014/main" id="{26A88370-FBC7-4808-A360-B103CCF8F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66377" y="4497073"/>
            <a:ext cx="1127354" cy="11273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eart-arrow Clip Art">
            <a:hlinkClick r:id="" action="ppaction://noaction">
              <a:snd r:embed="rId10" name="amour.wav"/>
            </a:hlinkClick>
            <a:extLst>
              <a:ext uri="{FF2B5EF4-FFF2-40B4-BE49-F238E27FC236}">
                <a16:creationId xmlns:a16="http://schemas.microsoft.com/office/drawing/2014/main" id="{6685A65C-E646-44E7-8994-54B82AD6F4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571" y="4396558"/>
            <a:ext cx="1560950" cy="109266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1156D51-69F4-4C99-A78B-F60F654BE667}"/>
              </a:ext>
            </a:extLst>
          </p:cNvPr>
          <p:cNvSpPr txBox="1"/>
          <p:nvPr/>
        </p:nvSpPr>
        <p:spPr>
          <a:xfrm>
            <a:off x="180000" y="1296000"/>
            <a:ext cx="93347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 ? </a:t>
            </a:r>
          </a:p>
        </p:txBody>
      </p:sp>
      <p:pic>
        <p:nvPicPr>
          <p:cNvPr id="1026" name="Picture 2" descr="Animal, Chicken, Farm, Hen, Hsm Various, Tier, Verbs">
            <a:hlinkClick r:id="" action="ppaction://noaction">
              <a:snd r:embed="rId12" name="poule.wav"/>
            </a:hlinkClick>
            <a:extLst>
              <a:ext uri="{FF2B5EF4-FFF2-40B4-BE49-F238E27FC236}">
                <a16:creationId xmlns:a16="http://schemas.microsoft.com/office/drawing/2014/main" id="{D3BC3470-E1BC-4A5C-A3C4-FEB349B79E9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26727" y="2136029"/>
            <a:ext cx="1328228" cy="12853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14" name="boulot.wav"/>
            </a:hlinkClick>
            <a:extLst>
              <a:ext uri="{FF2B5EF4-FFF2-40B4-BE49-F238E27FC236}">
                <a16:creationId xmlns:a16="http://schemas.microsoft.com/office/drawing/2014/main" id="{356237BF-8547-49AB-B8CB-6396B3392570}"/>
              </a:ext>
            </a:extLst>
          </p:cNvPr>
          <p:cNvSpPr txBox="1"/>
          <p:nvPr/>
        </p:nvSpPr>
        <p:spPr>
          <a:xfrm>
            <a:off x="3009964" y="4791602"/>
            <a:ext cx="2913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[job]</a:t>
            </a:r>
          </a:p>
        </p:txBody>
      </p:sp>
      <p:pic>
        <p:nvPicPr>
          <p:cNvPr id="1028" name="Picture 4" descr="Desk, Office, Table, Cupboard, Furniture, Brown Office">
            <a:hlinkClick r:id="" action="ppaction://noaction">
              <a:snd r:embed="rId15" name="bureau-2.wav"/>
            </a:hlinkClick>
            <a:extLst>
              <a:ext uri="{FF2B5EF4-FFF2-40B4-BE49-F238E27FC236}">
                <a16:creationId xmlns:a16="http://schemas.microsoft.com/office/drawing/2014/main" id="{506150EF-546B-40D8-986C-95D52E85692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6743" y="2012783"/>
            <a:ext cx="2182233" cy="1422998"/>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46">
            <a:extLst>
              <a:ext uri="{FF2B5EF4-FFF2-40B4-BE49-F238E27FC236}">
                <a16:creationId xmlns:a16="http://schemas.microsoft.com/office/drawing/2014/main" id="{830429BC-4198-4D82-873E-EBB55D44D8D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2635B59-BCD9-4D6F-B206-B4E27AF2A7EF}"/>
              </a:ext>
            </a:extLst>
          </p:cNvPr>
          <p:cNvSpPr txBox="1"/>
          <p:nvPr/>
        </p:nvSpPr>
        <p:spPr>
          <a:xfrm>
            <a:off x="3277111" y="3448800"/>
            <a:ext cx="2379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calc</a:t>
            </a:r>
            <a:r>
              <a:rPr kumimoji="0" lang="en-US" sz="3600" b="1" i="0" u="none" strike="noStrike" kern="1200" cap="none" spc="0" normalizeH="0" baseline="0" noProof="0" dirty="0">
                <a:ln>
                  <a:noFill/>
                </a:ln>
                <a:solidFill>
                  <a:srgbClr val="FA6500"/>
                </a:solidFill>
                <a:effectLst/>
                <a:uLnTx/>
                <a:uFillTx/>
                <a:latin typeface="Century Gothic" panose="020F0302020204030204"/>
                <a:ea typeface="+mn-ea"/>
                <a:cs typeface="+mn-cs"/>
              </a:rPr>
              <a:t> u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ler</a:t>
            </a:r>
            <a:r>
              <a:rPr kumimoji="0" lang="en-US" sz="3600" b="0" i="0" u="none" strike="noStrike" kern="1200" cap="none" spc="0" normalizeH="0" baseline="0" noProof="0" dirty="0">
                <a:ln>
                  <a:noFill/>
                </a:ln>
                <a:solidFill>
                  <a:srgbClr val="FA6500"/>
                </a:solidFill>
                <a:effectLst/>
                <a:uLnTx/>
                <a:uFillTx/>
                <a:latin typeface="Century Gothic" panose="020F0302020204030204"/>
                <a:ea typeface="+mn-ea"/>
                <a:cs typeface="+mn-cs"/>
              </a:rPr>
              <a:t>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1A0DA22-CAE1-4694-AFEC-F1D72B3A7E63}"/>
              </a:ext>
            </a:extLst>
          </p:cNvPr>
          <p:cNvSpPr txBox="1"/>
          <p:nvPr/>
        </p:nvSpPr>
        <p:spPr>
          <a:xfrm>
            <a:off x="674814" y="3570369"/>
            <a:ext cx="57393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4" name="TextBox 33">
            <a:extLst>
              <a:ext uri="{FF2B5EF4-FFF2-40B4-BE49-F238E27FC236}">
                <a16:creationId xmlns:a16="http://schemas.microsoft.com/office/drawing/2014/main" id="{CAC2CABB-7B28-44E1-8B1C-E037CAD88011}"/>
              </a:ext>
            </a:extLst>
          </p:cNvPr>
          <p:cNvSpPr txBox="1"/>
          <p:nvPr/>
        </p:nvSpPr>
        <p:spPr>
          <a:xfrm>
            <a:off x="4391995" y="3570369"/>
            <a:ext cx="453055"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5" name="TextBox 34">
            <a:extLst>
              <a:ext uri="{FF2B5EF4-FFF2-40B4-BE49-F238E27FC236}">
                <a16:creationId xmlns:a16="http://schemas.microsoft.com/office/drawing/2014/main" id="{8A7DA050-5AC2-4D79-893D-F7FEDE48FADD}"/>
              </a:ext>
            </a:extLst>
          </p:cNvPr>
          <p:cNvSpPr txBox="1"/>
          <p:nvPr/>
        </p:nvSpPr>
        <p:spPr>
          <a:xfrm>
            <a:off x="7266377" y="3570369"/>
            <a:ext cx="453055"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6" name="TextBox 35">
            <a:extLst>
              <a:ext uri="{FF2B5EF4-FFF2-40B4-BE49-F238E27FC236}">
                <a16:creationId xmlns:a16="http://schemas.microsoft.com/office/drawing/2014/main" id="{8308F943-45C3-44B6-8550-5DD6ED05A7F0}"/>
              </a:ext>
            </a:extLst>
          </p:cNvPr>
          <p:cNvSpPr txBox="1"/>
          <p:nvPr/>
        </p:nvSpPr>
        <p:spPr>
          <a:xfrm>
            <a:off x="10661650" y="3570369"/>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7" name="TextBox 36">
            <a:extLst>
              <a:ext uri="{FF2B5EF4-FFF2-40B4-BE49-F238E27FC236}">
                <a16:creationId xmlns:a16="http://schemas.microsoft.com/office/drawing/2014/main" id="{18753FF3-1696-49B1-9B13-D5E668AEA97A}"/>
              </a:ext>
            </a:extLst>
          </p:cNvPr>
          <p:cNvSpPr txBox="1"/>
          <p:nvPr/>
        </p:nvSpPr>
        <p:spPr>
          <a:xfrm>
            <a:off x="1456069"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8" name="TextBox 37">
            <a:extLst>
              <a:ext uri="{FF2B5EF4-FFF2-40B4-BE49-F238E27FC236}">
                <a16:creationId xmlns:a16="http://schemas.microsoft.com/office/drawing/2014/main" id="{3F1F32C9-5B24-4C20-9C8E-045ABE60D765}"/>
              </a:ext>
            </a:extLst>
          </p:cNvPr>
          <p:cNvSpPr txBox="1"/>
          <p:nvPr/>
        </p:nvSpPr>
        <p:spPr>
          <a:xfrm>
            <a:off x="4066073"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39" name="TextBox 38">
            <a:extLst>
              <a:ext uri="{FF2B5EF4-FFF2-40B4-BE49-F238E27FC236}">
                <a16:creationId xmlns:a16="http://schemas.microsoft.com/office/drawing/2014/main" id="{DC3AAD93-EA87-4B26-AF73-07C5E263F1C9}"/>
              </a:ext>
            </a:extLst>
          </p:cNvPr>
          <p:cNvSpPr txBox="1"/>
          <p:nvPr/>
        </p:nvSpPr>
        <p:spPr>
          <a:xfrm>
            <a:off x="7719432"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sp>
        <p:nvSpPr>
          <p:cNvPr id="40" name="TextBox 39">
            <a:extLst>
              <a:ext uri="{FF2B5EF4-FFF2-40B4-BE49-F238E27FC236}">
                <a16:creationId xmlns:a16="http://schemas.microsoft.com/office/drawing/2014/main" id="{9D9E5B78-ECDC-47D0-8E36-15C865769EEA}"/>
              </a:ext>
            </a:extLst>
          </p:cNvPr>
          <p:cNvSpPr txBox="1"/>
          <p:nvPr/>
        </p:nvSpPr>
        <p:spPr>
          <a:xfrm>
            <a:off x="10735931" y="5708750"/>
            <a:ext cx="5524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_</a:t>
            </a:r>
          </a:p>
        </p:txBody>
      </p:sp>
      <p:grpSp>
        <p:nvGrpSpPr>
          <p:cNvPr id="7" name="Group 6">
            <a:extLst>
              <a:ext uri="{FF2B5EF4-FFF2-40B4-BE49-F238E27FC236}">
                <a16:creationId xmlns:a16="http://schemas.microsoft.com/office/drawing/2014/main" id="{A7281CA0-39FB-4EAB-99FA-B5E0BFAFD3D2}"/>
              </a:ext>
            </a:extLst>
          </p:cNvPr>
          <p:cNvGrpSpPr/>
          <p:nvPr/>
        </p:nvGrpSpPr>
        <p:grpSpPr>
          <a:xfrm>
            <a:off x="9648760" y="4396558"/>
            <a:ext cx="2179522" cy="1573168"/>
            <a:chOff x="9648760" y="4396558"/>
            <a:chExt cx="2179522" cy="1573168"/>
          </a:xfrm>
        </p:grpSpPr>
        <p:pic>
          <p:nvPicPr>
            <p:cNvPr id="3" name="Picture 2" descr="A picture containing computer, table, room&#10;&#10;Description automatically generated">
              <a:hlinkClick r:id="" action="ppaction://noaction">
                <a:snd r:embed="rId17" name="72. rue.wav"/>
              </a:hlinkClick>
              <a:extLst>
                <a:ext uri="{FF2B5EF4-FFF2-40B4-BE49-F238E27FC236}">
                  <a16:creationId xmlns:a16="http://schemas.microsoft.com/office/drawing/2014/main" id="{DCD9B9AC-2088-4A67-849E-5D9156D5D51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4147" y="4396558"/>
              <a:ext cx="1924135" cy="1214610"/>
            </a:xfrm>
            <a:prstGeom prst="rect">
              <a:avLst/>
            </a:prstGeom>
          </p:spPr>
        </p:pic>
        <p:sp>
          <p:nvSpPr>
            <p:cNvPr id="6" name="Arrow: Right 5">
              <a:extLst>
                <a:ext uri="{FF2B5EF4-FFF2-40B4-BE49-F238E27FC236}">
                  <a16:creationId xmlns:a16="http://schemas.microsoft.com/office/drawing/2014/main" id="{BD009A86-0592-4088-AF9E-3179B7234FA9}"/>
                </a:ext>
              </a:extLst>
            </p:cNvPr>
            <p:cNvSpPr/>
            <p:nvPr/>
          </p:nvSpPr>
          <p:spPr>
            <a:xfrm rot="19384944">
              <a:off x="9648760" y="5708750"/>
              <a:ext cx="552449" cy="2609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77771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7.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4782</Words>
  <Application>Microsoft Office PowerPoint</Application>
  <PresentationFormat>Widescreen</PresentationFormat>
  <Paragraphs>730</Paragraphs>
  <Slides>32</Slides>
  <Notes>32</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32</vt:i4>
      </vt:variant>
    </vt:vector>
  </HeadingPairs>
  <TitlesOfParts>
    <vt:vector size="44" baseType="lpstr">
      <vt:lpstr>Arial</vt:lpstr>
      <vt:lpstr>Calibri</vt:lpstr>
      <vt:lpstr>Century Gothic</vt:lpstr>
      <vt:lpstr>Tw Cen MT</vt:lpstr>
      <vt:lpstr>1_Office Theme</vt:lpstr>
      <vt:lpstr>NCELP Theme</vt:lpstr>
      <vt:lpstr>2_Office Theme</vt:lpstr>
      <vt:lpstr>1_NCELP Theme</vt:lpstr>
      <vt:lpstr>3_Office Theme</vt:lpstr>
      <vt:lpstr>4_Office Theme</vt:lpstr>
      <vt:lpstr>5_Office Theme</vt:lpstr>
      <vt:lpstr>6_Office Theme</vt:lpstr>
      <vt:lpstr>French Phonics Collection </vt:lpstr>
      <vt:lpstr>SSC [ou]</vt:lpstr>
      <vt:lpstr>ou</vt:lpstr>
      <vt:lpstr>ou</vt:lpstr>
      <vt:lpstr>ou</vt:lpstr>
      <vt:lpstr>ou</vt:lpstr>
      <vt:lpstr>ou</vt:lpstr>
      <vt:lpstr>ou</vt:lpstr>
      <vt:lpstr>Phonétique  </vt:lpstr>
      <vt:lpstr>Phonétique  </vt:lpstr>
      <vt:lpstr>Phonétique  </vt:lpstr>
      <vt:lpstr>Phonétique  </vt:lpstr>
      <vt:lpstr>SSC [ou]</vt:lpstr>
      <vt:lpstr>ou</vt:lpstr>
      <vt:lpstr>ou</vt:lpstr>
      <vt:lpstr>ou</vt:lpstr>
      <vt:lpstr>ou</vt:lpstr>
      <vt:lpstr>ou</vt:lpstr>
      <vt:lpstr>ou</vt:lpstr>
      <vt:lpstr>Saying what people have: nous and vous</vt:lpstr>
      <vt:lpstr>Saying what people have: nous and vous</vt:lpstr>
      <vt:lpstr>Les pirates</vt:lpstr>
      <vt:lpstr>Les pirates</vt:lpstr>
      <vt:lpstr>Les pirates</vt:lpstr>
      <vt:lpstr>SSC [ou]</vt:lpstr>
      <vt:lpstr>ou</vt:lpstr>
      <vt:lpstr>SSCs [ou] and [u]</vt:lpstr>
      <vt:lpstr>Ils cherchent des stages</vt:lpstr>
      <vt:lpstr>ou</vt:lpstr>
      <vt:lpstr>SSC [ou]</vt:lpstr>
      <vt:lpstr>ou</vt:lpstr>
      <vt:lpstr>[ou] vs [u]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19</cp:revision>
  <dcterms:created xsi:type="dcterms:W3CDTF">2021-02-16T11:52:59Z</dcterms:created>
  <dcterms:modified xsi:type="dcterms:W3CDTF">2022-08-31T07:03:14Z</dcterms:modified>
</cp:coreProperties>
</file>