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94" r:id="rId6"/>
    <p:sldMasterId id="2147483806" r:id="rId7"/>
    <p:sldMasterId id="2147483818" r:id="rId8"/>
  </p:sldMasterIdLst>
  <p:notesMasterIdLst>
    <p:notesMasterId r:id="rId39"/>
  </p:notesMasterIdLst>
  <p:sldIdLst>
    <p:sldId id="258" r:id="rId9"/>
    <p:sldId id="313" r:id="rId10"/>
    <p:sldId id="374" r:id="rId11"/>
    <p:sldId id="375" r:id="rId12"/>
    <p:sldId id="376" r:id="rId13"/>
    <p:sldId id="377" r:id="rId14"/>
    <p:sldId id="378" r:id="rId15"/>
    <p:sldId id="379" r:id="rId16"/>
    <p:sldId id="560" r:id="rId17"/>
    <p:sldId id="561" r:id="rId18"/>
    <p:sldId id="314" r:id="rId19"/>
    <p:sldId id="800" r:id="rId20"/>
    <p:sldId id="801" r:id="rId21"/>
    <p:sldId id="802" r:id="rId22"/>
    <p:sldId id="803" r:id="rId23"/>
    <p:sldId id="804" r:id="rId24"/>
    <p:sldId id="805" r:id="rId25"/>
    <p:sldId id="611" r:id="rId26"/>
    <p:sldId id="795" r:id="rId27"/>
    <p:sldId id="613" r:id="rId28"/>
    <p:sldId id="806" r:id="rId29"/>
    <p:sldId id="807" r:id="rId30"/>
    <p:sldId id="798" r:id="rId31"/>
    <p:sldId id="791" r:id="rId32"/>
    <p:sldId id="792" r:id="rId33"/>
    <p:sldId id="793" r:id="rId34"/>
    <p:sldId id="794" r:id="rId35"/>
    <p:sldId id="799" r:id="rId36"/>
    <p:sldId id="808" r:id="rId37"/>
    <p:sldId id="80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9" autoAdjust="0"/>
    <p:restoredTop sz="94737" autoAdjust="0"/>
  </p:normalViewPr>
  <p:slideViewPr>
    <p:cSldViewPr snapToGrid="0">
      <p:cViewPr varScale="1">
        <p:scale>
          <a:sx n="78" d="100"/>
          <a:sy n="78" d="100"/>
        </p:scale>
        <p:origin x="691"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30 seconds (click début to begin timer)</a:t>
            </a:r>
            <a:endParaRPr lang="en-US" b="1" dirty="0"/>
          </a:p>
          <a:p>
            <a:endParaRPr lang="en-US" b="1" dirty="0"/>
          </a:p>
          <a:p>
            <a:r>
              <a:rPr lang="en-US" b="1" dirty="0"/>
              <a:t>Aim: </a:t>
            </a:r>
            <a:r>
              <a:rPr lang="en-US" b="0" dirty="0" err="1"/>
              <a:t>Practise</a:t>
            </a:r>
            <a:r>
              <a:rPr lang="en-US" b="0" dirty="0"/>
              <a:t> pronunciation of SSC [</a:t>
            </a:r>
            <a:r>
              <a:rPr lang="en-US" b="0" dirty="0" err="1"/>
              <a:t>tion</a:t>
            </a:r>
            <a:r>
              <a:rPr lang="en-US" b="0" dirty="0"/>
              <a:t>]</a:t>
            </a:r>
            <a:endParaRPr lang="en-US" b="1" dirty="0"/>
          </a:p>
          <a:p>
            <a:endParaRPr lang="en-US" b="1" dirty="0"/>
          </a:p>
          <a:p>
            <a:r>
              <a:rPr lang="en-US" b="1" dirty="0"/>
              <a:t>Procedure:</a:t>
            </a:r>
          </a:p>
          <a:p>
            <a:r>
              <a:rPr lang="en-US" b="0" dirty="0"/>
              <a:t>1. Click ‘début’ to start timer</a:t>
            </a:r>
          </a:p>
          <a:p>
            <a:r>
              <a:rPr lang="en-US" b="0" dirty="0"/>
              <a:t>2. Students have 30 seconds to accurately pronounce as many words as possible</a:t>
            </a:r>
          </a:p>
          <a:p>
            <a:r>
              <a:rPr lang="en-US" b="0" dirty="0"/>
              <a:t>3. Students can do this in pairs to check each others pronunciation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maintien</a:t>
            </a:r>
            <a:r>
              <a:rPr lang="en-GB" baseline="0" dirty="0"/>
              <a:t> [1819], </a:t>
            </a:r>
            <a:r>
              <a:rPr lang="en-GB" baseline="0" dirty="0" err="1"/>
              <a:t>technicien</a:t>
            </a:r>
            <a:r>
              <a:rPr lang="en-GB" baseline="0" dirty="0"/>
              <a:t> [2461], </a:t>
            </a:r>
            <a:r>
              <a:rPr lang="en-GB" baseline="0" dirty="0" err="1"/>
              <a:t>comédien</a:t>
            </a:r>
            <a:r>
              <a:rPr lang="en-GB" baseline="0" dirty="0"/>
              <a:t> [4253], </a:t>
            </a:r>
            <a:r>
              <a:rPr lang="en-GB" baseline="0" dirty="0" err="1"/>
              <a:t>chrétien</a:t>
            </a:r>
            <a:r>
              <a:rPr lang="en-GB" baseline="0" dirty="0"/>
              <a:t> [1895], </a:t>
            </a:r>
            <a:r>
              <a:rPr lang="en-GB" baseline="0" dirty="0" err="1"/>
              <a:t>gardien</a:t>
            </a:r>
            <a:r>
              <a:rPr lang="en-GB" baseline="0" dirty="0"/>
              <a:t> [1924], </a:t>
            </a:r>
            <a:r>
              <a:rPr lang="en-GB" baseline="0" dirty="0" err="1"/>
              <a:t>musicien</a:t>
            </a:r>
            <a:r>
              <a:rPr lang="en-GB" baseline="0" dirty="0"/>
              <a:t> [3100], </a:t>
            </a:r>
            <a:r>
              <a:rPr lang="en-GB" baseline="0" dirty="0" err="1"/>
              <a:t>politicien</a:t>
            </a:r>
            <a:r>
              <a:rPr lang="en-GB" baseline="0" dirty="0"/>
              <a:t> [3371], </a:t>
            </a:r>
            <a:r>
              <a:rPr lang="en-GB" baseline="0" dirty="0" err="1"/>
              <a:t>parisien</a:t>
            </a:r>
            <a:r>
              <a:rPr lang="en-GB" baseline="0" dirty="0"/>
              <a:t> [2549], </a:t>
            </a:r>
            <a:r>
              <a:rPr lang="en-GB" baseline="0" dirty="0" err="1"/>
              <a:t>entretien</a:t>
            </a:r>
            <a:r>
              <a:rPr lang="en-GB" baseline="0" dirty="0"/>
              <a:t> [1433], </a:t>
            </a:r>
            <a:r>
              <a:rPr lang="en-GB" baseline="0" dirty="0" err="1"/>
              <a:t>bienvenu</a:t>
            </a:r>
            <a:r>
              <a:rPr lang="en-GB" baseline="0" dirty="0"/>
              <a:t> [3714], </a:t>
            </a:r>
            <a:r>
              <a:rPr lang="en-GB" baseline="0" dirty="0" err="1"/>
              <a:t>égyptien</a:t>
            </a:r>
            <a:r>
              <a:rPr lang="en-GB" baseline="0" dirty="0"/>
              <a:t> [4137], </a:t>
            </a:r>
            <a:r>
              <a:rPr lang="en-GB" baseline="0" dirty="0" err="1"/>
              <a:t>comédien</a:t>
            </a:r>
            <a:r>
              <a:rPr lang="en-GB" baseline="0" dirty="0"/>
              <a:t> [4253], </a:t>
            </a:r>
            <a:r>
              <a:rPr lang="en-GB" baseline="0" dirty="0" err="1"/>
              <a:t>chirurgien</a:t>
            </a:r>
            <a:r>
              <a:rPr lang="en-GB" baseline="0" dirty="0"/>
              <a:t> [4787]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0736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5369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1337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a:t>bien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4699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931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580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1" i="0" dirty="0"/>
              <a:t>5 minutes</a:t>
            </a:r>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Practice in observing the similarities and differences between [-</a:t>
            </a:r>
            <a:r>
              <a:rPr lang="en-US" dirty="0" err="1"/>
              <a:t>ien</a:t>
            </a:r>
            <a:r>
              <a:rPr lang="en-US" dirty="0"/>
              <a:t>] and [-(a)in]. Both SSCs contain the same nasal sound, preceded by /j/ in the former. Unknown vocabulary is used so that students are required to draw on their SSC knowledge rather than their vocabulary knowledge.</a:t>
            </a:r>
          </a:p>
          <a:p>
            <a:endParaRPr lang="en-US" b="1" dirty="0"/>
          </a:p>
          <a:p>
            <a:r>
              <a:rPr lang="en-US" b="1" dirty="0"/>
              <a:t>Procedure:</a:t>
            </a:r>
          </a:p>
          <a:p>
            <a:r>
              <a:rPr lang="en-US" b="0" dirty="0"/>
              <a:t>1. </a:t>
            </a:r>
            <a:r>
              <a:rPr lang="en-US" dirty="0"/>
              <a:t>Students write 1-8 and copy the columns with headings –</a:t>
            </a:r>
            <a:r>
              <a:rPr lang="en-US" dirty="0" err="1"/>
              <a:t>ien</a:t>
            </a:r>
            <a:r>
              <a:rPr lang="en-US" dirty="0"/>
              <a:t>/-(a)in into their books. The partial French word is provided with the SSC missing to focus attention on this part, but students are not expected to transcribe (it is not possible to do this accurately when an SSC has multiple spellings). </a:t>
            </a:r>
            <a:endParaRPr lang="en-US" b="0" dirty="0"/>
          </a:p>
          <a:p>
            <a:r>
              <a:rPr lang="en-US" b="0" dirty="0"/>
              <a:t>2. Audio plays on number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US" dirty="0"/>
              <a:t>Answers, full transcriptions and English definitions (for information only) appear on successive clicks.</a:t>
            </a:r>
            <a:endParaRPr lang="en-US" b="0" dirty="0"/>
          </a:p>
          <a:p>
            <a:endParaRPr lang="en-US" b="0" dirty="0"/>
          </a:p>
          <a:p>
            <a:r>
              <a:rPr lang="en-US" b="1" dirty="0"/>
              <a:t>Transcript and w</a:t>
            </a:r>
            <a:r>
              <a:rPr lang="en-GB" b="1" baseline="0" dirty="0" err="1"/>
              <a:t>ord</a:t>
            </a:r>
            <a:r>
              <a:rPr lang="en-GB" b="1" baseline="0" dirty="0"/>
              <a:t> frequency (1 is the most frequent word in French):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t>fin [111]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t>lien [880]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err="1"/>
              <a:t>chemin</a:t>
            </a:r>
            <a:r>
              <a:rPr lang="en-US" b="0" i="0" dirty="0"/>
              <a:t> [859]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err="1"/>
              <a:t>soutien</a:t>
            </a:r>
            <a:r>
              <a:rPr lang="en-US" b="0" i="0" dirty="0"/>
              <a:t> [1198]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err="1"/>
              <a:t>quotidien</a:t>
            </a:r>
            <a:r>
              <a:rPr lang="en-US" b="0" i="0" dirty="0"/>
              <a:t> [1318]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err="1"/>
              <a:t>entretien</a:t>
            </a:r>
            <a:r>
              <a:rPr lang="en-US" b="0" i="0" dirty="0"/>
              <a:t> [1433]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t>dessin [2624]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t>pain [2802]</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Practice in producing [-</a:t>
            </a:r>
            <a:r>
              <a:rPr lang="en-US" dirty="0" err="1"/>
              <a:t>ien</a:t>
            </a:r>
            <a:r>
              <a:rPr lang="en-US" dirty="0"/>
              <a:t>] and [-(a)in]. Both SSCs contain the same nasal sound, preceded by /j/ in the former. Names are used so that students are required to draw on their SSC knowledge rather than their vocabulary knowledge, and to raise aware of popular French male names.</a:t>
            </a:r>
          </a:p>
          <a:p>
            <a:pPr marL="0" indent="0">
              <a:buNone/>
            </a:pPr>
            <a:endParaRPr lang="en-US" dirty="0"/>
          </a:p>
          <a:p>
            <a:pPr marL="0" indent="0">
              <a:buNone/>
            </a:pPr>
            <a:r>
              <a:rPr lang="en-US" b="1" dirty="0"/>
              <a:t>Procedure:</a:t>
            </a:r>
          </a:p>
          <a:p>
            <a:pPr marL="228600" indent="-228600">
              <a:buAutoNum type="arabicPeriod"/>
            </a:pPr>
            <a:r>
              <a:rPr lang="en-US" b="0" dirty="0"/>
              <a:t>Click to pass the ball to a player.</a:t>
            </a:r>
          </a:p>
          <a:p>
            <a:pPr marL="228600" indent="-228600">
              <a:buAutoNum type="arabicPeriod"/>
            </a:pPr>
            <a:r>
              <a:rPr lang="en-US" dirty="0"/>
              <a:t>Students commentate on the match by saying the name of the player who has the ball. </a:t>
            </a:r>
          </a:p>
          <a:p>
            <a:pPr marL="228600" indent="-228600">
              <a:buAutoNum type="arabicPeriod"/>
            </a:pPr>
            <a:r>
              <a:rPr lang="en-US" dirty="0"/>
              <a:t>Click on the number next to the player to check pronunciation.</a:t>
            </a:r>
          </a:p>
          <a:p>
            <a:pPr marL="228600" indent="-228600">
              <a:buAutoNum type="arabicPeriod"/>
            </a:pPr>
            <a:r>
              <a:rPr lang="en-US" dirty="0"/>
              <a:t>Students repeat.</a:t>
            </a:r>
          </a:p>
          <a:p>
            <a:pPr marL="228600" indent="-228600">
              <a:buAutoNum type="arabicPeriod"/>
            </a:pPr>
            <a:r>
              <a:rPr lang="en-US" dirty="0"/>
              <a:t>Click to pass the ball to the next player.</a:t>
            </a:r>
          </a:p>
          <a:p>
            <a:pPr marL="228600" indent="-228600">
              <a:buAutoNum type="arabicPeriod"/>
            </a:pPr>
            <a:r>
              <a:rPr lang="en-US" dirty="0"/>
              <a:t>Use the back button to “replay” any problematic names (e.g. those whose written form resembles the English).</a:t>
            </a:r>
          </a:p>
          <a:p>
            <a:pPr marL="0" indent="0">
              <a:buNone/>
            </a:pPr>
            <a:endParaRPr lang="en-US"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1. </a:t>
            </a:r>
            <a:r>
              <a:rPr lang="en-GB" sz="1200" b="0" dirty="0" err="1">
                <a:solidFill>
                  <a:srgbClr val="115076"/>
                </a:solidFill>
              </a:rPr>
              <a:t>Aurélien</a:t>
            </a:r>
            <a:endParaRPr lang="en-GB" sz="1200" b="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2. Valentin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3. Lucien</a:t>
            </a:r>
          </a:p>
          <a:p>
            <a:pPr marL="0" indent="0">
              <a:buNone/>
            </a:pPr>
            <a:r>
              <a:rPr lang="en-US" b="0" dirty="0"/>
              <a:t>4. Julien</a:t>
            </a:r>
          </a:p>
          <a:p>
            <a:pPr marL="0" indent="0">
              <a:buNone/>
            </a:pPr>
            <a:r>
              <a:rPr lang="en-US" b="0" dirty="0"/>
              <a:t>5. </a:t>
            </a:r>
            <a:r>
              <a:rPr lang="en-US" b="0" dirty="0" err="1"/>
              <a:t>Corentin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6. Sébastien</a:t>
            </a:r>
          </a:p>
          <a:p>
            <a:pPr marL="0" indent="0">
              <a:buNone/>
            </a:pPr>
            <a:r>
              <a:rPr lang="en-US" b="0" dirty="0"/>
              <a:t>7. Fabien</a:t>
            </a:r>
          </a:p>
          <a:p>
            <a:pPr marL="0" indent="0">
              <a:buNone/>
            </a:pPr>
            <a:r>
              <a:rPr lang="en-US" b="0" dirty="0"/>
              <a:t>8. Adrien</a:t>
            </a:r>
          </a:p>
          <a:p>
            <a:pPr marL="0" indent="0">
              <a:buNone/>
            </a:pPr>
            <a:r>
              <a:rPr lang="en-US" b="0" dirty="0"/>
              <a:t>9. Martin</a:t>
            </a:r>
          </a:p>
          <a:p>
            <a:pPr marL="0" indent="0">
              <a:buNone/>
            </a:pPr>
            <a:r>
              <a:rPr lang="en-US" b="0" dirty="0"/>
              <a:t>10. Benjamin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005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910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6946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a:t>bien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9891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b="0" dirty="0"/>
              <a:t>SSCs [-</a:t>
            </a:r>
            <a:r>
              <a:rPr lang="en-GB" b="0" dirty="0" err="1"/>
              <a:t>ille</a:t>
            </a:r>
            <a:r>
              <a:rPr lang="en-GB" b="0" dirty="0"/>
              <a:t>] and [-</a:t>
            </a:r>
            <a:r>
              <a:rPr lang="en-GB" b="0" dirty="0" err="1"/>
              <a:t>ien</a:t>
            </a:r>
            <a:r>
              <a:rPr lang="en-GB" b="0" dirty="0"/>
              <a:t>] at the end of words which are near-cognates in written but not spoken form; raising awareness of English equivalent spellings/pronunciation of [-</a:t>
            </a:r>
            <a:r>
              <a:rPr lang="en-GB" b="0" dirty="0" err="1"/>
              <a:t>ille</a:t>
            </a:r>
            <a:r>
              <a:rPr lang="en-GB" b="0" dirty="0"/>
              <a:t>] and [-</a:t>
            </a:r>
            <a:r>
              <a:rPr lang="en-GB" b="0" dirty="0" err="1"/>
              <a:t>ien</a:t>
            </a:r>
            <a:r>
              <a:rPr lang="en-GB" b="0" dirty="0"/>
              <a:t>].</a:t>
            </a:r>
            <a:endParaRPr lang="en-US" b="1" dirty="0"/>
          </a:p>
          <a:p>
            <a:endParaRPr lang="en-US" b="1" dirty="0"/>
          </a:p>
          <a:p>
            <a:r>
              <a:rPr lang="en-US" b="1" dirty="0"/>
              <a:t>Procedure:</a:t>
            </a:r>
          </a:p>
          <a:p>
            <a:pPr marL="0" indent="0">
              <a:buFont typeface="+mj-lt"/>
              <a:buNone/>
            </a:pPr>
            <a:r>
              <a:rPr lang="en-US" b="0" dirty="0"/>
              <a:t>1. Click on a number to play the audio. </a:t>
            </a:r>
          </a:p>
          <a:p>
            <a:pPr marL="0" indent="0">
              <a:buFont typeface="+mj-lt"/>
              <a:buNone/>
            </a:pPr>
            <a:r>
              <a:rPr lang="en-US" b="0" dirty="0"/>
              <a:t>2. Instruct students </a:t>
            </a:r>
            <a:r>
              <a:rPr lang="en-GB" b="0" i="0" dirty="0">
                <a:solidFill>
                  <a:srgbClr val="222222"/>
                </a:solidFill>
                <a:effectLst/>
                <a:latin typeface="Arial" panose="020B0604020202020204" pitchFamily="34" charset="0"/>
              </a:rPr>
              <a:t>to play close attention to the </a:t>
            </a:r>
            <a:r>
              <a:rPr lang="en-GB" b="0" i="1" dirty="0">
                <a:solidFill>
                  <a:srgbClr val="222222"/>
                </a:solidFill>
                <a:effectLst/>
                <a:latin typeface="Arial" panose="020B0604020202020204" pitchFamily="34" charset="0"/>
              </a:rPr>
              <a:t>end</a:t>
            </a:r>
            <a:r>
              <a:rPr lang="en-GB" b="0" i="0" dirty="0">
                <a:solidFill>
                  <a:srgbClr val="222222"/>
                </a:solidFill>
                <a:effectLst/>
                <a:latin typeface="Arial" panose="020B0604020202020204" pitchFamily="34" charset="0"/>
              </a:rPr>
              <a:t> of the word, </a:t>
            </a:r>
            <a:r>
              <a:rPr lang="en-US" b="0" i="0" dirty="0">
                <a:solidFill>
                  <a:srgbClr val="222222"/>
                </a:solidFill>
                <a:effectLst/>
                <a:latin typeface="Arial" panose="020B0604020202020204" pitchFamily="34" charset="0"/>
              </a:rPr>
              <a:t>and </a:t>
            </a:r>
            <a:r>
              <a:rPr lang="en-US" b="0" dirty="0"/>
              <a:t>decide which SSC they hear.</a:t>
            </a:r>
          </a:p>
          <a:p>
            <a:pPr marL="0" indent="0">
              <a:buFont typeface="+mj-lt"/>
              <a:buNone/>
            </a:pPr>
            <a:r>
              <a:rPr lang="en-US" b="0" dirty="0"/>
              <a:t>3. Click to reveal answers.</a:t>
            </a:r>
          </a:p>
          <a:p>
            <a:pPr marL="0" indent="0">
              <a:buFont typeface="+mj-lt"/>
              <a:buNone/>
            </a:pPr>
            <a:r>
              <a:rPr lang="en-US" b="0" dirty="0"/>
              <a:t>4. Click to play the words again. Students already know how the word ends, so they should now focus on the beginning. Ask them which English word it sounds like.</a:t>
            </a:r>
          </a:p>
          <a:p>
            <a:pPr marL="0" indent="0">
              <a:buFont typeface="+mj-lt"/>
              <a:buNone/>
            </a:pPr>
            <a:r>
              <a:rPr lang="en-US" b="0" dirty="0"/>
              <a:t>5. Click to bring up picture clues if necessary.</a:t>
            </a:r>
          </a:p>
          <a:p>
            <a:pPr marL="0" indent="0">
              <a:buFont typeface="+mj-lt"/>
              <a:buNone/>
            </a:pPr>
            <a:r>
              <a:rPr lang="en-US" b="0" dirty="0"/>
              <a:t>6. Click to reveal English translations.</a:t>
            </a:r>
          </a:p>
          <a:p>
            <a:pPr marL="0" indent="0">
              <a:buFont typeface="+mj-lt"/>
              <a:buNone/>
            </a:pPr>
            <a:r>
              <a:rPr lang="en-US" b="0" dirty="0"/>
              <a:t>7. Click to reveal French transcriptions.</a:t>
            </a:r>
          </a:p>
          <a:p>
            <a:pPr marL="0" indent="0">
              <a:buFont typeface="+mj-lt"/>
              <a:buNone/>
            </a:pPr>
            <a:r>
              <a:rPr lang="en-US" b="0" dirty="0"/>
              <a:t>8. Play the audio again. Students repeat.</a:t>
            </a:r>
          </a:p>
          <a:p>
            <a:pPr marL="0" indent="0">
              <a:buFont typeface="+mj-lt"/>
              <a:buNone/>
            </a:pPr>
            <a:endParaRPr lang="en-US" b="0" dirty="0"/>
          </a:p>
          <a:p>
            <a:r>
              <a:rPr lang="en-US" b="1" dirty="0"/>
              <a:t>Transcript:</a:t>
            </a: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1. un musicien</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2. une lentille</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3. un dalmatien</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4. un martien</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5. un gorille</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6. un comédien</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7. vanille</a:t>
            </a:r>
          </a:p>
          <a:p>
            <a:pPr marL="0" indent="0" rtl="0" eaLnBrk="1" fontAlgn="t" latinLnBrk="0" hangingPunct="1">
              <a:buFont typeface="+mj-lt"/>
              <a:buNone/>
            </a:pPr>
            <a:endParaRPr lang="en-US" b="1" dirty="0"/>
          </a:p>
          <a:p>
            <a:pPr rtl="0" eaLnBrk="1" fontAlgn="t" latinLnBrk="0" hangingPunct="1"/>
            <a:r>
              <a:rPr lang="en-GB" b="1" baseline="0" dirty="0"/>
              <a:t>Word frequency of cognates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lentille</a:t>
            </a:r>
            <a:r>
              <a:rPr lang="en-GB" sz="1200" b="0" i="0" u="none" strike="noStrike" kern="1200" dirty="0">
                <a:solidFill>
                  <a:schemeClr val="tx1"/>
                </a:solidFill>
                <a:effectLst/>
                <a:latin typeface="+mn-lt"/>
                <a:ea typeface="+mn-ea"/>
                <a:cs typeface="+mn-cs"/>
              </a:rPr>
              <a:t> [&gt;5000], </a:t>
            </a:r>
            <a:r>
              <a:rPr lang="fr-FR" sz="1200" b="0" i="0" u="none" strike="noStrike" kern="1200" dirty="0">
                <a:solidFill>
                  <a:schemeClr val="tx1"/>
                </a:solidFill>
                <a:effectLst/>
                <a:latin typeface="+mn-lt"/>
                <a:ea typeface="+mn-ea"/>
                <a:cs typeface="+mn-cs"/>
              </a:rPr>
              <a:t>dalmatien [&gt;5000]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martien [&gt;5000]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gorille [&gt;5000]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comédien [4253]</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vanille</a:t>
            </a:r>
            <a:r>
              <a:rPr lang="en-GB" sz="1200" b="0" i="0" u="none" strike="noStrike" kern="1200" dirty="0">
                <a:solidFill>
                  <a:schemeClr val="tx1"/>
                </a:solidFill>
                <a:effectLst/>
                <a:latin typeface="+mn-lt"/>
                <a:ea typeface="+mn-ea"/>
                <a:cs typeface="+mn-cs"/>
              </a:rPr>
              <a: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616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r>
              <a:rPr lang="en-US" b="0" dirty="0"/>
              <a:t>. This is slide </a:t>
            </a:r>
            <a:r>
              <a:rPr lang="en-US" b="1" dirty="0"/>
              <a:t>1/4.</a:t>
            </a:r>
            <a:endParaRPr lang="en-US" b="0" dirty="0"/>
          </a:p>
          <a:p>
            <a:endParaRPr lang="en-US" b="1" dirty="0"/>
          </a:p>
          <a:p>
            <a:r>
              <a:rPr lang="en-US" b="1" dirty="0"/>
              <a:t>Aim: </a:t>
            </a:r>
            <a:r>
              <a:rPr lang="en-US" b="0" dirty="0"/>
              <a:t>Oral production of sentences with words containing a mix of SSCs containing [</a:t>
            </a:r>
            <a:r>
              <a:rPr lang="en-US" b="0" dirty="0" err="1"/>
              <a:t>i</a:t>
            </a:r>
            <a:r>
              <a:rPr lang="en-US" b="0" dirty="0"/>
              <a:t>] ([-ill-]/[-</a:t>
            </a:r>
            <a:r>
              <a:rPr lang="en-US" b="0" dirty="0" err="1"/>
              <a:t>ille</a:t>
            </a:r>
            <a:r>
              <a:rPr lang="en-US" b="0" dirty="0"/>
              <a:t>], [-</a:t>
            </a:r>
            <a:r>
              <a:rPr lang="en-US" b="0" dirty="0" err="1"/>
              <a:t>ien</a:t>
            </a:r>
            <a:r>
              <a:rPr lang="en-US" b="0" dirty="0"/>
              <a:t>], [-</a:t>
            </a:r>
            <a:r>
              <a:rPr lang="en-US" b="0" dirty="0" err="1"/>
              <a:t>tion</a:t>
            </a:r>
            <a:r>
              <a:rPr lang="en-US" b="0" dirty="0"/>
              <a:t>]).</a:t>
            </a:r>
          </a:p>
          <a:p>
            <a:endParaRPr lang="en-US" b="1" dirty="0"/>
          </a:p>
          <a:p>
            <a:r>
              <a:rPr lang="en-US" b="1" dirty="0"/>
              <a:t>Procedure:</a:t>
            </a:r>
          </a:p>
          <a:p>
            <a:pPr marL="0" indent="0">
              <a:buFont typeface="+mj-lt"/>
              <a:buNone/>
            </a:pPr>
            <a:r>
              <a:rPr lang="en-US" b="0" dirty="0"/>
              <a:t>1. Remind students which words containing [-ill-] are exceptions (</a:t>
            </a:r>
            <a:r>
              <a:rPr lang="en-US" b="0" i="1" dirty="0" err="1"/>
              <a:t>mille</a:t>
            </a:r>
            <a:r>
              <a:rPr lang="en-US" b="0" i="1" dirty="0"/>
              <a:t>, </a:t>
            </a:r>
            <a:r>
              <a:rPr lang="en-US" b="0" i="1" dirty="0" err="1"/>
              <a:t>ville</a:t>
            </a:r>
            <a:r>
              <a:rPr lang="en-US" b="0" i="0" dirty="0"/>
              <a:t>).</a:t>
            </a:r>
            <a:endParaRPr lang="en-US" b="0" dirty="0"/>
          </a:p>
          <a:p>
            <a:pPr marL="0" indent="0">
              <a:buFont typeface="+mj-lt"/>
              <a:buNone/>
            </a:pPr>
            <a:r>
              <a:rPr lang="en-GB" b="0" dirty="0"/>
              <a:t>2. Students takes turns to say the tongue twisters, focussing on the SSCs in bold.</a:t>
            </a:r>
          </a:p>
          <a:p>
            <a:pPr marL="0" indent="0">
              <a:buFont typeface="+mj-lt"/>
              <a:buNone/>
            </a:pPr>
            <a:r>
              <a:rPr lang="en-GB" b="0" dirty="0"/>
              <a:t>3. Click on the slowest speed (1) to check pronunciation.</a:t>
            </a:r>
          </a:p>
          <a:p>
            <a:pPr marL="0" indent="0">
              <a:buFont typeface="+mj-lt"/>
              <a:buNone/>
            </a:pPr>
            <a:r>
              <a:rPr lang="en-GB" b="0" dirty="0"/>
              <a:t>4. Students repeat.</a:t>
            </a:r>
          </a:p>
          <a:p>
            <a:pPr marL="0" indent="0">
              <a:buFont typeface="+mj-lt"/>
              <a:buNone/>
            </a:pPr>
            <a:r>
              <a:rPr lang="en-GB" b="0" dirty="0"/>
              <a:t>5. Repeat steps 203 at speeds (2) and (3) to improve fluency.</a:t>
            </a:r>
          </a:p>
          <a:p>
            <a:endParaRPr lang="en-GB" b="1"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coméd</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ien</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canad</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ien</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pose une quest</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ion</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à la fam</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ille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gor</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ille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1" dirty="0">
              <a:solidFill>
                <a:srgbClr val="1F4E79"/>
              </a:solidFill>
              <a:effectLst/>
              <a:latin typeface="Century Gothic" panose="020B0502020202020204" pitchFamily="34" charset="0"/>
              <a:cs typeface="Times New Roman" panose="02020603050405020304" pitchFamily="18" charset="0"/>
            </a:endParaRPr>
          </a:p>
          <a:p>
            <a:pPr rtl="0" eaLnBrk="1" fontAlgn="t" latinLnBrk="0" hangingPunct="1"/>
            <a:r>
              <a:rPr lang="en-GB" b="1" baseline="0" dirty="0"/>
              <a:t>Word frequency of cognates (1 is the most frequent word in French): </a:t>
            </a:r>
          </a:p>
          <a:p>
            <a:pPr rtl="0" eaLnBrk="1" fontAlgn="t" latinLnBrk="0" hangingPunct="1"/>
            <a:r>
              <a:rPr lang="fr-FR" sz="1200" b="0" i="0" u="none" strike="noStrike" kern="1200" dirty="0">
                <a:solidFill>
                  <a:schemeClr val="tx1"/>
                </a:solidFill>
                <a:effectLst/>
                <a:latin typeface="+mn-lt"/>
                <a:ea typeface="+mn-ea"/>
                <a:cs typeface="+mn-cs"/>
              </a:rPr>
              <a:t>comédien [4253]</a:t>
            </a:r>
            <a:r>
              <a:rPr lang="en-GB" sz="1200" b="0" i="0" u="none" strike="noStrike" kern="1200" dirty="0">
                <a:solidFill>
                  <a:schemeClr val="tx1"/>
                </a:solidFill>
                <a:effectLst/>
                <a:latin typeface="+mn-lt"/>
                <a:ea typeface="+mn-ea"/>
                <a:cs typeface="+mn-cs"/>
              </a:rPr>
              <a:t>, poser [218], </a:t>
            </a:r>
            <a:r>
              <a:rPr lang="en-GB" sz="1200" b="0" i="0" u="none" strike="noStrike" kern="1200" dirty="0" err="1">
                <a:solidFill>
                  <a:schemeClr val="tx1"/>
                </a:solidFill>
                <a:effectLst/>
                <a:latin typeface="+mn-lt"/>
                <a:ea typeface="+mn-ea"/>
                <a:cs typeface="+mn-cs"/>
              </a:rPr>
              <a:t>gorille</a:t>
            </a:r>
            <a:r>
              <a:rPr lang="en-GB" sz="1200" b="0" i="0" u="none" strike="noStrike" kern="1200" dirty="0">
                <a:solidFill>
                  <a:schemeClr val="tx1"/>
                </a:solidFill>
                <a:effectLst/>
                <a:latin typeface="+mn-lt"/>
                <a:ea typeface="+mn-ea"/>
                <a:cs typeface="+mn-cs"/>
              </a:rPr>
              <a: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669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2/4.</a:t>
            </a:r>
          </a:p>
          <a:p>
            <a:endParaRPr lang="en-GB" b="1" dirty="0"/>
          </a:p>
          <a:p>
            <a:r>
              <a:rPr lang="en-GB" b="1" dirty="0"/>
              <a:t>Transcript:</a:t>
            </a:r>
          </a:p>
          <a:p>
            <a:r>
              <a:rPr lang="fr-FR" sz="1200" dirty="0">
                <a:solidFill>
                  <a:srgbClr val="EE6000"/>
                </a:solidFill>
              </a:rPr>
              <a:t>Un gr</a:t>
            </a:r>
            <a:r>
              <a:rPr lang="fr-FR" sz="1200" b="1" dirty="0">
                <a:solidFill>
                  <a:srgbClr val="EE6000"/>
                </a:solidFill>
              </a:rPr>
              <a:t>ill</a:t>
            </a:r>
            <a:r>
              <a:rPr lang="fr-FR" sz="1200" dirty="0">
                <a:solidFill>
                  <a:srgbClr val="EE6000"/>
                </a:solidFill>
              </a:rPr>
              <a:t>on canad</a:t>
            </a:r>
            <a:r>
              <a:rPr lang="fr-FR" sz="1200" b="1" dirty="0">
                <a:solidFill>
                  <a:srgbClr val="EE6000"/>
                </a:solidFill>
              </a:rPr>
              <a:t>ien</a:t>
            </a:r>
            <a:r>
              <a:rPr lang="fr-FR" sz="1200" dirty="0">
                <a:solidFill>
                  <a:srgbClr val="EE6000"/>
                </a:solidFill>
              </a:rPr>
              <a:t> </a:t>
            </a:r>
            <a:r>
              <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rPr>
              <a:t>vit avec u</a:t>
            </a:r>
            <a:r>
              <a:rPr lang="fr-FR" sz="1200" dirty="0">
                <a:solidFill>
                  <a:srgbClr val="EE6000"/>
                </a:solidFill>
              </a:rPr>
              <a:t>ne fam</a:t>
            </a:r>
            <a:r>
              <a:rPr lang="fr-FR" sz="1200" b="1" dirty="0">
                <a:solidFill>
                  <a:srgbClr val="EE6000"/>
                </a:solidFill>
              </a:rPr>
              <a:t>ille</a:t>
            </a:r>
            <a:r>
              <a:rPr lang="fr-FR" sz="1200" dirty="0">
                <a:solidFill>
                  <a:srgbClr val="EE6000"/>
                </a:solidFill>
              </a:rPr>
              <a:t> de chen</a:t>
            </a:r>
            <a:r>
              <a:rPr lang="fr-FR" sz="1200" b="1" dirty="0">
                <a:solidFill>
                  <a:srgbClr val="EE6000"/>
                </a:solidFill>
              </a:rPr>
              <a:t>ille</a:t>
            </a:r>
            <a:r>
              <a:rPr lang="fr-FR" sz="1200" dirty="0">
                <a:solidFill>
                  <a:srgbClr val="EE6000"/>
                </a:solidFill>
              </a:rPr>
              <a:t>s dans </a:t>
            </a:r>
            <a:r>
              <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rPr>
              <a:t>une cab</a:t>
            </a:r>
            <a:r>
              <a:rPr kumimoji="0" lang="fr-FR" sz="1200" b="1" i="0" u="none" strike="noStrike" kern="1200" cap="none" spc="0" normalizeH="0" baseline="0" noProof="0" dirty="0">
                <a:ln>
                  <a:noFill/>
                </a:ln>
                <a:solidFill>
                  <a:srgbClr val="EE6000"/>
                </a:solidFill>
                <a:effectLst/>
                <a:uLnTx/>
                <a:uFillTx/>
                <a:latin typeface="Century Gothic" panose="020F0302020204030204"/>
                <a:ea typeface="+mn-ea"/>
                <a:cs typeface="+mn-cs"/>
              </a:rPr>
              <a:t>ine</a:t>
            </a:r>
            <a:r>
              <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endPar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rtl="0" eaLnBrk="1" fontAlgn="t" latinLnBrk="0" hangingPunct="1"/>
            <a:r>
              <a:rPr lang="en-GB" b="1" baseline="0" dirty="0"/>
              <a:t>Word frequency of cognates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cabine</a:t>
            </a:r>
            <a:r>
              <a:rPr lang="en-GB" sz="1200" b="0" i="0" u="none" strike="noStrike" kern="1200" dirty="0">
                <a:solidFill>
                  <a:schemeClr val="tx1"/>
                </a:solidFill>
                <a:effectLst/>
                <a:latin typeface="+mn-lt"/>
                <a:ea typeface="+mn-ea"/>
                <a:cs typeface="+mn-cs"/>
              </a:rPr>
              <a:t> [3953]</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rtl="0" eaLnBrk="1" fontAlgn="t" latinLnBrk="0" hangingPunct="1"/>
            <a:endParaRPr lang="en-GB" b="1" baseline="0" dirty="0"/>
          </a:p>
          <a:p>
            <a:pPr rtl="0" eaLnBrk="1" fontAlgn="t" latinLnBrk="0" hangingPunct="1"/>
            <a:r>
              <a:rPr lang="en-GB" b="1" baseline="0" dirty="0"/>
              <a:t>Word frequency of unknown words (1 is the most frequent word in French): </a:t>
            </a:r>
          </a:p>
          <a:p>
            <a:pPr rtl="0" eaLnBrk="1" fontAlgn="t" latinLnBrk="0" hangingPunct="1"/>
            <a:r>
              <a:rPr lang="en-GB" sz="1200" b="0" i="0" u="none" strike="noStrike" kern="1200" dirty="0">
                <a:solidFill>
                  <a:schemeClr val="tx1"/>
                </a:solidFill>
                <a:effectLst/>
                <a:latin typeface="+mn-lt"/>
                <a:ea typeface="+mn-ea"/>
                <a:cs typeface="+mn-cs"/>
              </a:rPr>
              <a:t>vivre [201], </a:t>
            </a:r>
            <a:r>
              <a:rPr lang="en-GB" sz="1200" b="0" i="0" u="none" strike="noStrike" kern="1200" dirty="0" err="1">
                <a:solidFill>
                  <a:schemeClr val="tx1"/>
                </a:solidFill>
                <a:effectLst/>
                <a:latin typeface="+mn-lt"/>
                <a:ea typeface="+mn-ea"/>
                <a:cs typeface="+mn-cs"/>
              </a:rPr>
              <a:t>grillon</a:t>
            </a:r>
            <a:r>
              <a:rPr lang="en-GB" sz="1200" b="0" i="0" u="none" strike="noStrike" kern="1200" dirty="0">
                <a:solidFill>
                  <a:schemeClr val="tx1"/>
                </a:solidFill>
                <a:effectLst/>
                <a:latin typeface="+mn-lt"/>
                <a:ea typeface="+mn-ea"/>
                <a:cs typeface="+mn-cs"/>
              </a:rPr>
              <a:t> [&gt;5000], chenille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846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3/4.</a:t>
            </a:r>
          </a:p>
          <a:p>
            <a:endParaRPr lang="en-GB" b="1" dirty="0"/>
          </a:p>
          <a:p>
            <a:r>
              <a:rPr lang="en-GB" b="1" dirty="0"/>
              <a:t>Transcript:</a:t>
            </a:r>
          </a:p>
          <a:p>
            <a:pPr rtl="0">
              <a:spcBef>
                <a:spcPts val="0"/>
              </a:spcBef>
              <a:spcAft>
                <a:spcPts val="0"/>
              </a:spcAft>
            </a:pPr>
            <a:r>
              <a:rPr lang="fr-FR" sz="1800" b="0" i="0" u="none" strike="noStrike" dirty="0">
                <a:solidFill>
                  <a:srgbClr val="1F4E79"/>
                </a:solidFill>
                <a:effectLst/>
                <a:latin typeface="Century Gothic" panose="020B0502020202020204" pitchFamily="34" charset="0"/>
              </a:rPr>
              <a:t>Un dalmat</a:t>
            </a:r>
            <a:r>
              <a:rPr lang="fr-FR" sz="1800" b="1" i="0" u="none" strike="noStrike" dirty="0">
                <a:solidFill>
                  <a:srgbClr val="1F4E79"/>
                </a:solidFill>
                <a:effectLst/>
                <a:latin typeface="Century Gothic" panose="020B0502020202020204" pitchFamily="34" charset="0"/>
              </a:rPr>
              <a:t>ien</a:t>
            </a:r>
            <a:r>
              <a:rPr lang="fr-FR" sz="1800" b="0" i="0" u="none" strike="noStrike" dirty="0">
                <a:solidFill>
                  <a:srgbClr val="1F4E79"/>
                </a:solidFill>
                <a:effectLst/>
                <a:latin typeface="Century Gothic" panose="020B0502020202020204" pitchFamily="34" charset="0"/>
              </a:rPr>
              <a:t> ital</a:t>
            </a:r>
            <a:r>
              <a:rPr lang="fr-FR" sz="1800" b="1" i="0" u="none" strike="noStrike" dirty="0">
                <a:solidFill>
                  <a:srgbClr val="1F4E79"/>
                </a:solidFill>
                <a:effectLst/>
                <a:latin typeface="Century Gothic" panose="020B0502020202020204" pitchFamily="34" charset="0"/>
              </a:rPr>
              <a:t>ien</a:t>
            </a:r>
            <a:r>
              <a:rPr lang="fr-FR" sz="1800" b="0" i="0" u="none" strike="noStrike" dirty="0">
                <a:solidFill>
                  <a:srgbClr val="1F4E79"/>
                </a:solidFill>
                <a:effectLst/>
                <a:latin typeface="Century Gothic" panose="020B0502020202020204" pitchFamily="34" charset="0"/>
              </a:rPr>
              <a:t> joue avec trois m</a:t>
            </a:r>
            <a:r>
              <a:rPr lang="fr-FR" sz="1800" b="1" i="0" u="none" strike="noStrike" dirty="0">
                <a:solidFill>
                  <a:srgbClr val="1F4E79"/>
                </a:solidFill>
                <a:effectLst/>
                <a:latin typeface="Century Gothic" panose="020B0502020202020204" pitchFamily="34" charset="0"/>
              </a:rPr>
              <a:t>ille</a:t>
            </a:r>
            <a:r>
              <a:rPr lang="fr-FR" sz="1800" b="0" i="0" u="none" strike="noStrike" dirty="0">
                <a:solidFill>
                  <a:srgbClr val="1F4E79"/>
                </a:solidFill>
                <a:effectLst/>
                <a:latin typeface="Century Gothic" panose="020B0502020202020204" pitchFamily="34" charset="0"/>
              </a:rPr>
              <a:t> b</a:t>
            </a:r>
            <a:r>
              <a:rPr lang="fr-FR" sz="1800" b="1" i="0" u="none" strike="noStrike" dirty="0">
                <a:solidFill>
                  <a:srgbClr val="1F4E79"/>
                </a:solidFill>
                <a:effectLst/>
                <a:latin typeface="Century Gothic" panose="020B0502020202020204" pitchFamily="34" charset="0"/>
              </a:rPr>
              <a:t>ille</a:t>
            </a:r>
            <a:r>
              <a:rPr lang="fr-FR" sz="1800" b="0" i="0" u="none" strike="noStrike" dirty="0">
                <a:solidFill>
                  <a:srgbClr val="1F4E79"/>
                </a:solidFill>
                <a:effectLst/>
                <a:latin typeface="Century Gothic" panose="020B0502020202020204" pitchFamily="34" charset="0"/>
              </a:rPr>
              <a:t>s dans la v</a:t>
            </a:r>
            <a:r>
              <a:rPr lang="fr-FR" sz="1800" b="1" i="0" u="none" strike="noStrike" dirty="0">
                <a:solidFill>
                  <a:srgbClr val="1F4E79"/>
                </a:solidFill>
                <a:effectLst/>
                <a:latin typeface="Century Gothic" panose="020B0502020202020204" pitchFamily="34" charset="0"/>
              </a:rPr>
              <a:t>ille</a:t>
            </a:r>
            <a:r>
              <a:rPr lang="fr-FR" sz="1800" b="0" i="0" u="none" strike="noStrike" dirty="0">
                <a:solidFill>
                  <a:srgbClr val="1F4E79"/>
                </a:solidFill>
                <a:effectLst/>
                <a:latin typeface="Century Gothic" panose="020B0502020202020204" pitchFamily="34" charset="0"/>
              </a:rPr>
              <a:t>.</a:t>
            </a:r>
          </a:p>
          <a:p>
            <a:pPr rtl="0">
              <a:spcBef>
                <a:spcPts val="0"/>
              </a:spcBef>
              <a:spcAft>
                <a:spcPts val="0"/>
              </a:spcAft>
            </a:pPr>
            <a:endParaRPr lang="fr-FR" sz="1800" b="0" i="0" u="none" strike="noStrike" dirty="0">
              <a:solidFill>
                <a:srgbClr val="1F4E79"/>
              </a:solidFill>
              <a:effectLst/>
              <a:latin typeface="Century Gothic" panose="020B0502020202020204" pitchFamily="34" charset="0"/>
            </a:endParaRPr>
          </a:p>
          <a:p>
            <a:pPr rtl="0" eaLnBrk="1" fontAlgn="t" latinLnBrk="0" hangingPunct="1"/>
            <a:r>
              <a:rPr lang="en-GB" b="1" baseline="0" dirty="0"/>
              <a:t>Word frequency of cognates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dalmatien</a:t>
            </a:r>
            <a:r>
              <a:rPr lang="en-GB" sz="1200" b="0" i="0" u="none" strike="noStrike" kern="1200" dirty="0">
                <a:solidFill>
                  <a:schemeClr val="tx1"/>
                </a:solidFill>
                <a:effectLst/>
                <a:latin typeface="+mn-lt"/>
                <a:ea typeface="+mn-ea"/>
                <a:cs typeface="+mn-cs"/>
              </a:rPr>
              <a: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rtl="0" eaLnBrk="1" fontAlgn="t" latinLnBrk="0" hangingPunct="1"/>
            <a:endParaRPr lang="en-GB" b="1" baseline="0" dirty="0"/>
          </a:p>
          <a:p>
            <a:pPr rtl="0" eaLnBrk="1" fontAlgn="t" latinLnBrk="0" hangingPunct="1"/>
            <a:r>
              <a:rPr lang="en-GB" b="1" baseline="0" dirty="0"/>
              <a:t>Word frequency of unknown words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mille</a:t>
            </a:r>
            <a:r>
              <a:rPr lang="en-GB" sz="1200" b="0" i="0" u="none" strike="noStrike" kern="1200" dirty="0">
                <a:solidFill>
                  <a:schemeClr val="tx1"/>
                </a:solidFill>
                <a:effectLst/>
                <a:latin typeface="+mn-lt"/>
                <a:ea typeface="+mn-ea"/>
                <a:cs typeface="+mn-cs"/>
              </a:rPr>
              <a:t> [1008], </a:t>
            </a:r>
            <a:r>
              <a:rPr lang="en-GB" sz="1200" b="0" i="0" u="none" strike="noStrike" kern="1200" dirty="0" err="1">
                <a:solidFill>
                  <a:schemeClr val="tx1"/>
                </a:solidFill>
                <a:effectLst/>
                <a:latin typeface="+mn-lt"/>
                <a:ea typeface="+mn-ea"/>
                <a:cs typeface="+mn-cs"/>
              </a:rPr>
              <a:t>bille</a:t>
            </a:r>
            <a:r>
              <a:rPr lang="en-GB" sz="1200" b="0" i="0" u="none" strike="noStrike" kern="1200" dirty="0">
                <a:solidFill>
                  <a:schemeClr val="tx1"/>
                </a:solidFill>
                <a:effectLst/>
                <a:latin typeface="+mn-lt"/>
                <a:ea typeface="+mn-ea"/>
                <a:cs typeface="+mn-cs"/>
              </a:rPr>
              <a: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rtl="0">
              <a:spcBef>
                <a:spcPts val="0"/>
              </a:spcBef>
              <a:spcAft>
                <a:spcPts val="0"/>
              </a:spcAft>
            </a:pPr>
            <a:endParaRPr lang="fr-FR"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26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4/4.</a:t>
            </a:r>
          </a:p>
          <a:p>
            <a:endParaRPr lang="en-GB" b="1"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EE6000"/>
                </a:solidFill>
              </a:rPr>
              <a:t>Sa cop</a:t>
            </a:r>
            <a:r>
              <a:rPr lang="fr-FR" sz="1200" b="1" dirty="0">
                <a:solidFill>
                  <a:srgbClr val="EE6000"/>
                </a:solidFill>
              </a:rPr>
              <a:t>ine</a:t>
            </a:r>
            <a:r>
              <a:rPr lang="fr-FR" sz="1200" dirty="0">
                <a:solidFill>
                  <a:srgbClr val="EE6000"/>
                </a:solidFill>
              </a:rPr>
              <a:t> t</a:t>
            </a:r>
            <a:r>
              <a:rPr lang="fr-FR" sz="1200" b="1" dirty="0">
                <a:solidFill>
                  <a:srgbClr val="EE6000"/>
                </a:solidFill>
              </a:rPr>
              <a:t>ien</a:t>
            </a:r>
            <a:r>
              <a:rPr lang="fr-FR" sz="1200" dirty="0">
                <a:solidFill>
                  <a:srgbClr val="EE6000"/>
                </a:solidFill>
              </a:rPr>
              <a:t>t un gr</a:t>
            </a:r>
            <a:r>
              <a:rPr lang="fr-FR" sz="1200" b="1" dirty="0">
                <a:solidFill>
                  <a:srgbClr val="EE6000"/>
                </a:solidFill>
              </a:rPr>
              <a:t>ill</a:t>
            </a:r>
            <a:r>
              <a:rPr lang="fr-FR" sz="1200" dirty="0">
                <a:solidFill>
                  <a:srgbClr val="EE6000"/>
                </a:solidFill>
              </a:rPr>
              <a:t>on canad</a:t>
            </a:r>
            <a:r>
              <a:rPr lang="fr-FR" sz="1200" b="1" dirty="0">
                <a:solidFill>
                  <a:srgbClr val="EE6000"/>
                </a:solidFill>
              </a:rPr>
              <a:t>ien</a:t>
            </a:r>
            <a:r>
              <a:rPr lang="fr-FR" sz="1200" dirty="0">
                <a:solidFill>
                  <a:srgbClr val="EE6000"/>
                </a:solidFill>
              </a:rPr>
              <a:t> et un lap</a:t>
            </a:r>
            <a:r>
              <a:rPr lang="fr-FR" sz="1200" b="1" dirty="0">
                <a:solidFill>
                  <a:srgbClr val="EE6000"/>
                </a:solidFill>
              </a:rPr>
              <a:t>in</a:t>
            </a:r>
            <a:r>
              <a:rPr lang="fr-FR" sz="1200" dirty="0">
                <a:solidFill>
                  <a:srgbClr val="EE6000"/>
                </a:solidFill>
              </a:rPr>
              <a:t> ital</a:t>
            </a:r>
            <a:r>
              <a:rPr lang="fr-FR" sz="1200" b="1" dirty="0">
                <a:solidFill>
                  <a:srgbClr val="EE6000"/>
                </a:solidFill>
              </a:rPr>
              <a:t>ien</a:t>
            </a:r>
            <a:r>
              <a:rPr lang="fr-FR" sz="1200" dirty="0">
                <a:solidFill>
                  <a:srgbClr val="EE6000"/>
                </a:solidFill>
              </a:rPr>
              <a:t>.</a:t>
            </a:r>
          </a:p>
          <a:p>
            <a:pPr rtl="0" eaLnBrk="1" fontAlgn="t" latinLnBrk="0" hangingPunct="1"/>
            <a:endParaRPr lang="en-GB" b="1" baseline="0" dirty="0"/>
          </a:p>
          <a:p>
            <a:pPr rtl="0" eaLnBrk="1" fontAlgn="t" latinLnBrk="0" hangingPunct="1"/>
            <a:r>
              <a:rPr lang="en-GB" b="1" baseline="0" dirty="0"/>
              <a:t>Word frequency of unknown words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copain</a:t>
            </a:r>
            <a:r>
              <a:rPr lang="en-GB" sz="1200" b="0" i="0" u="none" strike="noStrike" kern="1200" dirty="0">
                <a:solidFill>
                  <a:schemeClr val="tx1"/>
                </a:solidFill>
                <a:effectLst/>
                <a:latin typeface="+mn-lt"/>
                <a:ea typeface="+mn-ea"/>
                <a:cs typeface="+mn-cs"/>
              </a:rPr>
              <a:t> [3020], </a:t>
            </a:r>
            <a:r>
              <a:rPr lang="en-GB" sz="1200" b="0" i="0" u="none" strike="noStrike" kern="1200" dirty="0" err="1">
                <a:solidFill>
                  <a:schemeClr val="tx1"/>
                </a:solidFill>
                <a:effectLst/>
                <a:latin typeface="+mn-lt"/>
                <a:ea typeface="+mn-ea"/>
                <a:cs typeface="+mn-cs"/>
              </a:rPr>
              <a:t>tenir</a:t>
            </a:r>
            <a:r>
              <a:rPr lang="en-GB" sz="1200" b="0" i="0" u="none" strike="noStrike" kern="1200" dirty="0">
                <a:solidFill>
                  <a:schemeClr val="tx1"/>
                </a:solidFill>
                <a:effectLst/>
                <a:latin typeface="+mn-lt"/>
                <a:ea typeface="+mn-ea"/>
                <a:cs typeface="+mn-cs"/>
              </a:rPr>
              <a:t> [104], </a:t>
            </a:r>
            <a:r>
              <a:rPr lang="en-GB" sz="1200" b="0" i="0" u="none" strike="noStrike" kern="1200" dirty="0" err="1">
                <a:solidFill>
                  <a:schemeClr val="tx1"/>
                </a:solidFill>
                <a:effectLst/>
                <a:latin typeface="+mn-lt"/>
                <a:ea typeface="+mn-ea"/>
                <a:cs typeface="+mn-cs"/>
              </a:rPr>
              <a:t>grillon</a:t>
            </a:r>
            <a:r>
              <a:rPr lang="en-GB" sz="1200" b="0" i="0" u="none" strike="noStrike" kern="1200" dirty="0">
                <a:solidFill>
                  <a:schemeClr val="tx1"/>
                </a:solidFill>
                <a:effectLst/>
                <a:latin typeface="+mn-lt"/>
                <a:ea typeface="+mn-ea"/>
                <a:cs typeface="+mn-cs"/>
              </a:rPr>
              <a:t> [&gt;5000], lapin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EE6000"/>
              </a:solidFill>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584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675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138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0736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a:t>bien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440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536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133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a:t>bien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4699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9311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5807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Identify SSC [</a:t>
            </a:r>
            <a:r>
              <a:rPr lang="en-US" b="0" dirty="0" err="1"/>
              <a:t>ien</a:t>
            </a:r>
            <a:r>
              <a:rPr lang="en-US" b="0" dirty="0"/>
              <a:t>] vs distraction SSC [</a:t>
            </a:r>
            <a:r>
              <a:rPr lang="en-US" b="0" dirty="0" err="1"/>
              <a:t>ain</a:t>
            </a:r>
            <a:r>
              <a:rPr lang="en-US" b="0" dirty="0"/>
              <a:t>/in]</a:t>
            </a:r>
            <a:endParaRPr lang="en-US" b="1" dirty="0"/>
          </a:p>
          <a:p>
            <a:endParaRPr lang="en-US" b="1" dirty="0"/>
          </a:p>
          <a:p>
            <a:r>
              <a:rPr lang="en-US" b="1" dirty="0"/>
              <a:t>Procedure:</a:t>
            </a:r>
          </a:p>
          <a:p>
            <a:r>
              <a:rPr lang="en-US" b="0" dirty="0"/>
              <a:t>1. Click numbers to play audio</a:t>
            </a:r>
          </a:p>
          <a:p>
            <a:r>
              <a:rPr lang="en-US" b="0" dirty="0"/>
              <a:t>2. Students tick which sound they think they hear</a:t>
            </a:r>
          </a:p>
          <a:p>
            <a:r>
              <a:rPr lang="en-US" b="0" dirty="0"/>
              <a:t>3. Answers revealed on clicks</a:t>
            </a:r>
          </a:p>
          <a:p>
            <a:endParaRPr lang="en-US" b="0" dirty="0"/>
          </a:p>
          <a:p>
            <a:r>
              <a:rPr lang="en-US" b="1" dirty="0"/>
              <a:t>Transcript:</a:t>
            </a:r>
          </a:p>
          <a:p>
            <a:pPr marL="228600" indent="-228600">
              <a:buAutoNum type="arabicPeriod"/>
            </a:pPr>
            <a:r>
              <a:rPr lang="en-US" b="0" dirty="0" err="1"/>
              <a:t>bain</a:t>
            </a:r>
            <a:endParaRPr lang="en-US" b="0" dirty="0"/>
          </a:p>
          <a:p>
            <a:pPr marL="228600" indent="-228600">
              <a:buAutoNum type="arabicPeriod"/>
            </a:pPr>
            <a:r>
              <a:rPr lang="en-US" b="0" dirty="0"/>
              <a:t>lien</a:t>
            </a:r>
          </a:p>
          <a:p>
            <a:pPr marL="228600" indent="-228600">
              <a:buAutoNum type="arabicPeriod"/>
            </a:pPr>
            <a:r>
              <a:rPr lang="en-US" b="0" dirty="0" err="1"/>
              <a:t>soutien</a:t>
            </a:r>
            <a:endParaRPr lang="en-US" b="0" dirty="0"/>
          </a:p>
          <a:p>
            <a:pPr marL="228600" indent="-228600">
              <a:buAutoNum type="arabicPeriod"/>
            </a:pPr>
            <a:r>
              <a:rPr lang="en-US" b="0" dirty="0" err="1"/>
              <a:t>voisin</a:t>
            </a:r>
            <a:endParaRPr lang="en-US" b="0" dirty="0"/>
          </a:p>
          <a:p>
            <a:pPr marL="228600" indent="-228600">
              <a:buAutoNum type="arabicPeriod"/>
            </a:pPr>
            <a:r>
              <a:rPr lang="en-US" b="0" dirty="0" err="1"/>
              <a:t>quotidien</a:t>
            </a:r>
            <a:endParaRPr lang="en-US" b="0" dirty="0"/>
          </a:p>
          <a:p>
            <a:pPr marL="228600" indent="-228600">
              <a:buAutoNum type="arabicPeriod"/>
            </a:pPr>
            <a:r>
              <a:rPr lang="en-US" b="0" dirty="0" err="1"/>
              <a:t>écrivain</a:t>
            </a:r>
            <a:r>
              <a:rPr lang="en-US" b="0" dirty="0"/>
              <a:t> </a:t>
            </a:r>
          </a:p>
          <a:p>
            <a:pPr marL="228600" indent="-228600">
              <a:buAutoNum type="arabicPeriod"/>
            </a:pPr>
            <a:r>
              <a:rPr lang="en-US" b="0" dirty="0" err="1"/>
              <a:t>historien</a:t>
            </a:r>
            <a:endParaRPr lang="en-US" b="0" dirty="0"/>
          </a:p>
          <a:p>
            <a:pPr marL="228600" indent="-228600">
              <a:buAutoNum type="arabicPeriod"/>
            </a:pPr>
            <a:r>
              <a:rPr lang="en-US" b="0" dirty="0" err="1"/>
              <a:t>soudain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bain</a:t>
            </a:r>
            <a:r>
              <a:rPr lang="en-GB" baseline="0" dirty="0"/>
              <a:t> [3458], lien [880], </a:t>
            </a:r>
            <a:r>
              <a:rPr lang="en-GB" baseline="0" dirty="0" err="1"/>
              <a:t>soutien</a:t>
            </a:r>
            <a:r>
              <a:rPr lang="en-GB" baseline="0" dirty="0"/>
              <a:t> [1198], </a:t>
            </a:r>
            <a:r>
              <a:rPr lang="en-GB" baseline="0" dirty="0" err="1"/>
              <a:t>voisin</a:t>
            </a:r>
            <a:r>
              <a:rPr lang="en-GB" baseline="0" dirty="0"/>
              <a:t> [979], </a:t>
            </a:r>
            <a:r>
              <a:rPr lang="en-GB" baseline="0" dirty="0" err="1"/>
              <a:t>quotidien</a:t>
            </a:r>
            <a:r>
              <a:rPr lang="en-GB" baseline="0" dirty="0"/>
              <a:t> [1318], </a:t>
            </a:r>
            <a:r>
              <a:rPr lang="en-GB" baseline="0" dirty="0" err="1"/>
              <a:t>écrivain</a:t>
            </a:r>
            <a:r>
              <a:rPr lang="en-GB" baseline="0" dirty="0"/>
              <a:t> [1738]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94241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75779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41108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965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01888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697312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50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02172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62362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7257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86716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681911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5314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0762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514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9459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51821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233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3559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9061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50215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0254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521500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8131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17475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37501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3082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3411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897008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54823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8168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38265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2366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356905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310030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8711470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14.png"/><Relationship Id="rId3" Type="http://schemas.openxmlformats.org/officeDocument/2006/relationships/image" Target="../media/image5.png"/><Relationship Id="rId21" Type="http://schemas.openxmlformats.org/officeDocument/2006/relationships/image" Target="../media/image17.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13.pn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5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19.png"/><Relationship Id="rId10" Type="http://schemas.openxmlformats.org/officeDocument/2006/relationships/audio" Target="../media/audio23.wav"/><Relationship Id="rId19" Type="http://schemas.openxmlformats.org/officeDocument/2006/relationships/image" Target="../media/image15.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83.xml"/><Relationship Id="rId6" Type="http://schemas.openxmlformats.org/officeDocument/2006/relationships/audio" Target="../media/audio4.wav"/><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image" Target="../media/image25.png"/><Relationship Id="rId2" Type="http://schemas.openxmlformats.org/officeDocument/2006/relationships/notesSlide" Target="../notesSlides/notesSlide18.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68.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image" Target="../media/image23.png"/><Relationship Id="rId10" Type="http://schemas.openxmlformats.org/officeDocument/2006/relationships/audio" Target="../media/audio34.wav"/><Relationship Id="rId19"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audio" Target="../media/audio33.wav"/><Relationship Id="rId1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audio" Target="../media/audio37.wav"/><Relationship Id="rId7" Type="http://schemas.openxmlformats.org/officeDocument/2006/relationships/image" Target="../media/image5.png"/><Relationship Id="rId12" Type="http://schemas.openxmlformats.org/officeDocument/2006/relationships/audio" Target="../media/audio42.wav"/><Relationship Id="rId17" Type="http://schemas.openxmlformats.org/officeDocument/2006/relationships/audio" Target="../media/audio47.wav"/><Relationship Id="rId2" Type="http://schemas.openxmlformats.org/officeDocument/2006/relationships/notesSlide" Target="../notesSlides/notesSlide19.xml"/><Relationship Id="rId16" Type="http://schemas.openxmlformats.org/officeDocument/2006/relationships/audio" Target="../media/audio46.wav"/><Relationship Id="rId1" Type="http://schemas.openxmlformats.org/officeDocument/2006/relationships/slideLayout" Target="../slideLayouts/slideLayout68.xml"/><Relationship Id="rId6" Type="http://schemas.openxmlformats.org/officeDocument/2006/relationships/image" Target="../media/image31.png"/><Relationship Id="rId11" Type="http://schemas.openxmlformats.org/officeDocument/2006/relationships/audio" Target="../media/audio41.wav"/><Relationship Id="rId5" Type="http://schemas.openxmlformats.org/officeDocument/2006/relationships/image" Target="../media/image30.png"/><Relationship Id="rId15" Type="http://schemas.openxmlformats.org/officeDocument/2006/relationships/audio" Target="../media/audio45.wav"/><Relationship Id="rId10" Type="http://schemas.openxmlformats.org/officeDocument/2006/relationships/audio" Target="../media/audio40.wav"/><Relationship Id="rId4" Type="http://schemas.openxmlformats.org/officeDocument/2006/relationships/image" Target="../media/image29.jpeg"/><Relationship Id="rId9" Type="http://schemas.openxmlformats.org/officeDocument/2006/relationships/audio" Target="../media/audio39.wav"/><Relationship Id="rId14" Type="http://schemas.openxmlformats.org/officeDocument/2006/relationships/audio" Target="../media/audio44.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8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audio" Target="../media/audio50.wav"/><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23.xml"/><Relationship Id="rId16" Type="http://schemas.openxmlformats.org/officeDocument/2006/relationships/image" Target="../media/image37.png"/><Relationship Id="rId1" Type="http://schemas.openxmlformats.org/officeDocument/2006/relationships/slideLayout" Target="../slideLayouts/slideLayout57.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5" Type="http://schemas.openxmlformats.org/officeDocument/2006/relationships/image" Target="../media/image36.png"/><Relationship Id="rId10" Type="http://schemas.openxmlformats.org/officeDocument/2006/relationships/audio" Target="../media/audio53.wav"/><Relationship Id="rId4" Type="http://schemas.openxmlformats.org/officeDocument/2006/relationships/image" Target="../media/image32.png"/><Relationship Id="rId9" Type="http://schemas.openxmlformats.org/officeDocument/2006/relationships/audio" Target="../media/audio52.wav"/><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audio" Target="../media/audio57.wav"/><Relationship Id="rId5" Type="http://schemas.openxmlformats.org/officeDocument/2006/relationships/audio" Target="../media/audio56.wav"/><Relationship Id="rId4" Type="http://schemas.openxmlformats.org/officeDocument/2006/relationships/audio" Target="../media/audio55.wav"/><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audio" Target="../media/audio60.wav"/><Relationship Id="rId5" Type="http://schemas.openxmlformats.org/officeDocument/2006/relationships/audio" Target="../media/audio59.wav"/><Relationship Id="rId4" Type="http://schemas.openxmlformats.org/officeDocument/2006/relationships/audio" Target="../media/audio58.wav"/><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audio" Target="../media/audio63.wav"/><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image" Target="../media/image46.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audio" Target="../media/audio66.wav"/><Relationship Id="rId5" Type="http://schemas.openxmlformats.org/officeDocument/2006/relationships/audio" Target="../media/audio65.wav"/><Relationship Id="rId10" Type="http://schemas.openxmlformats.org/officeDocument/2006/relationships/image" Target="../media/image50.png"/><Relationship Id="rId4" Type="http://schemas.openxmlformats.org/officeDocument/2006/relationships/audio" Target="../media/audio64.wav"/><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8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audio" Target="../media/audio4.wav"/><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audio" Target="../media/audio12.wav"/><Relationship Id="rId12"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audio" Target="../media/audio11.wav"/><Relationship Id="rId11" Type="http://schemas.openxmlformats.org/officeDocument/2006/relationships/audio" Target="../media/audio15.wav"/><Relationship Id="rId5" Type="http://schemas.openxmlformats.org/officeDocument/2006/relationships/audio" Target="../media/audio10.wav"/><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ien</a:t>
            </a:r>
            <a:r>
              <a:rPr lang="en-GB" sz="3000" dirty="0">
                <a:solidFill>
                  <a:prstClr val="white"/>
                </a:solidFill>
              </a:rPr>
              <a: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chretien.wav"/>
            </a:hlinkClick>
            <a:extLst>
              <a:ext uri="{FF2B5EF4-FFF2-40B4-BE49-F238E27FC236}">
                <a16:creationId xmlns:a16="http://schemas.microsoft.com/office/drawing/2014/main" id="{55F76293-F036-D943-9EC1-F5857D9662CB}"/>
              </a:ext>
            </a:extLst>
          </p:cNvPr>
          <p:cNvSpPr txBox="1"/>
          <p:nvPr/>
        </p:nvSpPr>
        <p:spPr>
          <a:xfrm>
            <a:off x="457775" y="303871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chrétien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5" name="maintien.wav"/>
            </a:hlinkClick>
            <a:extLst>
              <a:ext uri="{FF2B5EF4-FFF2-40B4-BE49-F238E27FC236}">
                <a16:creationId xmlns:a16="http://schemas.microsoft.com/office/drawing/2014/main" id="{66B5D7ED-FDF5-4334-BC63-87D21F9707B3}"/>
              </a:ext>
            </a:extLst>
          </p:cNvPr>
          <p:cNvSpPr txBox="1"/>
          <p:nvPr/>
        </p:nvSpPr>
        <p:spPr>
          <a:xfrm>
            <a:off x="564694" y="166115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6" name="bienvenu.wav"/>
            </a:hlinkClick>
            <a:extLst>
              <a:ext uri="{FF2B5EF4-FFF2-40B4-BE49-F238E27FC236}">
                <a16:creationId xmlns:a16="http://schemas.microsoft.com/office/drawing/2014/main" id="{1F6C69FE-99C7-4267-B3A8-978E04613249}"/>
              </a:ext>
            </a:extLst>
          </p:cNvPr>
          <p:cNvSpPr txBox="1"/>
          <p:nvPr/>
        </p:nvSpPr>
        <p:spPr>
          <a:xfrm>
            <a:off x="400760" y="4145545"/>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bienvenu</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7" name="technicien.wav"/>
            </a:hlinkClick>
            <a:extLst>
              <a:ext uri="{FF2B5EF4-FFF2-40B4-BE49-F238E27FC236}">
                <a16:creationId xmlns:a16="http://schemas.microsoft.com/office/drawing/2014/main" id="{91108B8F-14C6-45A6-8F15-9EF448A75E4C}"/>
              </a:ext>
            </a:extLst>
          </p:cNvPr>
          <p:cNvSpPr txBox="1"/>
          <p:nvPr/>
        </p:nvSpPr>
        <p:spPr>
          <a:xfrm>
            <a:off x="3489507" y="157585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technicien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8" name="parisien.wav"/>
            </a:hlinkClick>
            <a:extLst>
              <a:ext uri="{FF2B5EF4-FFF2-40B4-BE49-F238E27FC236}">
                <a16:creationId xmlns:a16="http://schemas.microsoft.com/office/drawing/2014/main" id="{5B51BEF8-EB1D-4926-8EBB-25AA256B7AAC}"/>
              </a:ext>
            </a:extLst>
          </p:cNvPr>
          <p:cNvSpPr txBox="1"/>
          <p:nvPr/>
        </p:nvSpPr>
        <p:spPr>
          <a:xfrm>
            <a:off x="7646075" y="550152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parisien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9" name="egyptien.wav"/>
            </a:hlinkClick>
            <a:extLst>
              <a:ext uri="{FF2B5EF4-FFF2-40B4-BE49-F238E27FC236}">
                <a16:creationId xmlns:a16="http://schemas.microsoft.com/office/drawing/2014/main" id="{26FC3B81-1A4E-4B62-A053-FF7A508995C6}"/>
              </a:ext>
            </a:extLst>
          </p:cNvPr>
          <p:cNvSpPr txBox="1"/>
          <p:nvPr/>
        </p:nvSpPr>
        <p:spPr>
          <a:xfrm>
            <a:off x="3674337" y="5435299"/>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égyptien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0" name="politicien.wav"/>
            </a:hlinkClick>
            <a:extLst>
              <a:ext uri="{FF2B5EF4-FFF2-40B4-BE49-F238E27FC236}">
                <a16:creationId xmlns:a16="http://schemas.microsoft.com/office/drawing/2014/main" id="{D9DFE173-2CDA-47E8-ABA8-6CBC09B026EB}"/>
              </a:ext>
            </a:extLst>
          </p:cNvPr>
          <p:cNvSpPr txBox="1"/>
          <p:nvPr/>
        </p:nvSpPr>
        <p:spPr>
          <a:xfrm>
            <a:off x="7127929" y="32200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politicien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1" name="comedien.wav"/>
            </a:hlinkClick>
            <a:extLst>
              <a:ext uri="{FF2B5EF4-FFF2-40B4-BE49-F238E27FC236}">
                <a16:creationId xmlns:a16="http://schemas.microsoft.com/office/drawing/2014/main" id="{DD00F951-9E38-4227-98AE-F20BD06EF6CB}"/>
              </a:ext>
            </a:extLst>
          </p:cNvPr>
          <p:cNvSpPr txBox="1"/>
          <p:nvPr/>
        </p:nvSpPr>
        <p:spPr>
          <a:xfrm>
            <a:off x="3819460" y="265999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comédien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2" name="gardien.wav"/>
            </a:hlinkClick>
            <a:extLst>
              <a:ext uri="{FF2B5EF4-FFF2-40B4-BE49-F238E27FC236}">
                <a16:creationId xmlns:a16="http://schemas.microsoft.com/office/drawing/2014/main" id="{A1B3D19E-CD8E-41C3-9898-05CC86C9B627}"/>
              </a:ext>
            </a:extLst>
          </p:cNvPr>
          <p:cNvSpPr txBox="1"/>
          <p:nvPr/>
        </p:nvSpPr>
        <p:spPr>
          <a:xfrm>
            <a:off x="6963293" y="436528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gardien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1" name="comedien.wav"/>
            </a:hlinkClick>
            <a:extLst>
              <a:ext uri="{FF2B5EF4-FFF2-40B4-BE49-F238E27FC236}">
                <a16:creationId xmlns:a16="http://schemas.microsoft.com/office/drawing/2014/main" id="{A16EB74D-2453-4D39-881F-7A27F02F3A4B}"/>
              </a:ext>
            </a:extLst>
          </p:cNvPr>
          <p:cNvSpPr txBox="1"/>
          <p:nvPr/>
        </p:nvSpPr>
        <p:spPr>
          <a:xfrm>
            <a:off x="6976532" y="154032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comédien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3" name="musicien.wav"/>
            </a:hlinkClick>
            <a:extLst>
              <a:ext uri="{FF2B5EF4-FFF2-40B4-BE49-F238E27FC236}">
                <a16:creationId xmlns:a16="http://schemas.microsoft.com/office/drawing/2014/main" id="{B9C3120A-0B18-49CB-AEF4-382EA357241B}"/>
              </a:ext>
            </a:extLst>
          </p:cNvPr>
          <p:cNvSpPr txBox="1"/>
          <p:nvPr/>
        </p:nvSpPr>
        <p:spPr>
          <a:xfrm>
            <a:off x="4138837" y="3833315"/>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4" name="entretien.wav"/>
            </a:hlinkClick>
            <a:extLst>
              <a:ext uri="{FF2B5EF4-FFF2-40B4-BE49-F238E27FC236}">
                <a16:creationId xmlns:a16="http://schemas.microsoft.com/office/drawing/2014/main" id="{5BEE3779-0BBA-48C9-8BE0-387F39D66083}"/>
              </a:ext>
            </a:extLst>
          </p:cNvPr>
          <p:cNvSpPr txBox="1"/>
          <p:nvPr/>
        </p:nvSpPr>
        <p:spPr>
          <a:xfrm>
            <a:off x="7166668" y="286244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entretien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5" name="chirurgien.wav"/>
            </a:hlinkClick>
            <a:extLst>
              <a:ext uri="{FF2B5EF4-FFF2-40B4-BE49-F238E27FC236}">
                <a16:creationId xmlns:a16="http://schemas.microsoft.com/office/drawing/2014/main" id="{B85E6A98-94F1-4658-905C-2A9DEE2A6223}"/>
              </a:ext>
            </a:extLst>
          </p:cNvPr>
          <p:cNvSpPr txBox="1"/>
          <p:nvPr/>
        </p:nvSpPr>
        <p:spPr>
          <a:xfrm>
            <a:off x="808694" y="53620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chirurgien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8AA0F22-1F52-45B3-9220-EC9560182058}"/>
              </a:ext>
            </a:extLst>
          </p:cNvPr>
          <p:cNvSpPr txBox="1"/>
          <p:nvPr/>
        </p:nvSpPr>
        <p:spPr>
          <a:xfrm>
            <a:off x="409219" y="2054603"/>
            <a:ext cx="2052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[maintenance]</a:t>
            </a:r>
          </a:p>
        </p:txBody>
      </p:sp>
      <p:pic>
        <p:nvPicPr>
          <p:cNvPr id="2062" name="Picture 14" descr="Man Clip Art">
            <a:extLst>
              <a:ext uri="{FF2B5EF4-FFF2-40B4-BE49-F238E27FC236}">
                <a16:creationId xmlns:a16="http://schemas.microsoft.com/office/drawing/2014/main" id="{E42371E0-B6F9-4403-869B-F1CA9851C4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51065" y="1148618"/>
            <a:ext cx="762898" cy="12545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iffel Tower Clip Art">
            <a:extLst>
              <a:ext uri="{FF2B5EF4-FFF2-40B4-BE49-F238E27FC236}">
                <a16:creationId xmlns:a16="http://schemas.microsoft.com/office/drawing/2014/main" id="{D516DAEA-5CA2-471F-8A05-5D021AAFF4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87943" y="5004893"/>
            <a:ext cx="694564" cy="129739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rucifix Clip Art">
            <a:extLst>
              <a:ext uri="{FF2B5EF4-FFF2-40B4-BE49-F238E27FC236}">
                <a16:creationId xmlns:a16="http://schemas.microsoft.com/office/drawing/2014/main" id="{C8B7D764-B4B1-45B9-825A-FCA8F81A948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76922" y="2681542"/>
            <a:ext cx="923797" cy="11328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229AEB8-5905-457D-9E57-C3E14355C491}"/>
              </a:ext>
            </a:extLst>
          </p:cNvPr>
          <p:cNvSpPr txBox="1"/>
          <p:nvPr/>
        </p:nvSpPr>
        <p:spPr>
          <a:xfrm>
            <a:off x="557023" y="4483266"/>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welcome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68" name="Picture 20" descr="Doctor Wearing Sanitary Mask Clip Art">
            <a:extLst>
              <a:ext uri="{FF2B5EF4-FFF2-40B4-BE49-F238E27FC236}">
                <a16:creationId xmlns:a16="http://schemas.microsoft.com/office/drawing/2014/main" id="{7B63BE5A-0A68-484F-ACC6-41893FC7A31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368" y="5237152"/>
            <a:ext cx="1087515" cy="11211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an Clip Art">
            <a:extLst>
              <a:ext uri="{FF2B5EF4-FFF2-40B4-BE49-F238E27FC236}">
                <a16:creationId xmlns:a16="http://schemas.microsoft.com/office/drawing/2014/main" id="{1BEB9347-CE7B-4CDB-92B0-338497FFA4A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5381" y="3454409"/>
            <a:ext cx="841468" cy="172968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Laugh Clip Art">
            <a:extLst>
              <a:ext uri="{FF2B5EF4-FFF2-40B4-BE49-F238E27FC236}">
                <a16:creationId xmlns:a16="http://schemas.microsoft.com/office/drawing/2014/main" id="{74313CDB-8512-4033-89BA-18FB009EB29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63721" y="1335037"/>
            <a:ext cx="803879" cy="7930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F4BB5B69-48A2-4F8B-AD4B-B4BDA9044C81}"/>
              </a:ext>
            </a:extLst>
          </p:cNvPr>
          <p:cNvSpPr txBox="1"/>
          <p:nvPr/>
        </p:nvSpPr>
        <p:spPr>
          <a:xfrm>
            <a:off x="7322931" y="3257562"/>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[interview]</a:t>
            </a:r>
          </a:p>
        </p:txBody>
      </p:sp>
      <p:pic>
        <p:nvPicPr>
          <p:cNvPr id="2074" name="Picture 26" descr="Golden Mask King Tut Clip Art">
            <a:extLst>
              <a:ext uri="{FF2B5EF4-FFF2-40B4-BE49-F238E27FC236}">
                <a16:creationId xmlns:a16="http://schemas.microsoft.com/office/drawing/2014/main" id="{56A659F3-FD8D-4B78-9D43-4F83D0E0B18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75627" y="4905920"/>
            <a:ext cx="924059" cy="123624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82BE500-94BE-47B4-B14E-6A36687A8821}"/>
              </a:ext>
            </a:extLst>
          </p:cNvPr>
          <p:cNvSpPr txBox="1"/>
          <p:nvPr/>
        </p:nvSpPr>
        <p:spPr>
          <a:xfrm>
            <a:off x="7027472" y="4762655"/>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guardian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76" name="Picture 28" descr="Angel Wings Clip Art">
            <a:extLst>
              <a:ext uri="{FF2B5EF4-FFF2-40B4-BE49-F238E27FC236}">
                <a16:creationId xmlns:a16="http://schemas.microsoft.com/office/drawing/2014/main" id="{65A24426-746F-42DA-8AF2-BA6DFCF65E0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81022" y="3946156"/>
            <a:ext cx="1866794" cy="6533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40FF69-519E-4F07-8BE8-269076707B92}"/>
              </a:ext>
            </a:extLst>
          </p:cNvPr>
          <p:cNvSpPr txBox="1"/>
          <p:nvPr/>
        </p:nvSpPr>
        <p:spPr>
          <a:xfrm>
            <a:off x="1041431" y="5751275"/>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[surgeon]</a:t>
            </a:r>
          </a:p>
        </p:txBody>
      </p:sp>
    </p:spTree>
    <p:extLst>
      <p:ext uri="{BB962C8B-B14F-4D97-AF65-F5344CB8AC3E}">
        <p14:creationId xmlns:p14="http://schemas.microsoft.com/office/powerpoint/2010/main" val="424554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ien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a thumbs up "/>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67463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89-946A-C44A-BB30-1C1834E0B163}"/>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sp>
        <p:nvSpPr>
          <p:cNvPr id="4" name="TextBox 3"/>
          <p:cNvSpPr txBox="1"/>
          <p:nvPr/>
        </p:nvSpPr>
        <p:spPr>
          <a:xfrm>
            <a:off x="4339750" y="2459504"/>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991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FFFC-BACD-0848-9721-5A640E0FCA9D}"/>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thumbs up"/>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2122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og">
            <a:extLst>
              <a:ext uri="{FF2B5EF4-FFF2-40B4-BE49-F238E27FC236}">
                <a16:creationId xmlns:a16="http://schemas.microsoft.com/office/drawing/2014/main" id="{B539A51D-168B-0543-A858-8DDA78E23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96" y="1536501"/>
            <a:ext cx="2077915" cy="1994798"/>
          </a:xfrm>
          <a:prstGeom prst="rect">
            <a:avLst/>
          </a:prstGeom>
        </p:spPr>
      </p:pic>
      <p:pic>
        <p:nvPicPr>
          <p:cNvPr id="13" name="Picture 12" descr="the Colosseum">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7791" y="1538851"/>
            <a:ext cx="2213337" cy="1427602"/>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956644" y="4483321"/>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307961" y="5611180"/>
            <a:ext cx="157607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8" name="Group 17" descr="price tag with a question mark">
            <a:extLst>
              <a:ext uri="{FF2B5EF4-FFF2-40B4-BE49-F238E27FC236}">
                <a16:creationId xmlns:a16="http://schemas.microsoft.com/office/drawing/2014/main" id="{ABBF07F7-711D-334C-90DF-592192698586}"/>
              </a:ext>
            </a:extLst>
          </p:cNvPr>
          <p:cNvGrpSpPr/>
          <p:nvPr/>
        </p:nvGrpSpPr>
        <p:grpSpPr>
          <a:xfrm>
            <a:off x="8955322" y="4702936"/>
            <a:ext cx="1798274" cy="1588475"/>
            <a:chOff x="9234453" y="4685759"/>
            <a:chExt cx="1798274" cy="1588475"/>
          </a:xfrm>
        </p:grpSpPr>
        <p:pic>
          <p:nvPicPr>
            <p:cNvPr id="19" name="Picture 18" descr="price tag with a question mark">
              <a:extLst>
                <a:ext uri="{FF2B5EF4-FFF2-40B4-BE49-F238E27FC236}">
                  <a16:creationId xmlns:a16="http://schemas.microsoft.com/office/drawing/2014/main" id="{A3F3E44D-F269-064A-80D1-996673ED204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20" name="TextBox 19">
              <a:extLst>
                <a:ext uri="{FF2B5EF4-FFF2-40B4-BE49-F238E27FC236}">
                  <a16:creationId xmlns:a16="http://schemas.microsoft.com/office/drawing/2014/main" id="{299AD985-A956-F44C-878F-26DA2561EE94}"/>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588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ch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anc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7" name="anci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rie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8" name="rie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biento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biento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comb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10" name="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30" y="509692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4314235-A42C-474F-B9A1-81278CD954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6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7" name="anc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r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biento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anc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5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338C2FC-EFFD-4CF5-880E-464EA5A95DA0}"/>
              </a:ext>
            </a:extLst>
          </p:cNvPr>
          <p:cNvGraphicFramePr>
            <a:graphicFrameLocks noGrp="1"/>
          </p:cNvGraphicFramePr>
          <p:nvPr/>
        </p:nvGraphicFramePr>
        <p:xfrm>
          <a:off x="3652914" y="1296000"/>
          <a:ext cx="8257003" cy="4849714"/>
        </p:xfrm>
        <a:graphic>
          <a:graphicData uri="http://schemas.openxmlformats.org/drawingml/2006/table">
            <a:tbl>
              <a:tblPr firstRow="1" bandRow="1">
                <a:tableStyleId>{21E4AEA4-8DFA-4A89-87EB-49C32662AFE0}</a:tableStyleId>
              </a:tblPr>
              <a:tblGrid>
                <a:gridCol w="743140">
                  <a:extLst>
                    <a:ext uri="{9D8B030D-6E8A-4147-A177-3AD203B41FA5}">
                      <a16:colId xmlns:a16="http://schemas.microsoft.com/office/drawing/2014/main" val="1767671153"/>
                    </a:ext>
                  </a:extLst>
                </a:gridCol>
                <a:gridCol w="3251655">
                  <a:extLst>
                    <a:ext uri="{9D8B030D-6E8A-4147-A177-3AD203B41FA5}">
                      <a16:colId xmlns:a16="http://schemas.microsoft.com/office/drawing/2014/main" val="299753306"/>
                    </a:ext>
                  </a:extLst>
                </a:gridCol>
                <a:gridCol w="1754544">
                  <a:extLst>
                    <a:ext uri="{9D8B030D-6E8A-4147-A177-3AD203B41FA5}">
                      <a16:colId xmlns:a16="http://schemas.microsoft.com/office/drawing/2014/main" val="2753109677"/>
                    </a:ext>
                  </a:extLst>
                </a:gridCol>
                <a:gridCol w="1253832">
                  <a:extLst>
                    <a:ext uri="{9D8B030D-6E8A-4147-A177-3AD203B41FA5}">
                      <a16:colId xmlns:a16="http://schemas.microsoft.com/office/drawing/2014/main" val="3567508815"/>
                    </a:ext>
                  </a:extLst>
                </a:gridCol>
                <a:gridCol w="1253832">
                  <a:extLst>
                    <a:ext uri="{9D8B030D-6E8A-4147-A177-3AD203B41FA5}">
                      <a16:colId xmlns:a16="http://schemas.microsoft.com/office/drawing/2014/main" val="1542117670"/>
                    </a:ext>
                  </a:extLst>
                </a:gridCol>
              </a:tblGrid>
              <a:tr h="722298">
                <a:tc>
                  <a:txBody>
                    <a:bodyPr/>
                    <a:lstStyle/>
                    <a:p>
                      <a:pPr algn="ctr"/>
                      <a:endParaRPr lang="en-GB" sz="2000" dirty="0"/>
                    </a:p>
                  </a:txBody>
                  <a:tcPr anchor="ctr">
                    <a:solidFill>
                      <a:schemeClr val="bg1"/>
                    </a:solidFill>
                  </a:tcPr>
                </a:tc>
                <a:tc>
                  <a:txBody>
                    <a:bodyPr/>
                    <a:lstStyle/>
                    <a:p>
                      <a:pPr algn="ctr"/>
                      <a:endParaRPr lang="en-GB" sz="2400" dirty="0"/>
                    </a:p>
                  </a:txBody>
                  <a:tcPr anchor="ctr">
                    <a:solidFill>
                      <a:schemeClr val="bg1"/>
                    </a:solidFill>
                  </a:tcPr>
                </a:tc>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dirty="0"/>
                        <a:t>-</a:t>
                      </a:r>
                      <a:r>
                        <a:rPr lang="en-GB" sz="2600" dirty="0" err="1"/>
                        <a:t>ien</a:t>
                      </a:r>
                      <a:endParaRPr lang="en-GB" sz="2600" dirty="0"/>
                    </a:p>
                  </a:txBody>
                  <a:tcPr anchor="ctr"/>
                </a:tc>
                <a:tc>
                  <a:txBody>
                    <a:bodyPr/>
                    <a:lstStyle/>
                    <a:p>
                      <a:pPr algn="ctr"/>
                      <a:r>
                        <a:rPr lang="en-GB" sz="2600" dirty="0"/>
                        <a:t>-(a)in</a:t>
                      </a:r>
                    </a:p>
                  </a:txBody>
                  <a:tcPr anchor="ctr"/>
                </a:tc>
                <a:extLst>
                  <a:ext uri="{0D108BD9-81ED-4DB2-BD59-A6C34878D82A}">
                    <a16:rowId xmlns:a16="http://schemas.microsoft.com/office/drawing/2014/main" val="3998513274"/>
                  </a:ext>
                </a:extLst>
              </a:tr>
              <a:tr h="515927">
                <a:tc>
                  <a:txBody>
                    <a:bodyPr/>
                    <a:lstStyle/>
                    <a:p>
                      <a:pPr algn="ctr"/>
                      <a:endParaRPr lang="en-GB" sz="2000" dirty="0"/>
                    </a:p>
                  </a:txBody>
                  <a:tcPr anchor="ctr"/>
                </a:tc>
                <a:tc>
                  <a:txBody>
                    <a:bodyPr/>
                    <a:lstStyle/>
                    <a:p>
                      <a:pPr algn="l"/>
                      <a:r>
                        <a:rPr lang="en-GB" sz="2400" b="1" dirty="0">
                          <a:solidFill>
                            <a:srgbClr val="115076"/>
                          </a:solidFill>
                        </a:rPr>
                        <a:t>end</a:t>
                      </a:r>
                    </a:p>
                  </a:txBody>
                  <a:tcPr anchor="ctr"/>
                </a:tc>
                <a:tc>
                  <a:txBody>
                    <a:bodyPr/>
                    <a:lstStyle/>
                    <a:p>
                      <a:pPr algn="l"/>
                      <a:r>
                        <a:rPr lang="en-GB" sz="2400" b="1" dirty="0">
                          <a:solidFill>
                            <a:srgbClr val="115076"/>
                          </a:solidFill>
                        </a:rPr>
                        <a:t>fin</a:t>
                      </a: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4050158008"/>
                  </a:ext>
                </a:extLst>
              </a:tr>
              <a:tr h="515927">
                <a:tc>
                  <a:txBody>
                    <a:bodyPr/>
                    <a:lstStyle/>
                    <a:p>
                      <a:pPr algn="ctr"/>
                      <a:endParaRPr lang="en-GB" sz="2000" dirty="0"/>
                    </a:p>
                  </a:txBody>
                  <a:tcPr anchor="ctr"/>
                </a:tc>
                <a:tc>
                  <a:txBody>
                    <a:bodyPr/>
                    <a:lstStyle/>
                    <a:p>
                      <a:pPr algn="l"/>
                      <a:r>
                        <a:rPr lang="en-GB" sz="2400" b="1" dirty="0">
                          <a:solidFill>
                            <a:srgbClr val="115076"/>
                          </a:solidFill>
                        </a:rPr>
                        <a:t>link</a:t>
                      </a:r>
                      <a:endParaRPr lang="en-GB" sz="2400" b="1" u="sng" dirty="0">
                        <a:solidFill>
                          <a:schemeClr val="accent1">
                            <a:lumMod val="75000"/>
                          </a:schemeClr>
                        </a:solidFill>
                      </a:endParaRPr>
                    </a:p>
                  </a:txBody>
                  <a:tcPr anchor="ctr"/>
                </a:tc>
                <a:tc>
                  <a:txBody>
                    <a:bodyPr/>
                    <a:lstStyle/>
                    <a:p>
                      <a:pPr algn="l"/>
                      <a:r>
                        <a:rPr lang="en-GB" sz="2400" b="1" dirty="0">
                          <a:solidFill>
                            <a:srgbClr val="115076"/>
                          </a:solidFill>
                        </a:rPr>
                        <a:t>l</a:t>
                      </a:r>
                      <a:r>
                        <a:rPr lang="en-GB" sz="2400" b="1" dirty="0">
                          <a:solidFill>
                            <a:srgbClr val="EE6000"/>
                          </a:solidFill>
                        </a:rPr>
                        <a:t>ien</a:t>
                      </a: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3490984356"/>
                  </a:ext>
                </a:extLst>
              </a:tr>
              <a:tr h="515927">
                <a:tc>
                  <a:txBody>
                    <a:bodyPr/>
                    <a:lstStyle/>
                    <a:p>
                      <a:pPr algn="ctr"/>
                      <a:endParaRPr lang="en-GB" sz="2000" dirty="0"/>
                    </a:p>
                  </a:txBody>
                  <a:tcPr anchor="ctr"/>
                </a:tc>
                <a:tc>
                  <a:txBody>
                    <a:bodyPr/>
                    <a:lstStyle/>
                    <a:p>
                      <a:pPr algn="l"/>
                      <a:r>
                        <a:rPr lang="en-GB" sz="2400" b="1" dirty="0">
                          <a:solidFill>
                            <a:srgbClr val="115076"/>
                          </a:solidFill>
                        </a:rPr>
                        <a:t>path</a:t>
                      </a:r>
                    </a:p>
                  </a:txBody>
                  <a:tcPr anchor="ctr"/>
                </a:tc>
                <a:tc>
                  <a:txBody>
                    <a:bodyPr/>
                    <a:lstStyle/>
                    <a:p>
                      <a:pPr algn="l"/>
                      <a:r>
                        <a:rPr lang="en-GB" sz="2400" b="1">
                          <a:solidFill>
                            <a:srgbClr val="115076"/>
                          </a:solidFill>
                        </a:rPr>
                        <a:t>chemin</a:t>
                      </a:r>
                      <a:endParaRPr lang="en-GB" sz="2400" b="1" dirty="0">
                        <a:solidFill>
                          <a:srgbClr val="115076"/>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3467683506"/>
                  </a:ext>
                </a:extLst>
              </a:tr>
              <a:tr h="515927">
                <a:tc>
                  <a:txBody>
                    <a:bodyPr/>
                    <a:lstStyle/>
                    <a:p>
                      <a:pPr algn="ctr"/>
                      <a:endParaRPr lang="en-GB" sz="2000" dirty="0"/>
                    </a:p>
                  </a:txBody>
                  <a:tcPr anchor="ctr"/>
                </a:tc>
                <a:tc>
                  <a:txBody>
                    <a:bodyPr/>
                    <a:lstStyle/>
                    <a:p>
                      <a:pPr algn="l"/>
                      <a:r>
                        <a:rPr lang="en-GB" sz="2400" b="1" dirty="0">
                          <a:solidFill>
                            <a:srgbClr val="115076"/>
                          </a:solidFill>
                        </a:rPr>
                        <a:t>support</a:t>
                      </a:r>
                    </a:p>
                  </a:txBody>
                  <a:tcPr anchor="ctr"/>
                </a:tc>
                <a:tc>
                  <a:txBody>
                    <a:bodyPr/>
                    <a:lstStyle/>
                    <a:p>
                      <a:pPr algn="l"/>
                      <a:r>
                        <a:rPr lang="en-GB" sz="2400" b="1">
                          <a:solidFill>
                            <a:srgbClr val="115076"/>
                          </a:solidFill>
                        </a:rPr>
                        <a:t>sout</a:t>
                      </a:r>
                      <a:r>
                        <a:rPr lang="en-GB" sz="2400" b="1">
                          <a:solidFill>
                            <a:srgbClr val="EE6000"/>
                          </a:solidFill>
                        </a:rPr>
                        <a:t>ien</a:t>
                      </a:r>
                      <a:endParaRPr lang="en-GB" sz="2400" b="1" dirty="0">
                        <a:solidFill>
                          <a:srgbClr val="EE6000"/>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2608823967"/>
                  </a:ext>
                </a:extLst>
              </a:tr>
              <a:tr h="515927">
                <a:tc>
                  <a:txBody>
                    <a:bodyPr/>
                    <a:lstStyle/>
                    <a:p>
                      <a:pPr algn="ctr"/>
                      <a:endParaRPr lang="en-GB" sz="2000" dirty="0"/>
                    </a:p>
                  </a:txBody>
                  <a:tcPr anchor="ctr"/>
                </a:tc>
                <a:tc>
                  <a:txBody>
                    <a:bodyPr/>
                    <a:lstStyle/>
                    <a:p>
                      <a:pPr algn="l"/>
                      <a:r>
                        <a:rPr lang="en-GB" sz="2400" b="1" dirty="0">
                          <a:solidFill>
                            <a:srgbClr val="115076"/>
                          </a:solidFill>
                        </a:rPr>
                        <a:t>daily</a:t>
                      </a:r>
                    </a:p>
                  </a:txBody>
                  <a:tcPr anchor="ctr"/>
                </a:tc>
                <a:tc>
                  <a:txBody>
                    <a:bodyPr/>
                    <a:lstStyle/>
                    <a:p>
                      <a:pPr algn="l"/>
                      <a:r>
                        <a:rPr lang="en-GB" sz="2400" b="1" dirty="0" err="1">
                          <a:solidFill>
                            <a:srgbClr val="115076"/>
                          </a:solidFill>
                        </a:rPr>
                        <a:t>quotid</a:t>
                      </a:r>
                      <a:r>
                        <a:rPr lang="en-GB" sz="2400" b="1" dirty="0" err="1">
                          <a:solidFill>
                            <a:srgbClr val="EE6000"/>
                          </a:solidFill>
                        </a:rPr>
                        <a:t>ien</a:t>
                      </a:r>
                      <a:endParaRPr lang="en-GB" sz="2400" b="1" dirty="0">
                        <a:solidFill>
                          <a:srgbClr val="EE6000"/>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5709224"/>
                  </a:ext>
                </a:extLst>
              </a:tr>
              <a:tr h="515927">
                <a:tc>
                  <a:txBody>
                    <a:bodyPr/>
                    <a:lstStyle/>
                    <a:p>
                      <a:pPr algn="ctr"/>
                      <a:endParaRPr lang="en-GB" sz="2000" dirty="0"/>
                    </a:p>
                  </a:txBody>
                  <a:tcPr anchor="ctr"/>
                </a:tc>
                <a:tc>
                  <a:txBody>
                    <a:bodyPr/>
                    <a:lstStyle/>
                    <a:p>
                      <a:pPr algn="l"/>
                      <a:r>
                        <a:rPr lang="en-GB" sz="2400" b="1" dirty="0">
                          <a:solidFill>
                            <a:srgbClr val="115076"/>
                          </a:solidFill>
                        </a:rPr>
                        <a:t>interview</a:t>
                      </a:r>
                    </a:p>
                  </a:txBody>
                  <a:tcPr anchor="ctr"/>
                </a:tc>
                <a:tc>
                  <a:txBody>
                    <a:bodyPr/>
                    <a:lstStyle/>
                    <a:p>
                      <a:pPr algn="l"/>
                      <a:r>
                        <a:rPr lang="en-GB" sz="2400" b="1">
                          <a:solidFill>
                            <a:srgbClr val="115076"/>
                          </a:solidFill>
                        </a:rPr>
                        <a:t>entret</a:t>
                      </a:r>
                      <a:r>
                        <a:rPr lang="en-GB" sz="2400" b="1">
                          <a:solidFill>
                            <a:srgbClr val="EE6000"/>
                          </a:solidFill>
                        </a:rPr>
                        <a:t>ien</a:t>
                      </a:r>
                      <a:endParaRPr lang="en-GB" sz="2400" b="1" dirty="0">
                        <a:solidFill>
                          <a:srgbClr val="EE6000"/>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3454985296"/>
                  </a:ext>
                </a:extLst>
              </a:tr>
              <a:tr h="515927">
                <a:tc>
                  <a:txBody>
                    <a:bodyPr/>
                    <a:lstStyle/>
                    <a:p>
                      <a:pPr algn="ctr"/>
                      <a:endParaRPr lang="en-GB" sz="2000" dirty="0"/>
                    </a:p>
                  </a:txBody>
                  <a:tcPr anchor="ctr"/>
                </a:tc>
                <a:tc>
                  <a:txBody>
                    <a:bodyPr/>
                    <a:lstStyle/>
                    <a:p>
                      <a:pPr algn="l"/>
                      <a:r>
                        <a:rPr lang="en-GB" sz="2400" b="1" dirty="0">
                          <a:solidFill>
                            <a:srgbClr val="115076"/>
                          </a:solidFill>
                        </a:rPr>
                        <a:t>drawing</a:t>
                      </a:r>
                    </a:p>
                  </a:txBody>
                  <a:tcPr anchor="ctr"/>
                </a:tc>
                <a:tc>
                  <a:txBody>
                    <a:bodyPr/>
                    <a:lstStyle/>
                    <a:p>
                      <a:pPr algn="l"/>
                      <a:r>
                        <a:rPr lang="en-GB" sz="2400" b="1">
                          <a:solidFill>
                            <a:srgbClr val="115076"/>
                          </a:solidFill>
                        </a:rPr>
                        <a:t>dess</a:t>
                      </a:r>
                      <a:r>
                        <a:rPr lang="en-GB" sz="2400" b="1">
                          <a:solidFill>
                            <a:srgbClr val="EE6000"/>
                          </a:solidFill>
                        </a:rPr>
                        <a:t>in</a:t>
                      </a:r>
                      <a:endParaRPr lang="en-GB" sz="2400" b="1" dirty="0">
                        <a:solidFill>
                          <a:srgbClr val="EE6000"/>
                        </a:solidFill>
                      </a:endParaRP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740197848"/>
                  </a:ext>
                </a:extLst>
              </a:tr>
              <a:tr h="515927">
                <a:tc>
                  <a:txBody>
                    <a:bodyPr/>
                    <a:lstStyle/>
                    <a:p>
                      <a:pPr algn="ctr"/>
                      <a:endParaRPr lang="en-GB" sz="2000" dirty="0"/>
                    </a:p>
                  </a:txBody>
                  <a:tcPr anchor="ctr"/>
                </a:tc>
                <a:tc>
                  <a:txBody>
                    <a:bodyPr/>
                    <a:lstStyle/>
                    <a:p>
                      <a:pPr algn="l"/>
                      <a:r>
                        <a:rPr lang="en-GB" sz="2400" b="1" dirty="0">
                          <a:solidFill>
                            <a:srgbClr val="115076"/>
                          </a:solidFill>
                        </a:rPr>
                        <a:t>bread</a:t>
                      </a:r>
                    </a:p>
                  </a:txBody>
                  <a:tcPr anchor="ctr"/>
                </a:tc>
                <a:tc>
                  <a:txBody>
                    <a:bodyPr/>
                    <a:lstStyle/>
                    <a:p>
                      <a:pPr algn="l"/>
                      <a:r>
                        <a:rPr lang="en-GB" sz="2400" b="1" dirty="0">
                          <a:solidFill>
                            <a:srgbClr val="115076"/>
                          </a:solidFill>
                        </a:rPr>
                        <a:t>p</a:t>
                      </a:r>
                      <a:r>
                        <a:rPr lang="en-GB" sz="2400" b="1" dirty="0">
                          <a:solidFill>
                            <a:srgbClr val="EE6000"/>
                          </a:solidFill>
                        </a:rPr>
                        <a:t>ain</a:t>
                      </a:r>
                    </a:p>
                  </a:txBody>
                  <a:tcPr anchor="ctr"/>
                </a:tc>
                <a:tc>
                  <a:txBody>
                    <a:bodyPr/>
                    <a:lstStyle/>
                    <a:p>
                      <a:pPr algn="l"/>
                      <a:endParaRPr lang="en-GB" sz="2000" b="1" dirty="0">
                        <a:solidFill>
                          <a:srgbClr val="115076"/>
                        </a:solidFill>
                      </a:endParaRPr>
                    </a:p>
                  </a:txBody>
                  <a:tcPr anchor="ctr"/>
                </a:tc>
                <a:tc>
                  <a:txBody>
                    <a:bodyPr/>
                    <a:lstStyle/>
                    <a:p>
                      <a:pPr algn="l"/>
                      <a:endParaRPr lang="en-GB" sz="2000" b="1" dirty="0">
                        <a:solidFill>
                          <a:srgbClr val="115076"/>
                        </a:solidFill>
                      </a:endParaRPr>
                    </a:p>
                  </a:txBody>
                  <a:tcPr anchor="ctr"/>
                </a:tc>
                <a:extLst>
                  <a:ext uri="{0D108BD9-81ED-4DB2-BD59-A6C34878D82A}">
                    <a16:rowId xmlns:a16="http://schemas.microsoft.com/office/drawing/2014/main" val="593730898"/>
                  </a:ext>
                </a:extLst>
              </a:tr>
            </a:tbl>
          </a:graphicData>
        </a:graphic>
      </p:graphicFrame>
      <p:pic>
        <p:nvPicPr>
          <p:cNvPr id="36" name="Picture 35">
            <a:extLst>
              <a:ext uri="{FF2B5EF4-FFF2-40B4-BE49-F238E27FC236}">
                <a16:creationId xmlns:a16="http://schemas.microsoft.com/office/drawing/2014/main" id="{1CB28F5B-9308-4ECF-9E8F-90CE7BEE3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881" y="2064540"/>
            <a:ext cx="345600" cy="412742"/>
          </a:xfrm>
          <a:prstGeom prst="rect">
            <a:avLst/>
          </a:prstGeom>
        </p:spPr>
      </p:pic>
      <p:pic>
        <p:nvPicPr>
          <p:cNvPr id="37" name="Picture 36">
            <a:extLst>
              <a:ext uri="{FF2B5EF4-FFF2-40B4-BE49-F238E27FC236}">
                <a16:creationId xmlns:a16="http://schemas.microsoft.com/office/drawing/2014/main" id="{9194790F-EBBE-4AD6-92E2-4491D5513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02" y="2577797"/>
            <a:ext cx="345600" cy="412742"/>
          </a:xfrm>
          <a:prstGeom prst="rect">
            <a:avLst/>
          </a:prstGeom>
        </p:spPr>
      </p:pic>
      <p:pic>
        <p:nvPicPr>
          <p:cNvPr id="38" name="Picture 37">
            <a:extLst>
              <a:ext uri="{FF2B5EF4-FFF2-40B4-BE49-F238E27FC236}">
                <a16:creationId xmlns:a16="http://schemas.microsoft.com/office/drawing/2014/main" id="{AB32F396-15F9-4726-9CFE-1CD3CEB24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881" y="3091054"/>
            <a:ext cx="345600" cy="412742"/>
          </a:xfrm>
          <a:prstGeom prst="rect">
            <a:avLst/>
          </a:prstGeom>
        </p:spPr>
      </p:pic>
      <p:pic>
        <p:nvPicPr>
          <p:cNvPr id="39" name="Picture 38">
            <a:extLst>
              <a:ext uri="{FF2B5EF4-FFF2-40B4-BE49-F238E27FC236}">
                <a16:creationId xmlns:a16="http://schemas.microsoft.com/office/drawing/2014/main" id="{432A24B0-3FFA-4C38-B0A2-2604DF4BA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02" y="3604311"/>
            <a:ext cx="345600" cy="412742"/>
          </a:xfrm>
          <a:prstGeom prst="rect">
            <a:avLst/>
          </a:prstGeom>
        </p:spPr>
      </p:pic>
      <p:pic>
        <p:nvPicPr>
          <p:cNvPr id="40" name="Picture 39">
            <a:extLst>
              <a:ext uri="{FF2B5EF4-FFF2-40B4-BE49-F238E27FC236}">
                <a16:creationId xmlns:a16="http://schemas.microsoft.com/office/drawing/2014/main" id="{250373FF-1E94-483A-8C48-DB7804036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02" y="4125939"/>
            <a:ext cx="345600" cy="412742"/>
          </a:xfrm>
          <a:prstGeom prst="rect">
            <a:avLst/>
          </a:prstGeom>
        </p:spPr>
      </p:pic>
      <p:pic>
        <p:nvPicPr>
          <p:cNvPr id="41" name="Picture 40">
            <a:extLst>
              <a:ext uri="{FF2B5EF4-FFF2-40B4-BE49-F238E27FC236}">
                <a16:creationId xmlns:a16="http://schemas.microsoft.com/office/drawing/2014/main" id="{128DE868-B4AF-4CEB-AA7A-132A9FD86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0083" y="4630825"/>
            <a:ext cx="345600" cy="412742"/>
          </a:xfrm>
          <a:prstGeom prst="rect">
            <a:avLst/>
          </a:prstGeom>
        </p:spPr>
      </p:pic>
      <p:pic>
        <p:nvPicPr>
          <p:cNvPr id="42" name="Picture 41">
            <a:extLst>
              <a:ext uri="{FF2B5EF4-FFF2-40B4-BE49-F238E27FC236}">
                <a16:creationId xmlns:a16="http://schemas.microsoft.com/office/drawing/2014/main" id="{95C7FAA8-ECBC-402A-9B84-BDA281B9F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881" y="5160824"/>
            <a:ext cx="345600" cy="412742"/>
          </a:xfrm>
          <a:prstGeom prst="rect">
            <a:avLst/>
          </a:prstGeom>
        </p:spPr>
      </p:pic>
      <p:pic>
        <p:nvPicPr>
          <p:cNvPr id="43" name="Picture 42">
            <a:extLst>
              <a:ext uri="{FF2B5EF4-FFF2-40B4-BE49-F238E27FC236}">
                <a16:creationId xmlns:a16="http://schemas.microsoft.com/office/drawing/2014/main" id="{757393AC-3BAD-449D-AC3B-361DFB7AD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881" y="5674084"/>
            <a:ext cx="345600" cy="412742"/>
          </a:xfrm>
          <a:prstGeom prst="rect">
            <a:avLst/>
          </a:prstGeom>
        </p:spPr>
      </p:pic>
      <p:pic>
        <p:nvPicPr>
          <p:cNvPr id="47" name="Picture 46" descr="background rectangle">
            <a:extLst>
              <a:ext uri="{FF2B5EF4-FFF2-40B4-BE49-F238E27FC236}">
                <a16:creationId xmlns:a16="http://schemas.microsoft.com/office/drawing/2014/main" id="{F23B706D-FDC2-497C-B47F-9549F88FC88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8" name="Title 3">
            <a:extLst>
              <a:ext uri="{FF2B5EF4-FFF2-40B4-BE49-F238E27FC236}">
                <a16:creationId xmlns:a16="http://schemas.microsoft.com/office/drawing/2014/main" id="{193E46FA-F4B9-4027-9488-834756FA9307}"/>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ien</a:t>
            </a:r>
            <a:r>
              <a:rPr lang="en-GB" sz="3600" b="1" dirty="0">
                <a:solidFill>
                  <a:schemeClr val="bg1"/>
                </a:solidFill>
              </a:rPr>
              <a:t> </a:t>
            </a:r>
            <a:r>
              <a:rPr lang="en-GB" sz="3600" b="1" dirty="0" err="1">
                <a:solidFill>
                  <a:schemeClr val="bg1"/>
                </a:solidFill>
              </a:rPr>
              <a:t>ou</a:t>
            </a:r>
            <a:r>
              <a:rPr lang="en-GB" sz="3600" b="1" dirty="0">
                <a:solidFill>
                  <a:schemeClr val="bg1"/>
                </a:solidFill>
              </a:rPr>
              <a:t> –(a)in ?</a:t>
            </a:r>
          </a:p>
        </p:txBody>
      </p:sp>
      <p:sp>
        <p:nvSpPr>
          <p:cNvPr id="49" name="Rounded Rectangle 46">
            <a:extLst>
              <a:ext uri="{FF2B5EF4-FFF2-40B4-BE49-F238E27FC236}">
                <a16:creationId xmlns:a16="http://schemas.microsoft.com/office/drawing/2014/main" id="{168D6723-166F-4F52-B0B9-16113BDA16C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BA4A695-1D16-414B-B793-9AB5518D0301}"/>
              </a:ext>
            </a:extLst>
          </p:cNvPr>
          <p:cNvSpPr txBox="1"/>
          <p:nvPr/>
        </p:nvSpPr>
        <p:spPr>
          <a:xfrm>
            <a:off x="180000" y="1296000"/>
            <a:ext cx="295508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mots.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quelle SSC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Coche.</a:t>
            </a:r>
          </a:p>
        </p:txBody>
      </p:sp>
      <p:sp>
        <p:nvSpPr>
          <p:cNvPr id="45" name="Action Button: Custom 16">
            <a:hlinkClick r:id="" action="ppaction://noaction" highlightClick="1">
              <a:snd r:embed="rId5" name="phonics1.wav"/>
            </a:hlinkClick>
            <a:extLst>
              <a:ext uri="{FF2B5EF4-FFF2-40B4-BE49-F238E27FC236}">
                <a16:creationId xmlns:a16="http://schemas.microsoft.com/office/drawing/2014/main" id="{3CB8109D-FF5D-4A9D-BE2C-9259F7E30D3F}"/>
              </a:ext>
            </a:extLst>
          </p:cNvPr>
          <p:cNvSpPr/>
          <p:nvPr/>
        </p:nvSpPr>
        <p:spPr>
          <a:xfrm>
            <a:off x="3849394" y="20812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Action Button: Custom 16">
            <a:hlinkClick r:id="" action="ppaction://noaction" highlightClick="1">
              <a:snd r:embed="rId6" name="phonics2.wav"/>
            </a:hlinkClick>
            <a:extLst>
              <a:ext uri="{FF2B5EF4-FFF2-40B4-BE49-F238E27FC236}">
                <a16:creationId xmlns:a16="http://schemas.microsoft.com/office/drawing/2014/main" id="{B73FF330-4A8E-4B28-BA53-A061F0CB3E54}"/>
              </a:ext>
            </a:extLst>
          </p:cNvPr>
          <p:cNvSpPr/>
          <p:nvPr/>
        </p:nvSpPr>
        <p:spPr>
          <a:xfrm>
            <a:off x="3851472" y="25945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0" name="Action Button: Custom 16">
            <a:hlinkClick r:id="" action="ppaction://noaction" highlightClick="1">
              <a:snd r:embed="rId7" name="phonics3.wav"/>
            </a:hlinkClick>
            <a:extLst>
              <a:ext uri="{FF2B5EF4-FFF2-40B4-BE49-F238E27FC236}">
                <a16:creationId xmlns:a16="http://schemas.microsoft.com/office/drawing/2014/main" id="{DA1CFEA0-FD1A-49D7-93AA-F5C21448771C}"/>
              </a:ext>
            </a:extLst>
          </p:cNvPr>
          <p:cNvSpPr/>
          <p:nvPr/>
        </p:nvSpPr>
        <p:spPr>
          <a:xfrm>
            <a:off x="3849394" y="31077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1" name="Action Button: Custom 16">
            <a:hlinkClick r:id="" action="ppaction://noaction" highlightClick="1">
              <a:snd r:embed="rId8" name="phonics4.wav"/>
            </a:hlinkClick>
            <a:extLst>
              <a:ext uri="{FF2B5EF4-FFF2-40B4-BE49-F238E27FC236}">
                <a16:creationId xmlns:a16="http://schemas.microsoft.com/office/drawing/2014/main" id="{67F44C47-1622-4CE4-8515-06515D70D211}"/>
              </a:ext>
            </a:extLst>
          </p:cNvPr>
          <p:cNvSpPr/>
          <p:nvPr/>
        </p:nvSpPr>
        <p:spPr>
          <a:xfrm>
            <a:off x="3849394" y="36210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2" name="Action Button: Custom 16">
            <a:hlinkClick r:id="" action="ppaction://noaction" highlightClick="1">
              <a:snd r:embed="rId9" name="phonics5.wav"/>
            </a:hlinkClick>
            <a:extLst>
              <a:ext uri="{FF2B5EF4-FFF2-40B4-BE49-F238E27FC236}">
                <a16:creationId xmlns:a16="http://schemas.microsoft.com/office/drawing/2014/main" id="{57A2B428-6C44-436B-BAC1-9F8B7F0A0D96}"/>
              </a:ext>
            </a:extLst>
          </p:cNvPr>
          <p:cNvSpPr/>
          <p:nvPr/>
        </p:nvSpPr>
        <p:spPr>
          <a:xfrm>
            <a:off x="3849394" y="41343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3" name="Action Button: Custom 16">
            <a:hlinkClick r:id="" action="ppaction://noaction" highlightClick="1">
              <a:snd r:embed="rId10" name="phonics6.wav"/>
            </a:hlinkClick>
            <a:extLst>
              <a:ext uri="{FF2B5EF4-FFF2-40B4-BE49-F238E27FC236}">
                <a16:creationId xmlns:a16="http://schemas.microsoft.com/office/drawing/2014/main" id="{2D4052EF-B812-4DD5-A864-3C3D5D11CA17}"/>
              </a:ext>
            </a:extLst>
          </p:cNvPr>
          <p:cNvSpPr/>
          <p:nvPr/>
        </p:nvSpPr>
        <p:spPr>
          <a:xfrm>
            <a:off x="3854188" y="46475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4" name="Action Button: Custom 16">
            <a:hlinkClick r:id="" action="ppaction://noaction" highlightClick="1">
              <a:snd r:embed="rId11" name="phonics7.wav"/>
            </a:hlinkClick>
            <a:extLst>
              <a:ext uri="{FF2B5EF4-FFF2-40B4-BE49-F238E27FC236}">
                <a16:creationId xmlns:a16="http://schemas.microsoft.com/office/drawing/2014/main" id="{8C25F9E9-0100-4280-BCAD-F6F9FC3DB0B9}"/>
              </a:ext>
            </a:extLst>
          </p:cNvPr>
          <p:cNvSpPr/>
          <p:nvPr/>
        </p:nvSpPr>
        <p:spPr>
          <a:xfrm>
            <a:off x="3859588" y="51608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5" name="Action Button: Custom 16">
            <a:hlinkClick r:id="" action="ppaction://noaction" highlightClick="1">
              <a:snd r:embed="rId12" name="phonics8.wav"/>
            </a:hlinkClick>
            <a:extLst>
              <a:ext uri="{FF2B5EF4-FFF2-40B4-BE49-F238E27FC236}">
                <a16:creationId xmlns:a16="http://schemas.microsoft.com/office/drawing/2014/main" id="{CB80C5AF-BDB3-4924-982C-C3C770C222DD}"/>
              </a:ext>
            </a:extLst>
          </p:cNvPr>
          <p:cNvSpPr/>
          <p:nvPr/>
        </p:nvSpPr>
        <p:spPr>
          <a:xfrm>
            <a:off x="3859588" y="56740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6" name="Picture 2" descr="Din, Earmuffs, Ears, German, Headphone, Headphones">
            <a:extLst>
              <a:ext uri="{FF2B5EF4-FFF2-40B4-BE49-F238E27FC236}">
                <a16:creationId xmlns:a16="http://schemas.microsoft.com/office/drawing/2014/main" id="{EE70C212-8EA7-4D93-A2D7-1397C777A69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3903" y="3819053"/>
            <a:ext cx="1777116" cy="18570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4D48F2-15AD-4F70-9D73-D65E7717C7DA}"/>
              </a:ext>
            </a:extLst>
          </p:cNvPr>
          <p:cNvSpPr txBox="1"/>
          <p:nvPr/>
        </p:nvSpPr>
        <p:spPr>
          <a:xfrm>
            <a:off x="7826374" y="2081282"/>
            <a:ext cx="523875" cy="400110"/>
          </a:xfrm>
          <a:prstGeom prst="rect">
            <a:avLst/>
          </a:prstGeom>
          <a:solidFill>
            <a:srgbClr val="F8D7CD"/>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6" name="TextBox 55">
            <a:extLst>
              <a:ext uri="{FF2B5EF4-FFF2-40B4-BE49-F238E27FC236}">
                <a16:creationId xmlns:a16="http://schemas.microsoft.com/office/drawing/2014/main" id="{52F1FBE2-3B02-41C0-AA17-77612215E220}"/>
              </a:ext>
            </a:extLst>
          </p:cNvPr>
          <p:cNvSpPr txBox="1"/>
          <p:nvPr/>
        </p:nvSpPr>
        <p:spPr>
          <a:xfrm>
            <a:off x="7816850" y="2590429"/>
            <a:ext cx="549274" cy="400110"/>
          </a:xfrm>
          <a:prstGeom prst="rect">
            <a:avLst/>
          </a:prstGeom>
          <a:solidFill>
            <a:srgbClr val="FCECE8"/>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7" name="TextBox 56">
            <a:extLst>
              <a:ext uri="{FF2B5EF4-FFF2-40B4-BE49-F238E27FC236}">
                <a16:creationId xmlns:a16="http://schemas.microsoft.com/office/drawing/2014/main" id="{6F53D4E6-83BA-40C5-856E-E7FDFBFBD5CA}"/>
              </a:ext>
            </a:extLst>
          </p:cNvPr>
          <p:cNvSpPr txBox="1"/>
          <p:nvPr/>
        </p:nvSpPr>
        <p:spPr>
          <a:xfrm>
            <a:off x="8594725" y="3107796"/>
            <a:ext cx="523875" cy="400110"/>
          </a:xfrm>
          <a:prstGeom prst="rect">
            <a:avLst/>
          </a:prstGeom>
          <a:solidFill>
            <a:srgbClr val="F8D7CD"/>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8" name="TextBox 57">
            <a:extLst>
              <a:ext uri="{FF2B5EF4-FFF2-40B4-BE49-F238E27FC236}">
                <a16:creationId xmlns:a16="http://schemas.microsoft.com/office/drawing/2014/main" id="{F7A22500-2E1F-4A64-987B-9B8460A0AF51}"/>
              </a:ext>
            </a:extLst>
          </p:cNvPr>
          <p:cNvSpPr txBox="1"/>
          <p:nvPr/>
        </p:nvSpPr>
        <p:spPr>
          <a:xfrm>
            <a:off x="8350249" y="3623183"/>
            <a:ext cx="549274" cy="400110"/>
          </a:xfrm>
          <a:prstGeom prst="rect">
            <a:avLst/>
          </a:prstGeom>
          <a:solidFill>
            <a:srgbClr val="FCECE8"/>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9" name="TextBox 58">
            <a:extLst>
              <a:ext uri="{FF2B5EF4-FFF2-40B4-BE49-F238E27FC236}">
                <a16:creationId xmlns:a16="http://schemas.microsoft.com/office/drawing/2014/main" id="{0E2E67BA-E756-4CAC-A057-224A74CEC00A}"/>
              </a:ext>
            </a:extLst>
          </p:cNvPr>
          <p:cNvSpPr txBox="1"/>
          <p:nvPr/>
        </p:nvSpPr>
        <p:spPr>
          <a:xfrm>
            <a:off x="8689975" y="4138571"/>
            <a:ext cx="523875" cy="400110"/>
          </a:xfrm>
          <a:prstGeom prst="rect">
            <a:avLst/>
          </a:prstGeom>
          <a:solidFill>
            <a:srgbClr val="F8D7CD"/>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60" name="TextBox 59">
            <a:extLst>
              <a:ext uri="{FF2B5EF4-FFF2-40B4-BE49-F238E27FC236}">
                <a16:creationId xmlns:a16="http://schemas.microsoft.com/office/drawing/2014/main" id="{A3C1BE2F-F092-4EAC-82F9-6E7952D3E9F7}"/>
              </a:ext>
            </a:extLst>
          </p:cNvPr>
          <p:cNvSpPr txBox="1"/>
          <p:nvPr/>
        </p:nvSpPr>
        <p:spPr>
          <a:xfrm>
            <a:off x="8600225" y="4653958"/>
            <a:ext cx="549274" cy="400110"/>
          </a:xfrm>
          <a:prstGeom prst="rect">
            <a:avLst/>
          </a:prstGeom>
          <a:solidFill>
            <a:srgbClr val="FCECE8"/>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61" name="TextBox 60">
            <a:extLst>
              <a:ext uri="{FF2B5EF4-FFF2-40B4-BE49-F238E27FC236}">
                <a16:creationId xmlns:a16="http://schemas.microsoft.com/office/drawing/2014/main" id="{89C02EB2-541C-4CBC-AF4F-3245683BFC22}"/>
              </a:ext>
            </a:extLst>
          </p:cNvPr>
          <p:cNvSpPr txBox="1"/>
          <p:nvPr/>
        </p:nvSpPr>
        <p:spPr>
          <a:xfrm>
            <a:off x="8397875" y="5169345"/>
            <a:ext cx="523875" cy="400110"/>
          </a:xfrm>
          <a:prstGeom prst="rect">
            <a:avLst/>
          </a:prstGeom>
          <a:solidFill>
            <a:srgbClr val="F8D7CD"/>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62" name="TextBox 61">
            <a:extLst>
              <a:ext uri="{FF2B5EF4-FFF2-40B4-BE49-F238E27FC236}">
                <a16:creationId xmlns:a16="http://schemas.microsoft.com/office/drawing/2014/main" id="{2A473760-4B1F-4D39-AECC-C67697C37835}"/>
              </a:ext>
            </a:extLst>
          </p:cNvPr>
          <p:cNvSpPr txBox="1"/>
          <p:nvPr/>
        </p:nvSpPr>
        <p:spPr>
          <a:xfrm>
            <a:off x="7938738" y="5745604"/>
            <a:ext cx="549274" cy="400110"/>
          </a:xfrm>
          <a:prstGeom prst="rect">
            <a:avLst/>
          </a:prstGeom>
          <a:solidFill>
            <a:srgbClr val="FCECE8"/>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pic>
        <p:nvPicPr>
          <p:cNvPr id="6" name="Picture 5">
            <a:extLst>
              <a:ext uri="{FF2B5EF4-FFF2-40B4-BE49-F238E27FC236}">
                <a16:creationId xmlns:a16="http://schemas.microsoft.com/office/drawing/2014/main" id="{23726F08-DC29-4F0B-A1D7-0FDA961ACC72}"/>
              </a:ext>
            </a:extLst>
          </p:cNvPr>
          <p:cNvPicPr>
            <a:picLocks noChangeAspect="1"/>
          </p:cNvPicPr>
          <p:nvPr/>
        </p:nvPicPr>
        <p:blipFill>
          <a:blip r:embed="rId14"/>
          <a:stretch>
            <a:fillRect/>
          </a:stretch>
        </p:blipFill>
        <p:spPr>
          <a:xfrm>
            <a:off x="6717211" y="2064540"/>
            <a:ext cx="445114" cy="412742"/>
          </a:xfrm>
          <a:prstGeom prst="rect">
            <a:avLst/>
          </a:prstGeom>
        </p:spPr>
      </p:pic>
      <p:pic>
        <p:nvPicPr>
          <p:cNvPr id="1028" name="Picture 4" descr="Nature Trail Outline Clip Art">
            <a:extLst>
              <a:ext uri="{FF2B5EF4-FFF2-40B4-BE49-F238E27FC236}">
                <a16:creationId xmlns:a16="http://schemas.microsoft.com/office/drawing/2014/main" id="{92586C47-290F-4237-A10D-D878D4669D1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41768" y="3118520"/>
            <a:ext cx="420557" cy="385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9381A4-0B37-4822-B051-A82B1FEB1A6B}"/>
              </a:ext>
            </a:extLst>
          </p:cNvPr>
          <p:cNvPicPr>
            <a:picLocks noChangeAspect="1"/>
          </p:cNvPicPr>
          <p:nvPr/>
        </p:nvPicPr>
        <p:blipFill>
          <a:blip r:embed="rId16"/>
          <a:stretch>
            <a:fillRect/>
          </a:stretch>
        </p:blipFill>
        <p:spPr>
          <a:xfrm>
            <a:off x="6275877" y="3650931"/>
            <a:ext cx="1327781" cy="336244"/>
          </a:xfrm>
          <a:prstGeom prst="rect">
            <a:avLst/>
          </a:prstGeom>
        </p:spPr>
      </p:pic>
      <p:pic>
        <p:nvPicPr>
          <p:cNvPr id="1032" name="Picture 8" descr="Agenda, Schedule, Calendar, Appointment, Scheduled">
            <a:extLst>
              <a:ext uri="{FF2B5EF4-FFF2-40B4-BE49-F238E27FC236}">
                <a16:creationId xmlns:a16="http://schemas.microsoft.com/office/drawing/2014/main" id="{98616DBD-E7AA-43C3-9FB3-F3CAC338E26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41768" y="4121353"/>
            <a:ext cx="423114" cy="4260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siness, Meeting, Silhouette, Conference, Team">
            <a:extLst>
              <a:ext uri="{FF2B5EF4-FFF2-40B4-BE49-F238E27FC236}">
                <a16:creationId xmlns:a16="http://schemas.microsoft.com/office/drawing/2014/main" id="{6D99C89A-7707-4544-8587-36C8647B365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37713" y="4641656"/>
            <a:ext cx="836555" cy="4182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493E652-FED3-41CE-A492-BE8CABBCC539}"/>
              </a:ext>
            </a:extLst>
          </p:cNvPr>
          <p:cNvPicPr>
            <a:picLocks noChangeAspect="1"/>
          </p:cNvPicPr>
          <p:nvPr/>
        </p:nvPicPr>
        <p:blipFill>
          <a:blip r:embed="rId19"/>
          <a:stretch>
            <a:fillRect/>
          </a:stretch>
        </p:blipFill>
        <p:spPr>
          <a:xfrm>
            <a:off x="6621410" y="5169345"/>
            <a:ext cx="636714" cy="415689"/>
          </a:xfrm>
          <a:prstGeom prst="rect">
            <a:avLst/>
          </a:prstGeom>
        </p:spPr>
      </p:pic>
      <p:pic>
        <p:nvPicPr>
          <p:cNvPr id="1036" name="Picture 12" descr="Bread, Bakery, Bun, Loaf, Baguette, Breakfast">
            <a:extLst>
              <a:ext uri="{FF2B5EF4-FFF2-40B4-BE49-F238E27FC236}">
                <a16:creationId xmlns:a16="http://schemas.microsoft.com/office/drawing/2014/main" id="{79A73A0A-C58E-4DCE-A712-3FF373C55BB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60402" y="5685131"/>
            <a:ext cx="851065" cy="4255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92BD7F6-C7F4-4259-8248-C7BDF5DA44A0}"/>
              </a:ext>
            </a:extLst>
          </p:cNvPr>
          <p:cNvSpPr txBox="1"/>
          <p:nvPr/>
        </p:nvSpPr>
        <p:spPr>
          <a:xfrm>
            <a:off x="6324501" y="2577379"/>
            <a:ext cx="12550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5B9BD5">
                    <a:lumMod val="75000"/>
                  </a:srgbClr>
                </a:solidFill>
                <a:effectLst/>
                <a:uLnTx/>
                <a:uFillTx/>
                <a:latin typeface="Century Gothic" panose="020F0302020204030204"/>
                <a:ea typeface="+mn-ea"/>
                <a:cs typeface="+mn-cs"/>
              </a:rPr>
              <a:t>@ www.</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768CE0A9-DDB9-4552-B171-5C18E67BBD0A}"/>
              </a:ext>
            </a:extLst>
          </p:cNvPr>
          <p:cNvSpPr/>
          <p:nvPr/>
        </p:nvSpPr>
        <p:spPr>
          <a:xfrm>
            <a:off x="4457700" y="2045801"/>
            <a:ext cx="2800424" cy="4287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2EBA1BD3-A7EC-4ED4-8DCA-41416F022811}"/>
              </a:ext>
            </a:extLst>
          </p:cNvPr>
          <p:cNvSpPr/>
          <p:nvPr/>
        </p:nvSpPr>
        <p:spPr>
          <a:xfrm>
            <a:off x="4457699" y="2561756"/>
            <a:ext cx="3121891" cy="4287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4024DE34-C91F-4FB7-86CB-BE2424838B61}"/>
              </a:ext>
            </a:extLst>
          </p:cNvPr>
          <p:cNvSpPr/>
          <p:nvPr/>
        </p:nvSpPr>
        <p:spPr>
          <a:xfrm>
            <a:off x="4429678" y="3075012"/>
            <a:ext cx="2800424" cy="4287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284B6A00-7D59-4643-950B-104DBE5EA10E}"/>
              </a:ext>
            </a:extLst>
          </p:cNvPr>
          <p:cNvSpPr/>
          <p:nvPr/>
        </p:nvSpPr>
        <p:spPr>
          <a:xfrm>
            <a:off x="4450056" y="3610427"/>
            <a:ext cx="3153602" cy="4287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DD5D96D7-2DBE-41A5-9A14-97047E7136C7}"/>
              </a:ext>
            </a:extLst>
          </p:cNvPr>
          <p:cNvSpPr/>
          <p:nvPr/>
        </p:nvSpPr>
        <p:spPr>
          <a:xfrm>
            <a:off x="4457700" y="4101527"/>
            <a:ext cx="2800424" cy="4287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170029A4-335A-4FAC-9BE3-81EE437A2F51}"/>
              </a:ext>
            </a:extLst>
          </p:cNvPr>
          <p:cNvSpPr/>
          <p:nvPr/>
        </p:nvSpPr>
        <p:spPr>
          <a:xfrm>
            <a:off x="4425988" y="4647523"/>
            <a:ext cx="3153602" cy="4287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AFFBB20B-4CEE-4703-9D39-F4A0AC9F844B}"/>
              </a:ext>
            </a:extLst>
          </p:cNvPr>
          <p:cNvSpPr/>
          <p:nvPr/>
        </p:nvSpPr>
        <p:spPr>
          <a:xfrm>
            <a:off x="4450056" y="5148860"/>
            <a:ext cx="2800424" cy="4287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1396AAA2-1AC1-4DA0-A64B-C4FA8C37A834}"/>
              </a:ext>
            </a:extLst>
          </p:cNvPr>
          <p:cNvSpPr/>
          <p:nvPr/>
        </p:nvSpPr>
        <p:spPr>
          <a:xfrm>
            <a:off x="4457699" y="5657692"/>
            <a:ext cx="3153602" cy="4287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5910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7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6" grpId="0" animBg="1"/>
      <p:bldP spid="57" grpId="0" animBg="1"/>
      <p:bldP spid="58" grpId="0" animBg="1"/>
      <p:bldP spid="59" grpId="0" animBg="1"/>
      <p:bldP spid="60" grpId="0" animBg="1"/>
      <p:bldP spid="61" grpId="0" animBg="1"/>
      <p:bldP spid="62" grpId="0" animBg="1"/>
      <p:bldP spid="35" grpId="0" animBg="1"/>
      <p:bldP spid="69" grpId="0" animBg="1"/>
      <p:bldP spid="70" grpId="0" animBg="1"/>
      <p:bldP spid="71" grpId="0" animBg="1"/>
      <p:bldP spid="72" grpId="0" animBg="1"/>
      <p:bldP spid="73" grpId="0" animBg="1"/>
      <p:bldP spid="74"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8" descr="Soccer Field Football Pitch clip art Free vector in Open office">
            <a:extLst>
              <a:ext uri="{FF2B5EF4-FFF2-40B4-BE49-F238E27FC236}">
                <a16:creationId xmlns:a16="http://schemas.microsoft.com/office/drawing/2014/main" id="{0DD472F5-69EC-4E69-BE3B-E5C36BDBC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998" y="1163992"/>
            <a:ext cx="9000000" cy="51929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Red Soccer Jersey Clip Art">
            <a:extLst>
              <a:ext uri="{FF2B5EF4-FFF2-40B4-BE49-F238E27FC236}">
                <a16:creationId xmlns:a16="http://schemas.microsoft.com/office/drawing/2014/main" id="{BC011F28-3AD8-4C66-8490-46DCC6E3A7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8928" y="5103376"/>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Red Soccer Jersey Clip Art">
            <a:extLst>
              <a:ext uri="{FF2B5EF4-FFF2-40B4-BE49-F238E27FC236}">
                <a16:creationId xmlns:a16="http://schemas.microsoft.com/office/drawing/2014/main" id="{66E42B6C-F4D8-47E8-B07E-C005835DD7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8330" y="3831864"/>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Red Soccer Jersey Clip Art">
            <a:extLst>
              <a:ext uri="{FF2B5EF4-FFF2-40B4-BE49-F238E27FC236}">
                <a16:creationId xmlns:a16="http://schemas.microsoft.com/office/drawing/2014/main" id="{509C5504-1B75-4953-B4CF-A1BADB7212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5091" y="4543321"/>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Red Soccer Jersey Clip Art">
            <a:extLst>
              <a:ext uri="{FF2B5EF4-FFF2-40B4-BE49-F238E27FC236}">
                <a16:creationId xmlns:a16="http://schemas.microsoft.com/office/drawing/2014/main" id="{EBA920F5-B407-4C3E-A8E6-7F9EDA1600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2041" y="1412514"/>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Red Soccer Jersey Clip Art">
            <a:extLst>
              <a:ext uri="{FF2B5EF4-FFF2-40B4-BE49-F238E27FC236}">
                <a16:creationId xmlns:a16="http://schemas.microsoft.com/office/drawing/2014/main" id="{103BD0CA-C371-4D6A-B061-F0C63E136A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109" y="4250100"/>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Red Soccer Jersey Clip Art">
            <a:extLst>
              <a:ext uri="{FF2B5EF4-FFF2-40B4-BE49-F238E27FC236}">
                <a16:creationId xmlns:a16="http://schemas.microsoft.com/office/drawing/2014/main" id="{D25E91FB-399D-4D40-ABC1-299FE04727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4163" y="2781767"/>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Red Soccer Jersey Clip Art">
            <a:extLst>
              <a:ext uri="{FF2B5EF4-FFF2-40B4-BE49-F238E27FC236}">
                <a16:creationId xmlns:a16="http://schemas.microsoft.com/office/drawing/2014/main" id="{A6F4EB6D-CF9C-46F3-BFA5-6F9D856804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7613" y="4725486"/>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Red Soccer Jersey Clip Art">
            <a:extLst>
              <a:ext uri="{FF2B5EF4-FFF2-40B4-BE49-F238E27FC236}">
                <a16:creationId xmlns:a16="http://schemas.microsoft.com/office/drawing/2014/main" id="{0217C093-834B-4530-B3A6-22731769E2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1452" y="1446237"/>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Red Soccer Jersey Clip Art">
            <a:extLst>
              <a:ext uri="{FF2B5EF4-FFF2-40B4-BE49-F238E27FC236}">
                <a16:creationId xmlns:a16="http://schemas.microsoft.com/office/drawing/2014/main" id="{48BB156E-E066-41A1-9E57-8599EE9BC3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1900" y="3069000"/>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Red Soccer Jersey Clip Art">
            <a:extLst>
              <a:ext uri="{FF2B5EF4-FFF2-40B4-BE49-F238E27FC236}">
                <a16:creationId xmlns:a16="http://schemas.microsoft.com/office/drawing/2014/main" id="{73DE09FD-43A0-46E6-AB07-8535F92573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3885" y="1317925"/>
            <a:ext cx="888889" cy="7200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215BFE1-CC1E-4D06-BA37-1478BEE87423}"/>
              </a:ext>
            </a:extLst>
          </p:cNvPr>
          <p:cNvSpPr txBox="1"/>
          <p:nvPr/>
        </p:nvSpPr>
        <p:spPr>
          <a:xfrm>
            <a:off x="2347230" y="2036135"/>
            <a:ext cx="100219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Adrien</a:t>
            </a:r>
          </a:p>
        </p:txBody>
      </p:sp>
      <p:sp>
        <p:nvSpPr>
          <p:cNvPr id="56" name="TextBox 55">
            <a:extLst>
              <a:ext uri="{FF2B5EF4-FFF2-40B4-BE49-F238E27FC236}">
                <a16:creationId xmlns:a16="http://schemas.microsoft.com/office/drawing/2014/main" id="{834F7664-B053-41C2-AB0B-8EF6A5F53862}"/>
              </a:ext>
            </a:extLst>
          </p:cNvPr>
          <p:cNvSpPr txBox="1"/>
          <p:nvPr/>
        </p:nvSpPr>
        <p:spPr>
          <a:xfrm>
            <a:off x="4919338" y="2160582"/>
            <a:ext cx="1343638"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Benjamin</a:t>
            </a:r>
          </a:p>
        </p:txBody>
      </p:sp>
      <p:sp>
        <p:nvSpPr>
          <p:cNvPr id="57" name="TextBox 56">
            <a:extLst>
              <a:ext uri="{FF2B5EF4-FFF2-40B4-BE49-F238E27FC236}">
                <a16:creationId xmlns:a16="http://schemas.microsoft.com/office/drawing/2014/main" id="{5BD6C8CE-705F-4D19-8855-D3F96D834D75}"/>
              </a:ext>
            </a:extLst>
          </p:cNvPr>
          <p:cNvSpPr txBox="1"/>
          <p:nvPr/>
        </p:nvSpPr>
        <p:spPr>
          <a:xfrm>
            <a:off x="6128202" y="3501767"/>
            <a:ext cx="901209"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Julien</a:t>
            </a:r>
          </a:p>
        </p:txBody>
      </p:sp>
      <p:sp>
        <p:nvSpPr>
          <p:cNvPr id="58" name="TextBox 57">
            <a:extLst>
              <a:ext uri="{FF2B5EF4-FFF2-40B4-BE49-F238E27FC236}">
                <a16:creationId xmlns:a16="http://schemas.microsoft.com/office/drawing/2014/main" id="{944D8472-7C92-4AC2-ACA6-D627A4B036A5}"/>
              </a:ext>
            </a:extLst>
          </p:cNvPr>
          <p:cNvSpPr txBox="1"/>
          <p:nvPr/>
        </p:nvSpPr>
        <p:spPr>
          <a:xfrm>
            <a:off x="7352458" y="2132514"/>
            <a:ext cx="123944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Corentin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D693DDFF-0DC6-4FE0-A284-494D2F3E73BD}"/>
              </a:ext>
            </a:extLst>
          </p:cNvPr>
          <p:cNvSpPr txBox="1"/>
          <p:nvPr/>
        </p:nvSpPr>
        <p:spPr>
          <a:xfrm>
            <a:off x="8430248" y="3766050"/>
            <a:ext cx="121219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Aurélien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F54781E3-D971-40EA-BB9C-D50AB1158E0D}"/>
              </a:ext>
            </a:extLst>
          </p:cNvPr>
          <p:cNvSpPr txBox="1"/>
          <p:nvPr/>
        </p:nvSpPr>
        <p:spPr>
          <a:xfrm>
            <a:off x="2813693" y="4537153"/>
            <a:ext cx="95891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Martin</a:t>
            </a:r>
          </a:p>
        </p:txBody>
      </p:sp>
      <p:sp>
        <p:nvSpPr>
          <p:cNvPr id="61" name="TextBox 60">
            <a:extLst>
              <a:ext uri="{FF2B5EF4-FFF2-40B4-BE49-F238E27FC236}">
                <a16:creationId xmlns:a16="http://schemas.microsoft.com/office/drawing/2014/main" id="{8D64D8C2-069A-4E49-8186-FE40D31C43E3}"/>
              </a:ext>
            </a:extLst>
          </p:cNvPr>
          <p:cNvSpPr txBox="1"/>
          <p:nvPr/>
        </p:nvSpPr>
        <p:spPr>
          <a:xfrm>
            <a:off x="4917492" y="4937263"/>
            <a:ext cx="1388522"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Sébastien</a:t>
            </a:r>
          </a:p>
        </p:txBody>
      </p:sp>
      <p:sp>
        <p:nvSpPr>
          <p:cNvPr id="62" name="TextBox 61">
            <a:extLst>
              <a:ext uri="{FF2B5EF4-FFF2-40B4-BE49-F238E27FC236}">
                <a16:creationId xmlns:a16="http://schemas.microsoft.com/office/drawing/2014/main" id="{9D5C2FD0-5FE8-47B3-BB93-953ED5481701}"/>
              </a:ext>
            </a:extLst>
          </p:cNvPr>
          <p:cNvSpPr txBox="1"/>
          <p:nvPr/>
        </p:nvSpPr>
        <p:spPr>
          <a:xfrm>
            <a:off x="9013247" y="5263321"/>
            <a:ext cx="992579"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Lucien</a:t>
            </a:r>
          </a:p>
        </p:txBody>
      </p:sp>
      <p:sp>
        <p:nvSpPr>
          <p:cNvPr id="63" name="TextBox 62">
            <a:extLst>
              <a:ext uri="{FF2B5EF4-FFF2-40B4-BE49-F238E27FC236}">
                <a16:creationId xmlns:a16="http://schemas.microsoft.com/office/drawing/2014/main" id="{C4C7CAC2-5E6B-485A-9023-FD4CDE2AB0ED}"/>
              </a:ext>
            </a:extLst>
          </p:cNvPr>
          <p:cNvSpPr txBox="1"/>
          <p:nvPr/>
        </p:nvSpPr>
        <p:spPr>
          <a:xfrm>
            <a:off x="7109970" y="5445486"/>
            <a:ext cx="120417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Valentin</a:t>
            </a:r>
          </a:p>
        </p:txBody>
      </p:sp>
      <p:sp>
        <p:nvSpPr>
          <p:cNvPr id="64" name="TextBox 63">
            <a:extLst>
              <a:ext uri="{FF2B5EF4-FFF2-40B4-BE49-F238E27FC236}">
                <a16:creationId xmlns:a16="http://schemas.microsoft.com/office/drawing/2014/main" id="{7078D3F5-0F90-4C4C-835F-2C53EBEC0300}"/>
              </a:ext>
            </a:extLst>
          </p:cNvPr>
          <p:cNvSpPr txBox="1"/>
          <p:nvPr/>
        </p:nvSpPr>
        <p:spPr>
          <a:xfrm>
            <a:off x="1640250" y="5823376"/>
            <a:ext cx="1026243"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Fabien</a:t>
            </a:r>
          </a:p>
        </p:txBody>
      </p:sp>
      <p:pic>
        <p:nvPicPr>
          <p:cNvPr id="65" name="Picture 6" descr="Soccer Ball Clipart">
            <a:extLst>
              <a:ext uri="{FF2B5EF4-FFF2-40B4-BE49-F238E27FC236}">
                <a16:creationId xmlns:a16="http://schemas.microsoft.com/office/drawing/2014/main" id="{81E2AB62-EB96-434A-A607-A87289B39E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6485" y="30690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Red Soccer Jersey Clip Art">
            <a:extLst>
              <a:ext uri="{FF2B5EF4-FFF2-40B4-BE49-F238E27FC236}">
                <a16:creationId xmlns:a16="http://schemas.microsoft.com/office/drawing/2014/main" id="{4D4448DB-E591-4261-99CA-5D8D8DBE1A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4676" y="2465954"/>
            <a:ext cx="888889" cy="720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EB5EBF9-120C-44BF-B432-6633A7D41B5A}"/>
              </a:ext>
            </a:extLst>
          </p:cNvPr>
          <p:cNvSpPr txBox="1"/>
          <p:nvPr/>
        </p:nvSpPr>
        <p:spPr>
          <a:xfrm>
            <a:off x="3460651" y="3184164"/>
            <a:ext cx="756938"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Amir</a:t>
            </a:r>
          </a:p>
        </p:txBody>
      </p:sp>
      <p:pic>
        <p:nvPicPr>
          <p:cNvPr id="34" name="Picture 33" descr="background rectangle">
            <a:extLst>
              <a:ext uri="{FF2B5EF4-FFF2-40B4-BE49-F238E27FC236}">
                <a16:creationId xmlns:a16="http://schemas.microsoft.com/office/drawing/2014/main" id="{26FA72E7-8B45-4CF5-B71F-E92CEE8B432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0CD627AE-609E-4209-B4D4-9B7122BE8CAA}"/>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L’équipe</a:t>
            </a:r>
            <a:r>
              <a:rPr lang="en-GB" sz="3600" b="1" dirty="0">
                <a:solidFill>
                  <a:schemeClr val="bg1"/>
                </a:solidFill>
              </a:rPr>
              <a:t> </a:t>
            </a:r>
            <a:r>
              <a:rPr lang="en-GB" sz="3600" b="1" dirty="0" err="1">
                <a:solidFill>
                  <a:schemeClr val="bg1"/>
                </a:solidFill>
              </a:rPr>
              <a:t>d’Amir</a:t>
            </a:r>
            <a:endParaRPr lang="en-GB" sz="3600" b="1" dirty="0">
              <a:solidFill>
                <a:schemeClr val="bg1"/>
              </a:solidFill>
            </a:endParaRPr>
          </a:p>
        </p:txBody>
      </p:sp>
      <p:sp>
        <p:nvSpPr>
          <p:cNvPr id="36" name="Rounded Rectangle 46">
            <a:extLst>
              <a:ext uri="{FF2B5EF4-FFF2-40B4-BE49-F238E27FC236}">
                <a16:creationId xmlns:a16="http://schemas.microsoft.com/office/drawing/2014/main" id="{3C20B5C2-893F-417C-9713-FCCBC826347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Sound 38">
            <a:hlinkClick r:id="" action="ppaction://noaction" highlightClick="1">
              <a:snd r:embed="rId8" name="fabien.wav"/>
            </a:hlinkClick>
            <a:extLst>
              <a:ext uri="{FF2B5EF4-FFF2-40B4-BE49-F238E27FC236}">
                <a16:creationId xmlns:a16="http://schemas.microsoft.com/office/drawing/2014/main" id="{30FA16A8-1046-4C7F-A120-89BF91CB5E85}"/>
              </a:ext>
            </a:extLst>
          </p:cNvPr>
          <p:cNvSpPr/>
          <p:nvPr/>
        </p:nvSpPr>
        <p:spPr>
          <a:xfrm>
            <a:off x="2309817" y="5596773"/>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Action Button: Sound 39">
            <a:hlinkClick r:id="" action="ppaction://noaction" highlightClick="1">
              <a:snd r:embed="rId9" name="martin.wav"/>
            </a:hlinkClick>
            <a:extLst>
              <a:ext uri="{FF2B5EF4-FFF2-40B4-BE49-F238E27FC236}">
                <a16:creationId xmlns:a16="http://schemas.microsoft.com/office/drawing/2014/main" id="{E6C27200-6FA1-455A-ACDE-4CEAA6A48E73}"/>
              </a:ext>
            </a:extLst>
          </p:cNvPr>
          <p:cNvSpPr/>
          <p:nvPr/>
        </p:nvSpPr>
        <p:spPr>
          <a:xfrm>
            <a:off x="3410227" y="4330617"/>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Action Button: Sound 40">
            <a:hlinkClick r:id="" action="ppaction://noaction" highlightClick="1">
              <a:snd r:embed="rId10" name="sebastien.wav"/>
            </a:hlinkClick>
            <a:extLst>
              <a:ext uri="{FF2B5EF4-FFF2-40B4-BE49-F238E27FC236}">
                <a16:creationId xmlns:a16="http://schemas.microsoft.com/office/drawing/2014/main" id="{C2A4BDEA-46A4-4CE3-97C8-842B92C3720A}"/>
              </a:ext>
            </a:extLst>
          </p:cNvPr>
          <p:cNvSpPr/>
          <p:nvPr/>
        </p:nvSpPr>
        <p:spPr>
          <a:xfrm>
            <a:off x="5748186" y="4682100"/>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Action Button: Sound 41">
            <a:hlinkClick r:id="" action="ppaction://noaction" highlightClick="1">
              <a:snd r:embed="rId11" name="adrien.wav"/>
            </a:hlinkClick>
            <a:extLst>
              <a:ext uri="{FF2B5EF4-FFF2-40B4-BE49-F238E27FC236}">
                <a16:creationId xmlns:a16="http://schemas.microsoft.com/office/drawing/2014/main" id="{94FF9E8F-0E9A-4967-B6D0-948586CB3511}"/>
              </a:ext>
            </a:extLst>
          </p:cNvPr>
          <p:cNvSpPr/>
          <p:nvPr/>
        </p:nvSpPr>
        <p:spPr>
          <a:xfrm>
            <a:off x="2953068" y="1806237"/>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Action Button: Sound 42">
            <a:hlinkClick r:id="" action="ppaction://noaction" highlightClick="1">
              <a:snd r:embed="rId12" name="benjamin.wav"/>
            </a:hlinkClick>
            <a:extLst>
              <a:ext uri="{FF2B5EF4-FFF2-40B4-BE49-F238E27FC236}">
                <a16:creationId xmlns:a16="http://schemas.microsoft.com/office/drawing/2014/main" id="{5945E230-F050-4570-AA57-E572B5BFFB15}"/>
              </a:ext>
            </a:extLst>
          </p:cNvPr>
          <p:cNvSpPr/>
          <p:nvPr/>
        </p:nvSpPr>
        <p:spPr>
          <a:xfrm>
            <a:off x="5661222" y="1911378"/>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Action Button: Sound 66">
            <a:hlinkClick r:id="" action="ppaction://noaction" highlightClick="1">
              <a:snd r:embed="rId13" name="julien.wav"/>
            </a:hlinkClick>
            <a:extLst>
              <a:ext uri="{FF2B5EF4-FFF2-40B4-BE49-F238E27FC236}">
                <a16:creationId xmlns:a16="http://schemas.microsoft.com/office/drawing/2014/main" id="{CCABFD9B-71F7-4700-AF73-8FA8055308F8}"/>
              </a:ext>
            </a:extLst>
          </p:cNvPr>
          <p:cNvSpPr/>
          <p:nvPr/>
        </p:nvSpPr>
        <p:spPr>
          <a:xfrm>
            <a:off x="6678236" y="3240219"/>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Action Button: Sound 67">
            <a:hlinkClick r:id="" action="ppaction://noaction" highlightClick="1">
              <a:snd r:embed="rId14" name="corentin.wav"/>
            </a:hlinkClick>
            <a:extLst>
              <a:ext uri="{FF2B5EF4-FFF2-40B4-BE49-F238E27FC236}">
                <a16:creationId xmlns:a16="http://schemas.microsoft.com/office/drawing/2014/main" id="{80C56ED3-C42E-4A3B-88B6-ED4259760443}"/>
              </a:ext>
            </a:extLst>
          </p:cNvPr>
          <p:cNvSpPr/>
          <p:nvPr/>
        </p:nvSpPr>
        <p:spPr>
          <a:xfrm>
            <a:off x="8069415" y="1889094"/>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Action Button: Sound 68">
            <a:hlinkClick r:id="" action="ppaction://noaction" highlightClick="1">
              <a:snd r:embed="rId15" name="aurelien.wav"/>
            </a:hlinkClick>
            <a:extLst>
              <a:ext uri="{FF2B5EF4-FFF2-40B4-BE49-F238E27FC236}">
                <a16:creationId xmlns:a16="http://schemas.microsoft.com/office/drawing/2014/main" id="{17041CD1-8878-4271-B13C-5A4B12CE553D}"/>
              </a:ext>
            </a:extLst>
          </p:cNvPr>
          <p:cNvSpPr/>
          <p:nvPr/>
        </p:nvSpPr>
        <p:spPr>
          <a:xfrm>
            <a:off x="9150248" y="3557055"/>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Action Button: Sound 69">
            <a:hlinkClick r:id="" action="ppaction://noaction" highlightClick="1">
              <a:snd r:embed="rId16" name="valentin.wav"/>
            </a:hlinkClick>
            <a:extLst>
              <a:ext uri="{FF2B5EF4-FFF2-40B4-BE49-F238E27FC236}">
                <a16:creationId xmlns:a16="http://schemas.microsoft.com/office/drawing/2014/main" id="{4F4BB6C6-3DB7-41EE-B645-A1DDB3A26B25}"/>
              </a:ext>
            </a:extLst>
          </p:cNvPr>
          <p:cNvSpPr/>
          <p:nvPr/>
        </p:nvSpPr>
        <p:spPr>
          <a:xfrm>
            <a:off x="7822485" y="5218776"/>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Action Button: Sound 70">
            <a:hlinkClick r:id="" action="ppaction://noaction" highlightClick="1">
              <a:snd r:embed="rId17" name="lucien.wav"/>
            </a:hlinkClick>
            <a:extLst>
              <a:ext uri="{FF2B5EF4-FFF2-40B4-BE49-F238E27FC236}">
                <a16:creationId xmlns:a16="http://schemas.microsoft.com/office/drawing/2014/main" id="{6FFF8F11-FAD3-4B27-8545-0177DF1E6E5B}"/>
              </a:ext>
            </a:extLst>
          </p:cNvPr>
          <p:cNvSpPr/>
          <p:nvPr/>
        </p:nvSpPr>
        <p:spPr>
          <a:xfrm>
            <a:off x="9592859" y="5033288"/>
            <a:ext cx="288000" cy="288000"/>
          </a:xfrm>
          <a:prstGeom prst="actionButtonSoun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05024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0 L -0.10169 0.24144 " pathEditMode="relative" rAng="0" ptsTypes="AA">
                                      <p:cBhvr>
                                        <p:cTn id="6" dur="1000" fill="hold"/>
                                        <p:tgtEl>
                                          <p:spTgt spid="65"/>
                                        </p:tgtEl>
                                        <p:attrNameLst>
                                          <p:attrName>ppt_x</p:attrName>
                                          <p:attrName>ppt_y</p:attrName>
                                        </p:attrNameLst>
                                      </p:cBhvr>
                                      <p:rCtr x="-5091" y="1206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0169 0.24144 L 0.04935 0.21991 " pathEditMode="relative" rAng="0" ptsTypes="AA">
                                      <p:cBhvr>
                                        <p:cTn id="10" dur="1000" fill="hold"/>
                                        <p:tgtEl>
                                          <p:spTgt spid="65"/>
                                        </p:tgtEl>
                                        <p:attrNameLst>
                                          <p:attrName>ppt_x</p:attrName>
                                          <p:attrName>ppt_y</p:attrName>
                                        </p:attrNameLst>
                                      </p:cBhvr>
                                      <p:rCtr x="7552" y="-108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4935 0.21991 L -0.09974 -0.02917 " pathEditMode="relative" rAng="0" ptsTypes="AA">
                                      <p:cBhvr>
                                        <p:cTn id="14" dur="1000" fill="hold"/>
                                        <p:tgtEl>
                                          <p:spTgt spid="65"/>
                                        </p:tgtEl>
                                        <p:attrNameLst>
                                          <p:attrName>ppt_x</p:attrName>
                                          <p:attrName>ppt_y</p:attrName>
                                        </p:attrNameLst>
                                      </p:cBhvr>
                                      <p:rCtr x="-7513" y="-127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9974 -0.02917 L -0.07578 -0.23588 " pathEditMode="relative" rAng="0" ptsTypes="AA">
                                      <p:cBhvr>
                                        <p:cTn id="18" dur="1000" fill="hold"/>
                                        <p:tgtEl>
                                          <p:spTgt spid="65"/>
                                        </p:tgtEl>
                                        <p:attrNameLst>
                                          <p:attrName>ppt_x</p:attrName>
                                          <p:attrName>ppt_y</p:attrName>
                                        </p:attrNameLst>
                                      </p:cBhvr>
                                      <p:rCtr x="1198" y="-1034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7578 -0.23588 L -0.2737 0.16644 " pathEditMode="relative" rAng="0" ptsTypes="AA">
                                      <p:cBhvr>
                                        <p:cTn id="22" dur="1000" fill="hold"/>
                                        <p:tgtEl>
                                          <p:spTgt spid="65"/>
                                        </p:tgtEl>
                                        <p:attrNameLst>
                                          <p:attrName>ppt_x</p:attrName>
                                          <p:attrName>ppt_y</p:attrName>
                                        </p:attrNameLst>
                                      </p:cBhvr>
                                      <p:rCtr x="-9896" y="2011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2737 0.16644 L -0.46367 0.30787 " pathEditMode="relative" rAng="0" ptsTypes="AA">
                                      <p:cBhvr>
                                        <p:cTn id="26" dur="1000" fill="hold"/>
                                        <p:tgtEl>
                                          <p:spTgt spid="65"/>
                                        </p:tgtEl>
                                        <p:attrNameLst>
                                          <p:attrName>ppt_x</p:attrName>
                                          <p:attrName>ppt_y</p:attrName>
                                        </p:attrNameLst>
                                      </p:cBhvr>
                                      <p:rCtr x="-9505" y="706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46367 0.30787 L -0.4082 -0.23056 " pathEditMode="relative" rAng="0" ptsTypes="AA">
                                      <p:cBhvr>
                                        <p:cTn id="30" dur="1000" fill="hold"/>
                                        <p:tgtEl>
                                          <p:spTgt spid="65"/>
                                        </p:tgtEl>
                                        <p:attrNameLst>
                                          <p:attrName>ppt_x</p:attrName>
                                          <p:attrName>ppt_y</p:attrName>
                                        </p:attrNameLst>
                                      </p:cBhvr>
                                      <p:rCtr x="2773" y="-26921"/>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4082 -0.23056 L -0.44935 0.11968 " pathEditMode="relative" rAng="0" ptsTypes="AA">
                                      <p:cBhvr>
                                        <p:cTn id="34" dur="1000" fill="hold"/>
                                        <p:tgtEl>
                                          <p:spTgt spid="65"/>
                                        </p:tgtEl>
                                        <p:attrNameLst>
                                          <p:attrName>ppt_x</p:attrName>
                                          <p:attrName>ppt_y</p:attrName>
                                        </p:attrNameLst>
                                      </p:cBhvr>
                                      <p:rCtr x="-2201" y="1750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44935 0.11968 L -0.26914 -0.22755 " pathEditMode="relative" rAng="0" ptsTypes="AA">
                                      <p:cBhvr>
                                        <p:cTn id="38" dur="1000" fill="hold"/>
                                        <p:tgtEl>
                                          <p:spTgt spid="65"/>
                                        </p:tgtEl>
                                        <p:attrNameLst>
                                          <p:attrName>ppt_x</p:attrName>
                                          <p:attrName>ppt_y</p:attrName>
                                        </p:attrNameLst>
                                      </p:cBhvr>
                                      <p:rCtr x="9010" y="-17361"/>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26914 -0.22755 L -0.41289 -0.06389 " pathEditMode="relative" rAng="0" ptsTypes="AA">
                                      <p:cBhvr>
                                        <p:cTn id="42" dur="1000" fill="hold"/>
                                        <p:tgtEl>
                                          <p:spTgt spid="65"/>
                                        </p:tgtEl>
                                        <p:attrNameLst>
                                          <p:attrName>ppt_x</p:attrName>
                                          <p:attrName>ppt_y</p:attrName>
                                        </p:attrNameLst>
                                      </p:cBhvr>
                                      <p:rCtr x="-6445" y="8171"/>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41289 -0.06389 L -0.51393 0.04907 " pathEditMode="relative" rAng="0" ptsTypes="AA">
                                      <p:cBhvr>
                                        <p:cTn id="46" dur="500" fill="hold"/>
                                        <p:tgtEl>
                                          <p:spTgt spid="65"/>
                                        </p:tgtEl>
                                        <p:attrNameLst>
                                          <p:attrName>ppt_x</p:attrName>
                                          <p:attrName>ppt_y</p:attrName>
                                        </p:attrNameLst>
                                      </p:cBhvr>
                                      <p:rCtr x="-5052" y="5648"/>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ien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ien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691009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a thumbs up "/>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8111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og">
            <a:extLst>
              <a:ext uri="{FF2B5EF4-FFF2-40B4-BE49-F238E27FC236}">
                <a16:creationId xmlns:a16="http://schemas.microsoft.com/office/drawing/2014/main" id="{B539A51D-168B-0543-A858-8DDA78E23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96" y="1536501"/>
            <a:ext cx="2077915" cy="1994798"/>
          </a:xfrm>
          <a:prstGeom prst="rect">
            <a:avLst/>
          </a:prstGeom>
        </p:spPr>
      </p:pic>
      <p:pic>
        <p:nvPicPr>
          <p:cNvPr id="13" name="Picture 12" descr="the Colosseum">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7791" y="1538851"/>
            <a:ext cx="2213337" cy="1427602"/>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956644" y="4483321"/>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307961" y="5611180"/>
            <a:ext cx="157607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8" name="Group 17" descr="price tag with a question mark">
            <a:extLst>
              <a:ext uri="{FF2B5EF4-FFF2-40B4-BE49-F238E27FC236}">
                <a16:creationId xmlns:a16="http://schemas.microsoft.com/office/drawing/2014/main" id="{ABBF07F7-711D-334C-90DF-592192698586}"/>
              </a:ext>
            </a:extLst>
          </p:cNvPr>
          <p:cNvGrpSpPr/>
          <p:nvPr/>
        </p:nvGrpSpPr>
        <p:grpSpPr>
          <a:xfrm>
            <a:off x="8955322" y="4702936"/>
            <a:ext cx="1798274" cy="1588475"/>
            <a:chOff x="9234453" y="4685759"/>
            <a:chExt cx="1798274" cy="1588475"/>
          </a:xfrm>
        </p:grpSpPr>
        <p:pic>
          <p:nvPicPr>
            <p:cNvPr id="19" name="Picture 18" descr="price tag with a question mark">
              <a:extLst>
                <a:ext uri="{FF2B5EF4-FFF2-40B4-BE49-F238E27FC236}">
                  <a16:creationId xmlns:a16="http://schemas.microsoft.com/office/drawing/2014/main" id="{A3F3E44D-F269-064A-80D1-996673ED204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20" name="TextBox 19">
              <a:extLst>
                <a:ext uri="{FF2B5EF4-FFF2-40B4-BE49-F238E27FC236}">
                  <a16:creationId xmlns:a16="http://schemas.microsoft.com/office/drawing/2014/main" id="{299AD985-A956-F44C-878F-26DA2561EE94}"/>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4076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ch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anc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7" name="anci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rie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8" name="rie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biento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biento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comb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10" name="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BFDD960E-CBE6-9A4C-84FF-1126E284B46E}"/>
              </a:ext>
            </a:extLst>
          </p:cNvPr>
          <p:cNvGraphicFramePr>
            <a:graphicFrameLocks noGrp="1"/>
          </p:cNvGraphicFramePr>
          <p:nvPr/>
        </p:nvGraphicFramePr>
        <p:xfrm>
          <a:off x="1843945" y="1880890"/>
          <a:ext cx="8203488" cy="4249432"/>
        </p:xfrm>
        <a:graphic>
          <a:graphicData uri="http://schemas.openxmlformats.org/drawingml/2006/table">
            <a:tbl>
              <a:tblPr firstRow="1" bandRow="1">
                <a:tableStyleId>{5940675A-B579-460E-94D1-54222C63F5DA}</a:tableStyleId>
              </a:tblPr>
              <a:tblGrid>
                <a:gridCol w="2050872">
                  <a:extLst>
                    <a:ext uri="{9D8B030D-6E8A-4147-A177-3AD203B41FA5}">
                      <a16:colId xmlns:a16="http://schemas.microsoft.com/office/drawing/2014/main" val="3142573101"/>
                    </a:ext>
                  </a:extLst>
                </a:gridCol>
                <a:gridCol w="2050872">
                  <a:extLst>
                    <a:ext uri="{9D8B030D-6E8A-4147-A177-3AD203B41FA5}">
                      <a16:colId xmlns:a16="http://schemas.microsoft.com/office/drawing/2014/main" val="3708956095"/>
                    </a:ext>
                  </a:extLst>
                </a:gridCol>
                <a:gridCol w="2050872">
                  <a:extLst>
                    <a:ext uri="{9D8B030D-6E8A-4147-A177-3AD203B41FA5}">
                      <a16:colId xmlns:a16="http://schemas.microsoft.com/office/drawing/2014/main" val="810147281"/>
                    </a:ext>
                  </a:extLst>
                </a:gridCol>
                <a:gridCol w="2050872">
                  <a:extLst>
                    <a:ext uri="{9D8B030D-6E8A-4147-A177-3AD203B41FA5}">
                      <a16:colId xmlns:a16="http://schemas.microsoft.com/office/drawing/2014/main" val="2766563696"/>
                    </a:ext>
                  </a:extLst>
                </a:gridCol>
              </a:tblGrid>
              <a:tr h="531179">
                <a:tc>
                  <a:txBody>
                    <a:bodyPr/>
                    <a:lstStyle/>
                    <a:p>
                      <a:pPr algn="ctr"/>
                      <a:r>
                        <a:rPr lang="en-US" sz="2200" b="1" dirty="0" err="1">
                          <a:solidFill>
                            <a:schemeClr val="accent5">
                              <a:lumMod val="50000"/>
                            </a:schemeClr>
                          </a:solidFill>
                        </a:rPr>
                        <a:t>en</a:t>
                      </a:r>
                      <a:r>
                        <a:rPr lang="en-US" sz="2200" b="1" dirty="0">
                          <a:solidFill>
                            <a:schemeClr val="accent5">
                              <a:lumMod val="50000"/>
                            </a:schemeClr>
                          </a:solidFill>
                        </a:rPr>
                        <a:t> </a:t>
                      </a:r>
                      <a:r>
                        <a:rPr lang="en-US" sz="2200" b="1" dirty="0" err="1">
                          <a:solidFill>
                            <a:schemeClr val="accent5">
                              <a:lumMod val="50000"/>
                            </a:schemeClr>
                          </a:solidFill>
                        </a:rPr>
                        <a:t>français</a:t>
                      </a:r>
                      <a:endParaRPr lang="en-US" sz="2200" b="1"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2200" b="1" dirty="0" err="1">
                          <a:solidFill>
                            <a:schemeClr val="accent5">
                              <a:lumMod val="50000"/>
                            </a:schemeClr>
                          </a:solidFill>
                        </a:rPr>
                        <a:t>en</a:t>
                      </a:r>
                      <a:r>
                        <a:rPr lang="en-US" sz="2200" b="1" dirty="0">
                          <a:solidFill>
                            <a:schemeClr val="accent5">
                              <a:lumMod val="50000"/>
                            </a:schemeClr>
                          </a:solidFill>
                        </a:rPr>
                        <a:t> </a:t>
                      </a:r>
                      <a:r>
                        <a:rPr lang="en-US" sz="2200" b="1" dirty="0" err="1">
                          <a:solidFill>
                            <a:schemeClr val="accent5">
                              <a:lumMod val="50000"/>
                            </a:schemeClr>
                          </a:solidFill>
                        </a:rPr>
                        <a:t>anglais</a:t>
                      </a:r>
                      <a:endParaRPr lang="en-US" sz="2200" b="1"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2200" b="1" dirty="0">
                          <a:solidFill>
                            <a:schemeClr val="accent5">
                              <a:lumMod val="50000"/>
                            </a:schemeClr>
                          </a:solidFill>
                        </a:rPr>
                        <a:t>[-</a:t>
                      </a:r>
                      <a:r>
                        <a:rPr lang="en-US" sz="2200" b="1" dirty="0" err="1">
                          <a:solidFill>
                            <a:schemeClr val="accent5">
                              <a:lumMod val="50000"/>
                            </a:schemeClr>
                          </a:solidFill>
                        </a:rPr>
                        <a:t>ille</a:t>
                      </a:r>
                      <a:r>
                        <a:rPr lang="en-US" sz="2200" b="1" dirty="0">
                          <a:solidFill>
                            <a:schemeClr val="accent5">
                              <a:lumMod val="50000"/>
                            </a:schemeClr>
                          </a:solidFill>
                        </a:rPr>
                        <a:t>] </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2200" b="1" dirty="0">
                          <a:solidFill>
                            <a:schemeClr val="accent5">
                              <a:lumMod val="50000"/>
                            </a:schemeClr>
                          </a:solidFill>
                        </a:rPr>
                        <a:t>[-</a:t>
                      </a:r>
                      <a:r>
                        <a:rPr lang="en-US" sz="2200" b="1" dirty="0" err="1">
                          <a:solidFill>
                            <a:schemeClr val="accent5">
                              <a:lumMod val="50000"/>
                            </a:schemeClr>
                          </a:solidFill>
                        </a:rPr>
                        <a:t>ien</a:t>
                      </a:r>
                      <a:r>
                        <a:rPr lang="en-US" sz="2200" b="1" dirty="0">
                          <a:solidFill>
                            <a:schemeClr val="accent5">
                              <a:lumMod val="50000"/>
                            </a:schemeClr>
                          </a:solidFill>
                        </a:rPr>
                        <a: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202912364"/>
                  </a:ext>
                </a:extLst>
              </a:tr>
              <a:tr h="531179">
                <a:tc>
                  <a:txBody>
                    <a:bodyPr/>
                    <a:lstStyle/>
                    <a:p>
                      <a:r>
                        <a:rPr lang="fr-FR" sz="2200" noProof="0" dirty="0">
                          <a:solidFill>
                            <a:schemeClr val="accent5">
                              <a:lumMod val="50000"/>
                            </a:schemeClr>
                          </a:solidFill>
                        </a:rPr>
                        <a:t>un musicien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musician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79146932"/>
                  </a:ext>
                </a:extLst>
              </a:tr>
              <a:tr h="531179">
                <a:tc>
                  <a:txBody>
                    <a:bodyPr/>
                    <a:lstStyle/>
                    <a:p>
                      <a:r>
                        <a:rPr lang="fr-FR" sz="2200" noProof="0" dirty="0">
                          <a:solidFill>
                            <a:schemeClr val="accent5">
                              <a:lumMod val="50000"/>
                            </a:schemeClr>
                          </a:solidFill>
                        </a:rPr>
                        <a:t>une lentille</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lentil</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02418373"/>
                  </a:ext>
                </a:extLst>
              </a:tr>
              <a:tr h="531179">
                <a:tc>
                  <a:txBody>
                    <a:bodyPr/>
                    <a:lstStyle/>
                    <a:p>
                      <a:r>
                        <a:rPr lang="fr-FR" sz="2200" noProof="0" dirty="0">
                          <a:solidFill>
                            <a:schemeClr val="accent5">
                              <a:lumMod val="50000"/>
                            </a:schemeClr>
                          </a:solidFill>
                        </a:rPr>
                        <a:t>un dalmatien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dalmatian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374307745"/>
                  </a:ext>
                </a:extLst>
              </a:tr>
              <a:tr h="531179">
                <a:tc>
                  <a:txBody>
                    <a:bodyPr/>
                    <a:lstStyle/>
                    <a:p>
                      <a:r>
                        <a:rPr lang="fr-FR" sz="2200" noProof="0" dirty="0">
                          <a:solidFill>
                            <a:schemeClr val="accent5">
                              <a:lumMod val="50000"/>
                            </a:schemeClr>
                          </a:solidFill>
                        </a:rPr>
                        <a:t>un martien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Martian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31842893"/>
                  </a:ext>
                </a:extLst>
              </a:tr>
              <a:tr h="531179">
                <a:tc>
                  <a:txBody>
                    <a:bodyPr/>
                    <a:lstStyle/>
                    <a:p>
                      <a:r>
                        <a:rPr lang="fr-FR" sz="2200" noProof="0" dirty="0">
                          <a:solidFill>
                            <a:schemeClr val="accent5">
                              <a:lumMod val="50000"/>
                            </a:schemeClr>
                          </a:solidFill>
                        </a:rPr>
                        <a:t>un gorille</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gorilla</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85349497"/>
                  </a:ext>
                </a:extLst>
              </a:tr>
              <a:tr h="531179">
                <a:tc>
                  <a:txBody>
                    <a:bodyPr/>
                    <a:lstStyle/>
                    <a:p>
                      <a:r>
                        <a:rPr lang="fr-FR" sz="2200" noProof="0" dirty="0">
                          <a:solidFill>
                            <a:schemeClr val="accent5">
                              <a:lumMod val="50000"/>
                            </a:schemeClr>
                          </a:solidFill>
                        </a:rPr>
                        <a:t>un comédien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comedian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11345914"/>
                  </a:ext>
                </a:extLst>
              </a:tr>
              <a:tr h="531179">
                <a:tc>
                  <a:txBody>
                    <a:bodyPr/>
                    <a:lstStyle/>
                    <a:p>
                      <a:r>
                        <a:rPr lang="fr-FR" sz="2200" noProof="0" dirty="0">
                          <a:solidFill>
                            <a:schemeClr val="accent5">
                              <a:lumMod val="50000"/>
                            </a:schemeClr>
                          </a:solidFill>
                        </a:rPr>
                        <a:t>vanille</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vanilla</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563324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9" name="Picture 8" descr="green checkmark">
            <a:extLst>
              <a:ext uri="{FF2B5EF4-FFF2-40B4-BE49-F238E27FC236}">
                <a16:creationId xmlns:a16="http://schemas.microsoft.com/office/drawing/2014/main" id="{02942633-0EB2-0F4A-A04C-C347A3401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1563" y="2508468"/>
            <a:ext cx="371369" cy="386843"/>
          </a:xfrm>
          <a:prstGeom prst="rect">
            <a:avLst/>
          </a:prstGeom>
        </p:spPr>
      </p:pic>
      <p:pic>
        <p:nvPicPr>
          <p:cNvPr id="11" name="Picture 10" descr="green checkmark">
            <a:extLst>
              <a:ext uri="{FF2B5EF4-FFF2-40B4-BE49-F238E27FC236}">
                <a16:creationId xmlns:a16="http://schemas.microsoft.com/office/drawing/2014/main" id="{3FF92EA5-C27B-354C-A681-681CF41A2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371" y="3065681"/>
            <a:ext cx="371369" cy="386843"/>
          </a:xfrm>
          <a:prstGeom prst="rect">
            <a:avLst/>
          </a:prstGeom>
        </p:spPr>
      </p:pic>
      <p:pic>
        <p:nvPicPr>
          <p:cNvPr id="12" name="Picture 11" descr="green checkmark">
            <a:extLst>
              <a:ext uri="{FF2B5EF4-FFF2-40B4-BE49-F238E27FC236}">
                <a16:creationId xmlns:a16="http://schemas.microsoft.com/office/drawing/2014/main" id="{C2F1255B-6E24-F745-929C-5F3801C0E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1562" y="3572189"/>
            <a:ext cx="371369" cy="386843"/>
          </a:xfrm>
          <a:prstGeom prst="rect">
            <a:avLst/>
          </a:prstGeom>
        </p:spPr>
      </p:pic>
      <p:pic>
        <p:nvPicPr>
          <p:cNvPr id="13" name="Picture 12" descr="green checkmark">
            <a:extLst>
              <a:ext uri="{FF2B5EF4-FFF2-40B4-BE49-F238E27FC236}">
                <a16:creationId xmlns:a16="http://schemas.microsoft.com/office/drawing/2014/main" id="{836FD28A-F949-DA4A-813A-0F7A2246B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1561" y="4112877"/>
            <a:ext cx="371369" cy="386843"/>
          </a:xfrm>
          <a:prstGeom prst="rect">
            <a:avLst/>
          </a:prstGeom>
        </p:spPr>
      </p:pic>
      <p:pic>
        <p:nvPicPr>
          <p:cNvPr id="14" name="Picture 13" descr="green checkmark">
            <a:extLst>
              <a:ext uri="{FF2B5EF4-FFF2-40B4-BE49-F238E27FC236}">
                <a16:creationId xmlns:a16="http://schemas.microsoft.com/office/drawing/2014/main" id="{C438319F-9A7B-5F4E-8785-FF4CCB93C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568" y="4635074"/>
            <a:ext cx="371369" cy="386843"/>
          </a:xfrm>
          <a:prstGeom prst="rect">
            <a:avLst/>
          </a:prstGeom>
        </p:spPr>
      </p:pic>
      <p:pic>
        <p:nvPicPr>
          <p:cNvPr id="15" name="Picture 14" descr="green checkmark">
            <a:extLst>
              <a:ext uri="{FF2B5EF4-FFF2-40B4-BE49-F238E27FC236}">
                <a16:creationId xmlns:a16="http://schemas.microsoft.com/office/drawing/2014/main" id="{CD91ACD6-D0C4-E042-BE8C-BC5394F50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1560" y="5164014"/>
            <a:ext cx="371369" cy="386843"/>
          </a:xfrm>
          <a:prstGeom prst="rect">
            <a:avLst/>
          </a:prstGeom>
        </p:spPr>
      </p:pic>
      <p:pic>
        <p:nvPicPr>
          <p:cNvPr id="16" name="Picture 15" descr="green checkmark">
            <a:extLst>
              <a:ext uri="{FF2B5EF4-FFF2-40B4-BE49-F238E27FC236}">
                <a16:creationId xmlns:a16="http://schemas.microsoft.com/office/drawing/2014/main" id="{950BEC7A-E5A6-B048-82CE-2C97DAE3AB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2058" y="5646946"/>
            <a:ext cx="371369" cy="386843"/>
          </a:xfrm>
          <a:prstGeom prst="rect">
            <a:avLst/>
          </a:prstGeom>
        </p:spPr>
      </p:pic>
      <p:sp>
        <p:nvSpPr>
          <p:cNvPr id="47" name="TextBox 46">
            <a:extLst>
              <a:ext uri="{FF2B5EF4-FFF2-40B4-BE49-F238E27FC236}">
                <a16:creationId xmlns:a16="http://schemas.microsoft.com/office/drawing/2014/main" id="{10DBA5F0-4417-D74C-B042-7408ED1F16F3}"/>
              </a:ext>
            </a:extLst>
          </p:cNvPr>
          <p:cNvSpPr txBox="1"/>
          <p:nvPr/>
        </p:nvSpPr>
        <p:spPr>
          <a:xfrm>
            <a:off x="199418" y="1228172"/>
            <a:ext cx="117677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mots finissent-ils par [-ille] ou par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C’est quoi en anglais ? </a:t>
            </a:r>
          </a:p>
        </p:txBody>
      </p:sp>
      <p:sp>
        <p:nvSpPr>
          <p:cNvPr id="50" name="Action Button: Custom 16">
            <a:hlinkClick r:id="" action="ppaction://noaction" highlightClick="1">
              <a:snd r:embed="rId5" name="6 un gorille.wav"/>
            </a:hlinkClick>
            <a:extLst>
              <a:ext uri="{FF2B5EF4-FFF2-40B4-BE49-F238E27FC236}">
                <a16:creationId xmlns:a16="http://schemas.microsoft.com/office/drawing/2014/main" id="{5EBB9DCD-193C-C848-BD77-1E1D4CBE6D36}"/>
              </a:ext>
            </a:extLst>
          </p:cNvPr>
          <p:cNvSpPr>
            <a:spLocks noChangeAspect="1"/>
          </p:cNvSpPr>
          <p:nvPr/>
        </p:nvSpPr>
        <p:spPr>
          <a:xfrm>
            <a:off x="1320037" y="4589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6" name="5 un martien.wav"/>
            </a:hlinkClick>
            <a:extLst>
              <a:ext uri="{FF2B5EF4-FFF2-40B4-BE49-F238E27FC236}">
                <a16:creationId xmlns:a16="http://schemas.microsoft.com/office/drawing/2014/main" id="{10E05C49-BF75-9F41-93F7-555020F7A670}"/>
              </a:ext>
            </a:extLst>
          </p:cNvPr>
          <p:cNvSpPr>
            <a:spLocks noChangeAspect="1"/>
          </p:cNvSpPr>
          <p:nvPr/>
        </p:nvSpPr>
        <p:spPr>
          <a:xfrm>
            <a:off x="1320037" y="40512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2" name="Action Button: Custom 16">
            <a:hlinkClick r:id="" action="ppaction://noaction" highlightClick="1">
              <a:snd r:embed="rId7" name="4 un dalmatien.wav"/>
            </a:hlinkClick>
            <a:extLst>
              <a:ext uri="{FF2B5EF4-FFF2-40B4-BE49-F238E27FC236}">
                <a16:creationId xmlns:a16="http://schemas.microsoft.com/office/drawing/2014/main" id="{74A4539D-30A6-2F45-A3C8-9ECD3C0DB11E}"/>
              </a:ext>
            </a:extLst>
          </p:cNvPr>
          <p:cNvSpPr>
            <a:spLocks noChangeAspect="1"/>
          </p:cNvSpPr>
          <p:nvPr/>
        </p:nvSpPr>
        <p:spPr>
          <a:xfrm>
            <a:off x="1320037" y="35125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3" name="Action Button: Custom 16">
            <a:hlinkClick r:id="" action="ppaction://noaction" highlightClick="1">
              <a:snd r:embed="rId8" name="3 une lentille.wav"/>
            </a:hlinkClick>
            <a:extLst>
              <a:ext uri="{FF2B5EF4-FFF2-40B4-BE49-F238E27FC236}">
                <a16:creationId xmlns:a16="http://schemas.microsoft.com/office/drawing/2014/main" id="{189DC298-2170-B84A-A8D5-CD5947C27B25}"/>
              </a:ext>
            </a:extLst>
          </p:cNvPr>
          <p:cNvSpPr>
            <a:spLocks noChangeAspect="1"/>
          </p:cNvSpPr>
          <p:nvPr/>
        </p:nvSpPr>
        <p:spPr>
          <a:xfrm>
            <a:off x="1320037" y="2973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9" name="1 un musicien.wav"/>
            </a:hlinkClick>
            <a:extLst>
              <a:ext uri="{FF2B5EF4-FFF2-40B4-BE49-F238E27FC236}">
                <a16:creationId xmlns:a16="http://schemas.microsoft.com/office/drawing/2014/main" id="{5C889E37-0BE2-B84C-A9BA-B2369809E564}"/>
              </a:ext>
            </a:extLst>
          </p:cNvPr>
          <p:cNvSpPr>
            <a:spLocks noChangeAspect="1"/>
          </p:cNvSpPr>
          <p:nvPr/>
        </p:nvSpPr>
        <p:spPr>
          <a:xfrm>
            <a:off x="1321393" y="24351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10" name="7 un comédien.wav"/>
            </a:hlinkClick>
            <a:extLst>
              <a:ext uri="{FF2B5EF4-FFF2-40B4-BE49-F238E27FC236}">
                <a16:creationId xmlns:a16="http://schemas.microsoft.com/office/drawing/2014/main" id="{C35B9241-B695-9A4D-B566-5A54D193AED0}"/>
              </a:ext>
            </a:extLst>
          </p:cNvPr>
          <p:cNvSpPr>
            <a:spLocks noChangeAspect="1"/>
          </p:cNvSpPr>
          <p:nvPr/>
        </p:nvSpPr>
        <p:spPr>
          <a:xfrm>
            <a:off x="1316816" y="51286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7" name="Action Button: Custom 16">
            <a:hlinkClick r:id="" action="ppaction://noaction" highlightClick="1">
              <a:snd r:embed="rId11" name="8 vanille.wav"/>
            </a:hlinkClick>
            <a:extLst>
              <a:ext uri="{FF2B5EF4-FFF2-40B4-BE49-F238E27FC236}">
                <a16:creationId xmlns:a16="http://schemas.microsoft.com/office/drawing/2014/main" id="{C1D7104B-22F0-9444-B524-C8448DF2A78F}"/>
              </a:ext>
            </a:extLst>
          </p:cNvPr>
          <p:cNvSpPr>
            <a:spLocks noChangeAspect="1"/>
          </p:cNvSpPr>
          <p:nvPr/>
        </p:nvSpPr>
        <p:spPr>
          <a:xfrm>
            <a:off x="1316816" y="56673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1026" name="Picture 2" descr="Jazz, Silhouette, Musician, Trumpet">
            <a:extLst>
              <a:ext uri="{FF2B5EF4-FFF2-40B4-BE49-F238E27FC236}">
                <a16:creationId xmlns:a16="http://schemas.microsoft.com/office/drawing/2014/main" id="{39FF7E26-9185-401C-80FA-135702A6FA1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5940"/>
          <a:stretch/>
        </p:blipFill>
        <p:spPr bwMode="auto">
          <a:xfrm>
            <a:off x="10242849" y="2402951"/>
            <a:ext cx="1033668" cy="4604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g, Nose, Spot, Cute, Tongue, Ears">
            <a:extLst>
              <a:ext uri="{FF2B5EF4-FFF2-40B4-BE49-F238E27FC236}">
                <a16:creationId xmlns:a16="http://schemas.microsoft.com/office/drawing/2014/main" id="{E28681D5-3B43-4443-A477-560CA8F47B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67247" y="3572190"/>
            <a:ext cx="386422" cy="3680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ien, Daily, Drawing, Green, Head">
            <a:extLst>
              <a:ext uri="{FF2B5EF4-FFF2-40B4-BE49-F238E27FC236}">
                <a16:creationId xmlns:a16="http://schemas.microsoft.com/office/drawing/2014/main" id="{9B459EB7-1B68-4BBF-B4EF-130C2A9927CB}"/>
              </a:ext>
            </a:extLst>
          </p:cNvPr>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467247" y="4132524"/>
            <a:ext cx="440118" cy="4520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pe, Wild, Sitting, Mammal, Hairy">
            <a:extLst>
              <a:ext uri="{FF2B5EF4-FFF2-40B4-BE49-F238E27FC236}">
                <a16:creationId xmlns:a16="http://schemas.microsoft.com/office/drawing/2014/main" id="{5039F536-ED75-4644-82C1-42437B17C0C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65239" y="4635074"/>
            <a:ext cx="388261" cy="4520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4274869-4FDA-47B7-925A-4A654B49E3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t="3663" b="3663"/>
          <a:stretch/>
        </p:blipFill>
        <p:spPr bwMode="auto">
          <a:xfrm>
            <a:off x="10483716" y="5114007"/>
            <a:ext cx="440118" cy="4407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613834-2605-44A9-973D-7BDC182E5E86}"/>
              </a:ext>
            </a:extLst>
          </p:cNvPr>
          <p:cNvSpPr/>
          <p:nvPr/>
        </p:nvSpPr>
        <p:spPr>
          <a:xfrm>
            <a:off x="4001711" y="2507985"/>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EC51CA18-54C7-4A08-828A-CA5F4F74884A}"/>
              </a:ext>
            </a:extLst>
          </p:cNvPr>
          <p:cNvSpPr/>
          <p:nvPr/>
        </p:nvSpPr>
        <p:spPr>
          <a:xfrm>
            <a:off x="3959005" y="3049498"/>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1B03EBEE-1420-4CC3-BF38-114A145B19BF}"/>
              </a:ext>
            </a:extLst>
          </p:cNvPr>
          <p:cNvSpPr/>
          <p:nvPr/>
        </p:nvSpPr>
        <p:spPr>
          <a:xfrm>
            <a:off x="3959943" y="3591011"/>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8DB02A3E-4745-4A89-B4B7-69462577C1CC}"/>
              </a:ext>
            </a:extLst>
          </p:cNvPr>
          <p:cNvSpPr/>
          <p:nvPr/>
        </p:nvSpPr>
        <p:spPr>
          <a:xfrm>
            <a:off x="3959004" y="4132524"/>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E7D891B9-B46A-4BE4-99B5-836DE5E3E826}"/>
              </a:ext>
            </a:extLst>
          </p:cNvPr>
          <p:cNvSpPr/>
          <p:nvPr/>
        </p:nvSpPr>
        <p:spPr>
          <a:xfrm>
            <a:off x="3934652" y="4674037"/>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48FC860A-11D9-4FC6-8444-ABB298D25470}"/>
              </a:ext>
            </a:extLst>
          </p:cNvPr>
          <p:cNvSpPr/>
          <p:nvPr/>
        </p:nvSpPr>
        <p:spPr>
          <a:xfrm>
            <a:off x="4001710" y="5215550"/>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24E9D3E0-0479-4589-BCEB-E374D08C5014}"/>
              </a:ext>
            </a:extLst>
          </p:cNvPr>
          <p:cNvSpPr/>
          <p:nvPr/>
        </p:nvSpPr>
        <p:spPr>
          <a:xfrm>
            <a:off x="3959003" y="5757063"/>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476B4DC4-D367-476A-850C-6298DD8C9F8F}"/>
              </a:ext>
            </a:extLst>
          </p:cNvPr>
          <p:cNvSpPr/>
          <p:nvPr/>
        </p:nvSpPr>
        <p:spPr>
          <a:xfrm>
            <a:off x="1934849" y="2434648"/>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CE8D371A-120B-4369-AAC4-E84198B1CC22}"/>
              </a:ext>
            </a:extLst>
          </p:cNvPr>
          <p:cNvSpPr/>
          <p:nvPr/>
        </p:nvSpPr>
        <p:spPr>
          <a:xfrm>
            <a:off x="1934851" y="3084636"/>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0AD3DFF2-877C-4458-B7CC-02BBFE845CDE}"/>
              </a:ext>
            </a:extLst>
          </p:cNvPr>
          <p:cNvSpPr/>
          <p:nvPr/>
        </p:nvSpPr>
        <p:spPr>
          <a:xfrm>
            <a:off x="1934849" y="3559310"/>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9DB943B5-2D9D-4D38-B2C7-27B6225BA6E1}"/>
              </a:ext>
            </a:extLst>
          </p:cNvPr>
          <p:cNvSpPr/>
          <p:nvPr/>
        </p:nvSpPr>
        <p:spPr>
          <a:xfrm>
            <a:off x="1906449" y="4112877"/>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CA50044C-C78C-4A1C-A92B-E8DFFCCD749D}"/>
              </a:ext>
            </a:extLst>
          </p:cNvPr>
          <p:cNvSpPr/>
          <p:nvPr/>
        </p:nvSpPr>
        <p:spPr>
          <a:xfrm>
            <a:off x="1895788" y="4613365"/>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A14B8261-3B62-4A9D-AF3F-200A46F4244D}"/>
              </a:ext>
            </a:extLst>
          </p:cNvPr>
          <p:cNvSpPr/>
          <p:nvPr/>
        </p:nvSpPr>
        <p:spPr>
          <a:xfrm>
            <a:off x="1906449" y="5118464"/>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C60FBF88-7E71-48BD-99C4-655DB9FAF4CD}"/>
              </a:ext>
            </a:extLst>
          </p:cNvPr>
          <p:cNvSpPr/>
          <p:nvPr/>
        </p:nvSpPr>
        <p:spPr>
          <a:xfrm>
            <a:off x="1934849" y="5684589"/>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42" name="Picture 18">
            <a:extLst>
              <a:ext uri="{FF2B5EF4-FFF2-40B4-BE49-F238E27FC236}">
                <a16:creationId xmlns:a16="http://schemas.microsoft.com/office/drawing/2014/main" id="{0064030E-C4B3-4AAB-A932-4F9F987B3B1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10213730" y="2907544"/>
            <a:ext cx="1033668" cy="6003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ce Cream Cone, Vanilla Ice Cream">
            <a:extLst>
              <a:ext uri="{FF2B5EF4-FFF2-40B4-BE49-F238E27FC236}">
                <a16:creationId xmlns:a16="http://schemas.microsoft.com/office/drawing/2014/main" id="{2B8637AA-BFC0-47CC-94ED-D72A8617F2B1}"/>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8147" b="24087"/>
          <a:stretch/>
        </p:blipFill>
        <p:spPr bwMode="auto">
          <a:xfrm flipH="1">
            <a:off x="10489557" y="5581573"/>
            <a:ext cx="395497" cy="55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2" y="4273563"/>
            <a:ext cx="12192001" cy="125983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Le coméd</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canad</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pose une quest</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ion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à la fam</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de gor</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Canadian </a:t>
            </a:r>
            <a:r>
              <a:rPr kumimoji="0" lang="fr-FR" sz="27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comedian</a:t>
            </a: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7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asks</a:t>
            </a: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7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family</a:t>
            </a: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t>
            </a:r>
            <a:r>
              <a:rPr kumimoji="0" lang="fr-FR" sz="27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gorillas</a:t>
            </a: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question.</a:t>
            </a:r>
          </a:p>
        </p:txBody>
      </p:sp>
      <p:grpSp>
        <p:nvGrpSpPr>
          <p:cNvPr id="2" name="Group 1">
            <a:extLst>
              <a:ext uri="{FF2B5EF4-FFF2-40B4-BE49-F238E27FC236}">
                <a16:creationId xmlns:a16="http://schemas.microsoft.com/office/drawing/2014/main" id="{022172E8-B733-824F-9D4F-BBB0D44DE8A4}"/>
              </a:ext>
            </a:extLst>
          </p:cNvPr>
          <p:cNvGrpSpPr/>
          <p:nvPr/>
        </p:nvGrpSpPr>
        <p:grpSpPr>
          <a:xfrm>
            <a:off x="3671913" y="2169283"/>
            <a:ext cx="4848172" cy="1079008"/>
            <a:chOff x="3012622" y="2259637"/>
            <a:chExt cx="4848172" cy="1079008"/>
          </a:xfrm>
        </p:grpSpPr>
        <p:sp>
          <p:nvSpPr>
            <p:cNvPr id="6" name="Action Button: Custom 16">
              <a:hlinkClick r:id="" action="ppaction://noaction" highlightClick="1">
                <a:snd r:embed="rId4" name="le comedien slow.wav"/>
              </a:hlinkClick>
              <a:extLst>
                <a:ext uri="{FF2B5EF4-FFF2-40B4-BE49-F238E27FC236}">
                  <a16:creationId xmlns:a16="http://schemas.microsoft.com/office/drawing/2014/main" id="{04F8DA12-2A9D-C847-A5A0-808A3FC02F35}"/>
                </a:ext>
              </a:extLst>
            </p:cNvPr>
            <p:cNvSpPr>
              <a:spLocks noChangeAspect="1"/>
            </p:cNvSpPr>
            <p:nvPr/>
          </p:nvSpPr>
          <p:spPr>
            <a:xfrm>
              <a:off x="3012622"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le comedien normal.wav"/>
              </a:hlinkClick>
              <a:extLst>
                <a:ext uri="{FF2B5EF4-FFF2-40B4-BE49-F238E27FC236}">
                  <a16:creationId xmlns:a16="http://schemas.microsoft.com/office/drawing/2014/main" id="{0A13DE81-3BE0-8B40-AB7B-CEADC5E99AF2}"/>
                </a:ext>
              </a:extLst>
            </p:cNvPr>
            <p:cNvSpPr>
              <a:spLocks noChangeAspect="1"/>
            </p:cNvSpPr>
            <p:nvPr/>
          </p:nvSpPr>
          <p:spPr>
            <a:xfrm>
              <a:off x="4902108"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le comedien quick.wav"/>
              </a:hlinkClick>
              <a:extLst>
                <a:ext uri="{FF2B5EF4-FFF2-40B4-BE49-F238E27FC236}">
                  <a16:creationId xmlns:a16="http://schemas.microsoft.com/office/drawing/2014/main" id="{49D7FBD9-2A5D-1C40-9693-E942DF441707}"/>
                </a:ext>
              </a:extLst>
            </p:cNvPr>
            <p:cNvSpPr>
              <a:spLocks noChangeAspect="1"/>
            </p:cNvSpPr>
            <p:nvPr/>
          </p:nvSpPr>
          <p:spPr>
            <a:xfrm>
              <a:off x="6791594"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pic>
        <p:nvPicPr>
          <p:cNvPr id="5" name="Picture 4" descr="Logo&#10;&#10;Description automatically generated">
            <a:extLst>
              <a:ext uri="{FF2B5EF4-FFF2-40B4-BE49-F238E27FC236}">
                <a16:creationId xmlns:a16="http://schemas.microsoft.com/office/drawing/2014/main" id="{F5451140-333D-8343-A997-0C22EA283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781" y="1163992"/>
            <a:ext cx="2575085" cy="2575085"/>
          </a:xfrm>
          <a:prstGeom prst="rect">
            <a:avLst/>
          </a:prstGeom>
        </p:spPr>
      </p:pic>
      <p:pic>
        <p:nvPicPr>
          <p:cNvPr id="12" name="Picture 11" descr="Shape, icon&#10;&#10;Description automatically generated">
            <a:extLst>
              <a:ext uri="{FF2B5EF4-FFF2-40B4-BE49-F238E27FC236}">
                <a16:creationId xmlns:a16="http://schemas.microsoft.com/office/drawing/2014/main" id="{3530DA6E-68CA-E047-B722-37EF6ED8D4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3986" y="2094062"/>
            <a:ext cx="1495598" cy="1495598"/>
          </a:xfrm>
          <a:prstGeom prst="rect">
            <a:avLst/>
          </a:prstGeom>
        </p:spPr>
      </p:pic>
      <p:pic>
        <p:nvPicPr>
          <p:cNvPr id="20" name="Picture 19" descr="Icon&#10;&#10;Description automatically generated">
            <a:extLst>
              <a:ext uri="{FF2B5EF4-FFF2-40B4-BE49-F238E27FC236}">
                <a16:creationId xmlns:a16="http://schemas.microsoft.com/office/drawing/2014/main" id="{75899A23-D4DA-4B06-BE1A-1A09AA0117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8631" y="957651"/>
            <a:ext cx="1980344" cy="1980344"/>
          </a:xfrm>
          <a:prstGeom prst="rect">
            <a:avLst/>
          </a:prstGeom>
        </p:spPr>
      </p:pic>
      <p:pic>
        <p:nvPicPr>
          <p:cNvPr id="21" name="Picture 20" descr="Icon&#10;&#10;Description automatically generated">
            <a:extLst>
              <a:ext uri="{FF2B5EF4-FFF2-40B4-BE49-F238E27FC236}">
                <a16:creationId xmlns:a16="http://schemas.microsoft.com/office/drawing/2014/main" id="{53352915-CB6F-43D5-8831-4B8BE1EAAD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78975" y="2034178"/>
            <a:ext cx="1349217" cy="1349217"/>
          </a:xfrm>
          <a:prstGeom prst="rect">
            <a:avLst/>
          </a:prstGeom>
        </p:spPr>
      </p:pic>
      <p:pic>
        <p:nvPicPr>
          <p:cNvPr id="22" name="Picture 21" descr="Icon&#10;&#10;Description automatically generated">
            <a:extLst>
              <a:ext uri="{FF2B5EF4-FFF2-40B4-BE49-F238E27FC236}">
                <a16:creationId xmlns:a16="http://schemas.microsoft.com/office/drawing/2014/main" id="{0C9C1BBD-2736-4D8C-9484-02138CDD57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9614" y="2379348"/>
            <a:ext cx="1635174" cy="1635174"/>
          </a:xfrm>
          <a:prstGeom prst="rect">
            <a:avLst/>
          </a:prstGeom>
        </p:spPr>
      </p:pic>
    </p:spTree>
    <p:extLst>
      <p:ext uri="{BB962C8B-B14F-4D97-AF65-F5344CB8AC3E}">
        <p14:creationId xmlns:p14="http://schemas.microsoft.com/office/powerpoint/2010/main" val="31881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7EE3E1B9-CB69-C94A-96AF-0E39C2D4A742}"/>
              </a:ext>
            </a:extLst>
          </p:cNvPr>
          <p:cNvGrpSpPr/>
          <p:nvPr/>
        </p:nvGrpSpPr>
        <p:grpSpPr>
          <a:xfrm>
            <a:off x="3671913" y="2169283"/>
            <a:ext cx="4848172" cy="1079008"/>
            <a:chOff x="3012622" y="2259637"/>
            <a:chExt cx="4848172" cy="1079008"/>
          </a:xfrm>
        </p:grpSpPr>
        <p:sp>
          <p:nvSpPr>
            <p:cNvPr id="9" name="Action Button: Custom 16">
              <a:hlinkClick r:id="" action="ppaction://noaction" highlightClick="1">
                <a:snd r:embed="rId4" name="un grillon canadien slow.wav"/>
              </a:hlinkClick>
              <a:extLst>
                <a:ext uri="{FF2B5EF4-FFF2-40B4-BE49-F238E27FC236}">
                  <a16:creationId xmlns:a16="http://schemas.microsoft.com/office/drawing/2014/main" id="{82961401-3C3F-E548-B5E4-A4B7D8D457CC}"/>
                </a:ext>
              </a:extLst>
            </p:cNvPr>
            <p:cNvSpPr>
              <a:spLocks noChangeAspect="1"/>
            </p:cNvSpPr>
            <p:nvPr/>
          </p:nvSpPr>
          <p:spPr>
            <a:xfrm>
              <a:off x="3012622"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un grillon canadien normal.wav"/>
              </a:hlinkClick>
              <a:extLst>
                <a:ext uri="{FF2B5EF4-FFF2-40B4-BE49-F238E27FC236}">
                  <a16:creationId xmlns:a16="http://schemas.microsoft.com/office/drawing/2014/main" id="{EAFB2430-D090-D24C-B72F-488D75FDF481}"/>
                </a:ext>
              </a:extLst>
            </p:cNvPr>
            <p:cNvSpPr>
              <a:spLocks noChangeAspect="1"/>
            </p:cNvSpPr>
            <p:nvPr/>
          </p:nvSpPr>
          <p:spPr>
            <a:xfrm>
              <a:off x="4902108"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un grillon canadien quick.wav"/>
              </a:hlinkClick>
              <a:extLst>
                <a:ext uri="{FF2B5EF4-FFF2-40B4-BE49-F238E27FC236}">
                  <a16:creationId xmlns:a16="http://schemas.microsoft.com/office/drawing/2014/main" id="{A0630531-3084-A74E-8F97-ABB3789DD01C}"/>
                </a:ext>
              </a:extLst>
            </p:cNvPr>
            <p:cNvSpPr>
              <a:spLocks noChangeAspect="1"/>
            </p:cNvSpPr>
            <p:nvPr/>
          </p:nvSpPr>
          <p:spPr>
            <a:xfrm>
              <a:off x="6791594"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pic>
        <p:nvPicPr>
          <p:cNvPr id="3" name="Picture 2" descr="A picture containing text, light&#10;&#10;Description automatically generated">
            <a:extLst>
              <a:ext uri="{FF2B5EF4-FFF2-40B4-BE49-F238E27FC236}">
                <a16:creationId xmlns:a16="http://schemas.microsoft.com/office/drawing/2014/main" id="{CE01A1AB-25C6-E941-B0A3-451B3182CA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7336">
            <a:off x="9743425" y="998725"/>
            <a:ext cx="1362427" cy="2724854"/>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C01BC9FD-27EA-734F-B39B-C6CB9CE902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22" y="775764"/>
            <a:ext cx="3222174" cy="3222174"/>
          </a:xfrm>
          <a:prstGeom prst="rect">
            <a:avLst/>
          </a:prstGeom>
        </p:spPr>
      </p:pic>
      <p:pic>
        <p:nvPicPr>
          <p:cNvPr id="13" name="Picture 12" descr="Icon&#10;&#10;Description automatically generated">
            <a:extLst>
              <a:ext uri="{FF2B5EF4-FFF2-40B4-BE49-F238E27FC236}">
                <a16:creationId xmlns:a16="http://schemas.microsoft.com/office/drawing/2014/main" id="{4343D150-F6E9-8740-8B29-17404B3AC3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032" y="1270806"/>
            <a:ext cx="1451455" cy="1451455"/>
          </a:xfrm>
          <a:prstGeom prst="rect">
            <a:avLst/>
          </a:prstGeom>
        </p:spPr>
      </p:pic>
      <p:sp>
        <p:nvSpPr>
          <p:cNvPr id="14" name="TextBox 13">
            <a:extLst>
              <a:ext uri="{FF2B5EF4-FFF2-40B4-BE49-F238E27FC236}">
                <a16:creationId xmlns:a16="http://schemas.microsoft.com/office/drawing/2014/main" id="{DB4684F6-E8E4-4336-BB38-4DAD2031023E}"/>
              </a:ext>
            </a:extLst>
          </p:cNvPr>
          <p:cNvSpPr txBox="1"/>
          <p:nvPr/>
        </p:nvSpPr>
        <p:spPr>
          <a:xfrm>
            <a:off x="-2" y="4273563"/>
            <a:ext cx="12192001" cy="1279966"/>
          </a:xfrm>
          <a:prstGeom prst="rect">
            <a:avLst/>
          </a:prstGeom>
          <a:noFill/>
        </p:spPr>
        <p:txBody>
          <a:bodyPr wrap="square" lIns="0" r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Un gr</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on canad</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vit avec une fam</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de chen</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s dans une cab</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ine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Canadian cricket lives with a family of caterpillars in a cabin.</a:t>
            </a:r>
          </a:p>
        </p:txBody>
      </p:sp>
    </p:spTree>
    <p:extLst>
      <p:ext uri="{BB962C8B-B14F-4D97-AF65-F5344CB8AC3E}">
        <p14:creationId xmlns:p14="http://schemas.microsoft.com/office/powerpoint/2010/main" val="12830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8" name="Picture 4" descr="Flag, Italian, National, Tricolour">
            <a:extLst>
              <a:ext uri="{FF2B5EF4-FFF2-40B4-BE49-F238E27FC236}">
                <a16:creationId xmlns:a16="http://schemas.microsoft.com/office/drawing/2014/main" id="{A86608FC-21B3-4F41-8F4B-21320FD87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85" y="1584789"/>
            <a:ext cx="2798462" cy="186564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EE3E1B9-CB69-C94A-96AF-0E39C2D4A742}"/>
              </a:ext>
            </a:extLst>
          </p:cNvPr>
          <p:cNvGrpSpPr/>
          <p:nvPr/>
        </p:nvGrpSpPr>
        <p:grpSpPr>
          <a:xfrm>
            <a:off x="3671913" y="2169283"/>
            <a:ext cx="4848172" cy="1079008"/>
            <a:chOff x="3012622" y="2259637"/>
            <a:chExt cx="4848172" cy="1079008"/>
          </a:xfrm>
        </p:grpSpPr>
        <p:sp>
          <p:nvSpPr>
            <p:cNvPr id="9" name="Action Button: Custom 16">
              <a:hlinkClick r:id="" action="ppaction://noaction" highlightClick="1">
                <a:snd r:embed="rId5" name="un dalmatien italien slow.wav"/>
              </a:hlinkClick>
              <a:extLst>
                <a:ext uri="{FF2B5EF4-FFF2-40B4-BE49-F238E27FC236}">
                  <a16:creationId xmlns:a16="http://schemas.microsoft.com/office/drawing/2014/main" id="{82961401-3C3F-E548-B5E4-A4B7D8D457CC}"/>
                </a:ext>
              </a:extLst>
            </p:cNvPr>
            <p:cNvSpPr>
              <a:spLocks noChangeAspect="1"/>
            </p:cNvSpPr>
            <p:nvPr/>
          </p:nvSpPr>
          <p:spPr>
            <a:xfrm>
              <a:off x="3012622"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un dalmatien italien normal.wav"/>
              </a:hlinkClick>
              <a:extLst>
                <a:ext uri="{FF2B5EF4-FFF2-40B4-BE49-F238E27FC236}">
                  <a16:creationId xmlns:a16="http://schemas.microsoft.com/office/drawing/2014/main" id="{EAFB2430-D090-D24C-B72F-488D75FDF481}"/>
                </a:ext>
              </a:extLst>
            </p:cNvPr>
            <p:cNvSpPr>
              <a:spLocks noChangeAspect="1"/>
            </p:cNvSpPr>
            <p:nvPr/>
          </p:nvSpPr>
          <p:spPr>
            <a:xfrm>
              <a:off x="4902108"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7" name="un dalmatien italien quick.wav"/>
              </a:hlinkClick>
              <a:extLst>
                <a:ext uri="{FF2B5EF4-FFF2-40B4-BE49-F238E27FC236}">
                  <a16:creationId xmlns:a16="http://schemas.microsoft.com/office/drawing/2014/main" id="{A0630531-3084-A74E-8F97-ABB3789DD01C}"/>
                </a:ext>
              </a:extLst>
            </p:cNvPr>
            <p:cNvSpPr>
              <a:spLocks noChangeAspect="1"/>
            </p:cNvSpPr>
            <p:nvPr/>
          </p:nvSpPr>
          <p:spPr>
            <a:xfrm>
              <a:off x="6791594"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pic>
        <p:nvPicPr>
          <p:cNvPr id="1026" name="Picture 2" descr="Dog, Nose, Spot, Cute, Tongue, Ears">
            <a:extLst>
              <a:ext uri="{FF2B5EF4-FFF2-40B4-BE49-F238E27FC236}">
                <a16:creationId xmlns:a16="http://schemas.microsoft.com/office/drawing/2014/main" id="{5D6A1AAF-EDC4-4648-B896-D813A49F46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111" y="1525410"/>
            <a:ext cx="2234811" cy="21283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ble, Ball, Sphere, Glass, Circle">
            <a:extLst>
              <a:ext uri="{FF2B5EF4-FFF2-40B4-BE49-F238E27FC236}">
                <a16:creationId xmlns:a16="http://schemas.microsoft.com/office/drawing/2014/main" id="{7C3B533C-60CF-4A4C-ABFC-BC2DB52432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9108831" y="1752116"/>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Marble, Ball, Sphere, Glass, Circle">
            <a:extLst>
              <a:ext uri="{FF2B5EF4-FFF2-40B4-BE49-F238E27FC236}">
                <a16:creationId xmlns:a16="http://schemas.microsoft.com/office/drawing/2014/main" id="{11526265-C0D1-4F95-A148-495A4CD645E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9642231" y="2113095"/>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Marble, Ball, Sphere, Glass, Circle">
            <a:extLst>
              <a:ext uri="{FF2B5EF4-FFF2-40B4-BE49-F238E27FC236}">
                <a16:creationId xmlns:a16="http://schemas.microsoft.com/office/drawing/2014/main" id="{74170B95-C4CC-40E5-A6B5-FB30E8949BE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8768862" y="2589605"/>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Marble, Ball, Sphere, Glass, Circle">
            <a:extLst>
              <a:ext uri="{FF2B5EF4-FFF2-40B4-BE49-F238E27FC236}">
                <a16:creationId xmlns:a16="http://schemas.microsoft.com/office/drawing/2014/main" id="{A38D7AFC-886B-4D45-891B-6D700A60B7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10393256" y="2576641"/>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Marble, Ball, Sphere, Glass, Circle">
            <a:extLst>
              <a:ext uri="{FF2B5EF4-FFF2-40B4-BE49-F238E27FC236}">
                <a16:creationId xmlns:a16="http://schemas.microsoft.com/office/drawing/2014/main" id="{FA30B61C-FC25-43E9-9903-5EDE35E7CE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10936569" y="2001602"/>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Marble, Ball, Sphere, Glass, Circle">
            <a:extLst>
              <a:ext uri="{FF2B5EF4-FFF2-40B4-BE49-F238E27FC236}">
                <a16:creationId xmlns:a16="http://schemas.microsoft.com/office/drawing/2014/main" id="{3DF7403D-EB97-4083-9E7F-47C3684B105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10284443" y="1315491"/>
            <a:ext cx="1132025" cy="10790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A3BAB25-65FE-4F7F-8E18-84B1F51DD0F2}"/>
              </a:ext>
            </a:extLst>
          </p:cNvPr>
          <p:cNvSpPr txBox="1"/>
          <p:nvPr/>
        </p:nvSpPr>
        <p:spPr>
          <a:xfrm>
            <a:off x="-2" y="4273563"/>
            <a:ext cx="12192001" cy="125983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Un dalmat</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ital</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joue avec trois m</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b</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s dans la v</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Italian dalmatian plays with three thousand marbles in the town. </a:t>
            </a:r>
          </a:p>
        </p:txBody>
      </p:sp>
    </p:spTree>
    <p:extLst>
      <p:ext uri="{BB962C8B-B14F-4D97-AF65-F5344CB8AC3E}">
        <p14:creationId xmlns:p14="http://schemas.microsoft.com/office/powerpoint/2010/main" val="409036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7EE3E1B9-CB69-C94A-96AF-0E39C2D4A742}"/>
              </a:ext>
            </a:extLst>
          </p:cNvPr>
          <p:cNvGrpSpPr/>
          <p:nvPr/>
        </p:nvGrpSpPr>
        <p:grpSpPr>
          <a:xfrm>
            <a:off x="3671913" y="2169283"/>
            <a:ext cx="4848172" cy="1079008"/>
            <a:chOff x="3012622" y="2259637"/>
            <a:chExt cx="4848172" cy="1079008"/>
          </a:xfrm>
        </p:grpSpPr>
        <p:sp>
          <p:nvSpPr>
            <p:cNvPr id="9" name="Action Button: Custom 16">
              <a:hlinkClick r:id="" action="ppaction://noaction" highlightClick="1">
                <a:snd r:embed="rId4" name="sa copine slow.wav"/>
              </a:hlinkClick>
              <a:extLst>
                <a:ext uri="{FF2B5EF4-FFF2-40B4-BE49-F238E27FC236}">
                  <a16:creationId xmlns:a16="http://schemas.microsoft.com/office/drawing/2014/main" id="{82961401-3C3F-E548-B5E4-A4B7D8D457CC}"/>
                </a:ext>
              </a:extLst>
            </p:cNvPr>
            <p:cNvSpPr>
              <a:spLocks noChangeAspect="1"/>
            </p:cNvSpPr>
            <p:nvPr/>
          </p:nvSpPr>
          <p:spPr>
            <a:xfrm>
              <a:off x="3012622"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sa copine normal.wav"/>
              </a:hlinkClick>
              <a:extLst>
                <a:ext uri="{FF2B5EF4-FFF2-40B4-BE49-F238E27FC236}">
                  <a16:creationId xmlns:a16="http://schemas.microsoft.com/office/drawing/2014/main" id="{EAFB2430-D090-D24C-B72F-488D75FDF481}"/>
                </a:ext>
              </a:extLst>
            </p:cNvPr>
            <p:cNvSpPr>
              <a:spLocks noChangeAspect="1"/>
            </p:cNvSpPr>
            <p:nvPr/>
          </p:nvSpPr>
          <p:spPr>
            <a:xfrm>
              <a:off x="4902108"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sa copine fast.wav"/>
              </a:hlinkClick>
              <a:extLst>
                <a:ext uri="{FF2B5EF4-FFF2-40B4-BE49-F238E27FC236}">
                  <a16:creationId xmlns:a16="http://schemas.microsoft.com/office/drawing/2014/main" id="{A0630531-3084-A74E-8F97-ABB3789DD01C}"/>
                </a:ext>
              </a:extLst>
            </p:cNvPr>
            <p:cNvSpPr>
              <a:spLocks noChangeAspect="1"/>
            </p:cNvSpPr>
            <p:nvPr/>
          </p:nvSpPr>
          <p:spPr>
            <a:xfrm>
              <a:off x="6791594"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pic>
        <p:nvPicPr>
          <p:cNvPr id="12" name="Picture 11" descr="Icon&#10;&#10;Description automatically generated with medium confidence">
            <a:extLst>
              <a:ext uri="{FF2B5EF4-FFF2-40B4-BE49-F238E27FC236}">
                <a16:creationId xmlns:a16="http://schemas.microsoft.com/office/drawing/2014/main" id="{77D48AC4-444C-7948-B0D8-DB461768FF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258" y="902058"/>
            <a:ext cx="3222174" cy="3222174"/>
          </a:xfrm>
          <a:prstGeom prst="rect">
            <a:avLst/>
          </a:prstGeom>
        </p:spPr>
      </p:pic>
      <p:pic>
        <p:nvPicPr>
          <p:cNvPr id="13" name="Picture 12" descr="Icon&#10;&#10;Description automatically generated">
            <a:extLst>
              <a:ext uri="{FF2B5EF4-FFF2-40B4-BE49-F238E27FC236}">
                <a16:creationId xmlns:a16="http://schemas.microsoft.com/office/drawing/2014/main" id="{E13C1001-2172-6743-85E7-B8042B552E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5098" y="1301658"/>
            <a:ext cx="1451455" cy="1451455"/>
          </a:xfrm>
          <a:prstGeom prst="rect">
            <a:avLst/>
          </a:prstGeom>
        </p:spPr>
      </p:pic>
      <p:pic>
        <p:nvPicPr>
          <p:cNvPr id="14" name="Picture 13">
            <a:extLst>
              <a:ext uri="{FF2B5EF4-FFF2-40B4-BE49-F238E27FC236}">
                <a16:creationId xmlns:a16="http://schemas.microsoft.com/office/drawing/2014/main" id="{01CA802E-A3A3-E145-8EAD-964C816BC6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0085" y="1241131"/>
            <a:ext cx="2714144" cy="271414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89253419-F328-BE46-BE48-103D2917EB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1092" y="757123"/>
            <a:ext cx="1650423" cy="1650423"/>
          </a:xfrm>
          <a:prstGeom prst="rect">
            <a:avLst/>
          </a:prstGeom>
        </p:spPr>
      </p:pic>
      <p:sp>
        <p:nvSpPr>
          <p:cNvPr id="16" name="TextBox 15">
            <a:extLst>
              <a:ext uri="{FF2B5EF4-FFF2-40B4-BE49-F238E27FC236}">
                <a16:creationId xmlns:a16="http://schemas.microsoft.com/office/drawing/2014/main" id="{6B0AF7AE-03B9-4EA7-A219-B395ADFC471C}"/>
              </a:ext>
            </a:extLst>
          </p:cNvPr>
          <p:cNvSpPr txBox="1"/>
          <p:nvPr/>
        </p:nvSpPr>
        <p:spPr>
          <a:xfrm>
            <a:off x="-2" y="4273563"/>
            <a:ext cx="12192001" cy="125983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Sa cop</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ine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t</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t un gr</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on canad</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et un lap</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ital</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 friend is holding a Canadian cricket and an Italian rabbit.</a:t>
            </a:r>
          </a:p>
        </p:txBody>
      </p:sp>
    </p:spTree>
    <p:extLst>
      <p:ext uri="{BB962C8B-B14F-4D97-AF65-F5344CB8AC3E}">
        <p14:creationId xmlns:p14="http://schemas.microsoft.com/office/powerpoint/2010/main" val="19140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ien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682484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a thumbs up "/>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431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a thumbs up "/>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8353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og">
            <a:extLst>
              <a:ext uri="{FF2B5EF4-FFF2-40B4-BE49-F238E27FC236}">
                <a16:creationId xmlns:a16="http://schemas.microsoft.com/office/drawing/2014/main" id="{B539A51D-168B-0543-A858-8DDA78E23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96" y="1536501"/>
            <a:ext cx="2077915" cy="1994798"/>
          </a:xfrm>
          <a:prstGeom prst="rect">
            <a:avLst/>
          </a:prstGeom>
        </p:spPr>
      </p:pic>
      <p:pic>
        <p:nvPicPr>
          <p:cNvPr id="13" name="Picture 12" descr="the Colosseum">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7791" y="1538851"/>
            <a:ext cx="2213337" cy="1427602"/>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956644" y="4483321"/>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307961" y="5611180"/>
            <a:ext cx="157607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8" name="Group 17" descr="price tag with a question mark">
            <a:extLst>
              <a:ext uri="{FF2B5EF4-FFF2-40B4-BE49-F238E27FC236}">
                <a16:creationId xmlns:a16="http://schemas.microsoft.com/office/drawing/2014/main" id="{ABBF07F7-711D-334C-90DF-592192698586}"/>
              </a:ext>
            </a:extLst>
          </p:cNvPr>
          <p:cNvGrpSpPr/>
          <p:nvPr/>
        </p:nvGrpSpPr>
        <p:grpSpPr>
          <a:xfrm>
            <a:off x="8955322" y="4702936"/>
            <a:ext cx="1798274" cy="1588475"/>
            <a:chOff x="9234453" y="4685759"/>
            <a:chExt cx="1798274" cy="1588475"/>
          </a:xfrm>
        </p:grpSpPr>
        <p:pic>
          <p:nvPicPr>
            <p:cNvPr id="19" name="Picture 18" descr="price tag with a question mark">
              <a:extLst>
                <a:ext uri="{FF2B5EF4-FFF2-40B4-BE49-F238E27FC236}">
                  <a16:creationId xmlns:a16="http://schemas.microsoft.com/office/drawing/2014/main" id="{A3F3E44D-F269-064A-80D1-996673ED204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20" name="TextBox 19">
              <a:extLst>
                <a:ext uri="{FF2B5EF4-FFF2-40B4-BE49-F238E27FC236}">
                  <a16:creationId xmlns:a16="http://schemas.microsoft.com/office/drawing/2014/main" id="{299AD985-A956-F44C-878F-26DA2561EE94}"/>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43925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ch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anc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7" name="anci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rie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8" name="rie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biento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biento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comb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10" name="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89-946A-C44A-BB30-1C1834E0B163}"/>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sp>
        <p:nvSpPr>
          <p:cNvPr id="4" name="TextBox 3"/>
          <p:cNvSpPr txBox="1"/>
          <p:nvPr/>
        </p:nvSpPr>
        <p:spPr>
          <a:xfrm>
            <a:off x="4339750" y="2459504"/>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729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FFFC-BACD-0848-9721-5A640E0FCA9D}"/>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thumbs up"/>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9612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og">
            <a:extLst>
              <a:ext uri="{FF2B5EF4-FFF2-40B4-BE49-F238E27FC236}">
                <a16:creationId xmlns:a16="http://schemas.microsoft.com/office/drawing/2014/main" id="{B539A51D-168B-0543-A858-8DDA78E23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96" y="1536501"/>
            <a:ext cx="2077915" cy="1994798"/>
          </a:xfrm>
          <a:prstGeom prst="rect">
            <a:avLst/>
          </a:prstGeom>
        </p:spPr>
      </p:pic>
      <p:pic>
        <p:nvPicPr>
          <p:cNvPr id="13" name="Picture 12" descr="the Colosseum">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7791" y="1538851"/>
            <a:ext cx="2213337" cy="1427602"/>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956644" y="4483321"/>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307961" y="5611180"/>
            <a:ext cx="157607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8" name="Group 17" descr="price tag with a question mark">
            <a:extLst>
              <a:ext uri="{FF2B5EF4-FFF2-40B4-BE49-F238E27FC236}">
                <a16:creationId xmlns:a16="http://schemas.microsoft.com/office/drawing/2014/main" id="{ABBF07F7-711D-334C-90DF-592192698586}"/>
              </a:ext>
            </a:extLst>
          </p:cNvPr>
          <p:cNvGrpSpPr/>
          <p:nvPr/>
        </p:nvGrpSpPr>
        <p:grpSpPr>
          <a:xfrm>
            <a:off x="8955322" y="4702936"/>
            <a:ext cx="1798274" cy="1588475"/>
            <a:chOff x="9234453" y="4685759"/>
            <a:chExt cx="1798274" cy="1588475"/>
          </a:xfrm>
        </p:grpSpPr>
        <p:pic>
          <p:nvPicPr>
            <p:cNvPr id="19" name="Picture 18" descr="price tag with a question mark">
              <a:extLst>
                <a:ext uri="{FF2B5EF4-FFF2-40B4-BE49-F238E27FC236}">
                  <a16:creationId xmlns:a16="http://schemas.microsoft.com/office/drawing/2014/main" id="{A3F3E44D-F269-064A-80D1-996673ED204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20" name="TextBox 19">
              <a:extLst>
                <a:ext uri="{FF2B5EF4-FFF2-40B4-BE49-F238E27FC236}">
                  <a16:creationId xmlns:a16="http://schemas.microsoft.com/office/drawing/2014/main" id="{299AD985-A956-F44C-878F-26DA2561EE94}"/>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191337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ch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anc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7" name="anci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rie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8" name="rie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biento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biento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comb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10" name="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30" y="509692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4314235-A42C-474F-B9A1-81278CD954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3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7" name="anc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r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biento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anc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7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2" name="Table 2">
            <a:extLst>
              <a:ext uri="{FF2B5EF4-FFF2-40B4-BE49-F238E27FC236}">
                <a16:creationId xmlns:a16="http://schemas.microsoft.com/office/drawing/2014/main" id="{0D8702FA-1214-45C0-86EE-FDC062F63F60}"/>
              </a:ext>
            </a:extLst>
          </p:cNvPr>
          <p:cNvGraphicFramePr>
            <a:graphicFrameLocks noGrp="1"/>
          </p:cNvGraphicFramePr>
          <p:nvPr/>
        </p:nvGraphicFramePr>
        <p:xfrm>
          <a:off x="6236697" y="2686531"/>
          <a:ext cx="5673223" cy="3524952"/>
        </p:xfrm>
        <a:graphic>
          <a:graphicData uri="http://schemas.openxmlformats.org/drawingml/2006/table">
            <a:tbl>
              <a:tblPr firstRow="1" bandRow="1">
                <a:tableStyleId>{21E4AEA4-8DFA-4A89-87EB-49C32662AFE0}</a:tableStyleId>
              </a:tblPr>
              <a:tblGrid>
                <a:gridCol w="594000">
                  <a:extLst>
                    <a:ext uri="{9D8B030D-6E8A-4147-A177-3AD203B41FA5}">
                      <a16:colId xmlns:a16="http://schemas.microsoft.com/office/drawing/2014/main" val="3512926727"/>
                    </a:ext>
                  </a:extLst>
                </a:gridCol>
                <a:gridCol w="2703223">
                  <a:extLst>
                    <a:ext uri="{9D8B030D-6E8A-4147-A177-3AD203B41FA5}">
                      <a16:colId xmlns:a16="http://schemas.microsoft.com/office/drawing/2014/main" val="2000605124"/>
                    </a:ext>
                  </a:extLst>
                </a:gridCol>
                <a:gridCol w="1080000">
                  <a:extLst>
                    <a:ext uri="{9D8B030D-6E8A-4147-A177-3AD203B41FA5}">
                      <a16:colId xmlns:a16="http://schemas.microsoft.com/office/drawing/2014/main" val="4292252296"/>
                    </a:ext>
                  </a:extLst>
                </a:gridCol>
                <a:gridCol w="1296000">
                  <a:extLst>
                    <a:ext uri="{9D8B030D-6E8A-4147-A177-3AD203B41FA5}">
                      <a16:colId xmlns:a16="http://schemas.microsoft.com/office/drawing/2014/main" val="1300154508"/>
                    </a:ext>
                  </a:extLst>
                </a:gridCol>
              </a:tblGrid>
              <a:tr h="594000">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ien</a:t>
                      </a:r>
                      <a:r>
                        <a:rPr lang="fr-FR" sz="25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ain</a:t>
                      </a:r>
                      <a:r>
                        <a:rPr lang="fr-FR" sz="2500" dirty="0">
                          <a:solidFill>
                            <a:srgbClr val="115076"/>
                          </a:solidFill>
                        </a:rPr>
                        <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610967"/>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quotid</a:t>
                      </a:r>
                      <a:r>
                        <a:rPr lang="fr-FR" sz="2800" u="sng" dirty="0">
                          <a:solidFill>
                            <a:srgbClr val="115076"/>
                          </a:solidFill>
                        </a:rPr>
                        <a:t>ien</a:t>
                      </a:r>
                      <a:endParaRPr lang="fr-FR" sz="28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01459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u="none" dirty="0">
                          <a:solidFill>
                            <a:srgbClr val="115076"/>
                          </a:solidFill>
                        </a:rPr>
                        <a:t>écriv</a:t>
                      </a:r>
                      <a:r>
                        <a:rPr lang="fr-FR" sz="2800" u="sng" dirty="0">
                          <a:solidFill>
                            <a:srgbClr val="115076"/>
                          </a:solidFill>
                        </a:rPr>
                        <a:t>ain</a:t>
                      </a:r>
                      <a:endParaRPr lang="fr-FR" sz="2800" u="none"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69724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histor</a:t>
                      </a:r>
                      <a:r>
                        <a:rPr lang="fr-FR" sz="2800" u="sng" dirty="0">
                          <a:solidFill>
                            <a:srgbClr val="115076"/>
                          </a:solidFill>
                        </a:rPr>
                        <a:t>ien</a:t>
                      </a:r>
                      <a:endParaRPr lang="fr-FR" sz="28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0441511"/>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u="none" dirty="0">
                          <a:solidFill>
                            <a:srgbClr val="115076"/>
                          </a:solidFill>
                        </a:rPr>
                        <a:t>soud</a:t>
                      </a:r>
                      <a:r>
                        <a:rPr lang="fr-FR" sz="2800" u="sng" dirty="0">
                          <a:solidFill>
                            <a:srgbClr val="115076"/>
                          </a:solidFill>
                        </a:rPr>
                        <a:t>ain</a:t>
                      </a:r>
                      <a:endParaRPr lang="fr-FR" sz="2800" u="none"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29324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D62A0019-4C1D-4D08-A5AE-38BBF73C6AE6}"/>
              </a:ext>
            </a:extLst>
          </p:cNvPr>
          <p:cNvGraphicFramePr>
            <a:graphicFrameLocks noGrp="1"/>
          </p:cNvGraphicFramePr>
          <p:nvPr/>
        </p:nvGraphicFramePr>
        <p:xfrm>
          <a:off x="197255" y="1268476"/>
          <a:ext cx="5673223" cy="3524952"/>
        </p:xfrm>
        <a:graphic>
          <a:graphicData uri="http://schemas.openxmlformats.org/drawingml/2006/table">
            <a:tbl>
              <a:tblPr firstRow="1" bandRow="1">
                <a:tableStyleId>{21E4AEA4-8DFA-4A89-87EB-49C32662AFE0}</a:tableStyleId>
              </a:tblPr>
              <a:tblGrid>
                <a:gridCol w="594000">
                  <a:extLst>
                    <a:ext uri="{9D8B030D-6E8A-4147-A177-3AD203B41FA5}">
                      <a16:colId xmlns:a16="http://schemas.microsoft.com/office/drawing/2014/main" val="3512926727"/>
                    </a:ext>
                  </a:extLst>
                </a:gridCol>
                <a:gridCol w="2703223">
                  <a:extLst>
                    <a:ext uri="{9D8B030D-6E8A-4147-A177-3AD203B41FA5}">
                      <a16:colId xmlns:a16="http://schemas.microsoft.com/office/drawing/2014/main" val="2000605124"/>
                    </a:ext>
                  </a:extLst>
                </a:gridCol>
                <a:gridCol w="1080000">
                  <a:extLst>
                    <a:ext uri="{9D8B030D-6E8A-4147-A177-3AD203B41FA5}">
                      <a16:colId xmlns:a16="http://schemas.microsoft.com/office/drawing/2014/main" val="4292252296"/>
                    </a:ext>
                  </a:extLst>
                </a:gridCol>
                <a:gridCol w="1296000">
                  <a:extLst>
                    <a:ext uri="{9D8B030D-6E8A-4147-A177-3AD203B41FA5}">
                      <a16:colId xmlns:a16="http://schemas.microsoft.com/office/drawing/2014/main" val="1300154508"/>
                    </a:ext>
                  </a:extLst>
                </a:gridCol>
              </a:tblGrid>
              <a:tr h="594000">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ien</a:t>
                      </a:r>
                      <a:r>
                        <a:rPr lang="fr-FR" sz="25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ain</a:t>
                      </a:r>
                      <a:r>
                        <a:rPr lang="fr-FR" sz="2500" dirty="0">
                          <a:solidFill>
                            <a:srgbClr val="115076"/>
                          </a:solidFill>
                        </a:rPr>
                        <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610967"/>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b</a:t>
                      </a:r>
                      <a:r>
                        <a:rPr lang="fr-FR" sz="2800" u="sng" dirty="0">
                          <a:solidFill>
                            <a:srgbClr val="115076"/>
                          </a:solidFill>
                        </a:rPr>
                        <a: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177968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l</a:t>
                      </a:r>
                      <a:r>
                        <a:rPr lang="fr-FR" sz="2800" u="sng" dirty="0">
                          <a:solidFill>
                            <a:srgbClr val="115076"/>
                          </a:solidFill>
                        </a:rPr>
                        <a: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738024"/>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u="none" dirty="0">
                          <a:solidFill>
                            <a:srgbClr val="115076"/>
                          </a:solidFill>
                        </a:rPr>
                        <a:t>sout</a:t>
                      </a:r>
                      <a:r>
                        <a:rPr lang="fr-FR" sz="2800" u="sng" dirty="0">
                          <a:solidFill>
                            <a:srgbClr val="115076"/>
                          </a:solidFill>
                        </a:rPr>
                        <a:t>ien</a:t>
                      </a:r>
                      <a:endParaRPr lang="fr-FR" sz="2800" u="none"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01459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u="none" dirty="0">
                          <a:solidFill>
                            <a:srgbClr val="115076"/>
                          </a:solidFill>
                        </a:rPr>
                        <a:t>vois</a:t>
                      </a:r>
                      <a:r>
                        <a:rPr lang="fr-FR" sz="2800" u="sng" dirty="0">
                          <a:solidFill>
                            <a:srgbClr val="115076"/>
                          </a:solidFill>
                        </a:rPr>
                        <a:t>in</a:t>
                      </a:r>
                      <a:endParaRPr lang="fr-FR" sz="2800" u="none"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697246"/>
                  </a:ext>
                </a:extLst>
              </a:tr>
            </a:tbl>
          </a:graphicData>
        </a:graphic>
      </p:graphicFrame>
      <p:sp>
        <p:nvSpPr>
          <p:cNvPr id="3" name="Rectangle 2">
            <a:hlinkClick r:id="" action="ppaction://noaction">
              <a:snd r:embed="rId4" name="1.wav"/>
            </a:hlinkClick>
            <a:extLst>
              <a:ext uri="{FF2B5EF4-FFF2-40B4-BE49-F238E27FC236}">
                <a16:creationId xmlns:a16="http://schemas.microsoft.com/office/drawing/2014/main" id="{862357DC-902A-4481-B3D4-FC88F9D9DE65}"/>
              </a:ext>
            </a:extLst>
          </p:cNvPr>
          <p:cNvSpPr/>
          <p:nvPr/>
        </p:nvSpPr>
        <p:spPr>
          <a:xfrm>
            <a:off x="197255" y="1925758"/>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hlinkClick r:id="" action="ppaction://noaction">
              <a:snd r:embed="rId5" name="2.wav"/>
            </a:hlinkClick>
            <a:extLst>
              <a:ext uri="{FF2B5EF4-FFF2-40B4-BE49-F238E27FC236}">
                <a16:creationId xmlns:a16="http://schemas.microsoft.com/office/drawing/2014/main" id="{9ADE87CD-6B47-4004-809C-E992824F69F0}"/>
              </a:ext>
            </a:extLst>
          </p:cNvPr>
          <p:cNvSpPr/>
          <p:nvPr/>
        </p:nvSpPr>
        <p:spPr>
          <a:xfrm>
            <a:off x="197255" y="266149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6" name="3.wav"/>
            </a:hlinkClick>
            <a:extLst>
              <a:ext uri="{FF2B5EF4-FFF2-40B4-BE49-F238E27FC236}">
                <a16:creationId xmlns:a16="http://schemas.microsoft.com/office/drawing/2014/main" id="{4E25FE1D-C391-4BFE-BBEE-AA2F2FC971E3}"/>
              </a:ext>
            </a:extLst>
          </p:cNvPr>
          <p:cNvSpPr/>
          <p:nvPr/>
        </p:nvSpPr>
        <p:spPr>
          <a:xfrm>
            <a:off x="197255" y="339723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7" name="4.wav"/>
            </a:hlinkClick>
            <a:extLst>
              <a:ext uri="{FF2B5EF4-FFF2-40B4-BE49-F238E27FC236}">
                <a16:creationId xmlns:a16="http://schemas.microsoft.com/office/drawing/2014/main" id="{6B48D996-7425-4C71-8090-B241A62FFE45}"/>
              </a:ext>
            </a:extLst>
          </p:cNvPr>
          <p:cNvSpPr/>
          <p:nvPr/>
        </p:nvSpPr>
        <p:spPr>
          <a:xfrm>
            <a:off x="197255" y="413296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AF00109-739C-4A81-91D1-61C7A8016836}"/>
              </a:ext>
            </a:extLst>
          </p:cNvPr>
          <p:cNvSpPr txBox="1"/>
          <p:nvPr/>
        </p:nvSpPr>
        <p:spPr>
          <a:xfrm>
            <a:off x="737255" y="2218620"/>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[bath]</a:t>
            </a:r>
          </a:p>
        </p:txBody>
      </p:sp>
      <p:sp>
        <p:nvSpPr>
          <p:cNvPr id="22" name="TextBox 21">
            <a:extLst>
              <a:ext uri="{FF2B5EF4-FFF2-40B4-BE49-F238E27FC236}">
                <a16:creationId xmlns:a16="http://schemas.microsoft.com/office/drawing/2014/main" id="{597600CB-6572-4A2C-85D0-6F53678A2234}"/>
              </a:ext>
            </a:extLst>
          </p:cNvPr>
          <p:cNvSpPr txBox="1"/>
          <p:nvPr/>
        </p:nvSpPr>
        <p:spPr>
          <a:xfrm>
            <a:off x="737255" y="2955384"/>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link</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101BBFEC-24AE-4A7B-A305-0368B087F168}"/>
              </a:ext>
            </a:extLst>
          </p:cNvPr>
          <p:cNvSpPr txBox="1"/>
          <p:nvPr/>
        </p:nvSpPr>
        <p:spPr>
          <a:xfrm>
            <a:off x="737255" y="3670325"/>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[support]</a:t>
            </a:r>
          </a:p>
        </p:txBody>
      </p:sp>
      <p:sp>
        <p:nvSpPr>
          <p:cNvPr id="26" name="TextBox 25">
            <a:extLst>
              <a:ext uri="{FF2B5EF4-FFF2-40B4-BE49-F238E27FC236}">
                <a16:creationId xmlns:a16="http://schemas.microsoft.com/office/drawing/2014/main" id="{BDEDD27A-7DFE-456E-9F53-924A5531A04C}"/>
              </a:ext>
            </a:extLst>
          </p:cNvPr>
          <p:cNvSpPr txBox="1"/>
          <p:nvPr/>
        </p:nvSpPr>
        <p:spPr>
          <a:xfrm>
            <a:off x="737255" y="4416529"/>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neighbour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1" name="Rectangle 30">
            <a:extLst>
              <a:ext uri="{FF2B5EF4-FFF2-40B4-BE49-F238E27FC236}">
                <a16:creationId xmlns:a16="http://schemas.microsoft.com/office/drawing/2014/main" id="{13F72A5F-2FDF-4F83-B2FC-C0F2B01B9E24}"/>
              </a:ext>
            </a:extLst>
          </p:cNvPr>
          <p:cNvSpPr/>
          <p:nvPr/>
        </p:nvSpPr>
        <p:spPr>
          <a:xfrm>
            <a:off x="1984234" y="1957769"/>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descr="Check Mark Clip Art">
            <a:extLst>
              <a:ext uri="{FF2B5EF4-FFF2-40B4-BE49-F238E27FC236}">
                <a16:creationId xmlns:a16="http://schemas.microsoft.com/office/drawing/2014/main" id="{125E8C00-2024-45FE-84CD-85BBFA989A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6317" y="2044665"/>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594D8901-6FD5-4B80-A07B-15997B113131}"/>
              </a:ext>
            </a:extLst>
          </p:cNvPr>
          <p:cNvSpPr/>
          <p:nvPr/>
        </p:nvSpPr>
        <p:spPr>
          <a:xfrm>
            <a:off x="1925132" y="2681879"/>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2" descr="Check Mark Clip Art">
            <a:extLst>
              <a:ext uri="{FF2B5EF4-FFF2-40B4-BE49-F238E27FC236}">
                <a16:creationId xmlns:a16="http://schemas.microsoft.com/office/drawing/2014/main" id="{9A430EF6-CB62-4377-8F8A-C27925E9F4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63651" y="2742925"/>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D59EA8BF-CF50-4B96-9827-890168CEE913}"/>
              </a:ext>
            </a:extLst>
          </p:cNvPr>
          <p:cNvSpPr/>
          <p:nvPr/>
        </p:nvSpPr>
        <p:spPr>
          <a:xfrm>
            <a:off x="2218744" y="3399266"/>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6" name="Picture 2" descr="Check Mark Clip Art">
            <a:extLst>
              <a:ext uri="{FF2B5EF4-FFF2-40B4-BE49-F238E27FC236}">
                <a16:creationId xmlns:a16="http://schemas.microsoft.com/office/drawing/2014/main" id="{DBDB4DF2-B4BF-445D-A2F3-09D438F366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63651" y="3486162"/>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725168C0-CA9C-4672-9CA8-5406C169257C}"/>
              </a:ext>
            </a:extLst>
          </p:cNvPr>
          <p:cNvSpPr/>
          <p:nvPr/>
        </p:nvSpPr>
        <p:spPr>
          <a:xfrm>
            <a:off x="2307067" y="4155461"/>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8" name="Picture 2" descr="Check Mark Clip Art">
            <a:extLst>
              <a:ext uri="{FF2B5EF4-FFF2-40B4-BE49-F238E27FC236}">
                <a16:creationId xmlns:a16="http://schemas.microsoft.com/office/drawing/2014/main" id="{26C1E41A-0951-4C2F-8674-45488CE3E8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6317" y="4195859"/>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lip Art">
            <a:extLst>
              <a:ext uri="{FF2B5EF4-FFF2-40B4-BE49-F238E27FC236}">
                <a16:creationId xmlns:a16="http://schemas.microsoft.com/office/drawing/2014/main" id="{315315EF-BEE2-494D-B56B-940EE6D816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76652" y="3429000"/>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lip Art">
            <a:extLst>
              <a:ext uri="{FF2B5EF4-FFF2-40B4-BE49-F238E27FC236}">
                <a16:creationId xmlns:a16="http://schemas.microsoft.com/office/drawing/2014/main" id="{7D0F0956-A64B-4A83-93C6-F7572354F1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7787" y="4158015"/>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hlinkClick r:id="" action="ppaction://noaction">
              <a:snd r:embed="rId9" name="7.wav"/>
            </a:hlinkClick>
            <a:extLst>
              <a:ext uri="{FF2B5EF4-FFF2-40B4-BE49-F238E27FC236}">
                <a16:creationId xmlns:a16="http://schemas.microsoft.com/office/drawing/2014/main" id="{867E53E3-7AED-49FA-B054-ACF5F8E3D423}"/>
              </a:ext>
            </a:extLst>
          </p:cNvPr>
          <p:cNvSpPr/>
          <p:nvPr/>
        </p:nvSpPr>
        <p:spPr>
          <a:xfrm>
            <a:off x="6236697" y="481528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hlinkClick r:id="" action="ppaction://noaction">
              <a:snd r:embed="rId10" name="8.wav"/>
            </a:hlinkClick>
            <a:extLst>
              <a:ext uri="{FF2B5EF4-FFF2-40B4-BE49-F238E27FC236}">
                <a16:creationId xmlns:a16="http://schemas.microsoft.com/office/drawing/2014/main" id="{94AE7C11-50CB-4EA1-B6CC-0AF129F2CD0B}"/>
              </a:ext>
            </a:extLst>
          </p:cNvPr>
          <p:cNvSpPr/>
          <p:nvPr/>
        </p:nvSpPr>
        <p:spPr>
          <a:xfrm>
            <a:off x="6236697" y="5551021"/>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46">
            <a:hlinkClick r:id="" action="ppaction://noaction">
              <a:snd r:embed="rId11" name="5.wav"/>
            </a:hlinkClick>
            <a:extLst>
              <a:ext uri="{FF2B5EF4-FFF2-40B4-BE49-F238E27FC236}">
                <a16:creationId xmlns:a16="http://schemas.microsoft.com/office/drawing/2014/main" id="{E4AC2ED3-D3F9-4D1A-851F-C1DF2E45E472}"/>
              </a:ext>
            </a:extLst>
          </p:cNvPr>
          <p:cNvSpPr/>
          <p:nvPr/>
        </p:nvSpPr>
        <p:spPr>
          <a:xfrm>
            <a:off x="6236697" y="333515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hlinkClick r:id="" action="ppaction://noaction">
              <a:snd r:embed="rId12" name="6.wav"/>
            </a:hlinkClick>
            <a:extLst>
              <a:ext uri="{FF2B5EF4-FFF2-40B4-BE49-F238E27FC236}">
                <a16:creationId xmlns:a16="http://schemas.microsoft.com/office/drawing/2014/main" id="{46923410-DC14-4CAB-9775-E0BC3ED66A1F}"/>
              </a:ext>
            </a:extLst>
          </p:cNvPr>
          <p:cNvSpPr/>
          <p:nvPr/>
        </p:nvSpPr>
        <p:spPr>
          <a:xfrm>
            <a:off x="6236697" y="408806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C472FE6B-9517-4452-8D85-8E9AC9C02FF5}"/>
              </a:ext>
            </a:extLst>
          </p:cNvPr>
          <p:cNvSpPr txBox="1"/>
          <p:nvPr/>
        </p:nvSpPr>
        <p:spPr>
          <a:xfrm>
            <a:off x="6776697" y="5088380"/>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historian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E8F915FF-2B04-4455-81B7-79188311ADF2}"/>
              </a:ext>
            </a:extLst>
          </p:cNvPr>
          <p:cNvSpPr txBox="1"/>
          <p:nvPr/>
        </p:nvSpPr>
        <p:spPr>
          <a:xfrm>
            <a:off x="6776697" y="5834584"/>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sudden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9CEE6E5A-A1B8-43A1-8350-EFFA10060806}"/>
              </a:ext>
            </a:extLst>
          </p:cNvPr>
          <p:cNvSpPr txBox="1"/>
          <p:nvPr/>
        </p:nvSpPr>
        <p:spPr>
          <a:xfrm>
            <a:off x="6776696" y="3624609"/>
            <a:ext cx="20629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daily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4" name="TextBox 53">
            <a:extLst>
              <a:ext uri="{FF2B5EF4-FFF2-40B4-BE49-F238E27FC236}">
                <a16:creationId xmlns:a16="http://schemas.microsoft.com/office/drawing/2014/main" id="{6291D936-B064-4D85-910B-90A3A4219F37}"/>
              </a:ext>
            </a:extLst>
          </p:cNvPr>
          <p:cNvSpPr txBox="1"/>
          <p:nvPr/>
        </p:nvSpPr>
        <p:spPr>
          <a:xfrm>
            <a:off x="6737044" y="4323724"/>
            <a:ext cx="20629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writer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5" name="Rectangle 54">
            <a:extLst>
              <a:ext uri="{FF2B5EF4-FFF2-40B4-BE49-F238E27FC236}">
                <a16:creationId xmlns:a16="http://schemas.microsoft.com/office/drawing/2014/main" id="{86FA30B4-105A-4CBC-ACB2-081F37CC4B36}"/>
              </a:ext>
            </a:extLst>
          </p:cNvPr>
          <p:cNvSpPr/>
          <p:nvPr/>
        </p:nvSpPr>
        <p:spPr>
          <a:xfrm>
            <a:off x="8462775" y="3377388"/>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6967C620-403E-4221-8F38-F3ABC1051F30}"/>
              </a:ext>
            </a:extLst>
          </p:cNvPr>
          <p:cNvSpPr/>
          <p:nvPr/>
        </p:nvSpPr>
        <p:spPr>
          <a:xfrm>
            <a:off x="8346509" y="4089438"/>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6A822DA6-A5C8-4B14-97D5-941768A49A15}"/>
              </a:ext>
            </a:extLst>
          </p:cNvPr>
          <p:cNvSpPr/>
          <p:nvPr/>
        </p:nvSpPr>
        <p:spPr>
          <a:xfrm>
            <a:off x="8359732" y="4826811"/>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0" name="Picture 2" descr="Check Mark Clip Art">
            <a:extLst>
              <a:ext uri="{FF2B5EF4-FFF2-40B4-BE49-F238E27FC236}">
                <a16:creationId xmlns:a16="http://schemas.microsoft.com/office/drawing/2014/main" id="{BB8AB4FE-D45F-40A7-B55F-ED0D8BED3F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76652" y="4904217"/>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CC2A110E-A5F2-4E11-B18B-B9FF22A8D3CD}"/>
              </a:ext>
            </a:extLst>
          </p:cNvPr>
          <p:cNvSpPr/>
          <p:nvPr/>
        </p:nvSpPr>
        <p:spPr>
          <a:xfrm>
            <a:off x="8346509" y="5573516"/>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2" name="Picture 2" descr="Check Mark Clip Art">
            <a:extLst>
              <a:ext uri="{FF2B5EF4-FFF2-40B4-BE49-F238E27FC236}">
                <a16:creationId xmlns:a16="http://schemas.microsoft.com/office/drawing/2014/main" id="{FEA6ACE0-3320-4FFF-B8B2-BFD3E31D4F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90833" y="5629499"/>
            <a:ext cx="598134" cy="45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xit" presetSubtype="0" fill="hold" grpId="0" nodeType="withEffect">
                                  <p:stCondLst>
                                    <p:cond delay="0"/>
                                  </p:stCondLst>
                                  <p:childTnLst>
                                    <p:animEffect transition="out" filter="fade">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xit" presetSubtype="0" fill="hold" grpId="0" nodeType="with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xit" presetSubtype="0" fill="hold" grpId="0" nodeType="withEffect">
                                  <p:stCondLst>
                                    <p:cond delay="0"/>
                                  </p:stCondLst>
                                  <p:childTnLst>
                                    <p:animEffect transition="out" filter="fad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xit" presetSubtype="0" fill="hold" grpId="0" nodeType="withEffect">
                                  <p:stCondLst>
                                    <p:cond delay="0"/>
                                  </p:stCondLst>
                                  <p:childTnLst>
                                    <p:animEffect transition="out" filter="fade">
                                      <p:cBhvr>
                                        <p:cTn id="41" dur="500"/>
                                        <p:tgtEl>
                                          <p:spTgt spid="55"/>
                                        </p:tgtEl>
                                      </p:cBhvr>
                                    </p:animEffect>
                                    <p:set>
                                      <p:cBhvr>
                                        <p:cTn id="42" dur="1" fill="hold">
                                          <p:stCondLst>
                                            <p:cond delay="499"/>
                                          </p:stCondLst>
                                        </p:cTn>
                                        <p:tgtEl>
                                          <p:spTgt spid="5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xit" presetSubtype="0" fill="hold" grpId="0" nodeType="withEffect">
                                  <p:stCondLst>
                                    <p:cond delay="0"/>
                                  </p:stCondLst>
                                  <p:childTnLst>
                                    <p:animEffect transition="out" filter="fade">
                                      <p:cBhvr>
                                        <p:cTn id="49" dur="500"/>
                                        <p:tgtEl>
                                          <p:spTgt spid="57"/>
                                        </p:tgtEl>
                                      </p:cBhvr>
                                    </p:animEffect>
                                    <p:set>
                                      <p:cBhvr>
                                        <p:cTn id="50" dur="1" fill="hold">
                                          <p:stCondLst>
                                            <p:cond delay="499"/>
                                          </p:stCondLst>
                                        </p:cTn>
                                        <p:tgtEl>
                                          <p:spTgt spid="5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par>
                                <p:cTn id="56" presetID="10" presetClass="exit" presetSubtype="0" fill="hold" grpId="0" nodeType="withEffect">
                                  <p:stCondLst>
                                    <p:cond delay="0"/>
                                  </p:stCondLst>
                                  <p:childTnLst>
                                    <p:animEffect transition="out" filter="fade">
                                      <p:cBhvr>
                                        <p:cTn id="57" dur="500"/>
                                        <p:tgtEl>
                                          <p:spTgt spid="59"/>
                                        </p:tgtEl>
                                      </p:cBhvr>
                                    </p:animEffect>
                                    <p:set>
                                      <p:cBhvr>
                                        <p:cTn id="58" dur="1" fill="hold">
                                          <p:stCondLst>
                                            <p:cond delay="499"/>
                                          </p:stCondLst>
                                        </p:cTn>
                                        <p:tgtEl>
                                          <p:spTgt spid="5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xit" presetSubtype="0" fill="hold" grpId="0"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37" grpId="0" animBg="1"/>
      <p:bldP spid="55" grpId="0" animBg="1"/>
      <p:bldP spid="57" grpId="0" animBg="1"/>
      <p:bldP spid="59" grpId="0" animBg="1"/>
      <p:bldP spid="6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err="1" smtClean="0">
            <a:ln>
              <a:noFill/>
            </a:ln>
            <a:solidFill>
              <a:srgbClr val="115076"/>
            </a:solidFill>
            <a:effectLst/>
            <a:uLnTx/>
            <a:uFillTx/>
            <a:latin typeface="Century Gothic" panose="020B0502020202020204" pitchFamily="34" charset="0"/>
            <a:ea typeface="+mn-ea"/>
            <a:cs typeface="Arial" charset="0"/>
          </a:defRPr>
        </a:defPPr>
      </a:lstStyle>
      <a:style>
        <a:lnRef idx="1">
          <a:schemeClr val="accent1"/>
        </a:lnRef>
        <a:fillRef idx="2">
          <a:schemeClr val="accent1"/>
        </a:fillRef>
        <a:effectRef idx="1">
          <a:schemeClr val="accent1"/>
        </a:effectRef>
        <a:fontRef idx="minor">
          <a:schemeClr val="dk1"/>
        </a:fontRef>
      </a:style>
    </a:spDef>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3836</Words>
  <Application>Microsoft Office PowerPoint</Application>
  <PresentationFormat>Widescreen</PresentationFormat>
  <Paragraphs>535</Paragraphs>
  <Slides>30</Slides>
  <Notes>30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30</vt:i4>
      </vt:variant>
    </vt:vector>
  </HeadingPairs>
  <TitlesOfParts>
    <vt:vector size="42" baseType="lpstr">
      <vt:lpstr>Arial</vt:lpstr>
      <vt:lpstr>Calibri</vt:lpstr>
      <vt:lpstr>Century Gothic</vt:lpstr>
      <vt:lpstr>Tw Cen MT</vt:lpstr>
      <vt:lpstr>1_Office Theme</vt:lpstr>
      <vt:lpstr>NCELP Theme</vt:lpstr>
      <vt:lpstr>2_Office Theme</vt:lpstr>
      <vt:lpstr>1_NCELP Theme</vt:lpstr>
      <vt:lpstr>5_Office Theme</vt:lpstr>
      <vt:lpstr>4_Office Theme</vt:lpstr>
      <vt:lpstr>6_Office Theme</vt:lpstr>
      <vt:lpstr>3_Office Theme</vt:lpstr>
      <vt:lpstr>French Phonics Collection </vt:lpstr>
      <vt:lpstr>SSC [ien]</vt:lpstr>
      <vt:lpstr>ien</vt:lpstr>
      <vt:lpstr>ien</vt:lpstr>
      <vt:lpstr>ien</vt:lpstr>
      <vt:lpstr>ien</vt:lpstr>
      <vt:lpstr>ien</vt:lpstr>
      <vt:lpstr>ien</vt:lpstr>
      <vt:lpstr>Phonétique</vt:lpstr>
      <vt:lpstr>Phonétique  </vt:lpstr>
      <vt:lpstr>SSC [ien]</vt:lpstr>
      <vt:lpstr>ien</vt:lpstr>
      <vt:lpstr>ien</vt:lpstr>
      <vt:lpstr>ien</vt:lpstr>
      <vt:lpstr>ien</vt:lpstr>
      <vt:lpstr>ien</vt:lpstr>
      <vt:lpstr>ien</vt:lpstr>
      <vt:lpstr>-ien ou –(a)in ?</vt:lpstr>
      <vt:lpstr>L’équipe d’Amir</vt:lpstr>
      <vt:lpstr>SSC [ien]</vt:lpstr>
      <vt:lpstr>ien</vt:lpstr>
      <vt:lpstr>ien</vt:lpstr>
      <vt:lpstr>Phonétique  </vt:lpstr>
      <vt:lpstr>Des virelangues</vt:lpstr>
      <vt:lpstr>Des virelangues</vt:lpstr>
      <vt:lpstr>Des virelangues</vt:lpstr>
      <vt:lpstr>Des virelangues</vt:lpstr>
      <vt:lpstr>SSC [ien]</vt:lpstr>
      <vt:lpstr>ien</vt:lpstr>
      <vt:lpstr>ien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15</cp:revision>
  <dcterms:created xsi:type="dcterms:W3CDTF">2021-02-16T11:52:59Z</dcterms:created>
  <dcterms:modified xsi:type="dcterms:W3CDTF">2022-08-31T08:47:23Z</dcterms:modified>
</cp:coreProperties>
</file>