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708" r:id="rId2"/>
    <p:sldMasterId id="2147483720" r:id="rId3"/>
    <p:sldMasterId id="2147483732" r:id="rId4"/>
    <p:sldMasterId id="2147483744" r:id="rId5"/>
    <p:sldMasterId id="2147483756" r:id="rId6"/>
    <p:sldMasterId id="2147483768" r:id="rId7"/>
    <p:sldMasterId id="2147483780" r:id="rId8"/>
  </p:sldMasterIdLst>
  <p:notesMasterIdLst>
    <p:notesMasterId r:id="rId55"/>
  </p:notesMasterIdLst>
  <p:sldIdLst>
    <p:sldId id="256" r:id="rId9"/>
    <p:sldId id="257" r:id="rId10"/>
    <p:sldId id="330" r:id="rId11"/>
    <p:sldId id="331" r:id="rId12"/>
    <p:sldId id="362" r:id="rId13"/>
    <p:sldId id="811" r:id="rId14"/>
    <p:sldId id="299" r:id="rId15"/>
    <p:sldId id="390" r:id="rId16"/>
    <p:sldId id="400" r:id="rId17"/>
    <p:sldId id="401" r:id="rId18"/>
    <p:sldId id="419" r:id="rId19"/>
    <p:sldId id="267" r:id="rId20"/>
    <p:sldId id="812" r:id="rId21"/>
    <p:sldId id="813" r:id="rId22"/>
    <p:sldId id="814" r:id="rId23"/>
    <p:sldId id="815" r:id="rId24"/>
    <p:sldId id="816" r:id="rId25"/>
    <p:sldId id="817" r:id="rId26"/>
    <p:sldId id="317" r:id="rId27"/>
    <p:sldId id="318" r:id="rId28"/>
    <p:sldId id="319" r:id="rId29"/>
    <p:sldId id="320" r:id="rId30"/>
    <p:sldId id="321" r:id="rId31"/>
    <p:sldId id="322" r:id="rId32"/>
    <p:sldId id="323" r:id="rId33"/>
    <p:sldId id="324" r:id="rId34"/>
    <p:sldId id="310" r:id="rId35"/>
    <p:sldId id="311" r:id="rId36"/>
    <p:sldId id="312" r:id="rId37"/>
    <p:sldId id="313" r:id="rId38"/>
    <p:sldId id="315" r:id="rId39"/>
    <p:sldId id="426" r:id="rId40"/>
    <p:sldId id="818" r:id="rId41"/>
    <p:sldId id="328" r:id="rId42"/>
    <p:sldId id="507" r:id="rId43"/>
    <p:sldId id="819" r:id="rId44"/>
    <p:sldId id="539" r:id="rId45"/>
    <p:sldId id="540" r:id="rId46"/>
    <p:sldId id="820" r:id="rId47"/>
    <p:sldId id="804" r:id="rId48"/>
    <p:sldId id="805" r:id="rId49"/>
    <p:sldId id="806" r:id="rId50"/>
    <p:sldId id="807" r:id="rId51"/>
    <p:sldId id="808" r:id="rId52"/>
    <p:sldId id="821" r:id="rId53"/>
    <p:sldId id="810" r:id="rId54"/>
  </p:sldIdLst>
  <p:sldSz cx="12192000" cy="6858000"/>
  <p:notesSz cx="6858000" cy="9144000"/>
  <p:embeddedFontLst>
    <p:embeddedFont>
      <p:font typeface="Calibri" panose="020F0502020204030204" pitchFamily="34" charset="0"/>
      <p:regular r:id="rId56"/>
      <p:bold r:id="rId57"/>
      <p:italic r:id="rId58"/>
      <p:boldItalic r:id="rId59"/>
    </p:embeddedFont>
    <p:embeddedFont>
      <p:font typeface="Century Gothic" panose="020B0502020202020204" pitchFamily="34" charset="0"/>
      <p:regular r:id="rId60"/>
      <p:bold r:id="rId61"/>
      <p:italic r:id="rId62"/>
      <p:boldItalic r:id="rId63"/>
    </p:embeddedFont>
    <p:embeddedFont>
      <p:font typeface="Tw Cen MT" panose="020B0602020104020603" pitchFamily="34" charset="0"/>
      <p:regular r:id="rId64"/>
      <p:bold r:id="rId65"/>
      <p:italic r:id="rId66"/>
      <p:boldItalic r:id="rId6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8" roundtripDataSignature="AMtx7mhMZsFHYZCbSipLFtyFAyiT4SLHw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3" d="100"/>
          <a:sy n="73" d="100"/>
        </p:scale>
        <p:origin x="1042" y="72"/>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8.fntdata"/><Relationship Id="rId68" Type="http://customschemas.google.com/relationships/presentationmetadata" Target="metadata"/><Relationship Id="rId7" Type="http://schemas.openxmlformats.org/officeDocument/2006/relationships/slideMaster" Target="slideMasters/slideMaster7.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font" Target="fonts/font3.fntdata"/><Relationship Id="rId66" Type="http://schemas.openxmlformats.org/officeDocument/2006/relationships/font" Target="fonts/font11.fntdata"/><Relationship Id="rId5" Type="http://schemas.openxmlformats.org/officeDocument/2006/relationships/slideMaster" Target="slideMasters/slideMaster5.xml"/><Relationship Id="rId61" Type="http://schemas.openxmlformats.org/officeDocument/2006/relationships/font" Target="fonts/font6.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font" Target="fonts/font7.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2.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5.fntdata"/><Relationship Id="rId65" Type="http://schemas.openxmlformats.org/officeDocument/2006/relationships/font" Target="fonts/font10.fntdata"/><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sz="1200" b="0" i="0" u="none" strike="noStrike">
                <a:solidFill>
                  <a:schemeClr val="dk1"/>
                </a:solidFill>
                <a:latin typeface="Calibri"/>
                <a:ea typeface="Calibri"/>
                <a:cs typeface="Calibri"/>
                <a:sym typeface="Calibri"/>
              </a:rPr>
              <a:t>Artwork by Chloé Motard. All additional pictures selected are available under a Creative Commons license, no attribution required.</a:t>
            </a:r>
            <a:endParaRPr/>
          </a:p>
          <a:p>
            <a:pPr marL="0" marR="0" lvl="0" indent="0" algn="l" rtl="0">
              <a:lnSpc>
                <a:spcPct val="100000"/>
              </a:lnSpc>
              <a:spcBef>
                <a:spcPts val="0"/>
              </a:spcBef>
              <a:spcAft>
                <a:spcPts val="0"/>
              </a:spcAft>
              <a:buClr>
                <a:schemeClr val="dk1"/>
              </a:buClr>
              <a:buSzPts val="1200"/>
              <a:buFont typeface="Calibri"/>
              <a:buNone/>
            </a:pPr>
            <a:endParaRPr sz="1200" b="0" i="0">
              <a:solidFill>
                <a:schemeClr val="dk1"/>
              </a:solidFill>
              <a:latin typeface="Calibri"/>
              <a:ea typeface="Calibri"/>
              <a:cs typeface="Calibri"/>
              <a:sym typeface="Calibri"/>
            </a:endParaRPr>
          </a:p>
        </p:txBody>
      </p:sp>
      <p:sp>
        <p:nvSpPr>
          <p:cNvPr id="285" name="Google Shape;285;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solidFill>
                  <a:srgbClr val="000000"/>
                </a:solidFill>
              </a:rPr>
              <a:t>1</a:t>
            </a:fld>
            <a:endParaRPr>
              <a:solidFill>
                <a:srgbClr val="000000"/>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oral production of SSC [é / -</a:t>
            </a:r>
            <a:r>
              <a:rPr lang="en-US" b="0" dirty="0" err="1"/>
              <a:t>er</a:t>
            </a:r>
            <a:r>
              <a:rPr lang="en-US" b="0" dirty="0"/>
              <a:t> / -</a:t>
            </a:r>
            <a:r>
              <a:rPr lang="en-US" b="0" dirty="0" err="1"/>
              <a:t>ez</a:t>
            </a:r>
            <a:r>
              <a:rPr lang="en-US" b="0" dirty="0"/>
              <a:t>]</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Students say the words alternately out loud with a partner, building up speed, over 1 minute’s intensive practice. They call in any order they like, students are not allowed to repeat the one they said in their last turn.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kern="1200" dirty="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3. </a:t>
            </a:r>
            <a:r>
              <a:rPr lang="en-GB" sz="1200" kern="1200" dirty="0">
                <a:solidFill>
                  <a:schemeClr val="tx1"/>
                </a:solidFill>
                <a:effectLst/>
                <a:latin typeface="+mn-lt"/>
                <a:ea typeface="+mn-ea"/>
                <a:cs typeface="+mn-cs"/>
              </a:rPr>
              <a:t>Click on </a:t>
            </a:r>
            <a:r>
              <a:rPr lang="en-GB" sz="1200" i="1" kern="1200" dirty="0">
                <a:solidFill>
                  <a:schemeClr val="tx1"/>
                </a:solidFill>
                <a:effectLst/>
                <a:latin typeface="+mn-lt"/>
                <a:ea typeface="+mn-ea"/>
                <a:cs typeface="+mn-cs"/>
              </a:rPr>
              <a:t>début</a:t>
            </a:r>
            <a:r>
              <a:rPr lang="en-GB" sz="1200" kern="1200" baseline="0" dirty="0">
                <a:solidFill>
                  <a:schemeClr val="tx1"/>
                </a:solidFill>
                <a:effectLst/>
                <a:latin typeface="+mn-lt"/>
                <a:ea typeface="+mn-ea"/>
                <a:cs typeface="+mn-cs"/>
              </a:rPr>
              <a:t> to start a one-minute timer on the screen.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kern="1200" baseline="0" dirty="0">
                <a:solidFill>
                  <a:schemeClr val="tx1"/>
                </a:solidFill>
                <a:effectLst/>
                <a:latin typeface="+mn-lt"/>
                <a:ea typeface="+mn-ea"/>
                <a:cs typeface="+mn-cs"/>
              </a:rPr>
              <a:t>4. Click on the words to hear them said by a native speaker. Students repeat.</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assez</a:t>
            </a:r>
            <a:r>
              <a:rPr lang="en-GB" baseline="0" dirty="0"/>
              <a:t> [321], papier [951], </a:t>
            </a:r>
            <a:r>
              <a:rPr lang="en-GB" baseline="0" dirty="0" err="1"/>
              <a:t>réalité</a:t>
            </a:r>
            <a:r>
              <a:rPr lang="en-GB" baseline="0" dirty="0"/>
              <a:t> [532], </a:t>
            </a:r>
            <a:r>
              <a:rPr lang="en-GB" baseline="0" dirty="0" err="1"/>
              <a:t>bébé</a:t>
            </a:r>
            <a:r>
              <a:rPr lang="en-GB" baseline="0" dirty="0"/>
              <a:t> [2271], </a:t>
            </a:r>
            <a:r>
              <a:rPr lang="en-GB" baseline="0" dirty="0" err="1"/>
              <a:t>voler</a:t>
            </a:r>
            <a:r>
              <a:rPr lang="en-GB" baseline="0" dirty="0"/>
              <a:t> [1610], </a:t>
            </a:r>
            <a:r>
              <a:rPr lang="en-GB" baseline="0" dirty="0" err="1"/>
              <a:t>médical</a:t>
            </a:r>
            <a:r>
              <a:rPr lang="en-GB" baseline="0" dirty="0"/>
              <a:t> [1566], </a:t>
            </a:r>
            <a:r>
              <a:rPr lang="en-GB" baseline="0" dirty="0" err="1"/>
              <a:t>médias</a:t>
            </a:r>
            <a:r>
              <a:rPr lang="en-GB" baseline="0" dirty="0"/>
              <a:t> [1585], </a:t>
            </a:r>
            <a:r>
              <a:rPr lang="en-GB" baseline="0" dirty="0" err="1"/>
              <a:t>éviter</a:t>
            </a:r>
            <a:r>
              <a:rPr lang="en-GB" baseline="0" dirty="0"/>
              <a:t> [396], </a:t>
            </a:r>
            <a:r>
              <a:rPr lang="en-GB" baseline="0" dirty="0" err="1"/>
              <a:t>février</a:t>
            </a:r>
            <a:r>
              <a:rPr lang="en-GB" baseline="0" dirty="0"/>
              <a:t> [1136]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1682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1 minute</a:t>
            </a:r>
          </a:p>
          <a:p>
            <a:endParaRPr lang="en-US" b="1" dirty="0"/>
          </a:p>
          <a:p>
            <a:r>
              <a:rPr lang="en-US" b="1" dirty="0"/>
              <a:t>Aim: </a:t>
            </a:r>
            <a:r>
              <a:rPr lang="en-US" b="0" dirty="0"/>
              <a:t>oral production of SSC [é / -</a:t>
            </a:r>
            <a:r>
              <a:rPr lang="en-US" b="0" dirty="0" err="1"/>
              <a:t>er</a:t>
            </a:r>
            <a:r>
              <a:rPr lang="en-US" b="0" dirty="0"/>
              <a:t> / -</a:t>
            </a:r>
            <a:r>
              <a:rPr lang="en-US" b="0" dirty="0" err="1"/>
              <a:t>ez</a:t>
            </a:r>
            <a:r>
              <a:rPr lang="en-US" b="0" dirty="0"/>
              <a:t>]</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1. </a:t>
            </a:r>
            <a:r>
              <a:rPr lang="en-GB" sz="1200" b="0" kern="1200" baseline="0" dirty="0">
                <a:solidFill>
                  <a:schemeClr val="tx1"/>
                </a:solidFill>
                <a:effectLst/>
                <a:latin typeface="+mn-lt"/>
                <a:ea typeface="+mn-ea"/>
                <a:cs typeface="+mn-cs"/>
              </a:rPr>
              <a:t>Individually, students read out the words but in </a:t>
            </a:r>
            <a:r>
              <a:rPr lang="en-GB" sz="1200" b="1" kern="1200" baseline="0" dirty="0">
                <a:solidFill>
                  <a:schemeClr val="tx1"/>
                </a:solidFill>
                <a:effectLst/>
                <a:latin typeface="+mn-lt"/>
                <a:ea typeface="+mn-ea"/>
                <a:cs typeface="+mn-cs"/>
              </a:rPr>
              <a:t>alphabetical order</a:t>
            </a:r>
            <a:r>
              <a:rPr lang="en-GB" sz="1200" b="0" kern="1200" baseline="0" dirty="0">
                <a:solidFill>
                  <a:schemeClr val="tx1"/>
                </a:solidFill>
                <a:effectLst/>
                <a:latin typeface="+mn-lt"/>
                <a:ea typeface="+mn-ea"/>
                <a:cs typeface="+mn-cs"/>
              </a:rPr>
              <a:t>.  They keep going for one minute.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a:t>
            </a:r>
            <a:r>
              <a:rPr lang="en-GB" sz="1200" kern="1200" dirty="0">
                <a:solidFill>
                  <a:schemeClr val="tx1"/>
                </a:solidFill>
                <a:effectLst/>
                <a:latin typeface="+mn-lt"/>
                <a:ea typeface="+mn-ea"/>
                <a:cs typeface="+mn-cs"/>
              </a:rPr>
              <a:t>Teacher can circulate to listen into their SSC knowledge.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aseline="0" dirty="0" err="1"/>
              <a:t>assez</a:t>
            </a:r>
            <a:r>
              <a:rPr lang="en-GB" baseline="0" dirty="0"/>
              <a:t> [321], papier [951], </a:t>
            </a:r>
            <a:r>
              <a:rPr lang="en-GB" baseline="0" dirty="0" err="1"/>
              <a:t>réalité</a:t>
            </a:r>
            <a:r>
              <a:rPr lang="en-GB" baseline="0" dirty="0"/>
              <a:t> [532], </a:t>
            </a:r>
            <a:r>
              <a:rPr lang="en-GB" baseline="0" dirty="0" err="1"/>
              <a:t>bébé</a:t>
            </a:r>
            <a:r>
              <a:rPr lang="en-GB" baseline="0" dirty="0"/>
              <a:t> [2271], </a:t>
            </a:r>
            <a:r>
              <a:rPr lang="en-GB" baseline="0" dirty="0" err="1"/>
              <a:t>voler</a:t>
            </a:r>
            <a:r>
              <a:rPr lang="en-GB" baseline="0" dirty="0"/>
              <a:t> [1610], </a:t>
            </a:r>
            <a:r>
              <a:rPr lang="en-GB" baseline="0" dirty="0" err="1"/>
              <a:t>médical</a:t>
            </a:r>
            <a:r>
              <a:rPr lang="en-GB" baseline="0" dirty="0"/>
              <a:t> [1566], </a:t>
            </a:r>
            <a:r>
              <a:rPr lang="en-GB" baseline="0" dirty="0" err="1"/>
              <a:t>médias</a:t>
            </a:r>
            <a:r>
              <a:rPr lang="en-GB" baseline="0" dirty="0"/>
              <a:t> [1585], </a:t>
            </a:r>
            <a:r>
              <a:rPr lang="en-GB" baseline="0" dirty="0" err="1"/>
              <a:t>éviter</a:t>
            </a:r>
            <a:r>
              <a:rPr lang="en-GB" baseline="0" dirty="0"/>
              <a:t> [396], </a:t>
            </a:r>
            <a:r>
              <a:rPr lang="en-GB" baseline="0" dirty="0" err="1"/>
              <a:t>février</a:t>
            </a:r>
            <a:r>
              <a:rPr lang="en-GB" baseline="0" dirty="0"/>
              <a:t> [1136]</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2428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488" name="Google Shape;48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é</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é</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écrire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the act of writing (on</a:t>
            </a:r>
            <a:r>
              <a:rPr lang="en-GB" baseline="0" dirty="0"/>
              <a:t>to the palm of the other hand perhaps</a:t>
            </a:r>
            <a:r>
              <a:rPr lang="en-GB" b="1" baseline="0" dirty="0"/>
              <a: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[é] </a:t>
            </a:r>
            <a:r>
              <a:rPr lang="en-GB" baseline="0" dirty="0"/>
              <a:t>sound, pronouncing </a:t>
            </a:r>
            <a:r>
              <a:rPr lang="en-GB" b="0" baseline="0" dirty="0"/>
              <a:t>”</a:t>
            </a:r>
            <a:r>
              <a:rPr lang="en-GB" b="1" baseline="0" dirty="0"/>
              <a:t>écrire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écrire </a:t>
            </a:r>
            <a:r>
              <a:rPr lang="en-GB" baseline="0" dirty="0"/>
              <a:t>[382]</a:t>
            </a:r>
            <a:br>
              <a:rPr lang="en-GB" sz="1200" kern="1200" dirty="0">
                <a:solidFill>
                  <a:schemeClr val="tx1"/>
                </a:solidFill>
                <a:effectLst/>
                <a:ea typeface="+mn-ea"/>
                <a:cs typeface="+mn-cs"/>
              </a:rPr>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C4764-0B5C-4A95-8BE3-D72EFF2FC56B}"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02184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C4764-0B5C-4A95-8BE3-D72EFF2FC56B}"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655374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C4764-0B5C-4A95-8BE3-D72EFF2FC56B}"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370703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é</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é</a:t>
            </a:r>
            <a:r>
              <a:rPr lang="en-GB" b="1" baseline="0" dirty="0"/>
              <a:t>] </a:t>
            </a:r>
            <a:r>
              <a:rPr lang="en-GB" baseline="0" dirty="0"/>
              <a:t>and then the </a:t>
            </a:r>
            <a:r>
              <a:rPr lang="en-GB" b="1" baseline="0" dirty="0"/>
              <a:t>source</a:t>
            </a:r>
            <a:r>
              <a:rPr lang="en-GB" baseline="0" dirty="0"/>
              <a:t> word again ‘</a:t>
            </a:r>
            <a:r>
              <a:rPr lang="en-GB" b="1" baseline="0" dirty="0" err="1"/>
              <a:t>écrire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écrire </a:t>
            </a:r>
            <a:r>
              <a:rPr lang="en-GB" baseline="0" dirty="0"/>
              <a:t>[382]; </a:t>
            </a:r>
            <a:r>
              <a:rPr lang="en-GB" b="1" baseline="0" dirty="0" err="1"/>
              <a:t>bébé</a:t>
            </a:r>
            <a:r>
              <a:rPr lang="en-GB" baseline="0" dirty="0"/>
              <a:t> [&gt;5000]; </a:t>
            </a:r>
            <a:r>
              <a:rPr lang="en-GB" b="1" baseline="0" dirty="0" err="1"/>
              <a:t>aller</a:t>
            </a:r>
            <a:r>
              <a:rPr lang="en-GB" b="1" baseline="0" dirty="0"/>
              <a:t> </a:t>
            </a:r>
            <a:r>
              <a:rPr lang="en-GB" b="0" baseline="0" dirty="0"/>
              <a:t>[55]</a:t>
            </a:r>
            <a:r>
              <a:rPr lang="en-GB" baseline="0" dirty="0"/>
              <a:t> </a:t>
            </a:r>
            <a:r>
              <a:rPr lang="en-GB" b="1" baseline="0" dirty="0"/>
              <a:t>donner </a:t>
            </a:r>
            <a:r>
              <a:rPr lang="en-GB" baseline="0" dirty="0"/>
              <a:t>[46]; </a:t>
            </a:r>
            <a:r>
              <a:rPr lang="en-GB" b="1" baseline="0" dirty="0" err="1"/>
              <a:t>nez</a:t>
            </a:r>
            <a:r>
              <a:rPr lang="en-GB" baseline="0" dirty="0"/>
              <a:t> [2661]; </a:t>
            </a:r>
            <a:r>
              <a:rPr lang="en-GB" b="1" baseline="0" dirty="0" err="1"/>
              <a:t>parler</a:t>
            </a:r>
            <a:r>
              <a:rPr lang="en-GB" baseline="0" dirty="0"/>
              <a:t> [106]</a:t>
            </a:r>
            <a:r>
              <a:rPr lang="en-GB" sz="1200" kern="1200" baseline="0" dirty="0">
                <a:solidFill>
                  <a:schemeClr val="tx1"/>
                </a:solidFill>
                <a:effectLst/>
                <a:ea typeface="+mn-ea"/>
                <a:cs typeface="+mn-cs"/>
              </a:rPr>
              <a:t>.</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1751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239837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br>
              <a:rPr lang="en-GB" baseline="0" dirty="0"/>
            </a:b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20317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 </a:t>
            </a:r>
            <a:r>
              <a:rPr lang="en-GB" dirty="0"/>
              <a:t>(for 8 slides)</a:t>
            </a:r>
          </a:p>
          <a:p>
            <a:endParaRPr lang="en-GB" dirty="0"/>
          </a:p>
          <a:p>
            <a:r>
              <a:rPr lang="en-GB" b="1" dirty="0"/>
              <a:t>Aim: </a:t>
            </a:r>
            <a:r>
              <a:rPr lang="en-GB" b="0" dirty="0"/>
              <a:t>Aural </a:t>
            </a:r>
            <a:r>
              <a:rPr lang="en-GB" dirty="0"/>
              <a:t>recognition of SSC [è] in contrast to [é] and [e]. Names are used so that students focus on the SSCs rather than vocabulary knowledge.</a:t>
            </a:r>
          </a:p>
          <a:p>
            <a:endParaRPr lang="en-GB" dirty="0"/>
          </a:p>
          <a:p>
            <a:r>
              <a:rPr lang="en-GB" b="1" dirty="0"/>
              <a:t>Procedure:</a:t>
            </a:r>
          </a:p>
          <a:p>
            <a:r>
              <a:rPr lang="en-GB" b="0" dirty="0"/>
              <a:t>1. </a:t>
            </a:r>
            <a:r>
              <a:rPr lang="en-GB" dirty="0"/>
              <a:t>Students write 1-8 in their workbooks, and for each write down either the SSC that is common to both names, or “[-]”.</a:t>
            </a:r>
          </a:p>
          <a:p>
            <a:r>
              <a:rPr lang="en-GB" dirty="0"/>
              <a:t>2. Click the number to hear the pairs of names. This can be repeated as necessary depending on the level of the class. </a:t>
            </a:r>
          </a:p>
          <a:p>
            <a:r>
              <a:rPr lang="en-GB" dirty="0"/>
              <a:t>3. The answers are animated to show first whether the two names have “something in common” (the SSC [e], [è] or [e]!) or if they are “very different” (no common SSC).</a:t>
            </a:r>
          </a:p>
          <a:p>
            <a:r>
              <a:rPr lang="en-GB" dirty="0"/>
              <a:t>4. On a final click, the names in full including the SSC highlighted in blue.</a:t>
            </a:r>
          </a:p>
          <a:p>
            <a:endParaRPr lang="en-GB" dirty="0"/>
          </a:p>
          <a:p>
            <a:r>
              <a:rPr lang="en-US" b="1" dirty="0"/>
              <a:t>Transcript:</a:t>
            </a:r>
          </a:p>
          <a:p>
            <a:r>
              <a:rPr lang="en-US" dirty="0"/>
              <a:t>1. Agnès et </a:t>
            </a:r>
            <a:r>
              <a:rPr lang="en-US" dirty="0" err="1"/>
              <a:t>Chloé</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479244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300" name="Google Shape;30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2</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dirty="0"/>
              <a:t>2. </a:t>
            </a:r>
            <a:r>
              <a:rPr lang="en-US" dirty="0" err="1"/>
              <a:t>Léa</a:t>
            </a:r>
            <a:r>
              <a:rPr lang="en-US" dirty="0"/>
              <a:t> et </a:t>
            </a:r>
            <a:r>
              <a:rPr lang="en-US" dirty="0" err="1"/>
              <a:t>Zoé</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2662714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Transcript:</a:t>
            </a:r>
          </a:p>
          <a:p>
            <a:r>
              <a:rPr lang="en-US" dirty="0"/>
              <a:t>3. Madeleine et Renée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947049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4. </a:t>
            </a:r>
            <a:r>
              <a:rPr lang="en-GB" dirty="0" err="1"/>
              <a:t>Marylène</a:t>
            </a:r>
            <a:r>
              <a:rPr lang="en-GB" dirty="0"/>
              <a:t> et </a:t>
            </a:r>
            <a:r>
              <a:rPr lang="en-GB" dirty="0" err="1"/>
              <a:t>Émeline</a:t>
            </a: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275331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5. </a:t>
            </a:r>
            <a:r>
              <a:rPr lang="en-GB" dirty="0" err="1"/>
              <a:t>Solène</a:t>
            </a:r>
            <a:r>
              <a:rPr lang="en-GB" dirty="0"/>
              <a:t> et Cécile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877121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6. Michèle et Mylène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3457094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7. </a:t>
            </a:r>
            <a:r>
              <a:rPr lang="en-GB" dirty="0" err="1"/>
              <a:t>Ségolène</a:t>
            </a:r>
            <a:r>
              <a:rPr lang="en-GB" dirty="0"/>
              <a:t> et </a:t>
            </a:r>
            <a:r>
              <a:rPr lang="en-GB" dirty="0" err="1"/>
              <a:t>Aurélie</a:t>
            </a:r>
            <a:endParaRPr lang="en-GB"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6614165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a:t>
            </a:r>
          </a:p>
          <a:p>
            <a:r>
              <a:rPr lang="en-GB" dirty="0"/>
              <a:t>8. Adèle et Hélène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265330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a:t>
            </a:r>
            <a:r>
              <a:rPr lang="en-US" dirty="0"/>
              <a:t> </a:t>
            </a:r>
            <a:r>
              <a:rPr lang="en-US" b="1" dirty="0"/>
              <a:t>3 minutes </a:t>
            </a:r>
            <a:r>
              <a:rPr lang="en-US" b="0" dirty="0"/>
              <a:t>for 5 slides</a:t>
            </a:r>
            <a:endParaRPr lang="en-US" b="1" dirty="0"/>
          </a:p>
          <a:p>
            <a:endParaRPr lang="en-US" dirty="0"/>
          </a:p>
          <a:p>
            <a:r>
              <a:rPr lang="en-US" b="1" dirty="0"/>
              <a:t>Aim: </a:t>
            </a:r>
            <a:r>
              <a:rPr lang="en-US" b="0" dirty="0"/>
              <a:t>Oral production of</a:t>
            </a:r>
            <a:r>
              <a:rPr lang="en-US" dirty="0"/>
              <a:t> SSC [é (-er, -</a:t>
            </a:r>
            <a:r>
              <a:rPr lang="en-US" dirty="0" err="1"/>
              <a:t>ez</a:t>
            </a:r>
            <a:r>
              <a:rPr lang="en-US" dirty="0"/>
              <a:t>)] and vocabulary from this week’s revisited sets.</a:t>
            </a:r>
          </a:p>
          <a:p>
            <a:endParaRPr lang="en-US" dirty="0"/>
          </a:p>
          <a:p>
            <a:r>
              <a:rPr lang="en-US" b="1" dirty="0"/>
              <a:t>Procedure:</a:t>
            </a:r>
          </a:p>
          <a:p>
            <a:r>
              <a:rPr lang="en-US" b="0" dirty="0"/>
              <a:t>1. </a:t>
            </a:r>
            <a:r>
              <a:rPr lang="en-US" dirty="0"/>
              <a:t>Students call out the answers as a class. </a:t>
            </a:r>
          </a:p>
          <a:p>
            <a:r>
              <a:rPr lang="en-US" dirty="0"/>
              <a:t>2. Elicit both words before moving on. </a:t>
            </a:r>
          </a:p>
          <a:p>
            <a:r>
              <a:rPr lang="en-US" dirty="0"/>
              <a:t>3. The answers are animated to show the word with the SSC [é (-er, -</a:t>
            </a:r>
            <a:r>
              <a:rPr lang="en-US" dirty="0" err="1"/>
              <a:t>ez</a:t>
            </a:r>
            <a:r>
              <a:rPr lang="en-US" dirty="0"/>
              <a:t>)] first, followed by the other word.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09393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40954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507680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é</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é</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écrire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the act of writing (on</a:t>
            </a:r>
            <a:r>
              <a:rPr lang="en-GB" baseline="0" dirty="0"/>
              <a:t>to the palm of the other hand perhaps</a:t>
            </a:r>
            <a:r>
              <a:rPr lang="en-GB" b="1" baseline="0" dirty="0"/>
              <a: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[é] </a:t>
            </a:r>
            <a:r>
              <a:rPr lang="en-GB" baseline="0" dirty="0"/>
              <a:t>sound, pronouncing </a:t>
            </a:r>
            <a:r>
              <a:rPr lang="en-GB" b="0" baseline="0" dirty="0"/>
              <a:t>”</a:t>
            </a:r>
            <a:r>
              <a:rPr lang="en-GB" b="1" baseline="0" dirty="0"/>
              <a:t>écrire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écrire </a:t>
            </a:r>
            <a:r>
              <a:rPr lang="en-GB" baseline="0" dirty="0"/>
              <a:t>[382]</a:t>
            </a:r>
            <a:br>
              <a:rPr lang="en-GB" sz="1200" kern="1200" dirty="0">
                <a:solidFill>
                  <a:schemeClr val="tx1"/>
                </a:solidFill>
                <a:effectLst/>
                <a:ea typeface="+mn-ea"/>
                <a:cs typeface="+mn-cs"/>
              </a:rPr>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C4764-0B5C-4A95-8BE3-D72EFF2FC56B}"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021846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0533081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823434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488" name="Google Shape;48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628792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é</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é</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écrire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the act of writing (on</a:t>
            </a:r>
            <a:r>
              <a:rPr lang="en-GB" baseline="0" dirty="0"/>
              <a:t>to the palm of the other hand perhaps</a:t>
            </a:r>
            <a:r>
              <a:rPr lang="en-GB" b="1" baseline="0" dirty="0"/>
              <a: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[é] </a:t>
            </a:r>
            <a:r>
              <a:rPr lang="en-GB" baseline="0" dirty="0"/>
              <a:t>sound, pronouncing </a:t>
            </a:r>
            <a:r>
              <a:rPr lang="en-GB" b="0" baseline="0" dirty="0"/>
              <a:t>”</a:t>
            </a:r>
            <a:r>
              <a:rPr lang="en-GB" b="1" baseline="0" dirty="0"/>
              <a:t>écrire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écrire </a:t>
            </a:r>
            <a:r>
              <a:rPr lang="en-GB" baseline="0" dirty="0"/>
              <a:t>[382]</a:t>
            </a:r>
            <a:br>
              <a:rPr lang="en-GB" sz="1200" kern="1200" dirty="0">
                <a:solidFill>
                  <a:schemeClr val="tx1"/>
                </a:solidFill>
                <a:effectLst/>
                <a:ea typeface="+mn-ea"/>
                <a:cs typeface="+mn-cs"/>
              </a:rPr>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C4764-0B5C-4A95-8BE3-D72EFF2FC56B}"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030386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[SFE]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[SFE] </a:t>
            </a:r>
            <a:r>
              <a:rPr lang="en-GB" b="0" dirty="0"/>
              <a:t>sound first, on its own. Students repeat it with you.</a:t>
            </a:r>
            <a:br>
              <a:rPr lang="en-GB" b="0" dirty="0"/>
            </a:br>
            <a:r>
              <a:rPr lang="en-GB" b="0" dirty="0"/>
              <a:t>2. Bring up the word </a:t>
            </a:r>
            <a:r>
              <a:rPr lang="en-GB" b="0" baseline="0" dirty="0"/>
              <a:t>”</a:t>
            </a:r>
            <a:r>
              <a:rPr lang="en-GB" sz="1200" b="1" baseline="0" dirty="0" err="1">
                <a:solidFill>
                  <a:srgbClr val="002060"/>
                </a:solidFill>
                <a:latin typeface="Century Gothic" panose="020B0502020202020204" pitchFamily="34" charset="0"/>
              </a:rPr>
              <a:t>timide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cower and</a:t>
            </a:r>
            <a:r>
              <a:rPr lang="en-GB" baseline="0" dirty="0"/>
              <a:t> cover one’s face slightly, simulating shyness</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[SFE] </a:t>
            </a:r>
            <a:r>
              <a:rPr lang="en-GB" baseline="0" dirty="0"/>
              <a:t>sound, pronouncing </a:t>
            </a:r>
            <a:r>
              <a:rPr lang="en-GB" b="0" baseline="0" dirty="0"/>
              <a:t>”</a:t>
            </a:r>
            <a:r>
              <a:rPr lang="en-GB" b="1" baseline="0" dirty="0" err="1"/>
              <a:t>timide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err="1"/>
              <a:t>timide</a:t>
            </a:r>
            <a:r>
              <a:rPr lang="en-GB" b="1" baseline="0" dirty="0"/>
              <a:t> </a:t>
            </a:r>
            <a:r>
              <a:rPr lang="en-GB" baseline="0" dirty="0"/>
              <a:t>[3835]</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4040694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a:t>
            </a:r>
            <a:r>
              <a:rPr lang="en-US" b="0" dirty="0" err="1"/>
              <a:t>practise</a:t>
            </a:r>
            <a:r>
              <a:rPr lang="en-US" b="0" dirty="0"/>
              <a:t> aural recognition of SSCs [é/-er/-ez] and SFE and connect these with meaning (long or short form of verb).</a:t>
            </a:r>
          </a:p>
          <a:p>
            <a:r>
              <a:rPr lang="en-US" b="1" dirty="0"/>
              <a:t>NB: </a:t>
            </a:r>
            <a:r>
              <a:rPr lang="en-US" b="0" dirty="0"/>
              <a:t>some of these unknown –ER verbs appear in the text students will work with in this lesson.</a:t>
            </a:r>
            <a:endParaRPr lang="en-US" b="1" dirty="0"/>
          </a:p>
          <a:p>
            <a:endParaRPr lang="en-US" b="1" dirty="0"/>
          </a:p>
          <a:p>
            <a:r>
              <a:rPr lang="en-US" b="1" dirty="0"/>
              <a:t>Procedure:</a:t>
            </a:r>
          </a:p>
          <a:p>
            <a:r>
              <a:rPr lang="en-US" b="0" dirty="0"/>
              <a:t>1. Click numbers to hear a verb.</a:t>
            </a:r>
          </a:p>
          <a:p>
            <a:r>
              <a:rPr lang="en-US" b="0" dirty="0"/>
              <a:t>2. Students tick whether they hear a long or short form, based on the ending they hear. Note that the options here are simply ‘long’ or ‘short’ as the singular forms (</a:t>
            </a:r>
            <a:r>
              <a:rPr lang="en-US" b="0" i="1" dirty="0"/>
              <a:t>je/</a:t>
            </a:r>
            <a:r>
              <a:rPr lang="en-US" b="0" i="1" dirty="0" err="1"/>
              <a:t>tu</a:t>
            </a:r>
            <a:r>
              <a:rPr lang="en-US" b="0" i="1" dirty="0"/>
              <a:t>/il/</a:t>
            </a:r>
            <a:r>
              <a:rPr lang="en-US" b="0" i="1" dirty="0" err="1"/>
              <a:t>elle</a:t>
            </a:r>
            <a:r>
              <a:rPr lang="en-US" b="0" i="0" dirty="0"/>
              <a:t>) sound identical.</a:t>
            </a:r>
            <a:endParaRPr lang="en-US" b="0" dirty="0"/>
          </a:p>
          <a:p>
            <a:r>
              <a:rPr lang="en-US" b="0" dirty="0"/>
              <a:t>3. Click to reveal answers.</a:t>
            </a:r>
          </a:p>
          <a:p>
            <a:r>
              <a:rPr lang="en-US" b="0" dirty="0"/>
              <a:t>4. Listen again, this time drawing attention to stress patterns. As the last syllable in French words carries a slightly heavier stress, it is always the –er in the infinitive form that is stressed. Students repeat.</a:t>
            </a:r>
          </a:p>
          <a:p>
            <a:r>
              <a:rPr lang="en-US" b="0" dirty="0"/>
              <a:t>5. Students say the long and short form of each verb, focusing on the changing position of the stress (from base to ending).</a:t>
            </a:r>
          </a:p>
          <a:p>
            <a:endParaRPr lang="en-US" b="0" dirty="0"/>
          </a:p>
          <a:p>
            <a:r>
              <a:rPr lang="en-US" b="1" dirty="0"/>
              <a:t>Differentiation option for higher level students: </a:t>
            </a:r>
            <a:r>
              <a:rPr lang="en-US" b="0" dirty="0"/>
              <a:t>Extend box to cover whole verb form. Students transcribe.</a:t>
            </a:r>
          </a:p>
          <a:p>
            <a:endParaRPr lang="en-US" b="0" dirty="0"/>
          </a:p>
          <a:p>
            <a:r>
              <a:rPr lang="en-US" b="1" dirty="0"/>
              <a:t>Transcript:</a:t>
            </a:r>
          </a:p>
          <a:p>
            <a:pPr marL="0" indent="0">
              <a:buNone/>
            </a:pPr>
            <a:r>
              <a:rPr lang="en-US" b="0" dirty="0"/>
              <a:t>1. cesser</a:t>
            </a:r>
          </a:p>
          <a:p>
            <a:pPr marL="0" indent="0">
              <a:buNone/>
            </a:pPr>
            <a:r>
              <a:rPr lang="en-US" b="0" dirty="0"/>
              <a:t>2. </a:t>
            </a:r>
            <a:r>
              <a:rPr lang="en-US" b="0" dirty="0" err="1"/>
              <a:t>semble</a:t>
            </a:r>
            <a:endParaRPr lang="en-US" b="0" dirty="0"/>
          </a:p>
          <a:p>
            <a:pPr marL="0" indent="0">
              <a:buNone/>
            </a:pPr>
            <a:r>
              <a:rPr lang="en-US" b="0" dirty="0"/>
              <a:t>3. illumine</a:t>
            </a:r>
          </a:p>
          <a:p>
            <a:pPr marL="0" indent="0">
              <a:buNone/>
            </a:pPr>
            <a:r>
              <a:rPr lang="en-US" b="0" dirty="0"/>
              <a:t>4. encourager</a:t>
            </a:r>
          </a:p>
          <a:p>
            <a:pPr marL="0" indent="0">
              <a:buNone/>
            </a:pPr>
            <a:r>
              <a:rPr lang="en-US" b="0" dirty="0"/>
              <a:t>5. </a:t>
            </a:r>
            <a:r>
              <a:rPr lang="en-US" b="0" dirty="0" err="1"/>
              <a:t>tirer</a:t>
            </a:r>
            <a:r>
              <a:rPr lang="en-US" b="0" dirty="0"/>
              <a:t> </a:t>
            </a:r>
          </a:p>
          <a:p>
            <a:pPr marL="0" indent="0">
              <a:buNone/>
            </a:pPr>
            <a:r>
              <a:rPr lang="en-US" b="0" dirty="0"/>
              <a:t>6. </a:t>
            </a:r>
            <a:r>
              <a:rPr lang="en-US" b="0" dirty="0" err="1"/>
              <a:t>tomber</a:t>
            </a:r>
            <a:endParaRPr lang="en-US" b="0" dirty="0"/>
          </a:p>
          <a:p>
            <a:pPr marL="0" indent="0">
              <a:buNone/>
            </a:pPr>
            <a:r>
              <a:rPr lang="en-US" b="0" dirty="0"/>
              <a:t>7. entre</a:t>
            </a:r>
          </a:p>
          <a:p>
            <a:pPr marL="0" indent="0">
              <a:buNone/>
            </a:pPr>
            <a:r>
              <a:rPr lang="en-US" b="0" dirty="0"/>
              <a:t>8. </a:t>
            </a:r>
            <a:r>
              <a:rPr lang="en-US" b="0" dirty="0" err="1"/>
              <a:t>garde</a:t>
            </a:r>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sembler</a:t>
            </a:r>
            <a:r>
              <a:rPr lang="en-GB" baseline="0" dirty="0"/>
              <a:t> [180], cesser [462], </a:t>
            </a:r>
            <a:r>
              <a:rPr lang="en-GB" baseline="0" dirty="0" err="1"/>
              <a:t>garder</a:t>
            </a:r>
            <a:r>
              <a:rPr lang="en-GB" baseline="0" dirty="0"/>
              <a:t> [531], </a:t>
            </a:r>
            <a:r>
              <a:rPr lang="en-GB" baseline="0" dirty="0" err="1"/>
              <a:t>tomber</a:t>
            </a:r>
            <a:r>
              <a:rPr lang="en-GB" baseline="0" dirty="0"/>
              <a:t> [547], </a:t>
            </a:r>
            <a:r>
              <a:rPr lang="en-GB" baseline="0" dirty="0" err="1"/>
              <a:t>tirer</a:t>
            </a:r>
            <a:r>
              <a:rPr lang="en-GB" baseline="0" dirty="0"/>
              <a:t> [391]</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used (1 is the most frequent word in French): </a:t>
            </a:r>
            <a:br>
              <a:rPr lang="en-GB" baseline="0" dirty="0"/>
            </a:br>
            <a:r>
              <a:rPr lang="en-GB" baseline="0" dirty="0"/>
              <a:t>encourager [1434], </a:t>
            </a:r>
            <a:r>
              <a:rPr lang="en-GB" baseline="0" dirty="0" err="1"/>
              <a:t>illuminer</a:t>
            </a:r>
            <a:r>
              <a:rPr lang="en-GB" baseline="0" dirty="0"/>
              <a:t> [&gt;5000], </a:t>
            </a:r>
            <a:r>
              <a:rPr lang="en-GB" baseline="0" dirty="0" err="1"/>
              <a:t>entrer</a:t>
            </a:r>
            <a:r>
              <a:rPr lang="en-GB" baseline="0" dirty="0"/>
              <a:t> [337]</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84816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é</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é</a:t>
            </a:r>
            <a:r>
              <a:rPr lang="en-GB" b="1" baseline="0" dirty="0"/>
              <a:t>] </a:t>
            </a:r>
            <a:r>
              <a:rPr lang="en-GB" baseline="0" dirty="0"/>
              <a:t>and then the </a:t>
            </a:r>
            <a:r>
              <a:rPr lang="en-GB" b="1" baseline="0" dirty="0"/>
              <a:t>source</a:t>
            </a:r>
            <a:r>
              <a:rPr lang="en-GB" baseline="0" dirty="0"/>
              <a:t> word again ‘</a:t>
            </a:r>
            <a:r>
              <a:rPr lang="en-GB" b="1" baseline="0" dirty="0" err="1"/>
              <a:t>écrire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écrire </a:t>
            </a:r>
            <a:r>
              <a:rPr lang="en-GB" baseline="0" dirty="0"/>
              <a:t>[382]; </a:t>
            </a:r>
            <a:r>
              <a:rPr lang="en-GB" b="1" baseline="0" dirty="0" err="1"/>
              <a:t>bébé</a:t>
            </a:r>
            <a:r>
              <a:rPr lang="en-GB" baseline="0" dirty="0"/>
              <a:t> [&gt;5000]; </a:t>
            </a:r>
            <a:r>
              <a:rPr lang="en-GB" b="1" baseline="0" dirty="0" err="1"/>
              <a:t>aller</a:t>
            </a:r>
            <a:r>
              <a:rPr lang="en-GB" b="1" baseline="0" dirty="0"/>
              <a:t> </a:t>
            </a:r>
            <a:r>
              <a:rPr lang="en-GB" b="0" baseline="0" dirty="0"/>
              <a:t>[55]</a:t>
            </a:r>
            <a:r>
              <a:rPr lang="en-GB" baseline="0" dirty="0"/>
              <a:t> </a:t>
            </a:r>
            <a:r>
              <a:rPr lang="en-GB" b="1" baseline="0" dirty="0"/>
              <a:t>donner </a:t>
            </a:r>
            <a:r>
              <a:rPr lang="en-GB" baseline="0" dirty="0"/>
              <a:t>[46]; </a:t>
            </a:r>
            <a:r>
              <a:rPr lang="en-GB" b="1" baseline="0" dirty="0" err="1"/>
              <a:t>nez</a:t>
            </a:r>
            <a:r>
              <a:rPr lang="en-GB" baseline="0" dirty="0"/>
              <a:t> [2661]; </a:t>
            </a:r>
            <a:r>
              <a:rPr lang="en-GB" b="1" baseline="0" dirty="0" err="1"/>
              <a:t>parler</a:t>
            </a:r>
            <a:r>
              <a:rPr lang="en-GB" baseline="0" dirty="0"/>
              <a:t> [106]</a:t>
            </a:r>
            <a:r>
              <a:rPr lang="en-GB" sz="1200" kern="1200" baseline="0" dirty="0">
                <a:solidFill>
                  <a:schemeClr val="tx1"/>
                </a:solidFill>
                <a:effectLst/>
                <a:ea typeface="+mn-ea"/>
                <a:cs typeface="+mn-cs"/>
              </a:rPr>
              <a:t>.</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1751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Aural recognition of SSCs [é/-er/-ez] and SFE and to connecting these with meaning (long/2</a:t>
            </a:r>
            <a:r>
              <a:rPr lang="en-US" b="0" baseline="30000" dirty="0"/>
              <a:t>nd</a:t>
            </a:r>
            <a:r>
              <a:rPr lang="en-US" b="0" dirty="0"/>
              <a:t> person plural vs 3</a:t>
            </a:r>
            <a:r>
              <a:rPr lang="en-US" b="0" baseline="30000" dirty="0"/>
              <a:t>rd</a:t>
            </a:r>
            <a:r>
              <a:rPr lang="en-US" b="0" dirty="0"/>
              <a:t> person plural).</a:t>
            </a:r>
          </a:p>
          <a:p>
            <a:endParaRPr lang="en-US" b="1" dirty="0"/>
          </a:p>
          <a:p>
            <a:r>
              <a:rPr lang="en-US" b="1" dirty="0"/>
              <a:t>Procedure:</a:t>
            </a:r>
          </a:p>
          <a:p>
            <a:r>
              <a:rPr lang="en-US" b="0" dirty="0"/>
              <a:t>1. Click numbers to hear a verb in the long/2</a:t>
            </a:r>
            <a:r>
              <a:rPr lang="en-US" b="0" baseline="30000" dirty="0"/>
              <a:t>nd</a:t>
            </a:r>
            <a:r>
              <a:rPr lang="en-US" b="0" dirty="0"/>
              <a:t> person plural or 3</a:t>
            </a:r>
            <a:r>
              <a:rPr lang="en-US" b="0" baseline="30000" dirty="0"/>
              <a:t>rd </a:t>
            </a:r>
            <a:r>
              <a:rPr lang="en-US" b="0" dirty="0"/>
              <a:t>person plural.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Students tick whether they hear a long/2</a:t>
            </a:r>
            <a:r>
              <a:rPr lang="en-US" b="0" baseline="30000" dirty="0"/>
              <a:t>nd</a:t>
            </a:r>
            <a:r>
              <a:rPr lang="en-US" b="0" dirty="0"/>
              <a:t> person plural or 3</a:t>
            </a:r>
            <a:r>
              <a:rPr lang="en-US" b="0" baseline="30000" dirty="0"/>
              <a:t>rd</a:t>
            </a:r>
            <a:r>
              <a:rPr lang="en-US" b="0" dirty="0"/>
              <a:t> person plural, based on the ending they hear.</a:t>
            </a:r>
          </a:p>
          <a:p>
            <a:r>
              <a:rPr lang="en-US" b="0" dirty="0"/>
              <a:t>3. Click to reveal answers.</a:t>
            </a:r>
          </a:p>
          <a:p>
            <a:r>
              <a:rPr lang="en-US" b="0" dirty="0"/>
              <a:t>4. Listen again, this time drawing attention to stress patterns. As the last syllable in French words carries a slightly heavier stress, it is always the –er in the infinitive form that is stressed. Students repeat.</a:t>
            </a:r>
          </a:p>
          <a:p>
            <a:r>
              <a:rPr lang="en-US" b="0" dirty="0"/>
              <a:t>5. Students say the long and short form of each verb, focusing on the changing position of the stress (from base to ending).</a:t>
            </a:r>
          </a:p>
          <a:p>
            <a:endParaRPr lang="en-US" b="0" dirty="0"/>
          </a:p>
          <a:p>
            <a:r>
              <a:rPr lang="en-US" b="1" dirty="0"/>
              <a:t>Differentiation option for higher level students: </a:t>
            </a:r>
            <a:r>
              <a:rPr lang="en-US" b="0" dirty="0"/>
              <a:t>extend box to cover whole verb form. Students transcribe.</a:t>
            </a:r>
          </a:p>
          <a:p>
            <a:endParaRPr lang="en-US" b="0" dirty="0"/>
          </a:p>
          <a:p>
            <a:r>
              <a:rPr lang="en-US" b="1" dirty="0"/>
              <a:t>Transcript:</a:t>
            </a:r>
          </a:p>
          <a:p>
            <a:pPr marL="228600" indent="-228600">
              <a:buAutoNum type="arabicPeriod"/>
            </a:pPr>
            <a:r>
              <a:rPr lang="en-US" b="0" dirty="0" err="1"/>
              <a:t>oublient</a:t>
            </a:r>
            <a:endParaRPr lang="en-US" b="0" dirty="0"/>
          </a:p>
          <a:p>
            <a:pPr marL="228600" indent="-228600">
              <a:buAutoNum type="arabicPeriod"/>
            </a:pPr>
            <a:r>
              <a:rPr lang="en-US" b="0" dirty="0"/>
              <a:t>refuser/</a:t>
            </a:r>
            <a:r>
              <a:rPr lang="en-US" b="0" dirty="0" err="1"/>
              <a:t>refusez</a:t>
            </a:r>
            <a:endParaRPr lang="en-US" b="0" dirty="0"/>
          </a:p>
          <a:p>
            <a:pPr marL="228600" indent="-228600">
              <a:buAutoNum type="arabicPeriod"/>
            </a:pPr>
            <a:r>
              <a:rPr lang="en-US" b="0" dirty="0" err="1"/>
              <a:t>rencontrent</a:t>
            </a:r>
            <a:endParaRPr lang="en-US" b="0" dirty="0"/>
          </a:p>
          <a:p>
            <a:pPr marL="228600" indent="-228600">
              <a:buAutoNum type="arabicPeriod"/>
            </a:pPr>
            <a:r>
              <a:rPr lang="en-US" b="0" dirty="0" err="1"/>
              <a:t>tentent</a:t>
            </a:r>
            <a:endParaRPr lang="en-US" b="0" dirty="0"/>
          </a:p>
          <a:p>
            <a:pPr marL="228600" indent="-228600">
              <a:buAutoNum type="arabicPeriod"/>
            </a:pPr>
            <a:r>
              <a:rPr lang="en-US" b="0" dirty="0" err="1"/>
              <a:t>ajouter</a:t>
            </a:r>
            <a:r>
              <a:rPr lang="en-US" b="0" dirty="0"/>
              <a:t>/</a:t>
            </a:r>
            <a:r>
              <a:rPr lang="en-US" b="0" dirty="0" err="1"/>
              <a:t>ajoutez</a:t>
            </a:r>
            <a:endParaRPr lang="en-US" b="0" dirty="0"/>
          </a:p>
          <a:p>
            <a:pPr marL="228600" indent="-228600">
              <a:buAutoNum type="arabicPeriod"/>
            </a:pPr>
            <a:r>
              <a:rPr lang="en-US" b="0" dirty="0" err="1"/>
              <a:t>marquent</a:t>
            </a:r>
            <a:endParaRPr lang="en-US" b="0" dirty="0"/>
          </a:p>
          <a:p>
            <a:pPr marL="228600" indent="-228600">
              <a:buAutoNum type="arabicPeriod"/>
            </a:pPr>
            <a:r>
              <a:rPr lang="en-US" b="0" dirty="0"/>
              <a:t>obliger/</a:t>
            </a:r>
            <a:r>
              <a:rPr lang="en-US" b="0" dirty="0" err="1"/>
              <a:t>obligez</a:t>
            </a:r>
            <a:endParaRPr lang="en-US" b="0" dirty="0"/>
          </a:p>
          <a:p>
            <a:pPr marL="228600" indent="-228600">
              <a:buAutoNum type="arabicPeriod"/>
            </a:pPr>
            <a:r>
              <a:rPr lang="en-US" b="0" dirty="0" err="1"/>
              <a:t>appuyer</a:t>
            </a:r>
            <a:r>
              <a:rPr lang="en-US" b="0" dirty="0"/>
              <a:t>/</a:t>
            </a:r>
            <a:r>
              <a:rPr lang="en-US" b="0" dirty="0" err="1"/>
              <a:t>apuyez</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used (1 is the most frequent word in French): </a:t>
            </a:r>
            <a:br>
              <a:rPr lang="en-GB" baseline="0" dirty="0"/>
            </a:br>
            <a:r>
              <a:rPr lang="en-GB" baseline="0" dirty="0" err="1"/>
              <a:t>oublier</a:t>
            </a:r>
            <a:r>
              <a:rPr lang="en-GB" baseline="0" dirty="0"/>
              <a:t> [504], </a:t>
            </a:r>
            <a:r>
              <a:rPr lang="en-GB" baseline="0" dirty="0" err="1"/>
              <a:t>rencontrer</a:t>
            </a:r>
            <a:r>
              <a:rPr lang="en-GB" baseline="0" dirty="0"/>
              <a:t> [329], </a:t>
            </a:r>
            <a:r>
              <a:rPr lang="en-GB" baseline="0" dirty="0" err="1"/>
              <a:t>tenter</a:t>
            </a:r>
            <a:r>
              <a:rPr lang="en-GB" baseline="0" dirty="0"/>
              <a:t> [347], </a:t>
            </a:r>
            <a:r>
              <a:rPr lang="en-GB" baseline="0" dirty="0" err="1"/>
              <a:t>ajouter</a:t>
            </a:r>
            <a:r>
              <a:rPr lang="en-GB" baseline="0" dirty="0"/>
              <a:t> [359], obliger [499], </a:t>
            </a:r>
            <a:r>
              <a:rPr lang="en-GB" baseline="0" dirty="0" err="1"/>
              <a:t>appuyer</a:t>
            </a:r>
            <a:r>
              <a:rPr lang="en-GB" baseline="0" dirty="0"/>
              <a:t> [923]</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cognates (1 is the most frequent word in French): </a:t>
            </a:r>
            <a:br>
              <a:rPr lang="en-GB" baseline="0" dirty="0"/>
            </a:br>
            <a:r>
              <a:rPr lang="en-GB" baseline="0" dirty="0"/>
              <a:t>refuser [271], </a:t>
            </a:r>
            <a:r>
              <a:rPr lang="en-GB" baseline="0" dirty="0" err="1"/>
              <a:t>marquer</a:t>
            </a:r>
            <a:r>
              <a:rPr lang="en-GB" baseline="0" dirty="0"/>
              <a:t> [454]</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Century Gothic" panose="020B0502020202020204"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3891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488" name="Google Shape;48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38</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0617330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é</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é</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écrire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the act of writing (on</a:t>
            </a:r>
            <a:r>
              <a:rPr lang="en-GB" baseline="0" dirty="0"/>
              <a:t>to the palm of the other hand perhaps</a:t>
            </a:r>
            <a:r>
              <a:rPr lang="en-GB" b="1" baseline="0" dirty="0"/>
              <a: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[é] </a:t>
            </a:r>
            <a:r>
              <a:rPr lang="en-GB" baseline="0" dirty="0"/>
              <a:t>sound, pronouncing </a:t>
            </a:r>
            <a:r>
              <a:rPr lang="en-GB" b="0" baseline="0" dirty="0"/>
              <a:t>”</a:t>
            </a:r>
            <a:r>
              <a:rPr lang="en-GB" b="1" baseline="0" dirty="0"/>
              <a:t>écrire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écrire </a:t>
            </a:r>
            <a:r>
              <a:rPr lang="en-GB" baseline="0" dirty="0"/>
              <a:t>[382]</a:t>
            </a:r>
            <a:br>
              <a:rPr lang="en-GB" sz="1200" kern="1200" dirty="0">
                <a:solidFill>
                  <a:schemeClr val="tx1"/>
                </a:solidFill>
                <a:effectLst/>
                <a:ea typeface="+mn-ea"/>
                <a:cs typeface="+mn-cs"/>
              </a:rPr>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C4764-0B5C-4A95-8BE3-D72EFF2FC56B}"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43271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endParaRPr lang="en-GB" b="1"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C4764-0B5C-4A95-8BE3-D72EFF2FC56B}"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655374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3 minutes</a:t>
            </a:r>
          </a:p>
          <a:p>
            <a:endParaRPr lang="en-US" b="1" dirty="0"/>
          </a:p>
          <a:p>
            <a:r>
              <a:rPr lang="en-US" b="1" dirty="0"/>
              <a:t>Aim: </a:t>
            </a:r>
            <a:r>
              <a:rPr lang="en-US" b="0" dirty="0"/>
              <a:t>To highlight the cross-linguistic differences between English and French pronunciations of SSC [ai].</a:t>
            </a:r>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Click to animate the explanation. </a:t>
            </a:r>
          </a:p>
          <a:p>
            <a:pPr marL="0" indent="0">
              <a:buNone/>
            </a:pPr>
            <a:r>
              <a:rPr lang="en-US" b="0" dirty="0"/>
              <a:t>2. Students say the cognate words aloud in English and French. You can click on the words in orange to hear them read aloud in French by a native speaker.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3. Encourage students to compare the feel of their lips and mouth when saying the words in English and French. Because the French SSC [ai] is a </a:t>
            </a:r>
            <a:r>
              <a:rPr lang="en-GB" b="0" dirty="0"/>
              <a:t>more ‘lax’ vowel than </a:t>
            </a:r>
            <a:r>
              <a:rPr lang="en-GB" sz="1200" b="0" i="0" kern="1200" dirty="0">
                <a:solidFill>
                  <a:schemeClr val="tx1"/>
                </a:solidFill>
                <a:effectLst/>
                <a:latin typeface="+mn-lt"/>
                <a:ea typeface="+mn-ea"/>
                <a:cs typeface="+mn-cs"/>
              </a:rPr>
              <a:t>the English SSC [ai], the lips and mouth should feel more relaxed when saying the French words.</a:t>
            </a:r>
          </a:p>
          <a:p>
            <a:endParaRPr lang="en-US" b="0" dirty="0"/>
          </a:p>
          <a:p>
            <a:r>
              <a:rPr lang="en-US" b="1" dirty="0"/>
              <a:t>Transcript:</a:t>
            </a:r>
          </a:p>
          <a:p>
            <a:r>
              <a:rPr lang="en-US" b="0" dirty="0" err="1"/>
              <a:t>mai</a:t>
            </a:r>
            <a:r>
              <a:rPr lang="en-US" b="0" dirty="0"/>
              <a:t>, e-mail, mayonnaise</a:t>
            </a:r>
          </a:p>
          <a:p>
            <a:endParaRPr lang="en-US" b="0" dirty="0"/>
          </a:p>
          <a:p>
            <a:pPr rtl="0" eaLnBrk="1" fontAlgn="t" latinLnBrk="0" hangingPunct="1"/>
            <a:r>
              <a:rPr lang="en-GB" b="1" baseline="0" dirty="0"/>
              <a:t>Word frequency of cognates used (1 is the most frequent word in French): </a:t>
            </a:r>
            <a:br>
              <a:rPr lang="en-GB" baseline="0" dirty="0"/>
            </a:br>
            <a:r>
              <a:rPr lang="en-GB" baseline="0" dirty="0"/>
              <a:t>e-mail [&gt;5000], mayonnaise [&gt;5000]</a:t>
            </a:r>
            <a:endParaRPr lang="en-GB" sz="1200" b="0" i="0" u="none" strike="noStrike"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560694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5 minutes</a:t>
            </a:r>
          </a:p>
          <a:p>
            <a:endParaRPr lang="en-US" b="1" dirty="0"/>
          </a:p>
          <a:p>
            <a:r>
              <a:rPr lang="en-US" b="1" dirty="0"/>
              <a:t>Aim: </a:t>
            </a:r>
            <a:r>
              <a:rPr lang="en-US" b="0" dirty="0"/>
              <a:t>To distinguish aurally between SSCs [ai] and [é].</a:t>
            </a:r>
          </a:p>
          <a:p>
            <a:endParaRPr lang="en-US" b="1" dirty="0"/>
          </a:p>
          <a:p>
            <a:r>
              <a:rPr lang="en-US" b="1" dirty="0"/>
              <a:t>Procedure:</a:t>
            </a:r>
          </a:p>
          <a:p>
            <a:r>
              <a:rPr lang="en-US" b="0" dirty="0"/>
              <a:t>1. Click on the number button to listen to the word read aloud. </a:t>
            </a:r>
          </a:p>
          <a:p>
            <a:r>
              <a:rPr lang="en-US" b="0" dirty="0"/>
              <a:t>2. Students fill in the gap with the missing SSC. </a:t>
            </a:r>
          </a:p>
          <a:p>
            <a:r>
              <a:rPr lang="en-US" b="0" dirty="0"/>
              <a:t>3. Click to reveal the answers.</a:t>
            </a:r>
          </a:p>
          <a:p>
            <a:r>
              <a:rPr lang="en-US" b="0" dirty="0"/>
              <a:t>4. Students listen to and repeat the word. </a:t>
            </a:r>
          </a:p>
          <a:p>
            <a:endParaRPr lang="en-US" b="0" dirty="0"/>
          </a:p>
          <a:p>
            <a:r>
              <a:rPr lang="en-US" b="1" dirty="0"/>
              <a:t>Transcript:</a:t>
            </a: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frais</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étonnant</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clair</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spécial</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baseline="0" dirty="0">
                <a:solidFill>
                  <a:schemeClr val="tx1"/>
                </a:solidFill>
                <a:effectLst/>
                <a:latin typeface="+mn-lt"/>
                <a:ea typeface="+mn-ea"/>
                <a:cs typeface="+mn-cs"/>
              </a:rPr>
              <a:t>faible</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pénible</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parfait</a:t>
            </a:r>
            <a:endParaRPr lang="en-GB" sz="1200" b="0" i="0" u="none" strike="noStrike" kern="1200" dirty="0">
              <a:solidFill>
                <a:schemeClr val="tx1"/>
              </a:solidFill>
              <a:effectLst/>
              <a:latin typeface="+mn-lt"/>
              <a:ea typeface="+mn-ea"/>
              <a:cs typeface="+mn-cs"/>
            </a:endParaRPr>
          </a:p>
          <a:p>
            <a:pPr marL="228600" indent="-228600" rtl="0" eaLnBrk="1" fontAlgn="t" latinLnBrk="0" hangingPunct="1">
              <a:buFont typeface="+mj-lt"/>
              <a:buAutoNum type="arabicPeriod"/>
            </a:pPr>
            <a:r>
              <a:rPr lang="fr-FR" sz="1200" b="0" i="0" u="none" strike="noStrike" kern="1200" dirty="0">
                <a:solidFill>
                  <a:schemeClr val="tx1"/>
                </a:solidFill>
                <a:effectLst/>
                <a:latin typeface="+mn-lt"/>
                <a:ea typeface="+mn-ea"/>
                <a:cs typeface="+mn-cs"/>
              </a:rPr>
              <a:t>étrange</a:t>
            </a:r>
            <a:endParaRPr lang="en-GB" sz="1200" b="0" i="0" u="none" strike="noStrike" kern="1200" dirty="0">
              <a:solidFill>
                <a:schemeClr val="tx1"/>
              </a:solidFill>
              <a:effectLst/>
              <a:latin typeface="+mn-lt"/>
              <a:ea typeface="+mn-ea"/>
              <a:cs typeface="+mn-cs"/>
            </a:endParaRPr>
          </a:p>
          <a:p>
            <a:endParaRPr lang="en-US" b="1" dirty="0"/>
          </a:p>
          <a:p>
            <a:pPr rtl="0" eaLnBrk="1" fontAlgn="t" latinLnBrk="0" hangingPunct="1"/>
            <a:r>
              <a:rPr lang="en-GB" b="1" baseline="0" dirty="0"/>
              <a:t>Word frequency (1 is the most frequent word in French): </a:t>
            </a:r>
            <a:br>
              <a:rPr lang="en-GB" baseline="0" dirty="0"/>
            </a:br>
            <a:r>
              <a:rPr lang="fr-FR" sz="1200" b="0" i="0" u="none" strike="noStrike" kern="1200" noProof="0" dirty="0">
                <a:solidFill>
                  <a:schemeClr val="tx1"/>
                </a:solidFill>
                <a:effectLst/>
                <a:latin typeface="+mn-lt"/>
                <a:ea typeface="+mn-ea"/>
                <a:cs typeface="+mn-cs"/>
              </a:rPr>
              <a:t>frais [691], étonnant [1627], clair [335], spécial [726]</a:t>
            </a:r>
            <a:r>
              <a:rPr lang="fr-FR" sz="1200" b="0" i="0" u="none" strike="noStrike" kern="1200" baseline="0" noProof="0" dirty="0">
                <a:solidFill>
                  <a:schemeClr val="tx1"/>
                </a:solidFill>
                <a:effectLst/>
                <a:latin typeface="+mn-lt"/>
                <a:ea typeface="+mn-ea"/>
                <a:cs typeface="+mn-cs"/>
              </a:rPr>
              <a:t>, faible [723], </a:t>
            </a:r>
            <a:r>
              <a:rPr lang="fr-FR" sz="1200" b="0" i="0" u="none" strike="noStrike" kern="1200" noProof="0" dirty="0">
                <a:solidFill>
                  <a:schemeClr val="tx1"/>
                </a:solidFill>
                <a:effectLst/>
                <a:latin typeface="+mn-lt"/>
                <a:ea typeface="+mn-ea"/>
                <a:cs typeface="+mn-cs"/>
              </a:rPr>
              <a:t>pénible [3690], parfait [1600], étrange [2159]</a:t>
            </a: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19900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é</a:t>
            </a:r>
            <a:r>
              <a:rPr lang="en-GB" b="1" baseline="0" dirty="0"/>
              <a:t>] </a:t>
            </a:r>
            <a:r>
              <a:rPr lang="en-GB" baseline="0" dirty="0"/>
              <a:t>and then the </a:t>
            </a:r>
            <a:r>
              <a:rPr lang="en-GB" b="1" baseline="0" dirty="0"/>
              <a:t>source</a:t>
            </a:r>
            <a:r>
              <a:rPr lang="en-GB" baseline="0" dirty="0"/>
              <a:t> word again ‘</a:t>
            </a:r>
            <a:r>
              <a:rPr lang="en-GB" b="1" baseline="0" dirty="0" err="1"/>
              <a:t>écrire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écrire </a:t>
            </a:r>
            <a:r>
              <a:rPr lang="en-GB" baseline="0" dirty="0"/>
              <a:t>[382]; </a:t>
            </a:r>
            <a:r>
              <a:rPr lang="en-GB" b="1" baseline="0" dirty="0" err="1"/>
              <a:t>bébé</a:t>
            </a:r>
            <a:r>
              <a:rPr lang="en-GB" baseline="0" dirty="0"/>
              <a:t> [&gt;5000]; </a:t>
            </a:r>
            <a:r>
              <a:rPr lang="en-GB" b="1" baseline="0" dirty="0" err="1"/>
              <a:t>aller</a:t>
            </a:r>
            <a:r>
              <a:rPr lang="en-GB" b="1" baseline="0" dirty="0"/>
              <a:t> </a:t>
            </a:r>
            <a:r>
              <a:rPr lang="en-GB" b="0" baseline="0" dirty="0"/>
              <a:t>[55]</a:t>
            </a:r>
            <a:r>
              <a:rPr lang="en-GB" baseline="0" dirty="0"/>
              <a:t> </a:t>
            </a:r>
            <a:r>
              <a:rPr lang="en-GB" b="1" baseline="0" dirty="0"/>
              <a:t>donner </a:t>
            </a:r>
            <a:r>
              <a:rPr lang="en-GB" baseline="0" dirty="0"/>
              <a:t>[46]; </a:t>
            </a:r>
            <a:r>
              <a:rPr lang="en-GB" b="1" baseline="0" dirty="0" err="1"/>
              <a:t>nez</a:t>
            </a:r>
            <a:r>
              <a:rPr lang="en-GB" baseline="0" dirty="0"/>
              <a:t> [2661]; </a:t>
            </a:r>
            <a:r>
              <a:rPr lang="en-GB" b="1" baseline="0" dirty="0" err="1"/>
              <a:t>parler</a:t>
            </a:r>
            <a:r>
              <a:rPr lang="en-GB" baseline="0" dirty="0"/>
              <a:t> [106]</a:t>
            </a:r>
            <a:r>
              <a:rPr lang="en-GB" sz="1200" kern="1200" baseline="0" dirty="0">
                <a:solidFill>
                  <a:schemeClr val="tx1"/>
                </a:solidFill>
                <a:effectLst/>
                <a:ea typeface="+mn-ea"/>
                <a:cs typeface="+mn-cs"/>
              </a:rPr>
              <a:t>.</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17510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7" name="Google Shape;48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b="1"/>
          </a:p>
        </p:txBody>
      </p:sp>
      <p:sp>
        <p:nvSpPr>
          <p:cNvPr id="488" name="Google Shape;488;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43</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90887776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[é]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écrire</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a:t>
            </a:r>
            <a:r>
              <a:rPr lang="en-GB" dirty="0"/>
              <a:t>A</a:t>
            </a:r>
            <a:r>
              <a:rPr lang="en-GB" baseline="0" dirty="0"/>
              <a:t> possible gesture for this would be </a:t>
            </a:r>
            <a:r>
              <a:rPr lang="en-GB" dirty="0"/>
              <a:t>to mime the act of writing (on</a:t>
            </a:r>
            <a:r>
              <a:rPr lang="en-GB" baseline="0" dirty="0"/>
              <a:t>to the palm of the other hand perhaps</a:t>
            </a:r>
            <a:r>
              <a:rPr lang="en-GB" b="1" baseline="0" dirty="0"/>
              <a:t>)</a:t>
            </a:r>
            <a:r>
              <a:rPr lang="en-GB" b="1" dirty="0"/>
              <a:t>.</a:t>
            </a:r>
            <a:br>
              <a:rPr lang="en-GB" baseline="0" dirty="0"/>
            </a:br>
            <a:r>
              <a:rPr lang="en-GB" baseline="0" dirty="0"/>
              <a:t>4. Roll back the animations and work through 1-3 again, but this time, dropping your voice completely to listen carefully to the students saying the </a:t>
            </a:r>
            <a:r>
              <a:rPr lang="en-GB" b="1" dirty="0"/>
              <a:t>[é] </a:t>
            </a:r>
            <a:r>
              <a:rPr lang="en-GB" baseline="0" dirty="0"/>
              <a:t>sound, pronouncing </a:t>
            </a:r>
            <a:r>
              <a:rPr lang="en-GB" b="0" baseline="0" dirty="0"/>
              <a:t>”</a:t>
            </a:r>
            <a:r>
              <a:rPr lang="en-GB" b="1" baseline="0" dirty="0"/>
              <a:t>écrire</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écrire</a:t>
            </a:r>
            <a:r>
              <a:rPr lang="en-GB" b="1" baseline="0" dirty="0"/>
              <a:t> </a:t>
            </a:r>
            <a:r>
              <a:rPr lang="en-GB" baseline="0" dirty="0"/>
              <a:t>[382]</a:t>
            </a:r>
            <a:br>
              <a:rPr lang="en-GB" sz="1200" kern="1200" dirty="0">
                <a:solidFill>
                  <a:schemeClr val="tx1"/>
                </a:solidFill>
                <a:effectLst/>
                <a:ea typeface="+mn-ea"/>
                <a:cs typeface="+mn-cs"/>
              </a:rPr>
            </a:br>
            <a:r>
              <a:rPr lang="de-DE" sz="1200" b="0" i="0" kern="1200" dirty="0">
                <a:solidFill>
                  <a:schemeClr val="tx1"/>
                </a:solidFill>
                <a:effectLst/>
                <a:latin typeface="Century Gothic" panose="020B0502020202020204" pitchFamily="34" charset="0"/>
                <a:ea typeface="+mn-ea"/>
                <a:cs typeface="+mn-cs"/>
              </a:rPr>
              <a:t>Source: </a:t>
            </a:r>
            <a:r>
              <a:rPr lang="en-GB" sz="1200" kern="1200" dirty="0">
                <a:solidFill>
                  <a:schemeClr val="tx1"/>
                </a:solidFill>
                <a:effectLst/>
                <a:latin typeface="Century Gothic" panose="020B0502020202020204" pitchFamily="34" charset="0"/>
                <a:ea typeface="+mn-ea"/>
                <a:cs typeface="+mn-cs"/>
              </a:rPr>
              <a:t>Londsale,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C4764-0B5C-4A95-8BE3-D72EFF2FC56B}"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021846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é</a:t>
            </a:r>
            <a:r>
              <a:rPr lang="en-GB" b="1" baseline="0" dirty="0"/>
              <a:t>] </a:t>
            </a:r>
            <a:r>
              <a:rPr lang="en-GB" baseline="0" dirty="0"/>
              <a:t>and then the </a:t>
            </a:r>
            <a:r>
              <a:rPr lang="en-GB" b="1" baseline="0" dirty="0"/>
              <a:t>source</a:t>
            </a:r>
            <a:r>
              <a:rPr lang="en-GB" baseline="0" dirty="0"/>
              <a:t> word again ‘</a:t>
            </a:r>
            <a:r>
              <a:rPr lang="en-GB" b="1" baseline="0" dirty="0" err="1"/>
              <a:t>écrire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écrire </a:t>
            </a:r>
            <a:r>
              <a:rPr lang="en-GB" baseline="0" dirty="0"/>
              <a:t>[382]; </a:t>
            </a:r>
            <a:r>
              <a:rPr lang="en-GB" b="1" baseline="0" dirty="0" err="1"/>
              <a:t>bébé</a:t>
            </a:r>
            <a:r>
              <a:rPr lang="en-GB" baseline="0" dirty="0"/>
              <a:t> [&gt;5000]; </a:t>
            </a:r>
            <a:r>
              <a:rPr lang="en-GB" b="1" baseline="0" dirty="0" err="1"/>
              <a:t>aller</a:t>
            </a:r>
            <a:r>
              <a:rPr lang="en-GB" b="1" baseline="0" dirty="0"/>
              <a:t> </a:t>
            </a:r>
            <a:r>
              <a:rPr lang="en-GB" b="0" baseline="0" dirty="0"/>
              <a:t>[55]</a:t>
            </a:r>
            <a:r>
              <a:rPr lang="en-GB" baseline="0" dirty="0"/>
              <a:t> </a:t>
            </a:r>
            <a:r>
              <a:rPr lang="en-GB" b="1" baseline="0" dirty="0"/>
              <a:t>donner </a:t>
            </a:r>
            <a:r>
              <a:rPr lang="en-GB" baseline="0" dirty="0"/>
              <a:t>[46]; </a:t>
            </a:r>
            <a:r>
              <a:rPr lang="en-GB" b="1" baseline="0" dirty="0" err="1"/>
              <a:t>nez</a:t>
            </a:r>
            <a:r>
              <a:rPr lang="en-GB" baseline="0" dirty="0"/>
              <a:t> [2661]; </a:t>
            </a:r>
            <a:r>
              <a:rPr lang="en-GB" b="1" baseline="0" dirty="0" err="1"/>
              <a:t>parler</a:t>
            </a:r>
            <a:r>
              <a:rPr lang="en-GB" baseline="0" dirty="0"/>
              <a:t> [106]</a:t>
            </a:r>
            <a:r>
              <a:rPr lang="en-GB" sz="1200" kern="1200" baseline="0" dirty="0">
                <a:solidFill>
                  <a:schemeClr val="tx1"/>
                </a:solidFill>
                <a:effectLst/>
                <a:ea typeface="+mn-ea"/>
                <a:cs typeface="+mn-cs"/>
              </a:rPr>
              <a:t>.</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414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2" name="Google Shape;35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baseline="0" dirty="0"/>
              <a:t>Timing: 5 minutes [1/2]</a:t>
            </a:r>
          </a:p>
          <a:p>
            <a:pPr marL="0" indent="0">
              <a:buFont typeface="Arial" panose="020B0604020202020204" pitchFamily="34" charset="0"/>
              <a:buNone/>
            </a:pPr>
            <a:endParaRPr lang="en-GB" sz="1200" kern="1200" dirty="0">
              <a:solidFill>
                <a:schemeClr val="tx1"/>
              </a:solidFill>
              <a:effectLst/>
              <a:latin typeface="Century Gothic" panose="020B0502020202020204" pitchFamily="34" charset="0"/>
              <a:ea typeface="+mn-ea"/>
              <a:cs typeface="+mn-cs"/>
            </a:endParaRPr>
          </a:p>
          <a:p>
            <a:r>
              <a:rPr lang="en-US" b="1" dirty="0"/>
              <a:t>Aim: </a:t>
            </a:r>
            <a:r>
              <a:rPr lang="en-US" b="0" dirty="0"/>
              <a:t>To recap</a:t>
            </a:r>
            <a:r>
              <a:rPr lang="en-US" b="0" baseline="0" dirty="0"/>
              <a:t> the difference in usage between perfect tense (for one-off events in the past) and imperfect tense (for habitual actions in the past);</a:t>
            </a:r>
            <a:r>
              <a:rPr lang="en-US" b="0" dirty="0"/>
              <a:t> to draw attention to the difference in pronunciation</a:t>
            </a:r>
            <a:r>
              <a:rPr lang="en-US" b="0" baseline="0" dirty="0"/>
              <a:t> between -é at the end of a past participle and -ais/-ait at the end of the imperfect form; to highlight the link between phonics and meaning; to prepare students for the grammar point covered later in the lesson.</a:t>
            </a:r>
            <a:endParaRPr lang="en-US" b="0" dirty="0"/>
          </a:p>
          <a:p>
            <a:endParaRPr lang="en-US" b="1" dirty="0"/>
          </a:p>
          <a:p>
            <a:r>
              <a:rPr lang="en-US" b="1" dirty="0"/>
              <a:t>Procedure:</a:t>
            </a:r>
          </a:p>
          <a:p>
            <a:r>
              <a:rPr lang="en-US" b="0" dirty="0"/>
              <a:t>1. Click to reveal text and pictures.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2. Click on the French text to hear a native speaker say perfect and</a:t>
            </a:r>
            <a:r>
              <a:rPr lang="en-US" b="0" baseline="0" dirty="0"/>
              <a:t> imperfect forms of the same verb. Note that the [ai] in </a:t>
            </a:r>
            <a:r>
              <a:rPr lang="en-US" b="0" i="1" baseline="0" dirty="0"/>
              <a:t>j’ai </a:t>
            </a:r>
            <a:r>
              <a:rPr lang="en-US" b="0" i="0" baseline="0" dirty="0"/>
              <a:t>is pronounced like [é].</a:t>
            </a:r>
            <a:endParaRPr lang="en-US" b="0" dirty="0"/>
          </a:p>
          <a:p>
            <a:r>
              <a:rPr lang="en-US" b="0" dirty="0"/>
              <a:t>3. Draw attention</a:t>
            </a:r>
            <a:r>
              <a:rPr lang="en-US" b="0" baseline="0" dirty="0"/>
              <a:t> to the English definitions, and c</a:t>
            </a:r>
            <a:r>
              <a:rPr lang="en-US" b="0" dirty="0"/>
              <a:t>lick to reveal reminder about the difference between in use between</a:t>
            </a:r>
            <a:r>
              <a:rPr lang="en-US" b="0" baseline="0" dirty="0"/>
              <a:t> </a:t>
            </a:r>
            <a:r>
              <a:rPr lang="en-US" b="0" dirty="0"/>
              <a:t>the perfect and imperfect tenses.</a:t>
            </a:r>
          </a:p>
          <a:p>
            <a:r>
              <a:rPr lang="en-US" b="0" dirty="0"/>
              <a:t>4. Click to reveal information on the importance of phonics in this case, where a slight sound change carries a significant meaning</a:t>
            </a:r>
            <a:r>
              <a:rPr lang="en-US" b="0" baseline="0" dirty="0"/>
              <a:t> change.</a:t>
            </a:r>
            <a:endParaRPr lang="en-US" b="0" dirty="0"/>
          </a:p>
          <a:p>
            <a:endParaRPr lang="en-US" b="0" dirty="0"/>
          </a:p>
          <a:p>
            <a:r>
              <a:rPr lang="en-US" b="1" dirty="0"/>
              <a:t>Transcript:</a:t>
            </a:r>
          </a:p>
          <a:p>
            <a:pPr marL="0" indent="0">
              <a:buFont typeface="+mj-lt"/>
              <a:buNone/>
            </a:pPr>
            <a:r>
              <a:rPr lang="fr-FR" b="0" noProof="0" dirty="0"/>
              <a:t>1.</a:t>
            </a:r>
            <a:r>
              <a:rPr lang="fr-FR" b="0" baseline="0" noProof="0" dirty="0"/>
              <a:t> o</a:t>
            </a:r>
            <a:r>
              <a:rPr lang="fr-FR" b="0" noProof="0" dirty="0"/>
              <a:t>n a parlé</a:t>
            </a:r>
          </a:p>
          <a:p>
            <a:pPr marL="0" indent="0">
              <a:buFont typeface="+mj-lt"/>
              <a:buNone/>
            </a:pPr>
            <a:r>
              <a:rPr lang="fr-FR" b="0" noProof="0" dirty="0"/>
              <a:t>2.</a:t>
            </a:r>
            <a:r>
              <a:rPr lang="fr-FR" b="0" baseline="0" noProof="0" dirty="0"/>
              <a:t> on </a:t>
            </a:r>
            <a:r>
              <a:rPr lang="fr-FR" b="0" noProof="0" dirty="0"/>
              <a:t>parlait</a:t>
            </a:r>
          </a:p>
          <a:p>
            <a:pPr marL="0" indent="0">
              <a:buFont typeface="+mj-lt"/>
              <a:buNone/>
            </a:pPr>
            <a:r>
              <a:rPr lang="fr-FR" b="0" noProof="0" dirty="0"/>
              <a:t>3.</a:t>
            </a:r>
            <a:r>
              <a:rPr lang="fr-FR" b="0" baseline="0" noProof="0" dirty="0"/>
              <a:t> j</a:t>
            </a:r>
            <a:r>
              <a:rPr lang="fr-FR" b="0" noProof="0" dirty="0"/>
              <a:t>’ai chanté</a:t>
            </a:r>
          </a:p>
          <a:p>
            <a:pPr marL="0" indent="0">
              <a:buFont typeface="+mj-lt"/>
              <a:buNone/>
            </a:pPr>
            <a:r>
              <a:rPr lang="fr-FR" b="0" noProof="0" dirty="0"/>
              <a:t>4.</a:t>
            </a:r>
            <a:r>
              <a:rPr lang="fr-FR" b="0" baseline="0" noProof="0" dirty="0"/>
              <a:t> je </a:t>
            </a:r>
            <a:r>
              <a:rPr lang="fr-FR" b="0" noProof="0" dirty="0"/>
              <a:t>chantais</a:t>
            </a:r>
          </a:p>
          <a:p>
            <a:pPr marL="0" indent="0">
              <a:buFont typeface="+mj-lt"/>
              <a:buNone/>
            </a:pPr>
            <a:r>
              <a:rPr lang="fr-FR" b="0" noProof="0" dirty="0"/>
              <a:t>5.</a:t>
            </a:r>
            <a:r>
              <a:rPr lang="fr-FR" b="0" baseline="0" noProof="0" dirty="0"/>
              <a:t> il </a:t>
            </a:r>
            <a:r>
              <a:rPr lang="fr-FR" b="0" noProof="0" dirty="0"/>
              <a:t>a dansé</a:t>
            </a:r>
          </a:p>
          <a:p>
            <a:pPr marL="0" indent="0">
              <a:buFont typeface="+mj-lt"/>
              <a:buNone/>
            </a:pPr>
            <a:r>
              <a:rPr lang="fr-FR" b="0" noProof="0" dirty="0"/>
              <a:t>6.</a:t>
            </a:r>
            <a:r>
              <a:rPr lang="fr-FR" b="0" baseline="0" noProof="0" dirty="0"/>
              <a:t> il </a:t>
            </a:r>
            <a:r>
              <a:rPr lang="fr-FR" b="0" noProof="0" dirty="0"/>
              <a:t>dansait</a:t>
            </a:r>
          </a:p>
        </p:txBody>
      </p:sp>
      <p:sp>
        <p:nvSpPr>
          <p:cNvPr id="353" name="Google Shape;35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46</a:t>
            </a:fld>
            <a:endParaRPr kumimoji="0" sz="1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58774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endParaRPr lang="en-GB" i="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C4764-0B5C-4A95-8BE3-D72EFF2FC56B}"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0370703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introduce/consolidate SSC </a:t>
            </a:r>
            <a:r>
              <a:rPr lang="en-GB" b="1" baseline="0" dirty="0"/>
              <a:t>[</a:t>
            </a:r>
            <a:r>
              <a:rPr lang="en-GB" b="1" baseline="0" dirty="0" err="1"/>
              <a:t>é</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é</a:t>
            </a:r>
            <a:r>
              <a:rPr lang="en-GB" b="1" baseline="0" dirty="0"/>
              <a:t>] </a:t>
            </a:r>
            <a:r>
              <a:rPr lang="en-GB" baseline="0" dirty="0"/>
              <a:t>and then the </a:t>
            </a:r>
            <a:r>
              <a:rPr lang="en-GB" b="1" baseline="0" dirty="0"/>
              <a:t>source</a:t>
            </a:r>
            <a:r>
              <a:rPr lang="en-GB" baseline="0" dirty="0"/>
              <a:t> word again ‘</a:t>
            </a:r>
            <a:r>
              <a:rPr lang="en-GB" b="1" baseline="0" dirty="0" err="1"/>
              <a:t>écrire</a:t>
            </a:r>
            <a:r>
              <a:rPr lang="en-GB" baseline="0" dirty="0"/>
              <a:t>’ (with gesture, if using).</a:t>
            </a:r>
            <a:br>
              <a:rPr lang="en-GB" baseline="0" dirty="0"/>
            </a:br>
            <a:r>
              <a:rPr lang="en-GB" baseline="0" dirty="0"/>
              <a:t>2. Then present and elicit the pronunciation of the five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French): </a:t>
            </a:r>
            <a:br>
              <a:rPr lang="en-GB" baseline="0" dirty="0"/>
            </a:br>
            <a:r>
              <a:rPr lang="en-GB" b="1" baseline="0" dirty="0"/>
              <a:t>écrire </a:t>
            </a:r>
            <a:r>
              <a:rPr lang="en-GB" baseline="0" dirty="0"/>
              <a:t>[382]; </a:t>
            </a:r>
            <a:r>
              <a:rPr lang="en-GB" b="1" baseline="0" dirty="0" err="1"/>
              <a:t>bébé</a:t>
            </a:r>
            <a:r>
              <a:rPr lang="en-GB" baseline="0" dirty="0"/>
              <a:t> [&gt;5000]; </a:t>
            </a:r>
            <a:r>
              <a:rPr lang="en-GB" b="1" baseline="0" dirty="0" err="1"/>
              <a:t>aller</a:t>
            </a:r>
            <a:r>
              <a:rPr lang="en-GB" b="1" baseline="0" dirty="0"/>
              <a:t> </a:t>
            </a:r>
            <a:r>
              <a:rPr lang="en-GB" b="0" baseline="0" dirty="0"/>
              <a:t>[55]</a:t>
            </a:r>
            <a:r>
              <a:rPr lang="en-GB" baseline="0" dirty="0"/>
              <a:t> </a:t>
            </a:r>
            <a:r>
              <a:rPr lang="en-GB" b="1" baseline="0" dirty="0"/>
              <a:t>donner </a:t>
            </a:r>
            <a:r>
              <a:rPr lang="en-GB" baseline="0" dirty="0"/>
              <a:t>[46]; </a:t>
            </a:r>
            <a:r>
              <a:rPr lang="en-GB" b="1" baseline="0" dirty="0" err="1"/>
              <a:t>nez</a:t>
            </a:r>
            <a:r>
              <a:rPr lang="en-GB" baseline="0" dirty="0"/>
              <a:t> [2661]; </a:t>
            </a:r>
            <a:r>
              <a:rPr lang="en-GB" b="1" baseline="0" dirty="0" err="1"/>
              <a:t>parler</a:t>
            </a:r>
            <a:r>
              <a:rPr lang="en-GB" baseline="0" dirty="0"/>
              <a:t> [106]</a:t>
            </a:r>
            <a:r>
              <a:rPr lang="en-GB" sz="1200" kern="1200" baseline="0" dirty="0">
                <a:solidFill>
                  <a:schemeClr val="tx1"/>
                </a:solidFill>
                <a:effectLst/>
                <a:ea typeface="+mn-ea"/>
                <a:cs typeface="+mn-cs"/>
              </a:rPr>
              <a:t>.</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17510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With sound and no pictures to focus all attention on the sound-symbol correspondence.</a:t>
            </a: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23983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Without sound</a:t>
            </a:r>
            <a:r>
              <a:rPr lang="en-GB" baseline="0" dirty="0"/>
              <a:t> to elicit pronunciation (without first hearing the teacher).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Teacher to elicit pronunciation by asking “Comment </a:t>
            </a:r>
            <a:r>
              <a:rPr lang="en-GB" baseline="0" dirty="0" err="1"/>
              <a:t>dit</a:t>
            </a:r>
            <a:r>
              <a:rPr lang="en-GB" baseline="0" dirty="0"/>
              <a:t>-on …"</a:t>
            </a:r>
            <a:br>
              <a:rPr lang="en-GB" baseline="0" dirty="0"/>
            </a:br>
            <a:br>
              <a:rPr lang="en-GB" baseline="0"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entury Gothic" panose="020B0502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203178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4 minutes</a:t>
            </a:r>
          </a:p>
          <a:p>
            <a:endParaRPr lang="en-US" b="1" dirty="0"/>
          </a:p>
          <a:p>
            <a:r>
              <a:rPr lang="en-US" b="1" dirty="0"/>
              <a:t>Aim: </a:t>
            </a:r>
            <a:r>
              <a:rPr lang="en-US" b="0" dirty="0"/>
              <a:t>aural recognition of SSCs [</a:t>
            </a:r>
            <a:r>
              <a:rPr lang="en-US" b="0" dirty="0" err="1"/>
              <a:t>SFe</a:t>
            </a:r>
            <a:r>
              <a:rPr lang="en-US" b="0" dirty="0"/>
              <a:t>] and [é / -</a:t>
            </a:r>
            <a:r>
              <a:rPr lang="en-US" b="0" dirty="0" err="1"/>
              <a:t>er</a:t>
            </a:r>
            <a:r>
              <a:rPr lang="en-US" b="0" dirty="0"/>
              <a:t> / -et]</a:t>
            </a:r>
            <a:endParaRPr lang="en-US" b="1" dirty="0"/>
          </a:p>
          <a:p>
            <a:endParaRPr lang="en-US" b="1" dirty="0"/>
          </a:p>
          <a:p>
            <a:r>
              <a:rPr lang="en-US" b="1" dirty="0"/>
              <a:t>Procedure:</a:t>
            </a:r>
          </a:p>
          <a:p>
            <a:r>
              <a:rPr lang="en-US" b="0" dirty="0"/>
              <a:t>1. Click the letters to play the audio.</a:t>
            </a:r>
          </a:p>
          <a:p>
            <a:r>
              <a:rPr lang="en-US" b="0" dirty="0"/>
              <a:t>2. Students write ‘1’ beside the first word they hear, and ‘2’ beside the second</a:t>
            </a:r>
          </a:p>
          <a:p>
            <a:r>
              <a:rPr lang="en-US" b="0" dirty="0"/>
              <a:t>3. Click to reveal the answers.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3594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2"/>
        <p:cNvGrpSpPr/>
        <p:nvPr/>
      </p:nvGrpSpPr>
      <p:grpSpPr>
        <a:xfrm>
          <a:off x="0" y="0"/>
          <a:ext cx="0" cy="0"/>
          <a:chOff x="0" y="0"/>
          <a:chExt cx="0" cy="0"/>
        </a:xfrm>
      </p:grpSpPr>
      <p:sp>
        <p:nvSpPr>
          <p:cNvPr id="13" name="Google Shape;13;p28"/>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42"/>
        <p:cNvGrpSpPr/>
        <p:nvPr/>
      </p:nvGrpSpPr>
      <p:grpSpPr>
        <a:xfrm>
          <a:off x="0" y="0"/>
          <a:ext cx="0" cy="0"/>
          <a:chOff x="0" y="0"/>
          <a:chExt cx="0" cy="0"/>
        </a:xfrm>
      </p:grpSpPr>
      <p:sp>
        <p:nvSpPr>
          <p:cNvPr id="43" name="Google Shape;43;p4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45"/>
        <p:cNvGrpSpPr/>
        <p:nvPr/>
      </p:nvGrpSpPr>
      <p:grpSpPr>
        <a:xfrm>
          <a:off x="0" y="0"/>
          <a:ext cx="0" cy="0"/>
          <a:chOff x="0" y="0"/>
          <a:chExt cx="0" cy="0"/>
        </a:xfrm>
      </p:grpSpPr>
      <p:sp>
        <p:nvSpPr>
          <p:cNvPr id="46" name="Google Shape;46;p46"/>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6"/>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4"/>
        <p:cNvGrpSpPr/>
        <p:nvPr/>
      </p:nvGrpSpPr>
      <p:grpSpPr>
        <a:xfrm>
          <a:off x="0" y="0"/>
          <a:ext cx="0" cy="0"/>
          <a:chOff x="0" y="0"/>
          <a:chExt cx="0" cy="0"/>
        </a:xfrm>
      </p:grpSpPr>
      <p:sp>
        <p:nvSpPr>
          <p:cNvPr id="235" name="Google Shape;235;p88"/>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rgbClr val="1F3864"/>
              </a:buClr>
              <a:buSzPts val="6000"/>
              <a:buFont typeface="Twentieth Century"/>
              <a:buNone/>
              <a:defRPr sz="60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6" name="Google Shape;236;p8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1000"/>
              </a:spcBef>
              <a:spcAft>
                <a:spcPts val="0"/>
              </a:spcAft>
              <a:buClr>
                <a:srgbClr val="1F3864"/>
              </a:buClr>
              <a:buSzPts val="2400"/>
              <a:buFont typeface="Arial"/>
              <a:buNone/>
              <a:defRPr sz="2400" b="0" i="0" u="none" strike="noStrike" cap="none">
                <a:solidFill>
                  <a:srgbClr val="1F3864"/>
                </a:solidFill>
                <a:latin typeface="Twentieth Century"/>
                <a:ea typeface="Twentieth Century"/>
                <a:cs typeface="Twentieth Century"/>
                <a:sym typeface="Twentieth Century"/>
              </a:defRPr>
            </a:lvl1pPr>
            <a:lvl2pPr marR="0" lvl="1" algn="ctr"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Twentieth Century"/>
                <a:ea typeface="Twentieth Century"/>
                <a:cs typeface="Twentieth Century"/>
                <a:sym typeface="Twentieth Century"/>
              </a:defRPr>
            </a:lvl2pPr>
            <a:lvl3pPr marR="0" lvl="2" algn="ctr" rtl="0">
              <a:lnSpc>
                <a:spcPct val="90000"/>
              </a:lnSpc>
              <a:spcBef>
                <a:spcPts val="500"/>
              </a:spcBef>
              <a:spcAft>
                <a:spcPts val="0"/>
              </a:spcAft>
              <a:buClr>
                <a:srgbClr val="1F3864"/>
              </a:buClr>
              <a:buSzPts val="1800"/>
              <a:buFont typeface="Arial"/>
              <a:buNone/>
              <a:defRPr sz="1800" b="0" i="0" u="none" strike="noStrike" cap="none">
                <a:solidFill>
                  <a:srgbClr val="1F3864"/>
                </a:solidFill>
                <a:latin typeface="Twentieth Century"/>
                <a:ea typeface="Twentieth Century"/>
                <a:cs typeface="Twentieth Century"/>
                <a:sym typeface="Twentieth Century"/>
              </a:defRPr>
            </a:lvl3pPr>
            <a:lvl4pPr marR="0" lvl="3" algn="ctr" rtl="0">
              <a:lnSpc>
                <a:spcPct val="90000"/>
              </a:lnSpc>
              <a:spcBef>
                <a:spcPts val="5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4pPr>
            <a:lvl5pPr marR="0" lvl="4" algn="ctr" rtl="0">
              <a:lnSpc>
                <a:spcPct val="90000"/>
              </a:lnSpc>
              <a:spcBef>
                <a:spcPts val="5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7"/>
        <p:cNvGrpSpPr/>
        <p:nvPr/>
      </p:nvGrpSpPr>
      <p:grpSpPr>
        <a:xfrm>
          <a:off x="0" y="0"/>
          <a:ext cx="0" cy="0"/>
          <a:chOff x="0" y="0"/>
          <a:chExt cx="0" cy="0"/>
        </a:xfrm>
      </p:grpSpPr>
      <p:sp>
        <p:nvSpPr>
          <p:cNvPr id="238" name="Google Shape;238;p8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9" name="Google Shape;239;p8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40"/>
        <p:cNvGrpSpPr/>
        <p:nvPr/>
      </p:nvGrpSpPr>
      <p:grpSpPr>
        <a:xfrm>
          <a:off x="0" y="0"/>
          <a:ext cx="0" cy="0"/>
          <a:chOff x="0" y="0"/>
          <a:chExt cx="0" cy="0"/>
        </a:xfrm>
      </p:grpSpPr>
      <p:sp>
        <p:nvSpPr>
          <p:cNvPr id="241" name="Google Shape;241;p90"/>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F3864"/>
              </a:buClr>
              <a:buSzPts val="6000"/>
              <a:buFont typeface="Twentieth Century"/>
              <a:buNone/>
              <a:defRPr sz="60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2" name="Google Shape;242;p90"/>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F3864"/>
              </a:buClr>
              <a:buSzPts val="2400"/>
              <a:buFont typeface="Arial"/>
              <a:buNone/>
              <a:defRPr sz="2400" b="0"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888888"/>
              </a:buClr>
              <a:buSzPts val="2000"/>
              <a:buFont typeface="Arial"/>
              <a:buNone/>
              <a:defRPr sz="2000" b="0" i="0" u="none" strike="noStrike" cap="none">
                <a:solidFill>
                  <a:srgbClr val="888888"/>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888888"/>
              </a:buClr>
              <a:buSzPts val="1800"/>
              <a:buFont typeface="Arial"/>
              <a:buNone/>
              <a:defRPr sz="1800" b="0" i="0" u="none" strike="noStrike" cap="none">
                <a:solidFill>
                  <a:srgbClr val="888888"/>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rgbClr val="888888"/>
              </a:buClr>
              <a:buSzPts val="1600"/>
              <a:buFont typeface="Arial"/>
              <a:buNone/>
              <a:defRPr sz="1600" b="0" i="0" u="none" strike="noStrike" cap="none">
                <a:solidFill>
                  <a:srgbClr val="888888"/>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3"/>
        <p:cNvGrpSpPr/>
        <p:nvPr/>
      </p:nvGrpSpPr>
      <p:grpSpPr>
        <a:xfrm>
          <a:off x="0" y="0"/>
          <a:ext cx="0" cy="0"/>
          <a:chOff x="0" y="0"/>
          <a:chExt cx="0" cy="0"/>
        </a:xfrm>
      </p:grpSpPr>
      <p:sp>
        <p:nvSpPr>
          <p:cNvPr id="244" name="Google Shape;244;p9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5" name="Google Shape;245;p9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6" name="Google Shape;246;p9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47"/>
        <p:cNvGrpSpPr/>
        <p:nvPr/>
      </p:nvGrpSpPr>
      <p:grpSpPr>
        <a:xfrm>
          <a:off x="0" y="0"/>
          <a:ext cx="0" cy="0"/>
          <a:chOff x="0" y="0"/>
          <a:chExt cx="0" cy="0"/>
        </a:xfrm>
      </p:grpSpPr>
      <p:sp>
        <p:nvSpPr>
          <p:cNvPr id="248" name="Google Shape;248;p92"/>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9" name="Google Shape;249;p92"/>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1F3864"/>
              </a:buClr>
              <a:buSzPts val="2400"/>
              <a:buFont typeface="Arial"/>
              <a:buNone/>
              <a:defRPr sz="2400" b="1"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2000"/>
              <a:buFont typeface="Arial"/>
              <a:buNone/>
              <a:defRPr sz="2000" b="1"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800"/>
              <a:buFont typeface="Arial"/>
              <a:buNone/>
              <a:defRPr sz="1800" b="1"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250" name="Google Shape;250;p92"/>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51" name="Google Shape;251;p92"/>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1000"/>
              </a:spcBef>
              <a:spcAft>
                <a:spcPts val="0"/>
              </a:spcAft>
              <a:buClr>
                <a:srgbClr val="1F3864"/>
              </a:buClr>
              <a:buSzPts val="2400"/>
              <a:buFont typeface="Arial"/>
              <a:buNone/>
              <a:defRPr sz="2400" b="1"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2000"/>
              <a:buFont typeface="Arial"/>
              <a:buNone/>
              <a:defRPr sz="2000" b="1"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800"/>
              <a:buFont typeface="Arial"/>
              <a:buNone/>
              <a:defRPr sz="1800" b="1"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600"/>
              <a:buFont typeface="Arial"/>
              <a:buNone/>
              <a:defRPr sz="1600" b="1"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Century Gothic"/>
                <a:ea typeface="Century Gothic"/>
                <a:cs typeface="Century Gothic"/>
                <a:sym typeface="Century Gothic"/>
              </a:defRPr>
            </a:lvl9pPr>
          </a:lstStyle>
          <a:p>
            <a:endParaRPr/>
          </a:p>
        </p:txBody>
      </p:sp>
      <p:sp>
        <p:nvSpPr>
          <p:cNvPr id="252" name="Google Shape;252;p92"/>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3"/>
        <p:cNvGrpSpPr/>
        <p:nvPr/>
      </p:nvGrpSpPr>
      <p:grpSpPr>
        <a:xfrm>
          <a:off x="0" y="0"/>
          <a:ext cx="0" cy="0"/>
          <a:chOff x="0" y="0"/>
          <a:chExt cx="0" cy="0"/>
        </a:xfrm>
      </p:grpSpPr>
      <p:sp>
        <p:nvSpPr>
          <p:cNvPr id="254" name="Google Shape;254;p9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55"/>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56"/>
        <p:cNvGrpSpPr/>
        <p:nvPr/>
      </p:nvGrpSpPr>
      <p:grpSpPr>
        <a:xfrm>
          <a:off x="0" y="0"/>
          <a:ext cx="0" cy="0"/>
          <a:chOff x="0" y="0"/>
          <a:chExt cx="0" cy="0"/>
        </a:xfrm>
      </p:grpSpPr>
      <p:sp>
        <p:nvSpPr>
          <p:cNvPr id="257" name="Google Shape;257;p9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F3864"/>
              </a:buClr>
              <a:buSzPts val="3200"/>
              <a:buFont typeface="Twentieth Century"/>
              <a:buNone/>
              <a:defRPr sz="32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8" name="Google Shape;258;p95"/>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L="457200" marR="0" lvl="0" indent="-431800" algn="l" rtl="0">
              <a:lnSpc>
                <a:spcPct val="90000"/>
              </a:lnSpc>
              <a:spcBef>
                <a:spcPts val="1000"/>
              </a:spcBef>
              <a:spcAft>
                <a:spcPts val="0"/>
              </a:spcAft>
              <a:buClr>
                <a:srgbClr val="1F3864"/>
              </a:buClr>
              <a:buSzPts val="3200"/>
              <a:buFont typeface="Arial"/>
              <a:buChar char="•"/>
              <a:defRPr sz="3200" b="0" i="0" u="none" strike="noStrike" cap="none">
                <a:solidFill>
                  <a:srgbClr val="1F3864"/>
                </a:solidFill>
                <a:latin typeface="Twentieth Century"/>
                <a:ea typeface="Twentieth Century"/>
                <a:cs typeface="Twentieth Century"/>
                <a:sym typeface="Twentieth Century"/>
              </a:defRPr>
            </a:lvl1pPr>
            <a:lvl2pPr marL="914400" marR="0" lvl="1" indent="-406400" algn="l" rtl="0">
              <a:lnSpc>
                <a:spcPct val="90000"/>
              </a:lnSpc>
              <a:spcBef>
                <a:spcPts val="5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2pPr>
            <a:lvl3pPr marL="1371600" marR="0" lvl="2"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3pPr>
            <a:lvl4pPr marL="1828800" marR="0" lvl="3"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4pPr>
            <a:lvl5pPr marL="2286000" marR="0" lvl="4"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59" name="Google Shape;259;p9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1400"/>
              <a:buFont typeface="Arial"/>
              <a:buNone/>
              <a:defRPr sz="1400" b="0"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200"/>
              <a:buFont typeface="Arial"/>
              <a:buNone/>
              <a:defRPr sz="1200" b="0"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60" name="Google Shape;260;p9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1" name="Google Shape;261;p9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2" name="Google Shape;262;p9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5"/>
        <p:cNvGrpSpPr/>
        <p:nvPr/>
      </p:nvGrpSpPr>
      <p:grpSpPr>
        <a:xfrm>
          <a:off x="0" y="0"/>
          <a:ext cx="0" cy="0"/>
          <a:chOff x="0" y="0"/>
          <a:chExt cx="0" cy="0"/>
        </a:xfrm>
      </p:grpSpPr>
      <p:sp>
        <p:nvSpPr>
          <p:cNvPr id="16" name="Google Shape;16;p2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63"/>
        <p:cNvGrpSpPr/>
        <p:nvPr/>
      </p:nvGrpSpPr>
      <p:grpSpPr>
        <a:xfrm>
          <a:off x="0" y="0"/>
          <a:ext cx="0" cy="0"/>
          <a:chOff x="0" y="0"/>
          <a:chExt cx="0" cy="0"/>
        </a:xfrm>
      </p:grpSpPr>
      <p:sp>
        <p:nvSpPr>
          <p:cNvPr id="264" name="Google Shape;264;p9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rgbClr val="1F3864"/>
              </a:buClr>
              <a:buSzPts val="3200"/>
              <a:buFont typeface="Twentieth Century"/>
              <a:buNone/>
              <a:defRPr sz="32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5" name="Google Shape;265;p96"/>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Twentieth Century"/>
                <a:ea typeface="Twentieth Century"/>
                <a:cs typeface="Twentieth Century"/>
                <a:sym typeface="Twentieth Century"/>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Twentieth Century"/>
                <a:ea typeface="Twentieth Century"/>
                <a:cs typeface="Twentieth Century"/>
                <a:sym typeface="Twentieth Century"/>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Twentieth Century"/>
                <a:ea typeface="Twentieth Century"/>
                <a:cs typeface="Twentieth Century"/>
                <a:sym typeface="Twentieth Century"/>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Twentieth Century"/>
                <a:ea typeface="Twentieth Century"/>
                <a:cs typeface="Twentieth Century"/>
                <a:sym typeface="Twentieth Century"/>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Twentieth Century"/>
                <a:ea typeface="Twentieth Century"/>
                <a:cs typeface="Twentieth Century"/>
                <a:sym typeface="Twentieth Century"/>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266" name="Google Shape;266;p9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1F3864"/>
              </a:buClr>
              <a:buSzPts val="1600"/>
              <a:buFont typeface="Arial"/>
              <a:buNone/>
              <a:defRPr sz="1600" b="0" i="0" u="none" strike="noStrike" cap="none">
                <a:solidFill>
                  <a:srgbClr val="1F3864"/>
                </a:solidFill>
                <a:latin typeface="Twentieth Century"/>
                <a:ea typeface="Twentieth Century"/>
                <a:cs typeface="Twentieth Century"/>
                <a:sym typeface="Twentieth Century"/>
              </a:defRPr>
            </a:lvl1pPr>
            <a:lvl2pPr marL="914400" marR="0" lvl="1" indent="-228600" algn="l" rtl="0">
              <a:lnSpc>
                <a:spcPct val="90000"/>
              </a:lnSpc>
              <a:spcBef>
                <a:spcPts val="500"/>
              </a:spcBef>
              <a:spcAft>
                <a:spcPts val="0"/>
              </a:spcAft>
              <a:buClr>
                <a:srgbClr val="1F3864"/>
              </a:buClr>
              <a:buSzPts val="1400"/>
              <a:buFont typeface="Arial"/>
              <a:buNone/>
              <a:defRPr sz="1400" b="0" i="0" u="none" strike="noStrike" cap="none">
                <a:solidFill>
                  <a:srgbClr val="1F3864"/>
                </a:solidFill>
                <a:latin typeface="Twentieth Century"/>
                <a:ea typeface="Twentieth Century"/>
                <a:cs typeface="Twentieth Century"/>
                <a:sym typeface="Twentieth Century"/>
              </a:defRPr>
            </a:lvl2pPr>
            <a:lvl3pPr marL="1371600" marR="0" lvl="2" indent="-228600" algn="l" rtl="0">
              <a:lnSpc>
                <a:spcPct val="90000"/>
              </a:lnSpc>
              <a:spcBef>
                <a:spcPts val="500"/>
              </a:spcBef>
              <a:spcAft>
                <a:spcPts val="0"/>
              </a:spcAft>
              <a:buClr>
                <a:srgbClr val="1F3864"/>
              </a:buClr>
              <a:buSzPts val="1200"/>
              <a:buFont typeface="Arial"/>
              <a:buNone/>
              <a:defRPr sz="1200" b="0" i="0" u="none" strike="noStrike" cap="none">
                <a:solidFill>
                  <a:srgbClr val="1F3864"/>
                </a:solidFill>
                <a:latin typeface="Twentieth Century"/>
                <a:ea typeface="Twentieth Century"/>
                <a:cs typeface="Twentieth Century"/>
                <a:sym typeface="Twentieth Century"/>
              </a:defRPr>
            </a:lvl3pPr>
            <a:lvl4pPr marL="1828800" marR="0" lvl="3"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4pPr>
            <a:lvl5pPr marL="2286000" marR="0" lvl="4" indent="-228600" algn="l" rtl="0">
              <a:lnSpc>
                <a:spcPct val="90000"/>
              </a:lnSpc>
              <a:spcBef>
                <a:spcPts val="500"/>
              </a:spcBef>
              <a:spcAft>
                <a:spcPts val="0"/>
              </a:spcAft>
              <a:buClr>
                <a:srgbClr val="1F3864"/>
              </a:buClr>
              <a:buSzPts val="1000"/>
              <a:buFont typeface="Arial"/>
              <a:buNone/>
              <a:defRPr sz="1000" b="0" i="0" u="none" strike="noStrike" cap="none">
                <a:solidFill>
                  <a:srgbClr val="1F3864"/>
                </a:solidFill>
                <a:latin typeface="Twentieth Century"/>
                <a:ea typeface="Twentieth Century"/>
                <a:cs typeface="Twentieth Century"/>
                <a:sym typeface="Twentieth Century"/>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Century Gothic"/>
                <a:ea typeface="Century Gothic"/>
                <a:cs typeface="Century Gothic"/>
                <a:sym typeface="Century Gothic"/>
              </a:defRPr>
            </a:lvl9pPr>
          </a:lstStyle>
          <a:p>
            <a:endParaRPr/>
          </a:p>
        </p:txBody>
      </p:sp>
      <p:sp>
        <p:nvSpPr>
          <p:cNvPr id="267" name="Google Shape;267;p9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8" name="Google Shape;268;p9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9" name="Google Shape;269;p9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70"/>
        <p:cNvGrpSpPr/>
        <p:nvPr/>
      </p:nvGrpSpPr>
      <p:grpSpPr>
        <a:xfrm>
          <a:off x="0" y="0"/>
          <a:ext cx="0" cy="0"/>
          <a:chOff x="0" y="0"/>
          <a:chExt cx="0" cy="0"/>
        </a:xfrm>
      </p:grpSpPr>
      <p:sp>
        <p:nvSpPr>
          <p:cNvPr id="271" name="Google Shape;271;p9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2" name="Google Shape;272;p9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73" name="Google Shape;273;p9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74" name="Google Shape;274;p9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75" name="Google Shape;275;p9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76"/>
        <p:cNvGrpSpPr/>
        <p:nvPr/>
      </p:nvGrpSpPr>
      <p:grpSpPr>
        <a:xfrm>
          <a:off x="0" y="0"/>
          <a:ext cx="0" cy="0"/>
          <a:chOff x="0" y="0"/>
          <a:chExt cx="0" cy="0"/>
        </a:xfrm>
      </p:grpSpPr>
      <p:sp>
        <p:nvSpPr>
          <p:cNvPr id="277" name="Google Shape;277;p98"/>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3864"/>
              </a:buClr>
              <a:buSzPts val="4400"/>
              <a:buFont typeface="Twentieth Century"/>
              <a:buNone/>
              <a:defRPr sz="4400" b="0" i="0" u="none" strike="noStrike" cap="none">
                <a:solidFill>
                  <a:srgbClr val="1F3864"/>
                </a:solidFill>
                <a:latin typeface="Twentieth Century"/>
                <a:ea typeface="Twentieth Century"/>
                <a:cs typeface="Twentieth Century"/>
                <a:sym typeface="Twentieth Centur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8" name="Google Shape;278;p98"/>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Twentieth Century"/>
                <a:ea typeface="Twentieth Century"/>
                <a:cs typeface="Twentieth Century"/>
                <a:sym typeface="Twentieth Century"/>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Twentieth Century"/>
                <a:ea typeface="Twentieth Century"/>
                <a:cs typeface="Twentieth Century"/>
                <a:sym typeface="Twentieth Century"/>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Twentieth Century"/>
                <a:ea typeface="Twentieth Century"/>
                <a:cs typeface="Twentieth Century"/>
                <a:sym typeface="Twentieth Century"/>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Twentieth Century"/>
                <a:ea typeface="Twentieth Century"/>
                <a:cs typeface="Twentieth Century"/>
                <a:sym typeface="Twentieth Century"/>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79" name="Google Shape;279;p9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80" name="Google Shape;280;p9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81" name="Google Shape;281;p9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entury Gothic"/>
                <a:ea typeface="Century Gothic"/>
                <a:cs typeface="Century Gothic"/>
                <a:sym typeface="Century Gothic"/>
              </a:defRPr>
            </a:lvl1pPr>
            <a:lvl2pPr marL="0" marR="0" lvl="1" indent="0" algn="l" rtl="0">
              <a:spcBef>
                <a:spcPts val="0"/>
              </a:spcBef>
              <a:buNone/>
              <a:defRPr sz="1800">
                <a:solidFill>
                  <a:schemeClr val="dk1"/>
                </a:solidFill>
                <a:latin typeface="Century Gothic"/>
                <a:ea typeface="Century Gothic"/>
                <a:cs typeface="Century Gothic"/>
                <a:sym typeface="Century Gothic"/>
              </a:defRPr>
            </a:lvl2pPr>
            <a:lvl3pPr marL="0" marR="0" lvl="2" indent="0" algn="l" rtl="0">
              <a:spcBef>
                <a:spcPts val="0"/>
              </a:spcBef>
              <a:buNone/>
              <a:defRPr sz="1800">
                <a:solidFill>
                  <a:schemeClr val="dk1"/>
                </a:solidFill>
                <a:latin typeface="Century Gothic"/>
                <a:ea typeface="Century Gothic"/>
                <a:cs typeface="Century Gothic"/>
                <a:sym typeface="Century Gothic"/>
              </a:defRPr>
            </a:lvl3pPr>
            <a:lvl4pPr marL="0" marR="0" lvl="3" indent="0" algn="l" rtl="0">
              <a:spcBef>
                <a:spcPts val="0"/>
              </a:spcBef>
              <a:buNone/>
              <a:defRPr sz="1800">
                <a:solidFill>
                  <a:schemeClr val="dk1"/>
                </a:solidFill>
                <a:latin typeface="Century Gothic"/>
                <a:ea typeface="Century Gothic"/>
                <a:cs typeface="Century Gothic"/>
                <a:sym typeface="Century Gothic"/>
              </a:defRPr>
            </a:lvl4pPr>
            <a:lvl5pPr marL="0" marR="0" lvl="4" indent="0" algn="l" rtl="0">
              <a:spcBef>
                <a:spcPts val="0"/>
              </a:spcBef>
              <a:buNone/>
              <a:defRPr sz="1800">
                <a:solidFill>
                  <a:schemeClr val="dk1"/>
                </a:solidFill>
                <a:latin typeface="Century Gothic"/>
                <a:ea typeface="Century Gothic"/>
                <a:cs typeface="Century Gothic"/>
                <a:sym typeface="Century Gothic"/>
              </a:defRPr>
            </a:lvl5pPr>
            <a:lvl6pPr marL="0" marR="0" lvl="5" indent="0" algn="l" rtl="0">
              <a:spcBef>
                <a:spcPts val="0"/>
              </a:spcBef>
              <a:buNone/>
              <a:defRPr sz="1800">
                <a:solidFill>
                  <a:schemeClr val="dk1"/>
                </a:solidFill>
                <a:latin typeface="Century Gothic"/>
                <a:ea typeface="Century Gothic"/>
                <a:cs typeface="Century Gothic"/>
                <a:sym typeface="Century Gothic"/>
              </a:defRPr>
            </a:lvl6pPr>
            <a:lvl7pPr marL="0" marR="0" lvl="6" indent="0" algn="l" rtl="0">
              <a:spcBef>
                <a:spcPts val="0"/>
              </a:spcBef>
              <a:buNone/>
              <a:defRPr sz="1800">
                <a:solidFill>
                  <a:schemeClr val="dk1"/>
                </a:solidFill>
                <a:latin typeface="Century Gothic"/>
                <a:ea typeface="Century Gothic"/>
                <a:cs typeface="Century Gothic"/>
                <a:sym typeface="Century Gothic"/>
              </a:defRPr>
            </a:lvl7pPr>
            <a:lvl8pPr marL="0" marR="0" lvl="7" indent="0" algn="l" rtl="0">
              <a:spcBef>
                <a:spcPts val="0"/>
              </a:spcBef>
              <a:buNone/>
              <a:defRPr sz="1800">
                <a:solidFill>
                  <a:schemeClr val="dk1"/>
                </a:solidFill>
                <a:latin typeface="Century Gothic"/>
                <a:ea typeface="Century Gothic"/>
                <a:cs typeface="Century Gothic"/>
                <a:sym typeface="Century Gothic"/>
              </a:defRPr>
            </a:lvl8pPr>
            <a:lvl9pPr marL="0" marR="0" lvl="8" indent="0" algn="l" rtl="0">
              <a:spcBef>
                <a:spcPts val="0"/>
              </a:spcBef>
              <a:buNone/>
              <a:defRPr sz="1800">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7899514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573703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20055792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81913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351273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79490418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31436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8"/>
        <p:cNvGrpSpPr/>
        <p:nvPr/>
      </p:nvGrpSpPr>
      <p:grpSpPr>
        <a:xfrm>
          <a:off x="0" y="0"/>
          <a:ext cx="0" cy="0"/>
          <a:chOff x="0" y="0"/>
          <a:chExt cx="0" cy="0"/>
        </a:xfrm>
      </p:grpSpPr>
      <p:sp>
        <p:nvSpPr>
          <p:cNvPr id="19" name="Google Shape;19;p38"/>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8"/>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26030566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42423419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2959375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31/08/2022</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3341121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155896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918698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063304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772797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62353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562247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21"/>
        <p:cNvGrpSpPr/>
        <p:nvPr/>
      </p:nvGrpSpPr>
      <p:grpSpPr>
        <a:xfrm>
          <a:off x="0" y="0"/>
          <a:ext cx="0" cy="0"/>
          <a:chOff x="0" y="0"/>
          <a:chExt cx="0" cy="0"/>
        </a:xfrm>
      </p:grpSpPr>
      <p:sp>
        <p:nvSpPr>
          <p:cNvPr id="22" name="Google Shape;22;p3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122621199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32945013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5605952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208970145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solidFill>
                  <a:prstClr val="black"/>
                </a:solidFill>
              </a:rPr>
              <a:pPr/>
              <a:t>31/08/2022</a:t>
            </a:fld>
            <a:endParaRPr lang="en-GB" dirty="0">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solidFill>
                  <a:prstClr val="black"/>
                </a:solidFill>
              </a:rPr>
              <a:pPr/>
              <a:t>‹#›</a:t>
            </a:fld>
            <a:endParaRPr lang="en-GB" dirty="0">
              <a:solidFill>
                <a:prstClr val="black"/>
              </a:solidFill>
            </a:endParaRPr>
          </a:p>
        </p:txBody>
      </p:sp>
    </p:spTree>
    <p:extLst>
      <p:ext uri="{BB962C8B-B14F-4D97-AF65-F5344CB8AC3E}">
        <p14:creationId xmlns:p14="http://schemas.microsoft.com/office/powerpoint/2010/main" val="6369731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530256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29253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042696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351071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6404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25"/>
        <p:cNvGrpSpPr/>
        <p:nvPr/>
      </p:nvGrpSpPr>
      <p:grpSpPr>
        <a:xfrm>
          <a:off x="0" y="0"/>
          <a:ext cx="0" cy="0"/>
          <a:chOff x="0" y="0"/>
          <a:chExt cx="0" cy="0"/>
        </a:xfrm>
      </p:grpSpPr>
      <p:sp>
        <p:nvSpPr>
          <p:cNvPr id="26" name="Google Shape;26;p40"/>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0"/>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40"/>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0"/>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40"/>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9931079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6461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2515444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91516166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8488497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665592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12120048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3766686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0091326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15398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31"/>
        <p:cNvGrpSpPr/>
        <p:nvPr/>
      </p:nvGrpSpPr>
      <p:grpSpPr>
        <a:xfrm>
          <a:off x="0" y="0"/>
          <a:ext cx="0" cy="0"/>
          <a:chOff x="0" y="0"/>
          <a:chExt cx="0" cy="0"/>
        </a:xfrm>
      </p:grpSpPr>
      <p:sp>
        <p:nvSpPr>
          <p:cNvPr id="32" name="Google Shape;32;p4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423484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1996128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23754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3776930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4271874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152130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872850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9738034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135593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485743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33"/>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61336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80763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79429311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88512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5093851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2033084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83091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721592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2"/>
        <p:cNvGrpSpPr/>
        <p:nvPr/>
      </p:nvGrpSpPr>
      <p:grpSpPr>
        <a:xfrm>
          <a:off x="0" y="0"/>
          <a:ext cx="0" cy="0"/>
          <a:chOff x="0" y="0"/>
          <a:chExt cx="0" cy="0"/>
        </a:xfrm>
      </p:grpSpPr>
      <p:sp>
        <p:nvSpPr>
          <p:cNvPr id="13" name="Google Shape;13;p32"/>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F3864"/>
              </a:buClr>
              <a:buSzPts val="6000"/>
              <a:buFont typeface="Century Gothic"/>
              <a:buNone/>
              <a:defRPr sz="6000">
                <a:solidFill>
                  <a:srgbClr val="1F3864"/>
                </a:solidFill>
                <a:latin typeface="Century Gothic"/>
                <a:ea typeface="Century Gothic"/>
                <a:cs typeface="Century Gothic"/>
                <a:sym typeface="Century Gothic"/>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F3864"/>
              </a:buClr>
              <a:buSzPts val="2400"/>
              <a:buNone/>
              <a:defRPr sz="2400">
                <a:solidFill>
                  <a:srgbClr val="1F3864"/>
                </a:solidFill>
                <a:latin typeface="Century Gothic"/>
                <a:ea typeface="Century Gothic"/>
                <a:cs typeface="Century Gothic"/>
                <a:sym typeface="Century Gothic"/>
              </a:defRPr>
            </a:lvl1pPr>
            <a:lvl2pPr lvl="1" algn="ctr">
              <a:lnSpc>
                <a:spcPct val="90000"/>
              </a:lnSpc>
              <a:spcBef>
                <a:spcPts val="500"/>
              </a:spcBef>
              <a:spcAft>
                <a:spcPts val="0"/>
              </a:spcAft>
              <a:buClr>
                <a:srgbClr val="1F3864"/>
              </a:buClr>
              <a:buSzPts val="2000"/>
              <a:buNone/>
              <a:defRPr sz="2000"/>
            </a:lvl2pPr>
            <a:lvl3pPr lvl="2" algn="ctr">
              <a:lnSpc>
                <a:spcPct val="90000"/>
              </a:lnSpc>
              <a:spcBef>
                <a:spcPts val="500"/>
              </a:spcBef>
              <a:spcAft>
                <a:spcPts val="0"/>
              </a:spcAft>
              <a:buClr>
                <a:srgbClr val="1F3864"/>
              </a:buClr>
              <a:buSzPts val="1800"/>
              <a:buNone/>
              <a:defRPr sz="1800"/>
            </a:lvl3pPr>
            <a:lvl4pPr lvl="3" algn="ctr">
              <a:lnSpc>
                <a:spcPct val="90000"/>
              </a:lnSpc>
              <a:spcBef>
                <a:spcPts val="500"/>
              </a:spcBef>
              <a:spcAft>
                <a:spcPts val="0"/>
              </a:spcAft>
              <a:buClr>
                <a:srgbClr val="1F3864"/>
              </a:buClr>
              <a:buSzPts val="1600"/>
              <a:buNone/>
              <a:defRPr sz="1600"/>
            </a:lvl4pPr>
            <a:lvl5pPr lvl="4" algn="ctr">
              <a:lnSpc>
                <a:spcPct val="90000"/>
              </a:lnSpc>
              <a:spcBef>
                <a:spcPts val="500"/>
              </a:spcBef>
              <a:spcAft>
                <a:spcPts val="0"/>
              </a:spcAft>
              <a:buClr>
                <a:srgbClr val="1F3864"/>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19633141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
        <p:cNvGrpSpPr/>
        <p:nvPr/>
      </p:nvGrpSpPr>
      <p:grpSpPr>
        <a:xfrm>
          <a:off x="0" y="0"/>
          <a:ext cx="0" cy="0"/>
          <a:chOff x="0" y="0"/>
          <a:chExt cx="0" cy="0"/>
        </a:xfrm>
      </p:grpSpPr>
      <p:sp>
        <p:nvSpPr>
          <p:cNvPr id="16" name="Google Shape;16;p33"/>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55600" algn="l">
              <a:lnSpc>
                <a:spcPct val="90000"/>
              </a:lnSpc>
              <a:spcBef>
                <a:spcPts val="500"/>
              </a:spcBef>
              <a:spcAft>
                <a:spcPts val="0"/>
              </a:spcAft>
              <a:buClr>
                <a:srgbClr val="1F3864"/>
              </a:buClr>
              <a:buSzPts val="2000"/>
              <a:buChar char="•"/>
              <a:defRPr sz="2000"/>
            </a:lvl2pPr>
            <a:lvl3pPr marL="1371600" lvl="2" indent="-342900" algn="l">
              <a:lnSpc>
                <a:spcPct val="90000"/>
              </a:lnSpc>
              <a:spcBef>
                <a:spcPts val="500"/>
              </a:spcBef>
              <a:spcAft>
                <a:spcPts val="0"/>
              </a:spcAft>
              <a:buClr>
                <a:srgbClr val="1F3864"/>
              </a:buClr>
              <a:buSzPts val="1800"/>
              <a:buChar char="•"/>
              <a:defRPr sz="1800"/>
            </a:lvl3pPr>
            <a:lvl4pPr marL="1828800" lvl="3" indent="-330200" algn="l">
              <a:lnSpc>
                <a:spcPct val="90000"/>
              </a:lnSpc>
              <a:spcBef>
                <a:spcPts val="500"/>
              </a:spcBef>
              <a:spcAft>
                <a:spcPts val="0"/>
              </a:spcAft>
              <a:buClr>
                <a:srgbClr val="1F3864"/>
              </a:buClr>
              <a:buSzPts val="1600"/>
              <a:buChar char="•"/>
              <a:defRPr sz="1600"/>
            </a:lvl4pPr>
            <a:lvl5pPr marL="2286000" lvl="4" indent="-330200" algn="l">
              <a:lnSpc>
                <a:spcPct val="90000"/>
              </a:lnSpc>
              <a:spcBef>
                <a:spcPts val="500"/>
              </a:spcBef>
              <a:spcAft>
                <a:spcPts val="0"/>
              </a:spcAft>
              <a:buClr>
                <a:srgbClr val="1F3864"/>
              </a:buClr>
              <a:buSzPts val="1600"/>
              <a:buChar char="•"/>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167545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34"/>
        <p:cNvGrpSpPr/>
        <p:nvPr/>
      </p:nvGrpSpPr>
      <p:grpSpPr>
        <a:xfrm>
          <a:off x="0" y="0"/>
          <a:ext cx="0" cy="0"/>
          <a:chOff x="0" y="0"/>
          <a:chExt cx="0" cy="0"/>
        </a:xfrm>
      </p:grpSpPr>
      <p:sp>
        <p:nvSpPr>
          <p:cNvPr id="35" name="Google Shape;3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3"/>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Section Header">
  <p:cSld name="Section Header">
    <p:spTree>
      <p:nvGrpSpPr>
        <p:cNvPr id="1" name="Shape 18"/>
        <p:cNvGrpSpPr/>
        <p:nvPr/>
      </p:nvGrpSpPr>
      <p:grpSpPr>
        <a:xfrm>
          <a:off x="0" y="0"/>
          <a:ext cx="0" cy="0"/>
          <a:chOff x="0" y="0"/>
          <a:chExt cx="0" cy="0"/>
        </a:xfrm>
      </p:grpSpPr>
      <p:sp>
        <p:nvSpPr>
          <p:cNvPr id="19" name="Google Shape;19;p38"/>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38"/>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2400"/>
              <a:buNone/>
              <a:defRPr sz="2400">
                <a:solidFill>
                  <a:srgbClr val="1F3864"/>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extLst>
      <p:ext uri="{BB962C8B-B14F-4D97-AF65-F5344CB8AC3E}">
        <p14:creationId xmlns:p14="http://schemas.microsoft.com/office/powerpoint/2010/main" val="37300433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21"/>
        <p:cNvGrpSpPr/>
        <p:nvPr/>
      </p:nvGrpSpPr>
      <p:grpSpPr>
        <a:xfrm>
          <a:off x="0" y="0"/>
          <a:ext cx="0" cy="0"/>
          <a:chOff x="0" y="0"/>
          <a:chExt cx="0" cy="0"/>
        </a:xfrm>
      </p:grpSpPr>
      <p:sp>
        <p:nvSpPr>
          <p:cNvPr id="22" name="Google Shape;22;p39"/>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242473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5"/>
        <p:cNvGrpSpPr/>
        <p:nvPr/>
      </p:nvGrpSpPr>
      <p:grpSpPr>
        <a:xfrm>
          <a:off x="0" y="0"/>
          <a:ext cx="0" cy="0"/>
          <a:chOff x="0" y="0"/>
          <a:chExt cx="0" cy="0"/>
        </a:xfrm>
      </p:grpSpPr>
      <p:sp>
        <p:nvSpPr>
          <p:cNvPr id="26" name="Google Shape;26;p40"/>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0"/>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8" name="Google Shape;28;p40"/>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9" name="Google Shape;29;p40"/>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F3864"/>
              </a:buClr>
              <a:buSzPts val="2400"/>
              <a:buNone/>
              <a:defRPr sz="2400" b="1"/>
            </a:lvl1pPr>
            <a:lvl2pPr marL="914400" lvl="1" indent="-228600" algn="l">
              <a:lnSpc>
                <a:spcPct val="90000"/>
              </a:lnSpc>
              <a:spcBef>
                <a:spcPts val="500"/>
              </a:spcBef>
              <a:spcAft>
                <a:spcPts val="0"/>
              </a:spcAft>
              <a:buClr>
                <a:srgbClr val="1F3864"/>
              </a:buClr>
              <a:buSzPts val="2000"/>
              <a:buNone/>
              <a:defRPr sz="2000" b="1"/>
            </a:lvl2pPr>
            <a:lvl3pPr marL="1371600" lvl="2" indent="-228600" algn="l">
              <a:lnSpc>
                <a:spcPct val="90000"/>
              </a:lnSpc>
              <a:spcBef>
                <a:spcPts val="500"/>
              </a:spcBef>
              <a:spcAft>
                <a:spcPts val="0"/>
              </a:spcAft>
              <a:buClr>
                <a:srgbClr val="1F3864"/>
              </a:buClr>
              <a:buSzPts val="1800"/>
              <a:buNone/>
              <a:defRPr sz="1800" b="1"/>
            </a:lvl3pPr>
            <a:lvl4pPr marL="1828800" lvl="3" indent="-228600" algn="l">
              <a:lnSpc>
                <a:spcPct val="90000"/>
              </a:lnSpc>
              <a:spcBef>
                <a:spcPts val="500"/>
              </a:spcBef>
              <a:spcAft>
                <a:spcPts val="0"/>
              </a:spcAft>
              <a:buClr>
                <a:srgbClr val="1F3864"/>
              </a:buClr>
              <a:buSzPts val="1600"/>
              <a:buNone/>
              <a:defRPr sz="1600" b="1"/>
            </a:lvl4pPr>
            <a:lvl5pPr marL="2286000" lvl="4" indent="-228600" algn="l">
              <a:lnSpc>
                <a:spcPct val="90000"/>
              </a:lnSpc>
              <a:spcBef>
                <a:spcPts val="500"/>
              </a:spcBef>
              <a:spcAft>
                <a:spcPts val="0"/>
              </a:spcAft>
              <a:buClr>
                <a:srgbClr val="1F3864"/>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0" name="Google Shape;30;p40"/>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174455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2_Blank">
  <p:cSld name="2_Blank">
    <p:spTree>
      <p:nvGrpSpPr>
        <p:cNvPr id="1" name="Shape 33"/>
        <p:cNvGrpSpPr/>
        <p:nvPr/>
      </p:nvGrpSpPr>
      <p:grpSpPr>
        <a:xfrm>
          <a:off x="0" y="0"/>
          <a:ext cx="0" cy="0"/>
          <a:chOff x="0" y="0"/>
          <a:chExt cx="0" cy="0"/>
        </a:xfrm>
      </p:grpSpPr>
    </p:spTree>
    <p:extLst>
      <p:ext uri="{BB962C8B-B14F-4D97-AF65-F5344CB8AC3E}">
        <p14:creationId xmlns:p14="http://schemas.microsoft.com/office/powerpoint/2010/main" val="319107372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4"/>
        <p:cNvGrpSpPr/>
        <p:nvPr/>
      </p:nvGrpSpPr>
      <p:grpSpPr>
        <a:xfrm>
          <a:off x="0" y="0"/>
          <a:ext cx="0" cy="0"/>
          <a:chOff x="0" y="0"/>
          <a:chExt cx="0" cy="0"/>
        </a:xfrm>
      </p:grpSpPr>
      <p:sp>
        <p:nvSpPr>
          <p:cNvPr id="35" name="Google Shape;35;p4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43"/>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F3864"/>
              </a:buClr>
              <a:buSzPts val="3200"/>
              <a:buChar char="•"/>
              <a:defRPr sz="3200"/>
            </a:lvl1pPr>
            <a:lvl2pPr marL="914400" lvl="1" indent="-406400" algn="l">
              <a:lnSpc>
                <a:spcPct val="90000"/>
              </a:lnSpc>
              <a:spcBef>
                <a:spcPts val="500"/>
              </a:spcBef>
              <a:spcAft>
                <a:spcPts val="0"/>
              </a:spcAft>
              <a:buClr>
                <a:srgbClr val="1F3864"/>
              </a:buClr>
              <a:buSzPts val="2800"/>
              <a:buChar char="•"/>
              <a:defRPr sz="2800"/>
            </a:lvl2pPr>
            <a:lvl3pPr marL="1371600" lvl="2" indent="-381000" algn="l">
              <a:lnSpc>
                <a:spcPct val="90000"/>
              </a:lnSpc>
              <a:spcBef>
                <a:spcPts val="500"/>
              </a:spcBef>
              <a:spcAft>
                <a:spcPts val="0"/>
              </a:spcAft>
              <a:buClr>
                <a:srgbClr val="1F3864"/>
              </a:buClr>
              <a:buSzPts val="2400"/>
              <a:buChar char="•"/>
              <a:defRPr sz="2400"/>
            </a:lvl3pPr>
            <a:lvl4pPr marL="1828800" lvl="3" indent="-355600" algn="l">
              <a:lnSpc>
                <a:spcPct val="90000"/>
              </a:lnSpc>
              <a:spcBef>
                <a:spcPts val="500"/>
              </a:spcBef>
              <a:spcAft>
                <a:spcPts val="0"/>
              </a:spcAft>
              <a:buClr>
                <a:srgbClr val="1F3864"/>
              </a:buClr>
              <a:buSzPts val="2000"/>
              <a:buChar char="•"/>
              <a:defRPr sz="2000"/>
            </a:lvl4pPr>
            <a:lvl5pPr marL="2286000" lvl="4" indent="-355600" algn="l">
              <a:lnSpc>
                <a:spcPct val="90000"/>
              </a:lnSpc>
              <a:spcBef>
                <a:spcPts val="500"/>
              </a:spcBef>
              <a:spcAft>
                <a:spcPts val="0"/>
              </a:spcAft>
              <a:buClr>
                <a:srgbClr val="1F3864"/>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7" name="Google Shape;37;p4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300225035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8"/>
        <p:cNvGrpSpPr/>
        <p:nvPr/>
      </p:nvGrpSpPr>
      <p:grpSpPr>
        <a:xfrm>
          <a:off x="0" y="0"/>
          <a:ext cx="0" cy="0"/>
          <a:chOff x="0" y="0"/>
          <a:chExt cx="0" cy="0"/>
        </a:xfrm>
      </p:grpSpPr>
      <p:sp>
        <p:nvSpPr>
          <p:cNvPr id="39" name="Google Shape;39;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4"/>
          <p:cNvSpPr>
            <a:spLocks noGrp="1"/>
          </p:cNvSpPr>
          <p:nvPr>
            <p:ph type="pic" idx="2"/>
          </p:nvPr>
        </p:nvSpPr>
        <p:spPr>
          <a:xfrm>
            <a:off x="5183188" y="987427"/>
            <a:ext cx="6172200" cy="4873625"/>
          </a:xfrm>
          <a:prstGeom prst="rect">
            <a:avLst/>
          </a:prstGeom>
          <a:noFill/>
          <a:ln>
            <a:noFill/>
          </a:ln>
        </p:spPr>
      </p:sp>
      <p:sp>
        <p:nvSpPr>
          <p:cNvPr id="41" name="Google Shape;41;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extLst>
      <p:ext uri="{BB962C8B-B14F-4D97-AF65-F5344CB8AC3E}">
        <p14:creationId xmlns:p14="http://schemas.microsoft.com/office/powerpoint/2010/main" val="247323325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2"/>
        <p:cNvGrpSpPr/>
        <p:nvPr/>
      </p:nvGrpSpPr>
      <p:grpSpPr>
        <a:xfrm>
          <a:off x="0" y="0"/>
          <a:ext cx="0" cy="0"/>
          <a:chOff x="0" y="0"/>
          <a:chExt cx="0" cy="0"/>
        </a:xfrm>
      </p:grpSpPr>
      <p:sp>
        <p:nvSpPr>
          <p:cNvPr id="43" name="Google Shape;43;p45"/>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4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8652219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5"/>
        <p:cNvGrpSpPr/>
        <p:nvPr/>
      </p:nvGrpSpPr>
      <p:grpSpPr>
        <a:xfrm>
          <a:off x="0" y="0"/>
          <a:ext cx="0" cy="0"/>
          <a:chOff x="0" y="0"/>
          <a:chExt cx="0" cy="0"/>
        </a:xfrm>
      </p:grpSpPr>
      <p:sp>
        <p:nvSpPr>
          <p:cNvPr id="46" name="Google Shape;46;p46"/>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F3864"/>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46"/>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F3864"/>
              </a:buClr>
              <a:buSzPts val="1800"/>
              <a:buChar char="•"/>
              <a:defRPr/>
            </a:lvl1pPr>
            <a:lvl2pPr marL="914400" lvl="1" indent="-342900" algn="l">
              <a:lnSpc>
                <a:spcPct val="90000"/>
              </a:lnSpc>
              <a:spcBef>
                <a:spcPts val="500"/>
              </a:spcBef>
              <a:spcAft>
                <a:spcPts val="0"/>
              </a:spcAft>
              <a:buClr>
                <a:srgbClr val="1F3864"/>
              </a:buClr>
              <a:buSzPts val="1800"/>
              <a:buChar char="•"/>
              <a:defRPr/>
            </a:lvl2pPr>
            <a:lvl3pPr marL="1371600" lvl="2" indent="-342900" algn="l">
              <a:lnSpc>
                <a:spcPct val="90000"/>
              </a:lnSpc>
              <a:spcBef>
                <a:spcPts val="500"/>
              </a:spcBef>
              <a:spcAft>
                <a:spcPts val="0"/>
              </a:spcAft>
              <a:buClr>
                <a:srgbClr val="1F3864"/>
              </a:buClr>
              <a:buSzPts val="1800"/>
              <a:buChar char="•"/>
              <a:defRPr/>
            </a:lvl3pPr>
            <a:lvl4pPr marL="1828800" lvl="3" indent="-342900" algn="l">
              <a:lnSpc>
                <a:spcPct val="90000"/>
              </a:lnSpc>
              <a:spcBef>
                <a:spcPts val="500"/>
              </a:spcBef>
              <a:spcAft>
                <a:spcPts val="0"/>
              </a:spcAft>
              <a:buClr>
                <a:srgbClr val="1F3864"/>
              </a:buClr>
              <a:buSzPts val="1800"/>
              <a:buChar char="•"/>
              <a:defRPr/>
            </a:lvl4pPr>
            <a:lvl5pPr marL="2286000" lvl="4" indent="-342900" algn="l">
              <a:lnSpc>
                <a:spcPct val="90000"/>
              </a:lnSpc>
              <a:spcBef>
                <a:spcPts val="500"/>
              </a:spcBef>
              <a:spcAft>
                <a:spcPts val="0"/>
              </a:spcAft>
              <a:buClr>
                <a:srgbClr val="1F3864"/>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3684105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38"/>
        <p:cNvGrpSpPr/>
        <p:nvPr/>
      </p:nvGrpSpPr>
      <p:grpSpPr>
        <a:xfrm>
          <a:off x="0" y="0"/>
          <a:ext cx="0" cy="0"/>
          <a:chOff x="0" y="0"/>
          <a:chExt cx="0" cy="0"/>
        </a:xfrm>
      </p:grpSpPr>
      <p:sp>
        <p:nvSpPr>
          <p:cNvPr id="39" name="Google Shape;39;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F3864"/>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44"/>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F3864"/>
              </a:buClr>
              <a:buSzPts val="3200"/>
              <a:buFont typeface="Arial"/>
              <a:buNone/>
              <a:defRPr sz="3200" b="0" i="0" u="none" strike="noStrike" cap="none">
                <a:solidFill>
                  <a:srgbClr val="1F3864"/>
                </a:solidFill>
                <a:latin typeface="Century Gothic"/>
                <a:ea typeface="Century Gothic"/>
                <a:cs typeface="Century Gothic"/>
                <a:sym typeface="Century Gothic"/>
              </a:defRPr>
            </a:lvl1pPr>
            <a:lvl2pPr marR="0" lvl="1" algn="l" rtl="0">
              <a:lnSpc>
                <a:spcPct val="90000"/>
              </a:lnSpc>
              <a:spcBef>
                <a:spcPts val="500"/>
              </a:spcBef>
              <a:spcAft>
                <a:spcPts val="0"/>
              </a:spcAft>
              <a:buClr>
                <a:srgbClr val="1F3864"/>
              </a:buClr>
              <a:buSzPts val="2800"/>
              <a:buFont typeface="Arial"/>
              <a:buNone/>
              <a:defRPr sz="2800" b="0" i="0" u="none" strike="noStrike" cap="none">
                <a:solidFill>
                  <a:srgbClr val="1F3864"/>
                </a:solidFill>
                <a:latin typeface="Century Gothic"/>
                <a:ea typeface="Century Gothic"/>
                <a:cs typeface="Century Gothic"/>
                <a:sym typeface="Century Gothic"/>
              </a:defRPr>
            </a:lvl2pPr>
            <a:lvl3pPr marR="0" lvl="2" algn="l" rtl="0">
              <a:lnSpc>
                <a:spcPct val="90000"/>
              </a:lnSpc>
              <a:spcBef>
                <a:spcPts val="500"/>
              </a:spcBef>
              <a:spcAft>
                <a:spcPts val="0"/>
              </a:spcAft>
              <a:buClr>
                <a:srgbClr val="1F3864"/>
              </a:buClr>
              <a:buSzPts val="2400"/>
              <a:buFont typeface="Arial"/>
              <a:buNone/>
              <a:defRPr sz="2400" b="0" i="0" u="none" strike="noStrike" cap="none">
                <a:solidFill>
                  <a:srgbClr val="1F3864"/>
                </a:solidFill>
                <a:latin typeface="Century Gothic"/>
                <a:ea typeface="Century Gothic"/>
                <a:cs typeface="Century Gothic"/>
                <a:sym typeface="Century Gothic"/>
              </a:defRPr>
            </a:lvl3pPr>
            <a:lvl4pPr marR="0" lvl="3"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4pPr>
            <a:lvl5pPr marR="0" lvl="4" algn="l" rtl="0">
              <a:lnSpc>
                <a:spcPct val="90000"/>
              </a:lnSpc>
              <a:spcBef>
                <a:spcPts val="500"/>
              </a:spcBef>
              <a:spcAft>
                <a:spcPts val="0"/>
              </a:spcAft>
              <a:buClr>
                <a:srgbClr val="1F3864"/>
              </a:buClr>
              <a:buSzPts val="2000"/>
              <a:buFont typeface="Arial"/>
              <a:buNone/>
              <a:defRPr sz="2000" b="0" i="0" u="none" strike="noStrike" cap="none">
                <a:solidFill>
                  <a:srgbClr val="1F3864"/>
                </a:solidFill>
                <a:latin typeface="Century Gothic"/>
                <a:ea typeface="Century Gothic"/>
                <a:cs typeface="Century Gothic"/>
                <a:sym typeface="Century Gothic"/>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entury Gothic"/>
                <a:ea typeface="Century Gothic"/>
                <a:cs typeface="Century Gothic"/>
                <a:sym typeface="Century Gothic"/>
              </a:defRPr>
            </a:lvl9pPr>
          </a:lstStyle>
          <a:p>
            <a:endParaRPr/>
          </a:p>
        </p:txBody>
      </p:sp>
      <p:sp>
        <p:nvSpPr>
          <p:cNvPr id="41" name="Google Shape;41;p4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F3864"/>
              </a:buClr>
              <a:buSzPts val="1600"/>
              <a:buNone/>
              <a:defRPr sz="1600"/>
            </a:lvl1pPr>
            <a:lvl2pPr marL="914400" lvl="1" indent="-228600" algn="l">
              <a:lnSpc>
                <a:spcPct val="90000"/>
              </a:lnSpc>
              <a:spcBef>
                <a:spcPts val="500"/>
              </a:spcBef>
              <a:spcAft>
                <a:spcPts val="0"/>
              </a:spcAft>
              <a:buClr>
                <a:srgbClr val="1F3864"/>
              </a:buClr>
              <a:buSzPts val="1400"/>
              <a:buNone/>
              <a:defRPr sz="1400"/>
            </a:lvl2pPr>
            <a:lvl3pPr marL="1371600" lvl="2" indent="-228600" algn="l">
              <a:lnSpc>
                <a:spcPct val="90000"/>
              </a:lnSpc>
              <a:spcBef>
                <a:spcPts val="500"/>
              </a:spcBef>
              <a:spcAft>
                <a:spcPts val="0"/>
              </a:spcAft>
              <a:buClr>
                <a:srgbClr val="1F3864"/>
              </a:buClr>
              <a:buSzPts val="1200"/>
              <a:buNone/>
              <a:defRPr sz="1200"/>
            </a:lvl3pPr>
            <a:lvl4pPr marL="1828800" lvl="3" indent="-228600" algn="l">
              <a:lnSpc>
                <a:spcPct val="90000"/>
              </a:lnSpc>
              <a:spcBef>
                <a:spcPts val="500"/>
              </a:spcBef>
              <a:spcAft>
                <a:spcPts val="0"/>
              </a:spcAft>
              <a:buClr>
                <a:srgbClr val="1F3864"/>
              </a:buClr>
              <a:buSzPts val="1000"/>
              <a:buNone/>
              <a:defRPr sz="1000"/>
            </a:lvl4pPr>
            <a:lvl5pPr marL="2286000" lvl="4" indent="-228600" algn="l">
              <a:lnSpc>
                <a:spcPct val="90000"/>
              </a:lnSpc>
              <a:spcBef>
                <a:spcPts val="500"/>
              </a:spcBef>
              <a:spcAft>
                <a:spcPts val="0"/>
              </a:spcAft>
              <a:buClr>
                <a:srgbClr val="1F3864"/>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jp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image" Target="../media/image1.jpg"/><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theme" Target="../theme/theme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233"/>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82371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br>
              <a:rPr lang="en-GB" sz="1100" dirty="0">
                <a:solidFill>
                  <a:prstClr val="black"/>
                </a:solidFill>
                <a:latin typeface="Century Gothic" panose="020B0502020202020204" pitchFamily="34" charset="0"/>
              </a:rPr>
            </a:br>
            <a:endParaRPr lang="en-GB" sz="1100" dirty="0">
              <a:solidFill>
                <a:prstClr val="black"/>
              </a:solidFill>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350938901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61778154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50083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22931115"/>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838200" y="443073"/>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F3864"/>
              </a:buClr>
              <a:buSzPts val="4400"/>
              <a:buFont typeface="Century Gothic"/>
              <a:buNone/>
              <a:defRPr sz="4400" b="0" i="0" u="none" strike="noStrike" cap="none">
                <a:solidFill>
                  <a:srgbClr val="1F3864"/>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F3864"/>
              </a:buClr>
              <a:buSzPts val="2800"/>
              <a:buFont typeface="Arial"/>
              <a:buChar char="•"/>
              <a:defRPr sz="2800" b="0" i="0" u="none" strike="noStrike" cap="none">
                <a:solidFill>
                  <a:srgbClr val="1F3864"/>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rgbClr val="1F3864"/>
              </a:buClr>
              <a:buSzPts val="2400"/>
              <a:buFont typeface="Arial"/>
              <a:buChar char="•"/>
              <a:defRPr sz="2400" b="0" i="0" u="none" strike="noStrike" cap="none">
                <a:solidFill>
                  <a:srgbClr val="1F3864"/>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rgbClr val="1F3864"/>
              </a:buClr>
              <a:buSzPts val="2000"/>
              <a:buFont typeface="Arial"/>
              <a:buChar char="•"/>
              <a:defRPr sz="2000" b="0" i="0" u="none" strike="noStrike" cap="none">
                <a:solidFill>
                  <a:srgbClr val="1F3864"/>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rgbClr val="1F3864"/>
              </a:buClr>
              <a:buSzPts val="1800"/>
              <a:buFont typeface="Arial"/>
              <a:buChar char="•"/>
              <a:defRPr sz="1800" b="0" i="0" u="none" strike="noStrike" cap="none">
                <a:solidFill>
                  <a:srgbClr val="1F3864"/>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Tree>
    <p:extLst>
      <p:ext uri="{BB962C8B-B14F-4D97-AF65-F5344CB8AC3E}">
        <p14:creationId xmlns:p14="http://schemas.microsoft.com/office/powerpoint/2010/main" val="97391897"/>
      </p:ext>
    </p:extLst>
  </p:cSld>
  <p:clrMap bg1="lt1" tx1="dk1" bg2="dk2" tx2="lt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audio" Target="../media/audio15.wav"/><Relationship Id="rId13" Type="http://schemas.openxmlformats.org/officeDocument/2006/relationships/audio" Target="../media/audio20.wav"/><Relationship Id="rId3" Type="http://schemas.openxmlformats.org/officeDocument/2006/relationships/image" Target="../media/image5.png"/><Relationship Id="rId7" Type="http://schemas.openxmlformats.org/officeDocument/2006/relationships/audio" Target="../media/audio14.wav"/><Relationship Id="rId12" Type="http://schemas.openxmlformats.org/officeDocument/2006/relationships/audio" Target="../media/audio19.wav"/><Relationship Id="rId2" Type="http://schemas.openxmlformats.org/officeDocument/2006/relationships/notesSlide" Target="../notesSlides/notesSlide10.xml"/><Relationship Id="rId1" Type="http://schemas.openxmlformats.org/officeDocument/2006/relationships/slideLayout" Target="../slideLayouts/slideLayout46.xml"/><Relationship Id="rId6" Type="http://schemas.openxmlformats.org/officeDocument/2006/relationships/image" Target="../media/image13.png"/><Relationship Id="rId11" Type="http://schemas.openxmlformats.org/officeDocument/2006/relationships/audio" Target="../media/audio18.wav"/><Relationship Id="rId5" Type="http://schemas.microsoft.com/office/2007/relationships/hdphoto" Target="../media/hdphoto1.wdp"/><Relationship Id="rId15" Type="http://schemas.openxmlformats.org/officeDocument/2006/relationships/audio" Target="../media/audio22.wav"/><Relationship Id="rId10" Type="http://schemas.openxmlformats.org/officeDocument/2006/relationships/audio" Target="../media/audio17.wav"/><Relationship Id="rId4" Type="http://schemas.openxmlformats.org/officeDocument/2006/relationships/image" Target="../media/image12.png"/><Relationship Id="rId9" Type="http://schemas.openxmlformats.org/officeDocument/2006/relationships/audio" Target="../media/audio16.wav"/><Relationship Id="rId14" Type="http://schemas.openxmlformats.org/officeDocument/2006/relationships/audio" Target="../media/audio21.wav"/></Relationships>
</file>

<file path=ppt/slides/_rels/slide11.xml.rels><?xml version="1.0" encoding="UTF-8" standalone="yes"?>
<Relationships xmlns="http://schemas.openxmlformats.org/package/2006/relationships"><Relationship Id="rId8" Type="http://schemas.openxmlformats.org/officeDocument/2006/relationships/audio" Target="../media/audio18.wav"/><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audio" Target="../media/audio17.wav"/><Relationship Id="rId12" Type="http://schemas.openxmlformats.org/officeDocument/2006/relationships/audio" Target="../media/audio22.wav"/><Relationship Id="rId2" Type="http://schemas.openxmlformats.org/officeDocument/2006/relationships/notesSlide" Target="../notesSlides/notesSlide11.xml"/><Relationship Id="rId1" Type="http://schemas.openxmlformats.org/officeDocument/2006/relationships/slideLayout" Target="../slideLayouts/slideLayout46.xml"/><Relationship Id="rId6" Type="http://schemas.openxmlformats.org/officeDocument/2006/relationships/audio" Target="../media/audio16.wav"/><Relationship Id="rId11" Type="http://schemas.openxmlformats.org/officeDocument/2006/relationships/audio" Target="../media/audio21.wav"/><Relationship Id="rId5" Type="http://schemas.openxmlformats.org/officeDocument/2006/relationships/audio" Target="../media/audio15.wav"/><Relationship Id="rId10" Type="http://schemas.openxmlformats.org/officeDocument/2006/relationships/audio" Target="../media/audio20.wav"/><Relationship Id="rId4" Type="http://schemas.openxmlformats.org/officeDocument/2006/relationships/audio" Target="../media/audio14.wav"/><Relationship Id="rId9" Type="http://schemas.openxmlformats.org/officeDocument/2006/relationships/audio" Target="../media/audio19.wav"/></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3.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audio" Target="../media/audio2.wav"/></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28.xml"/><Relationship Id="rId4" Type="http://schemas.openxmlformats.org/officeDocument/2006/relationships/audio" Target="../media/audio2.wav"/></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8.xml"/></Relationships>
</file>

<file path=ppt/slides/_rels/slide1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jpe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39.xml"/></Relationships>
</file>

<file path=ppt/slides/_rels/slide19.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5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audio" Target="../media/audio24.wav"/><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5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8" Type="http://schemas.openxmlformats.org/officeDocument/2006/relationships/audio" Target="../media/audio25.wav"/><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5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audio" Target="../media/audio26.wav"/><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5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8" Type="http://schemas.openxmlformats.org/officeDocument/2006/relationships/audio" Target="../media/audio27.wav"/><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5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audio" Target="../media/audio28.wav"/><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5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25.xml.rels><?xml version="1.0" encoding="UTF-8" standalone="yes"?>
<Relationships xmlns="http://schemas.openxmlformats.org/package/2006/relationships"><Relationship Id="rId8" Type="http://schemas.openxmlformats.org/officeDocument/2006/relationships/audio" Target="../media/audio29.wav"/><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5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audio" Target="../media/audio30.wav"/><Relationship Id="rId3" Type="http://schemas.openxmlformats.org/officeDocument/2006/relationships/image" Target="../media/image5.png"/><Relationship Id="rId7"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57.xml"/><Relationship Id="rId6" Type="http://schemas.openxmlformats.org/officeDocument/2006/relationships/image" Target="../media/image17.png"/><Relationship Id="rId5" Type="http://schemas.openxmlformats.org/officeDocument/2006/relationships/image" Target="../media/image16.jp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57.xml"/><Relationship Id="rId5" Type="http://schemas.openxmlformats.org/officeDocument/2006/relationships/image" Target="../media/image20.png"/><Relationship Id="rId4" Type="http://schemas.openxmlformats.org/officeDocument/2006/relationships/image" Target="../media/image19.jpeg"/></Relationships>
</file>

<file path=ppt/slides/_rels/slide2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notesSlide" Target="../notesSlides/notesSlide28.xml"/><Relationship Id="rId1" Type="http://schemas.openxmlformats.org/officeDocument/2006/relationships/slideLayout" Target="../slideLayouts/slideLayout5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57.xml"/><Relationship Id="rId5" Type="http://schemas.openxmlformats.org/officeDocument/2006/relationships/image" Target="../media/image25.jpg"/><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xml"/><Relationship Id="rId1" Type="http://schemas.openxmlformats.org/officeDocument/2006/relationships/slideLayout" Target="../slideLayouts/slideLayout28.xml"/><Relationship Id="rId5" Type="http://schemas.openxmlformats.org/officeDocument/2006/relationships/image" Target="../media/image6.png"/><Relationship Id="rId4" Type="http://schemas.openxmlformats.org/officeDocument/2006/relationships/audio" Target="../media/audio2.wav"/></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57.xml"/><Relationship Id="rId5" Type="http://schemas.openxmlformats.org/officeDocument/2006/relationships/image" Target="../media/image26.pn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57.xml"/><Relationship Id="rId5" Type="http://schemas.openxmlformats.org/officeDocument/2006/relationships/image" Target="../media/image27.pn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3.xml"/><Relationship Id="rId1" Type="http://schemas.openxmlformats.org/officeDocument/2006/relationships/slideLayout" Target="../slideLayouts/slideLayout61.xml"/><Relationship Id="rId5" Type="http://schemas.openxmlformats.org/officeDocument/2006/relationships/image" Target="../media/image6.png"/><Relationship Id="rId4" Type="http://schemas.openxmlformats.org/officeDocument/2006/relationships/audio" Target="../media/audio2.wav"/></Relationships>
</file>

<file path=ppt/slides/_rels/slide34.xml.rels><?xml version="1.0" encoding="UTF-8" standalone="yes"?>
<Relationships xmlns="http://schemas.openxmlformats.org/package/2006/relationships"><Relationship Id="rId3" Type="http://schemas.openxmlformats.org/officeDocument/2006/relationships/audio" Target="../media/audio31.wav"/><Relationship Id="rId2" Type="http://schemas.openxmlformats.org/officeDocument/2006/relationships/notesSlide" Target="../notesSlides/notesSlide34.xml"/><Relationship Id="rId1" Type="http://schemas.openxmlformats.org/officeDocument/2006/relationships/slideLayout" Target="../slideLayouts/slideLayout28.xml"/><Relationship Id="rId5" Type="http://schemas.openxmlformats.org/officeDocument/2006/relationships/image" Target="../media/image29.png"/><Relationship Id="rId4" Type="http://schemas.openxmlformats.org/officeDocument/2006/relationships/image" Target="../media/image28.png"/></Relationships>
</file>

<file path=ppt/slides/_rels/slide35.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5.png"/><Relationship Id="rId21" Type="http://schemas.microsoft.com/office/2007/relationships/hdphoto" Target="../media/hdphoto2.wdp"/><Relationship Id="rId7" Type="http://schemas.openxmlformats.org/officeDocument/2006/relationships/audio" Target="../media/audio34.wav"/><Relationship Id="rId12" Type="http://schemas.openxmlformats.org/officeDocument/2006/relationships/audio" Target="../media/audio39.wav"/><Relationship Id="rId17" Type="http://schemas.openxmlformats.org/officeDocument/2006/relationships/image" Target="../media/image35.png"/><Relationship Id="rId2" Type="http://schemas.openxmlformats.org/officeDocument/2006/relationships/notesSlide" Target="../notesSlides/notesSlide35.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46.xml"/><Relationship Id="rId6" Type="http://schemas.openxmlformats.org/officeDocument/2006/relationships/audio" Target="../media/audio33.wav"/><Relationship Id="rId11" Type="http://schemas.openxmlformats.org/officeDocument/2006/relationships/audio" Target="../media/audio38.wav"/><Relationship Id="rId5" Type="http://schemas.openxmlformats.org/officeDocument/2006/relationships/audio" Target="../media/audio32.wav"/><Relationship Id="rId15" Type="http://schemas.openxmlformats.org/officeDocument/2006/relationships/image" Target="../media/image33.png"/><Relationship Id="rId10" Type="http://schemas.openxmlformats.org/officeDocument/2006/relationships/audio" Target="../media/audio37.wav"/><Relationship Id="rId19" Type="http://schemas.openxmlformats.org/officeDocument/2006/relationships/image" Target="../media/image37.jpeg"/><Relationship Id="rId4" Type="http://schemas.openxmlformats.org/officeDocument/2006/relationships/image" Target="../media/image30.png"/><Relationship Id="rId9" Type="http://schemas.openxmlformats.org/officeDocument/2006/relationships/audio" Target="../media/audio36.wav"/><Relationship Id="rId14" Type="http://schemas.openxmlformats.org/officeDocument/2006/relationships/image" Target="../media/image32.png"/></Relationships>
</file>

<file path=ppt/slides/_rels/slide3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jpe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audio" Target="../media/audio43.wav"/><Relationship Id="rId13" Type="http://schemas.openxmlformats.org/officeDocument/2006/relationships/image" Target="../media/image39.png"/><Relationship Id="rId18"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audio" Target="../media/audio42.wav"/><Relationship Id="rId12" Type="http://schemas.openxmlformats.org/officeDocument/2006/relationships/audio" Target="../media/audio47.wav"/><Relationship Id="rId17" Type="http://schemas.openxmlformats.org/officeDocument/2006/relationships/image" Target="../media/image43.png"/><Relationship Id="rId2" Type="http://schemas.openxmlformats.org/officeDocument/2006/relationships/notesSlide" Target="../notesSlides/notesSlide37.xml"/><Relationship Id="rId16" Type="http://schemas.openxmlformats.org/officeDocument/2006/relationships/image" Target="../media/image42.png"/><Relationship Id="rId20" Type="http://schemas.openxmlformats.org/officeDocument/2006/relationships/image" Target="../media/image46.png"/><Relationship Id="rId1" Type="http://schemas.openxmlformats.org/officeDocument/2006/relationships/slideLayout" Target="../slideLayouts/slideLayout46.xml"/><Relationship Id="rId6" Type="http://schemas.openxmlformats.org/officeDocument/2006/relationships/audio" Target="../media/audio41.wav"/><Relationship Id="rId11" Type="http://schemas.openxmlformats.org/officeDocument/2006/relationships/audio" Target="../media/audio46.wav"/><Relationship Id="rId5" Type="http://schemas.openxmlformats.org/officeDocument/2006/relationships/audio" Target="../media/audio40.wav"/><Relationship Id="rId15" Type="http://schemas.openxmlformats.org/officeDocument/2006/relationships/image" Target="../media/image41.png"/><Relationship Id="rId10" Type="http://schemas.openxmlformats.org/officeDocument/2006/relationships/audio" Target="../media/audio45.wav"/><Relationship Id="rId19" Type="http://schemas.openxmlformats.org/officeDocument/2006/relationships/image" Target="../media/image45.png"/><Relationship Id="rId4" Type="http://schemas.openxmlformats.org/officeDocument/2006/relationships/image" Target="../media/image30.png"/><Relationship Id="rId9" Type="http://schemas.openxmlformats.org/officeDocument/2006/relationships/audio" Target="../media/audio44.wav"/><Relationship Id="rId1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39.xml"/><Relationship Id="rId1" Type="http://schemas.openxmlformats.org/officeDocument/2006/relationships/slideLayout" Target="../slideLayouts/slideLayout50.xml"/><Relationship Id="rId5" Type="http://schemas.openxmlformats.org/officeDocument/2006/relationships/image" Target="../media/image6.png"/><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8.xml"/><Relationship Id="rId4" Type="http://schemas.openxmlformats.org/officeDocument/2006/relationships/audio" Target="../media/audio2.wav"/></Relationships>
</file>

<file path=ppt/slides/_rels/slide4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5.png"/><Relationship Id="rId7"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68.xml"/><Relationship Id="rId6" Type="http://schemas.openxmlformats.org/officeDocument/2006/relationships/audio" Target="../media/audio50.wav"/><Relationship Id="rId5" Type="http://schemas.openxmlformats.org/officeDocument/2006/relationships/audio" Target="../media/audio49.wav"/><Relationship Id="rId4" Type="http://schemas.openxmlformats.org/officeDocument/2006/relationships/audio" Target="../media/audio48.wav"/><Relationship Id="rId9" Type="http://schemas.openxmlformats.org/officeDocument/2006/relationships/image" Target="../media/image49.png"/></Relationships>
</file>

<file path=ppt/slides/_rels/slide41.xml.rels><?xml version="1.0" encoding="UTF-8" standalone="yes"?>
<Relationships xmlns="http://schemas.openxmlformats.org/package/2006/relationships"><Relationship Id="rId8" Type="http://schemas.openxmlformats.org/officeDocument/2006/relationships/audio" Target="../media/audio54.wav"/><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50.png"/><Relationship Id="rId7" Type="http://schemas.openxmlformats.org/officeDocument/2006/relationships/audio" Target="../media/audio53.wav"/><Relationship Id="rId12" Type="http://schemas.openxmlformats.org/officeDocument/2006/relationships/audio" Target="../media/audio58.wav"/><Relationship Id="rId17" Type="http://schemas.openxmlformats.org/officeDocument/2006/relationships/image" Target="../media/image55.png"/><Relationship Id="rId2" Type="http://schemas.openxmlformats.org/officeDocument/2006/relationships/notesSlide" Target="../notesSlides/notesSlide41.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slideLayout" Target="../slideLayouts/slideLayout68.xml"/><Relationship Id="rId6" Type="http://schemas.openxmlformats.org/officeDocument/2006/relationships/audio" Target="../media/audio52.wav"/><Relationship Id="rId11" Type="http://schemas.openxmlformats.org/officeDocument/2006/relationships/audio" Target="../media/audio57.wav"/><Relationship Id="rId5" Type="http://schemas.openxmlformats.org/officeDocument/2006/relationships/audio" Target="../media/audio51.wav"/><Relationship Id="rId15" Type="http://schemas.openxmlformats.org/officeDocument/2006/relationships/image" Target="../media/image53.png"/><Relationship Id="rId10" Type="http://schemas.openxmlformats.org/officeDocument/2006/relationships/audio" Target="../media/audio56.wav"/><Relationship Id="rId19" Type="http://schemas.openxmlformats.org/officeDocument/2006/relationships/image" Target="../media/image57.png"/><Relationship Id="rId4" Type="http://schemas.openxmlformats.org/officeDocument/2006/relationships/image" Target="../media/image5.png"/><Relationship Id="rId9" Type="http://schemas.openxmlformats.org/officeDocument/2006/relationships/audio" Target="../media/audio55.wav"/><Relationship Id="rId14" Type="http://schemas.openxmlformats.org/officeDocument/2006/relationships/image" Target="../media/image52.png"/></Relationships>
</file>

<file path=ppt/slides/_rels/slide42.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jpe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72.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4.xml"/><Relationship Id="rId1" Type="http://schemas.openxmlformats.org/officeDocument/2006/relationships/slideLayout" Target="../slideLayouts/slideLayout72.xml"/><Relationship Id="rId5" Type="http://schemas.openxmlformats.org/officeDocument/2006/relationships/image" Target="../media/image6.png"/><Relationship Id="rId4" Type="http://schemas.openxmlformats.org/officeDocument/2006/relationships/audio" Target="../media/audio2.wav"/></Relationships>
</file>

<file path=ppt/slides/_rels/slide45.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jpe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72.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4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png"/><Relationship Id="rId7" Type="http://schemas.openxmlformats.org/officeDocument/2006/relationships/image" Target="../media/image60.png"/><Relationship Id="rId12" Type="http://schemas.openxmlformats.org/officeDocument/2006/relationships/audio" Target="../media/audio64.wav"/><Relationship Id="rId2" Type="http://schemas.openxmlformats.org/officeDocument/2006/relationships/notesSlide" Target="../notesSlides/notesSlide46.xml"/><Relationship Id="rId1" Type="http://schemas.openxmlformats.org/officeDocument/2006/relationships/slideLayout" Target="../slideLayouts/slideLayout79.xml"/><Relationship Id="rId6" Type="http://schemas.openxmlformats.org/officeDocument/2006/relationships/image" Target="../media/image59.png"/><Relationship Id="rId11" Type="http://schemas.openxmlformats.org/officeDocument/2006/relationships/audio" Target="../media/audio63.wav"/><Relationship Id="rId5" Type="http://schemas.openxmlformats.org/officeDocument/2006/relationships/audio" Target="../media/audio60.wav"/><Relationship Id="rId10" Type="http://schemas.openxmlformats.org/officeDocument/2006/relationships/audio" Target="../media/audio62.wav"/><Relationship Id="rId4" Type="http://schemas.openxmlformats.org/officeDocument/2006/relationships/audio" Target="../media/audio59.wav"/><Relationship Id="rId9" Type="http://schemas.openxmlformats.org/officeDocument/2006/relationships/audio" Target="../media/audio61.wav"/></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8" Type="http://schemas.openxmlformats.org/officeDocument/2006/relationships/audio" Target="../media/audio6.wav"/><Relationship Id="rId13" Type="http://schemas.openxmlformats.org/officeDocument/2006/relationships/image" Target="../media/image9.jpeg"/><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5" Type="http://schemas.openxmlformats.org/officeDocument/2006/relationships/image" Target="../media/image11.png"/><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 Id="rId1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audio" Target="../media/audio4.wav"/><Relationship Id="rId11" Type="http://schemas.openxmlformats.org/officeDocument/2006/relationships/image" Target="../media/image7.png"/><Relationship Id="rId5" Type="http://schemas.openxmlformats.org/officeDocument/2006/relationships/audio" Target="../media/audio2.wav"/><Relationship Id="rId10" Type="http://schemas.openxmlformats.org/officeDocument/2006/relationships/audio" Target="../media/audio8.wav"/><Relationship Id="rId4" Type="http://schemas.openxmlformats.org/officeDocument/2006/relationships/audio" Target="../media/audio3.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image" Target="../media/image5.png"/><Relationship Id="rId7" Type="http://schemas.openxmlformats.org/officeDocument/2006/relationships/audio" Target="../media/audio12.wav"/><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audio" Target="../media/audio11.wav"/><Relationship Id="rId5" Type="http://schemas.openxmlformats.org/officeDocument/2006/relationships/audio" Target="../media/audio10.wav"/><Relationship Id="rId4" Type="http://schemas.openxmlformats.org/officeDocument/2006/relationships/audio" Target="../media/audio9.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Shape 286"/>
        <p:cNvGrpSpPr/>
        <p:nvPr/>
      </p:nvGrpSpPr>
      <p:grpSpPr>
        <a:xfrm>
          <a:off x="0" y="0"/>
          <a:ext cx="0" cy="0"/>
          <a:chOff x="0" y="0"/>
          <a:chExt cx="0" cy="0"/>
        </a:xfrm>
      </p:grpSpPr>
      <p:grpSp>
        <p:nvGrpSpPr>
          <p:cNvPr id="287" name="Google Shape;287;p1" descr="background rectangle"/>
          <p:cNvGrpSpPr/>
          <p:nvPr/>
        </p:nvGrpSpPr>
        <p:grpSpPr>
          <a:xfrm>
            <a:off x="0" y="0"/>
            <a:ext cx="12172735" cy="6860761"/>
            <a:chOff x="-5614" y="-2778"/>
            <a:chExt cx="12172735" cy="6906416"/>
          </a:xfrm>
        </p:grpSpPr>
        <p:grpSp>
          <p:nvGrpSpPr>
            <p:cNvPr id="288" name="Google Shape;288;p1"/>
            <p:cNvGrpSpPr/>
            <p:nvPr/>
          </p:nvGrpSpPr>
          <p:grpSpPr>
            <a:xfrm>
              <a:off x="-2804" y="-1388"/>
              <a:ext cx="12169925" cy="6903634"/>
              <a:chOff x="53641" y="-1388"/>
              <a:chExt cx="12169925" cy="6903634"/>
            </a:xfrm>
          </p:grpSpPr>
          <p:sp>
            <p:nvSpPr>
              <p:cNvPr id="289" name="Google Shape;289;p1"/>
              <p:cNvSpPr/>
              <p:nvPr/>
            </p:nvSpPr>
            <p:spPr>
              <a:xfrm rot="5400000">
                <a:off x="4989567" y="-331753"/>
                <a:ext cx="6903634" cy="7564364"/>
              </a:xfrm>
              <a:prstGeom prst="triangle">
                <a:avLst>
                  <a:gd name="adj" fmla="val 0"/>
                </a:avLst>
              </a:prstGeom>
              <a:solidFill>
                <a:srgbClr val="E3EAF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sp>
            <p:nvSpPr>
              <p:cNvPr id="290" name="Google Shape;290;p1"/>
              <p:cNvSpPr/>
              <p:nvPr/>
            </p:nvSpPr>
            <p:spPr>
              <a:xfrm>
                <a:off x="53641" y="0"/>
                <a:ext cx="4635976" cy="6902246"/>
              </a:xfrm>
              <a:prstGeom prst="rect">
                <a:avLst/>
              </a:prstGeom>
              <a:solidFill>
                <a:srgbClr val="E3EAF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grpSp>
        <p:sp>
          <p:nvSpPr>
            <p:cNvPr id="291" name="Google Shape;291;p1"/>
            <p:cNvSpPr/>
            <p:nvPr/>
          </p:nvSpPr>
          <p:spPr>
            <a:xfrm rot="5400000">
              <a:off x="4664041" y="-321449"/>
              <a:ext cx="6903637" cy="7540978"/>
            </a:xfrm>
            <a:prstGeom prst="triangle">
              <a:avLst>
                <a:gd name="adj" fmla="val 0"/>
              </a:avLst>
            </a:prstGeom>
            <a:solidFill>
              <a:srgbClr val="115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sp>
          <p:nvSpPr>
            <p:cNvPr id="292" name="Google Shape;292;p1"/>
            <p:cNvSpPr/>
            <p:nvPr/>
          </p:nvSpPr>
          <p:spPr>
            <a:xfrm>
              <a:off x="-5614" y="1"/>
              <a:ext cx="4350984" cy="6903636"/>
            </a:xfrm>
            <a:prstGeom prst="rect">
              <a:avLst/>
            </a:prstGeom>
            <a:solidFill>
              <a:srgbClr val="11507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FFFFFF"/>
                </a:solidFill>
                <a:latin typeface="Century Gothic"/>
                <a:ea typeface="Century Gothic"/>
                <a:cs typeface="Century Gothic"/>
                <a:sym typeface="Century Gothic"/>
              </a:endParaRPr>
            </a:p>
          </p:txBody>
        </p:sp>
      </p:grpSp>
      <p:sp>
        <p:nvSpPr>
          <p:cNvPr id="293" name="Google Shape;293;p1"/>
          <p:cNvSpPr txBox="1">
            <a:spLocks noGrp="1"/>
          </p:cNvSpPr>
          <p:nvPr>
            <p:ph type="ctrTitle"/>
          </p:nvPr>
        </p:nvSpPr>
        <p:spPr>
          <a:xfrm>
            <a:off x="180000" y="1883962"/>
            <a:ext cx="7308549" cy="106201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90000"/>
              </a:lnSpc>
              <a:spcBef>
                <a:spcPts val="0"/>
              </a:spcBef>
              <a:spcAft>
                <a:spcPts val="0"/>
              </a:spcAft>
              <a:buClr>
                <a:srgbClr val="FFFFFF"/>
              </a:buClr>
              <a:buSzPct val="100000"/>
              <a:buFont typeface="Century Gothic"/>
              <a:buNone/>
            </a:pPr>
            <a:r>
              <a:rPr lang="en-GB" sz="4000" b="1">
                <a:solidFill>
                  <a:srgbClr val="FFFFFF"/>
                </a:solidFill>
              </a:rPr>
              <a:t>French Phonics Collection</a:t>
            </a:r>
            <a:br>
              <a:rPr lang="en-GB" sz="4000" b="1">
                <a:solidFill>
                  <a:srgbClr val="FFFFFF"/>
                </a:solidFill>
              </a:rPr>
            </a:br>
            <a:endParaRPr sz="4000"/>
          </a:p>
        </p:txBody>
      </p:sp>
      <p:sp>
        <p:nvSpPr>
          <p:cNvPr id="294" name="Google Shape;294;p1"/>
          <p:cNvSpPr txBox="1">
            <a:spLocks noGrp="1"/>
          </p:cNvSpPr>
          <p:nvPr>
            <p:ph type="subTitle" idx="1"/>
          </p:nvPr>
        </p:nvSpPr>
        <p:spPr>
          <a:xfrm>
            <a:off x="180000" y="2542938"/>
            <a:ext cx="7748076" cy="88606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FFFFFF"/>
              </a:buClr>
              <a:buSzPts val="3000"/>
              <a:buNone/>
            </a:pPr>
            <a:r>
              <a:rPr lang="en-GB" sz="3000">
                <a:solidFill>
                  <a:srgbClr val="FFFFFF"/>
                </a:solidFill>
              </a:rPr>
              <a:t>SSC [é]</a:t>
            </a:r>
            <a:endParaRPr/>
          </a:p>
        </p:txBody>
      </p:sp>
      <p:sp>
        <p:nvSpPr>
          <p:cNvPr id="295" name="Google Shape;295;p1"/>
          <p:cNvSpPr txBox="1"/>
          <p:nvPr/>
        </p:nvSpPr>
        <p:spPr>
          <a:xfrm>
            <a:off x="235003" y="5666212"/>
            <a:ext cx="7863968" cy="108030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Artwork by: Chloé </a:t>
            </a:r>
            <a:r>
              <a:rPr lang="en-GB" sz="1400" b="0" i="0" u="none" strike="noStrike" cap="none" dirty="0" err="1">
                <a:solidFill>
                  <a:srgbClr val="FFFFFF"/>
                </a:solidFill>
                <a:latin typeface="Century Gothic"/>
                <a:ea typeface="Century Gothic"/>
                <a:cs typeface="Century Gothic"/>
                <a:sym typeface="Century Gothic"/>
              </a:rPr>
              <a:t>Motard</a:t>
            </a:r>
            <a:endParaRPr sz="14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1F3864"/>
              </a:buClr>
              <a:buSzPts val="1600"/>
              <a:buFont typeface="Twentieth Century"/>
              <a:buNone/>
            </a:pPr>
            <a:endParaRPr sz="1600" b="0" i="0" u="none" strike="noStrike" cap="none" dirty="0">
              <a:solidFill>
                <a:srgbClr val="FFFFFF"/>
              </a:solidFill>
              <a:latin typeface="Century Gothic"/>
              <a:ea typeface="Century Gothic"/>
              <a:cs typeface="Century Gothic"/>
              <a:sym typeface="Century Gothic"/>
            </a:endParaRPr>
          </a:p>
          <a:p>
            <a:pPr marL="0" marR="0" lvl="0" indent="0" algn="l" rtl="0">
              <a:lnSpc>
                <a:spcPct val="90000"/>
              </a:lnSpc>
              <a:spcBef>
                <a:spcPts val="0"/>
              </a:spcBef>
              <a:spcAft>
                <a:spcPts val="0"/>
              </a:spcAft>
              <a:buClr>
                <a:srgbClr val="FFFFFF"/>
              </a:buClr>
              <a:buSzPts val="1400"/>
              <a:buFont typeface="Century Gothic"/>
              <a:buNone/>
            </a:pPr>
            <a:r>
              <a:rPr lang="en-GB" sz="1400" b="0" i="0" u="none" strike="noStrike" cap="none" dirty="0">
                <a:solidFill>
                  <a:srgbClr val="FFFFFF"/>
                </a:solidFill>
                <a:latin typeface="Century Gothic"/>
                <a:ea typeface="Century Gothic"/>
                <a:cs typeface="Century Gothic"/>
                <a:sym typeface="Century Gothic"/>
              </a:rPr>
              <a:t>Date updated</a:t>
            </a:r>
            <a:r>
              <a:rPr lang="en-GB" sz="1400" b="0" i="0" u="none" strike="noStrike" cap="none">
                <a:solidFill>
                  <a:srgbClr val="FFFFFF"/>
                </a:solidFill>
                <a:latin typeface="Century Gothic"/>
                <a:ea typeface="Century Gothic"/>
                <a:cs typeface="Century Gothic"/>
                <a:sym typeface="Century Gothic"/>
              </a:rPr>
              <a:t>: 31/08/22</a:t>
            </a:r>
            <a:endParaRPr sz="1400" b="0" i="0" u="none" strike="noStrike" cap="none" dirty="0">
              <a:solidFill>
                <a:srgbClr val="FFFFFF"/>
              </a:solidFill>
              <a:latin typeface="Century Gothic"/>
              <a:ea typeface="Century Gothic"/>
              <a:cs typeface="Century Gothic"/>
              <a:sym typeface="Century Gothic"/>
            </a:endParaRPr>
          </a:p>
        </p:txBody>
      </p:sp>
      <p:pic>
        <p:nvPicPr>
          <p:cNvPr id="296" name="Google Shape;296;p1" descr="NCELP logo"/>
          <p:cNvPicPr preferRelativeResize="0"/>
          <p:nvPr/>
        </p:nvPicPr>
        <p:blipFill rotWithShape="1">
          <a:blip r:embed="rId3">
            <a:alphaModFix/>
          </a:blip>
          <a:srcRect/>
          <a:stretch/>
        </p:blipFill>
        <p:spPr>
          <a:xfrm>
            <a:off x="8945561" y="6458444"/>
            <a:ext cx="3077513" cy="28807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40" name="Rounded Rectangle 46">
            <a:extLst>
              <a:ext uri="{FF2B5EF4-FFF2-40B4-BE49-F238E27FC236}">
                <a16:creationId xmlns:a16="http://schemas.microsoft.com/office/drawing/2014/main" id="{C4A7C48B-A572-4D36-A637-C69AC35F6890}"/>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5" name="Picture 7">
            <a:extLst>
              <a:ext uri="{FF2B5EF4-FFF2-40B4-BE49-F238E27FC236}">
                <a16:creationId xmlns:a16="http://schemas.microsoft.com/office/drawing/2014/main" id="{22D2FA20-8693-4528-9C80-23700AD0E49F}"/>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479713" y="1273583"/>
            <a:ext cx="896536" cy="6720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43">
            <a:extLst>
              <a:ext uri="{FF2B5EF4-FFF2-40B4-BE49-F238E27FC236}">
                <a16:creationId xmlns:a16="http://schemas.microsoft.com/office/drawing/2014/main" id="{5A87C36B-445B-4E6D-8A61-2BB43B087A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7477" y="1437704"/>
            <a:ext cx="551646" cy="535097"/>
          </a:xfrm>
          <a:prstGeom prst="rect">
            <a:avLst/>
          </a:prstGeom>
        </p:spPr>
      </p:pic>
      <p:sp>
        <p:nvSpPr>
          <p:cNvPr id="55" name="TextBox 54">
            <a:hlinkClick r:id="" action="ppaction://noaction">
              <a:snd r:embed="rId7" name="phon. bébé.wav"/>
            </a:hlinkClick>
            <a:extLst>
              <a:ext uri="{FF2B5EF4-FFF2-40B4-BE49-F238E27FC236}">
                <a16:creationId xmlns:a16="http://schemas.microsoft.com/office/drawing/2014/main" id="{792F363B-F33C-4E99-9578-ABAFCDDFE392}"/>
              </a:ext>
            </a:extLst>
          </p:cNvPr>
          <p:cNvSpPr txBox="1"/>
          <p:nvPr/>
        </p:nvSpPr>
        <p:spPr>
          <a:xfrm>
            <a:off x="3993702" y="2534790"/>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6" name="TextBox 55">
            <a:hlinkClick r:id="" action="ppaction://noaction">
              <a:snd r:embed="rId8" name="phon. médical.wav"/>
            </a:hlinkClick>
            <a:extLst>
              <a:ext uri="{FF2B5EF4-FFF2-40B4-BE49-F238E27FC236}">
                <a16:creationId xmlns:a16="http://schemas.microsoft.com/office/drawing/2014/main" id="{0CEBCBA8-C83E-40D1-8B08-0F0366F8E78F}"/>
              </a:ext>
            </a:extLst>
          </p:cNvPr>
          <p:cNvSpPr txBox="1"/>
          <p:nvPr/>
        </p:nvSpPr>
        <p:spPr>
          <a:xfrm>
            <a:off x="927981" y="5037246"/>
            <a:ext cx="411955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dical</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7" name="TextBox 56">
            <a:hlinkClick r:id="" action="ppaction://noaction">
              <a:snd r:embed="rId9" name="phon. papier.wav"/>
            </a:hlinkClick>
            <a:extLst>
              <a:ext uri="{FF2B5EF4-FFF2-40B4-BE49-F238E27FC236}">
                <a16:creationId xmlns:a16="http://schemas.microsoft.com/office/drawing/2014/main" id="{6C1E9EA5-5118-4D99-9C59-806FFEBFE91E}"/>
              </a:ext>
            </a:extLst>
          </p:cNvPr>
          <p:cNvSpPr txBox="1"/>
          <p:nvPr/>
        </p:nvSpPr>
        <p:spPr>
          <a:xfrm>
            <a:off x="2462645" y="1026022"/>
            <a:ext cx="42870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papi</a:t>
            </a:r>
            <a:r>
              <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8" name="TextBox 57">
            <a:hlinkClick r:id="" action="ppaction://noaction">
              <a:snd r:embed="rId10" name="phon. éviter.wav"/>
            </a:hlinkClick>
            <a:extLst>
              <a:ext uri="{FF2B5EF4-FFF2-40B4-BE49-F238E27FC236}">
                <a16:creationId xmlns:a16="http://schemas.microsoft.com/office/drawing/2014/main" id="{448B7E91-13A1-40C8-B416-54BABF21DC2A}"/>
              </a:ext>
            </a:extLst>
          </p:cNvPr>
          <p:cNvSpPr txBox="1"/>
          <p:nvPr/>
        </p:nvSpPr>
        <p:spPr>
          <a:xfrm>
            <a:off x="219731" y="3589835"/>
            <a:ext cx="42870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vit</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9" name="TextBox 58">
            <a:hlinkClick r:id="" action="ppaction://noaction">
              <a:snd r:embed="rId11" name="phon. réalité.wav"/>
            </a:hlinkClick>
            <a:extLst>
              <a:ext uri="{FF2B5EF4-FFF2-40B4-BE49-F238E27FC236}">
                <a16:creationId xmlns:a16="http://schemas.microsoft.com/office/drawing/2014/main" id="{1DC9FBBE-F081-488A-9BFD-E26F055B72E4}"/>
              </a:ext>
            </a:extLst>
          </p:cNvPr>
          <p:cNvSpPr txBox="1"/>
          <p:nvPr/>
        </p:nvSpPr>
        <p:spPr>
          <a:xfrm>
            <a:off x="0" y="2274090"/>
            <a:ext cx="426122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alit</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7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60" name="TextBox 59">
            <a:hlinkClick r:id="" action="ppaction://noaction">
              <a:snd r:embed="rId12" name="phon. assez.wav"/>
            </a:hlinkClick>
            <a:extLst>
              <a:ext uri="{FF2B5EF4-FFF2-40B4-BE49-F238E27FC236}">
                <a16:creationId xmlns:a16="http://schemas.microsoft.com/office/drawing/2014/main" id="{54D5D1FC-35DE-4C88-ABE2-1097A5E84FD4}"/>
              </a:ext>
            </a:extLst>
          </p:cNvPr>
          <p:cNvSpPr txBox="1"/>
          <p:nvPr/>
        </p:nvSpPr>
        <p:spPr>
          <a:xfrm>
            <a:off x="6654758" y="159058"/>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ass</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ez</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1" name="TextBox 60">
            <a:hlinkClick r:id="" action="ppaction://noaction">
              <a:snd r:embed="rId13" name="phon. médias.wav"/>
            </a:hlinkClick>
            <a:extLst>
              <a:ext uri="{FF2B5EF4-FFF2-40B4-BE49-F238E27FC236}">
                <a16:creationId xmlns:a16="http://schemas.microsoft.com/office/drawing/2014/main" id="{3B392B62-C1B2-4B18-8FCB-7F8BD605B472}"/>
              </a:ext>
            </a:extLst>
          </p:cNvPr>
          <p:cNvSpPr txBox="1"/>
          <p:nvPr/>
        </p:nvSpPr>
        <p:spPr>
          <a:xfrm>
            <a:off x="5954674" y="3519875"/>
            <a:ext cx="3839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dias</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2" name="TextBox 61">
            <a:hlinkClick r:id="" action="ppaction://noaction">
              <a:snd r:embed="rId14" name="phon. voler.wav"/>
            </a:hlinkClick>
            <a:extLst>
              <a:ext uri="{FF2B5EF4-FFF2-40B4-BE49-F238E27FC236}">
                <a16:creationId xmlns:a16="http://schemas.microsoft.com/office/drawing/2014/main" id="{96FCBEB7-842D-4878-8466-DCBF7C51768E}"/>
              </a:ext>
            </a:extLst>
          </p:cNvPr>
          <p:cNvSpPr txBox="1"/>
          <p:nvPr/>
        </p:nvSpPr>
        <p:spPr>
          <a:xfrm>
            <a:off x="6685997" y="1755480"/>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vol</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63" name="TextBox 62">
            <a:hlinkClick r:id="" action="ppaction://noaction">
              <a:snd r:embed="rId15" name="phon. février.wav"/>
            </a:hlinkClick>
            <a:extLst>
              <a:ext uri="{FF2B5EF4-FFF2-40B4-BE49-F238E27FC236}">
                <a16:creationId xmlns:a16="http://schemas.microsoft.com/office/drawing/2014/main" id="{820C2906-DD0F-4654-9C2A-D94A40ABC131}"/>
              </a:ext>
            </a:extLst>
          </p:cNvPr>
          <p:cNvSpPr txBox="1"/>
          <p:nvPr/>
        </p:nvSpPr>
        <p:spPr>
          <a:xfrm>
            <a:off x="5482523" y="4910522"/>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vri</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FE722361-18DE-4933-AE99-5362E9137515}"/>
              </a:ext>
            </a:extLst>
          </p:cNvPr>
          <p:cNvSpPr txBox="1"/>
          <p:nvPr/>
        </p:nvSpPr>
        <p:spPr>
          <a:xfrm>
            <a:off x="7415768" y="1100371"/>
            <a:ext cx="15478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quite</a:t>
            </a:r>
          </a:p>
        </p:txBody>
      </p:sp>
      <p:sp>
        <p:nvSpPr>
          <p:cNvPr id="27" name="TextBox 26">
            <a:extLst>
              <a:ext uri="{FF2B5EF4-FFF2-40B4-BE49-F238E27FC236}">
                <a16:creationId xmlns:a16="http://schemas.microsoft.com/office/drawing/2014/main" id="{7B12464A-68F2-45C6-A743-C359C9DFABEF}"/>
              </a:ext>
            </a:extLst>
          </p:cNvPr>
          <p:cNvSpPr txBox="1"/>
          <p:nvPr/>
        </p:nvSpPr>
        <p:spPr>
          <a:xfrm>
            <a:off x="7415767" y="2716719"/>
            <a:ext cx="15478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fly</a:t>
            </a:r>
          </a:p>
        </p:txBody>
      </p:sp>
      <p:sp>
        <p:nvSpPr>
          <p:cNvPr id="28" name="TextBox 27">
            <a:extLst>
              <a:ext uri="{FF2B5EF4-FFF2-40B4-BE49-F238E27FC236}">
                <a16:creationId xmlns:a16="http://schemas.microsoft.com/office/drawing/2014/main" id="{42BA94F4-6E94-42D4-AF57-C9E873410959}"/>
              </a:ext>
            </a:extLst>
          </p:cNvPr>
          <p:cNvSpPr txBox="1"/>
          <p:nvPr/>
        </p:nvSpPr>
        <p:spPr>
          <a:xfrm>
            <a:off x="6227166" y="5878731"/>
            <a:ext cx="15478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February</a:t>
            </a:r>
          </a:p>
        </p:txBody>
      </p:sp>
      <p:sp>
        <p:nvSpPr>
          <p:cNvPr id="29" name="TextBox 28">
            <a:extLst>
              <a:ext uri="{FF2B5EF4-FFF2-40B4-BE49-F238E27FC236}">
                <a16:creationId xmlns:a16="http://schemas.microsoft.com/office/drawing/2014/main" id="{7D4E6ECA-59F0-47F8-9532-EC190A6130A9}"/>
              </a:ext>
            </a:extLst>
          </p:cNvPr>
          <p:cNvSpPr txBox="1"/>
          <p:nvPr/>
        </p:nvSpPr>
        <p:spPr>
          <a:xfrm>
            <a:off x="1589349" y="4559331"/>
            <a:ext cx="15478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avoid</a:t>
            </a:r>
          </a:p>
        </p:txBody>
      </p:sp>
      <p:sp>
        <p:nvSpPr>
          <p:cNvPr id="30" name="Rectangle 2">
            <a:extLst>
              <a:ext uri="{FF2B5EF4-FFF2-40B4-BE49-F238E27FC236}">
                <a16:creationId xmlns:a16="http://schemas.microsoft.com/office/drawing/2014/main" id="{B422AE45-9921-4FA3-B7AE-448442E7466E}"/>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1" name="Rectangle 3">
            <a:extLst>
              <a:ext uri="{FF2B5EF4-FFF2-40B4-BE49-F238E27FC236}">
                <a16:creationId xmlns:a16="http://schemas.microsoft.com/office/drawing/2014/main" id="{68AF39C4-E07E-4280-ABD7-BE62AC10F437}"/>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2" name="Line 4">
            <a:extLst>
              <a:ext uri="{FF2B5EF4-FFF2-40B4-BE49-F238E27FC236}">
                <a16:creationId xmlns:a16="http://schemas.microsoft.com/office/drawing/2014/main" id="{6DCA89FB-99CB-4CFA-AAE4-8F58256422EF}"/>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3" name="Line 7">
            <a:extLst>
              <a:ext uri="{FF2B5EF4-FFF2-40B4-BE49-F238E27FC236}">
                <a16:creationId xmlns:a16="http://schemas.microsoft.com/office/drawing/2014/main" id="{DC7348ED-B650-47A7-AEA5-F0BB397D57C3}"/>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4" name="Line 9">
            <a:extLst>
              <a:ext uri="{FF2B5EF4-FFF2-40B4-BE49-F238E27FC236}">
                <a16:creationId xmlns:a16="http://schemas.microsoft.com/office/drawing/2014/main" id="{4D001127-17E7-4870-B54E-2F376477D281}"/>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Text Box 10">
            <a:extLst>
              <a:ext uri="{FF2B5EF4-FFF2-40B4-BE49-F238E27FC236}">
                <a16:creationId xmlns:a16="http://schemas.microsoft.com/office/drawing/2014/main" id="{3E315339-DD68-4AC5-B5D3-27FADAA5E93E}"/>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36" name="Text Box 12">
            <a:extLst>
              <a:ext uri="{FF2B5EF4-FFF2-40B4-BE49-F238E27FC236}">
                <a16:creationId xmlns:a16="http://schemas.microsoft.com/office/drawing/2014/main" id="{9B57A755-9C55-4B55-92EC-55D07305F9F0}"/>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60</a:t>
            </a:r>
          </a:p>
        </p:txBody>
      </p:sp>
      <p:sp>
        <p:nvSpPr>
          <p:cNvPr id="37" name="Text Box 14">
            <a:extLst>
              <a:ext uri="{FF2B5EF4-FFF2-40B4-BE49-F238E27FC236}">
                <a16:creationId xmlns:a16="http://schemas.microsoft.com/office/drawing/2014/main" id="{1D4D6BD7-3FB8-4185-A22D-1A7BB3E26A02}"/>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38" name="AutoShape 11">
            <a:hlinkClick r:id="" action="ppaction://noaction" highlightClick="1"/>
            <a:extLst>
              <a:ext uri="{FF2B5EF4-FFF2-40B4-BE49-F238E27FC236}">
                <a16:creationId xmlns:a16="http://schemas.microsoft.com/office/drawing/2014/main" id="{7405C371-CB7E-415B-995B-7E2F6F1400DA}"/>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10729327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31"/>
                                        </p:tgtEl>
                                      </p:cBhvr>
                                    </p:animEffect>
                                    <p:set>
                                      <p:cBhvr>
                                        <p:cTn id="7" dur="1" fill="hold">
                                          <p:stCondLst>
                                            <p:cond delay="58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40" name="Rounded Rectangle 46">
            <a:extLst>
              <a:ext uri="{FF2B5EF4-FFF2-40B4-BE49-F238E27FC236}">
                <a16:creationId xmlns:a16="http://schemas.microsoft.com/office/drawing/2014/main" id="{C4A7C48B-A572-4D36-A637-C69AC35F6890}"/>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5" name="TextBox 54">
            <a:hlinkClick r:id="" action="ppaction://noaction">
              <a:snd r:embed="rId4" name="phon. bébé.wav"/>
            </a:hlinkClick>
            <a:extLst>
              <a:ext uri="{FF2B5EF4-FFF2-40B4-BE49-F238E27FC236}">
                <a16:creationId xmlns:a16="http://schemas.microsoft.com/office/drawing/2014/main" id="{792F363B-F33C-4E99-9578-ABAFCDDFE392}"/>
              </a:ext>
            </a:extLst>
          </p:cNvPr>
          <p:cNvSpPr txBox="1"/>
          <p:nvPr/>
        </p:nvSpPr>
        <p:spPr>
          <a:xfrm>
            <a:off x="3993702" y="2534790"/>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6" name="TextBox 55">
            <a:hlinkClick r:id="" action="ppaction://noaction">
              <a:snd r:embed="rId5" name="phon. médical.wav"/>
            </a:hlinkClick>
            <a:extLst>
              <a:ext uri="{FF2B5EF4-FFF2-40B4-BE49-F238E27FC236}">
                <a16:creationId xmlns:a16="http://schemas.microsoft.com/office/drawing/2014/main" id="{0CEBCBA8-C83E-40D1-8B08-0F0366F8E78F}"/>
              </a:ext>
            </a:extLst>
          </p:cNvPr>
          <p:cNvSpPr txBox="1"/>
          <p:nvPr/>
        </p:nvSpPr>
        <p:spPr>
          <a:xfrm>
            <a:off x="927981" y="5037246"/>
            <a:ext cx="411955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m</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dical</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7" name="TextBox 56">
            <a:hlinkClick r:id="" action="ppaction://noaction">
              <a:snd r:embed="rId6" name="phon. papier.wav"/>
            </a:hlinkClick>
            <a:extLst>
              <a:ext uri="{FF2B5EF4-FFF2-40B4-BE49-F238E27FC236}">
                <a16:creationId xmlns:a16="http://schemas.microsoft.com/office/drawing/2014/main" id="{6C1E9EA5-5118-4D99-9C59-806FFEBFE91E}"/>
              </a:ext>
            </a:extLst>
          </p:cNvPr>
          <p:cNvSpPr txBox="1"/>
          <p:nvPr/>
        </p:nvSpPr>
        <p:spPr>
          <a:xfrm>
            <a:off x="2462645" y="1026022"/>
            <a:ext cx="42870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papi</a:t>
            </a:r>
            <a:r>
              <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8" name="TextBox 57">
            <a:hlinkClick r:id="" action="ppaction://noaction">
              <a:snd r:embed="rId7" name="phon. éviter.wav"/>
            </a:hlinkClick>
            <a:extLst>
              <a:ext uri="{FF2B5EF4-FFF2-40B4-BE49-F238E27FC236}">
                <a16:creationId xmlns:a16="http://schemas.microsoft.com/office/drawing/2014/main" id="{448B7E91-13A1-40C8-B416-54BABF21DC2A}"/>
              </a:ext>
            </a:extLst>
          </p:cNvPr>
          <p:cNvSpPr txBox="1"/>
          <p:nvPr/>
        </p:nvSpPr>
        <p:spPr>
          <a:xfrm>
            <a:off x="219731" y="3589835"/>
            <a:ext cx="428708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vit</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59" name="TextBox 58">
            <a:hlinkClick r:id="" action="ppaction://noaction">
              <a:snd r:embed="rId8" name="phon. réalité.wav"/>
            </a:hlinkClick>
            <a:extLst>
              <a:ext uri="{FF2B5EF4-FFF2-40B4-BE49-F238E27FC236}">
                <a16:creationId xmlns:a16="http://schemas.microsoft.com/office/drawing/2014/main" id="{1DC9FBBE-F081-488A-9BFD-E26F055B72E4}"/>
              </a:ext>
            </a:extLst>
          </p:cNvPr>
          <p:cNvSpPr txBox="1"/>
          <p:nvPr/>
        </p:nvSpPr>
        <p:spPr>
          <a:xfrm>
            <a:off x="272163" y="2364599"/>
            <a:ext cx="390614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r</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alit</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72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60" name="TextBox 59">
            <a:hlinkClick r:id="" action="ppaction://noaction">
              <a:snd r:embed="rId9" name="phon. assez.wav"/>
            </a:hlinkClick>
            <a:extLst>
              <a:ext uri="{FF2B5EF4-FFF2-40B4-BE49-F238E27FC236}">
                <a16:creationId xmlns:a16="http://schemas.microsoft.com/office/drawing/2014/main" id="{54D5D1FC-35DE-4C88-ABE2-1097A5E84FD4}"/>
              </a:ext>
            </a:extLst>
          </p:cNvPr>
          <p:cNvSpPr txBox="1"/>
          <p:nvPr/>
        </p:nvSpPr>
        <p:spPr>
          <a:xfrm>
            <a:off x="6654758" y="159058"/>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ass</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ez</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1" name="TextBox 60">
            <a:hlinkClick r:id="" action="ppaction://noaction">
              <a:snd r:embed="rId10" name="phon. médias.wav"/>
            </a:hlinkClick>
            <a:extLst>
              <a:ext uri="{FF2B5EF4-FFF2-40B4-BE49-F238E27FC236}">
                <a16:creationId xmlns:a16="http://schemas.microsoft.com/office/drawing/2014/main" id="{3B392B62-C1B2-4B18-8FCB-7F8BD605B472}"/>
              </a:ext>
            </a:extLst>
          </p:cNvPr>
          <p:cNvSpPr txBox="1"/>
          <p:nvPr/>
        </p:nvSpPr>
        <p:spPr>
          <a:xfrm>
            <a:off x="5954674" y="3519875"/>
            <a:ext cx="383912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m</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dias</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2" name="TextBox 61">
            <a:hlinkClick r:id="" action="ppaction://noaction">
              <a:snd r:embed="rId11" name="phon. voler.wav"/>
            </a:hlinkClick>
            <a:extLst>
              <a:ext uri="{FF2B5EF4-FFF2-40B4-BE49-F238E27FC236}">
                <a16:creationId xmlns:a16="http://schemas.microsoft.com/office/drawing/2014/main" id="{96FCBEB7-842D-4878-8466-DCBF7C51768E}"/>
              </a:ext>
            </a:extLst>
          </p:cNvPr>
          <p:cNvSpPr txBox="1"/>
          <p:nvPr/>
        </p:nvSpPr>
        <p:spPr>
          <a:xfrm>
            <a:off x="6685997" y="1755480"/>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vol</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72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63" name="TextBox 62">
            <a:hlinkClick r:id="" action="ppaction://noaction">
              <a:snd r:embed="rId12" name="phon. février.wav"/>
            </a:hlinkClick>
            <a:extLst>
              <a:ext uri="{FF2B5EF4-FFF2-40B4-BE49-F238E27FC236}">
                <a16:creationId xmlns:a16="http://schemas.microsoft.com/office/drawing/2014/main" id="{820C2906-DD0F-4654-9C2A-D94A40ABC131}"/>
              </a:ext>
            </a:extLst>
          </p:cNvPr>
          <p:cNvSpPr txBox="1"/>
          <p:nvPr/>
        </p:nvSpPr>
        <p:spPr>
          <a:xfrm>
            <a:off x="5482523" y="4910522"/>
            <a:ext cx="300738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72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vri</a:t>
            </a:r>
            <a:r>
              <a:rPr kumimoji="0" lang="en-GB" sz="72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72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FE722361-18DE-4933-AE99-5362E9137515}"/>
              </a:ext>
            </a:extLst>
          </p:cNvPr>
          <p:cNvSpPr txBox="1"/>
          <p:nvPr/>
        </p:nvSpPr>
        <p:spPr>
          <a:xfrm>
            <a:off x="7415768" y="1100371"/>
            <a:ext cx="15478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quite</a:t>
            </a:r>
          </a:p>
        </p:txBody>
      </p:sp>
      <p:sp>
        <p:nvSpPr>
          <p:cNvPr id="27" name="TextBox 26">
            <a:extLst>
              <a:ext uri="{FF2B5EF4-FFF2-40B4-BE49-F238E27FC236}">
                <a16:creationId xmlns:a16="http://schemas.microsoft.com/office/drawing/2014/main" id="{7B12464A-68F2-45C6-A743-C359C9DFABEF}"/>
              </a:ext>
            </a:extLst>
          </p:cNvPr>
          <p:cNvSpPr txBox="1"/>
          <p:nvPr/>
        </p:nvSpPr>
        <p:spPr>
          <a:xfrm>
            <a:off x="7415767" y="2716719"/>
            <a:ext cx="15478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fly</a:t>
            </a:r>
          </a:p>
        </p:txBody>
      </p:sp>
      <p:sp>
        <p:nvSpPr>
          <p:cNvPr id="28" name="TextBox 27">
            <a:extLst>
              <a:ext uri="{FF2B5EF4-FFF2-40B4-BE49-F238E27FC236}">
                <a16:creationId xmlns:a16="http://schemas.microsoft.com/office/drawing/2014/main" id="{42BA94F4-6E94-42D4-AF57-C9E873410959}"/>
              </a:ext>
            </a:extLst>
          </p:cNvPr>
          <p:cNvSpPr txBox="1"/>
          <p:nvPr/>
        </p:nvSpPr>
        <p:spPr>
          <a:xfrm>
            <a:off x="6227166" y="5878731"/>
            <a:ext cx="15478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February</a:t>
            </a:r>
          </a:p>
        </p:txBody>
      </p:sp>
      <p:sp>
        <p:nvSpPr>
          <p:cNvPr id="29" name="TextBox 28">
            <a:extLst>
              <a:ext uri="{FF2B5EF4-FFF2-40B4-BE49-F238E27FC236}">
                <a16:creationId xmlns:a16="http://schemas.microsoft.com/office/drawing/2014/main" id="{7D4E6ECA-59F0-47F8-9532-EC190A6130A9}"/>
              </a:ext>
            </a:extLst>
          </p:cNvPr>
          <p:cNvSpPr txBox="1"/>
          <p:nvPr/>
        </p:nvSpPr>
        <p:spPr>
          <a:xfrm>
            <a:off x="1589349" y="4559331"/>
            <a:ext cx="154784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to avoid</a:t>
            </a:r>
          </a:p>
        </p:txBody>
      </p:sp>
      <p:pic>
        <p:nvPicPr>
          <p:cNvPr id="30" name="Picture 29">
            <a:extLst>
              <a:ext uri="{FF2B5EF4-FFF2-40B4-BE49-F238E27FC236}">
                <a16:creationId xmlns:a16="http://schemas.microsoft.com/office/drawing/2014/main" id="{27046DFE-8353-4269-A6DA-66AB7CCFA481}"/>
              </a:ext>
            </a:extLst>
          </p:cNvPr>
          <p:cNvPicPr>
            <a:picLocks noChangeAspect="1"/>
          </p:cNvPicPr>
          <p:nvPr/>
        </p:nvPicPr>
        <p:blipFill>
          <a:blip r:embed="rId13"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939411" y="1304013"/>
            <a:ext cx="923697" cy="1021198"/>
          </a:xfrm>
          <a:prstGeom prst="rect">
            <a:avLst/>
          </a:prstGeom>
        </p:spPr>
      </p:pic>
      <p:sp>
        <p:nvSpPr>
          <p:cNvPr id="31" name="Rectangle 2">
            <a:extLst>
              <a:ext uri="{FF2B5EF4-FFF2-40B4-BE49-F238E27FC236}">
                <a16:creationId xmlns:a16="http://schemas.microsoft.com/office/drawing/2014/main" id="{53D4F2C6-7051-424E-BECC-42AB67798D50}"/>
              </a:ext>
            </a:extLst>
          </p:cNvPr>
          <p:cNvSpPr>
            <a:spLocks noChangeArrowheads="1"/>
          </p:cNvSpPr>
          <p:nvPr/>
        </p:nvSpPr>
        <p:spPr bwMode="auto">
          <a:xfrm>
            <a:off x="10215649" y="1394052"/>
            <a:ext cx="502131" cy="4156257"/>
          </a:xfrm>
          <a:prstGeom prst="rect">
            <a:avLst/>
          </a:prstGeom>
          <a:solidFill>
            <a:srgbClr val="CC0099"/>
          </a:solidFill>
          <a:ln w="9525">
            <a:solidFill>
              <a:sysClr val="windowText" lastClr="000000"/>
            </a:solidFill>
            <a:miter lim="800000"/>
            <a:headEnd/>
            <a:tailEnd/>
          </a:ln>
          <a:effectLst/>
          <a:scene3d>
            <a:camera prst="orthographicFront"/>
            <a:lightRig rig="threePt" dir="t"/>
          </a:scene3d>
          <a:sp3d extrusionH="76200" prstMaterial="clear">
            <a:bevelT w="152400" h="50800" prst="softRound"/>
            <a:bevelB/>
            <a:extrusionClr>
              <a:sysClr val="window" lastClr="FFFFFF"/>
            </a:extrusionClr>
          </a:sp3d>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2" name="Rectangle 3">
            <a:extLst>
              <a:ext uri="{FF2B5EF4-FFF2-40B4-BE49-F238E27FC236}">
                <a16:creationId xmlns:a16="http://schemas.microsoft.com/office/drawing/2014/main" id="{FF8042CE-8675-44BB-9765-C68D28B98F22}"/>
              </a:ext>
            </a:extLst>
          </p:cNvPr>
          <p:cNvSpPr>
            <a:spLocks noChangeArrowheads="1"/>
          </p:cNvSpPr>
          <p:nvPr/>
        </p:nvSpPr>
        <p:spPr bwMode="auto">
          <a:xfrm>
            <a:off x="10213283" y="1394050"/>
            <a:ext cx="503528" cy="4156259"/>
          </a:xfrm>
          <a:prstGeom prst="rect">
            <a:avLst/>
          </a:prstGeom>
          <a:gradFill rotWithShape="1">
            <a:gsLst>
              <a:gs pos="0">
                <a:srgbClr val="ED7D31">
                  <a:satMod val="103000"/>
                  <a:lumMod val="102000"/>
                  <a:tint val="94000"/>
                </a:srgbClr>
              </a:gs>
              <a:gs pos="50000">
                <a:srgbClr val="ED7D31">
                  <a:satMod val="110000"/>
                  <a:lumMod val="100000"/>
                  <a:shade val="100000"/>
                </a:srgbClr>
              </a:gs>
              <a:gs pos="100000">
                <a:srgbClr val="ED7D31">
                  <a:lumMod val="99000"/>
                  <a:satMod val="120000"/>
                  <a:shade val="78000"/>
                </a:srgbClr>
              </a:gs>
            </a:gsLst>
            <a:lin ang="5400000" scaled="0"/>
          </a:gradFill>
          <a:ln>
            <a:solidFill>
              <a:srgbClr val="02456F"/>
            </a:solidFill>
            <a:headEnd/>
            <a:tailEnd/>
          </a:ln>
          <a:effectLst>
            <a:outerShdw blurRad="57150" dist="19050" dir="5400000" algn="ctr" rotWithShape="0">
              <a:sysClr val="window" lastClr="FFFFFF">
                <a:alpha val="63000"/>
              </a:sys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Century Gothic" panose="020B0502020202020204" pitchFamily="34" charset="0"/>
              <a:ea typeface="+mn-ea"/>
              <a:cs typeface="Arial"/>
              <a:sym typeface="Arial"/>
            </a:endParaRPr>
          </a:p>
        </p:txBody>
      </p:sp>
      <p:sp>
        <p:nvSpPr>
          <p:cNvPr id="33" name="Line 4">
            <a:extLst>
              <a:ext uri="{FF2B5EF4-FFF2-40B4-BE49-F238E27FC236}">
                <a16:creationId xmlns:a16="http://schemas.microsoft.com/office/drawing/2014/main" id="{4C7D0693-5BD6-4513-9244-D71FF7D9C118}"/>
              </a:ext>
            </a:extLst>
          </p:cNvPr>
          <p:cNvSpPr>
            <a:spLocks noChangeShapeType="1"/>
          </p:cNvSpPr>
          <p:nvPr/>
        </p:nvSpPr>
        <p:spPr bwMode="auto">
          <a:xfrm>
            <a:off x="10899022" y="1382624"/>
            <a:ext cx="0" cy="4156259"/>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4" name="Line 7">
            <a:extLst>
              <a:ext uri="{FF2B5EF4-FFF2-40B4-BE49-F238E27FC236}">
                <a16:creationId xmlns:a16="http://schemas.microsoft.com/office/drawing/2014/main" id="{277517CE-8D18-4E43-9356-B69D510A429F}"/>
              </a:ext>
            </a:extLst>
          </p:cNvPr>
          <p:cNvSpPr>
            <a:spLocks noChangeShapeType="1"/>
          </p:cNvSpPr>
          <p:nvPr/>
        </p:nvSpPr>
        <p:spPr bwMode="auto">
          <a:xfrm>
            <a:off x="10923710" y="1382624"/>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5" name="Line 9">
            <a:extLst>
              <a:ext uri="{FF2B5EF4-FFF2-40B4-BE49-F238E27FC236}">
                <a16:creationId xmlns:a16="http://schemas.microsoft.com/office/drawing/2014/main" id="{558A16E2-9A5A-4687-A2C4-782D3E442512}"/>
              </a:ext>
            </a:extLst>
          </p:cNvPr>
          <p:cNvSpPr>
            <a:spLocks noChangeShapeType="1"/>
          </p:cNvSpPr>
          <p:nvPr/>
        </p:nvSpPr>
        <p:spPr bwMode="auto">
          <a:xfrm>
            <a:off x="10899022" y="5538883"/>
            <a:ext cx="216791" cy="0"/>
          </a:xfrm>
          <a:prstGeom prst="line">
            <a:avLst/>
          </a:prstGeom>
          <a:noFill/>
          <a:ln w="28575">
            <a:solidFill>
              <a:srgbClr val="5B9BD5">
                <a:lumMod val="50000"/>
              </a:srgbClr>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fr-FR" sz="24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a:sym typeface="Arial"/>
            </a:endParaRPr>
          </a:p>
        </p:txBody>
      </p:sp>
      <p:sp>
        <p:nvSpPr>
          <p:cNvPr id="36" name="Text Box 10">
            <a:extLst>
              <a:ext uri="{FF2B5EF4-FFF2-40B4-BE49-F238E27FC236}">
                <a16:creationId xmlns:a16="http://schemas.microsoft.com/office/drawing/2014/main" id="{BA5E7629-9344-4EE4-B61C-8E2AE3DBE7E2}"/>
              </a:ext>
            </a:extLst>
          </p:cNvPr>
          <p:cNvSpPr txBox="1">
            <a:spLocks noChangeArrowheads="1"/>
          </p:cNvSpPr>
          <p:nvPr/>
        </p:nvSpPr>
        <p:spPr bwMode="auto">
          <a:xfrm>
            <a:off x="10839935" y="3256092"/>
            <a:ext cx="1439862" cy="369332"/>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GB" sz="1800" b="1"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Arial" charset="0"/>
                <a:sym typeface="Arial"/>
              </a:rPr>
              <a:t>secondes</a:t>
            </a:r>
            <a:endParaRPr kumimoji="0" lang="en-GB" sz="18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endParaRPr>
          </a:p>
        </p:txBody>
      </p:sp>
      <p:sp>
        <p:nvSpPr>
          <p:cNvPr id="37" name="Text Box 12">
            <a:extLst>
              <a:ext uri="{FF2B5EF4-FFF2-40B4-BE49-F238E27FC236}">
                <a16:creationId xmlns:a16="http://schemas.microsoft.com/office/drawing/2014/main" id="{0413DF4A-092D-4144-987C-C95C11DBE295}"/>
              </a:ext>
            </a:extLst>
          </p:cNvPr>
          <p:cNvSpPr txBox="1">
            <a:spLocks noChangeArrowheads="1"/>
          </p:cNvSpPr>
          <p:nvPr/>
        </p:nvSpPr>
        <p:spPr bwMode="auto">
          <a:xfrm>
            <a:off x="11140501" y="1224773"/>
            <a:ext cx="431800" cy="338554"/>
          </a:xfrm>
          <a:prstGeom prst="rect">
            <a:avLst/>
          </a:prstGeom>
          <a:noFill/>
          <a:ln>
            <a:noFill/>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60</a:t>
            </a:r>
          </a:p>
        </p:txBody>
      </p:sp>
      <p:sp>
        <p:nvSpPr>
          <p:cNvPr id="38" name="Text Box 14">
            <a:extLst>
              <a:ext uri="{FF2B5EF4-FFF2-40B4-BE49-F238E27FC236}">
                <a16:creationId xmlns:a16="http://schemas.microsoft.com/office/drawing/2014/main" id="{7EF4D022-1AD5-426C-9DE0-F3B385344372}"/>
              </a:ext>
            </a:extLst>
          </p:cNvPr>
          <p:cNvSpPr txBox="1">
            <a:spLocks noChangeArrowheads="1"/>
          </p:cNvSpPr>
          <p:nvPr/>
        </p:nvSpPr>
        <p:spPr bwMode="auto">
          <a:xfrm>
            <a:off x="11115813" y="5358355"/>
            <a:ext cx="734174" cy="338554"/>
          </a:xfrm>
          <a:prstGeom prst="rect">
            <a:avLst/>
          </a:prstGeom>
          <a:noFill/>
          <a:ln>
            <a:noFill/>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GB" sz="1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Arial" charset="0"/>
                <a:sym typeface="Arial"/>
              </a:rPr>
              <a:t>0</a:t>
            </a:r>
          </a:p>
        </p:txBody>
      </p:sp>
      <p:sp>
        <p:nvSpPr>
          <p:cNvPr id="39" name="AutoShape 11">
            <a:hlinkClick r:id="" action="ppaction://noaction" highlightClick="1"/>
            <a:extLst>
              <a:ext uri="{FF2B5EF4-FFF2-40B4-BE49-F238E27FC236}">
                <a16:creationId xmlns:a16="http://schemas.microsoft.com/office/drawing/2014/main" id="{DF9EADD6-3144-448B-BF50-A8689F92B16C}"/>
              </a:ext>
            </a:extLst>
          </p:cNvPr>
          <p:cNvSpPr>
            <a:spLocks noChangeArrowheads="1"/>
          </p:cNvSpPr>
          <p:nvPr/>
        </p:nvSpPr>
        <p:spPr bwMode="auto">
          <a:xfrm>
            <a:off x="9952385" y="5769303"/>
            <a:ext cx="1058732" cy="382082"/>
          </a:xfrm>
          <a:prstGeom prst="actionButtonBlank">
            <a:avLst/>
          </a:prstGeom>
          <a:solidFill>
            <a:srgbClr val="1F4E79"/>
          </a:solidFill>
          <a:ln>
            <a:noFill/>
            <a:headEnd/>
            <a:tailEnd/>
          </a:ln>
          <a:effectLst>
            <a:outerShdw blurRad="57150" dist="19050" dir="5400000" algn="ctr" rotWithShape="0">
              <a:srgbClr val="000000">
                <a:alpha val="63000"/>
              </a:srgbClr>
            </a:outerShdw>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Arial"/>
                <a:sym typeface="Arial"/>
              </a:rPr>
              <a:t>DÉBUT</a:t>
            </a:r>
          </a:p>
        </p:txBody>
      </p:sp>
    </p:spTree>
    <p:extLst>
      <p:ext uri="{BB962C8B-B14F-4D97-AF65-F5344CB8AC3E}">
        <p14:creationId xmlns:p14="http://schemas.microsoft.com/office/powerpoint/2010/main" val="18606342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
                    </p:tgtEl>
                  </p:cond>
                </p:stCondLst>
                <p:endSync evt="end" delay="0">
                  <p:rtn val="all"/>
                </p:endSync>
                <p:childTnLst>
                  <p:par>
                    <p:cTn id="3" fill="hold">
                      <p:stCondLst>
                        <p:cond delay="0"/>
                      </p:stCondLst>
                      <p:childTnLst>
                        <p:par>
                          <p:cTn id="4" fill="hold">
                            <p:stCondLst>
                              <p:cond delay="0"/>
                            </p:stCondLst>
                            <p:childTnLst>
                              <p:par>
                                <p:cTn id="5" presetID="12" presetClass="exit" presetSubtype="4" fill="hold" nodeType="afterEffect">
                                  <p:stCondLst>
                                    <p:cond delay="0"/>
                                  </p:stCondLst>
                                  <p:childTnLst>
                                    <p:animEffect transition="out" filter="slide(fromBottom)">
                                      <p:cBhvr>
                                        <p:cTn id="6" dur="59000"/>
                                        <p:tgtEl>
                                          <p:spTgt spid="32"/>
                                        </p:tgtEl>
                                      </p:cBhvr>
                                    </p:animEffect>
                                    <p:set>
                                      <p:cBhvr>
                                        <p:cTn id="7" dur="1" fill="hold">
                                          <p:stCondLst>
                                            <p:cond delay="589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9"/>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1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91" name="Google Shape;491;p1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SSC [é]</a:t>
            </a:r>
            <a:endParaRPr/>
          </a:p>
        </p:txBody>
      </p:sp>
      <p:sp>
        <p:nvSpPr>
          <p:cNvPr id="492" name="Google Shape;492;p12"/>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493" name="Google Shape;493;p12"/>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a:solidFill>
                  <a:srgbClr val="1F3864"/>
                </a:solidFill>
                <a:latin typeface="Century Gothic"/>
                <a:ea typeface="Century Gothic"/>
                <a:cs typeface="Century Gothic"/>
                <a:sym typeface="Century Gothic"/>
              </a:rPr>
              <a:t>Consolidation [1]</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5C2D-67CF-B04A-BCA6-B1A79059443D}"/>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15076"/>
                </a:solidFill>
                <a:latin typeface="Century Gothic" panose="020B0502020202020204" pitchFamily="34" charset="0"/>
                <a:ea typeface="+mn-ea"/>
                <a:cs typeface="Calibri" panose="020F0502020204030204" pitchFamily="34" charset="0"/>
              </a:rPr>
              <a:t>é/-er/-ez</a:t>
            </a:r>
            <a:endParaRPr lang="en-US" sz="10000" dirty="0"/>
          </a:p>
        </p:txBody>
      </p:sp>
      <p:pic>
        <p:nvPicPr>
          <p:cNvPr id="7" name="Picture 6" descr="hand holding a pencil and writ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3692" y="1765037"/>
            <a:ext cx="1925048" cy="2788801"/>
          </a:xfrm>
          <a:prstGeom prst="rect">
            <a:avLst/>
          </a:prstGeom>
        </p:spPr>
      </p:pic>
      <p:sp>
        <p:nvSpPr>
          <p:cNvPr id="8" name="TextBox 7"/>
          <p:cNvSpPr txBox="1"/>
          <p:nvPr/>
        </p:nvSpPr>
        <p:spPr>
          <a:xfrm>
            <a:off x="1535065" y="4381258"/>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96072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é écrir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é écri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3168-331C-594B-8D56-27C80A17B87C}"/>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15076"/>
                </a:solidFill>
                <a:latin typeface="Century Gothic" panose="020B0502020202020204" pitchFamily="34" charset="0"/>
                <a:ea typeface="+mn-ea"/>
                <a:cs typeface="Calibri" panose="020F0502020204030204" pitchFamily="34" charset="0"/>
              </a:rPr>
              <a:t>é/-er/-ez</a:t>
            </a:r>
            <a:endParaRPr lang="en-US" sz="10000" dirty="0"/>
          </a:p>
        </p:txBody>
      </p:sp>
      <p:sp>
        <p:nvSpPr>
          <p:cNvPr id="8" name="TextBox 7"/>
          <p:cNvSpPr txBox="1"/>
          <p:nvPr/>
        </p:nvSpPr>
        <p:spPr>
          <a:xfrm>
            <a:off x="1722955" y="1913630"/>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76946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é écri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5C2D-67CF-B04A-BCA6-B1A79059443D}"/>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15076"/>
                </a:solidFill>
                <a:latin typeface="Century Gothic" panose="020B0502020202020204" pitchFamily="34" charset="0"/>
                <a:ea typeface="+mn-ea"/>
                <a:cs typeface="Calibri" panose="020F0502020204030204" pitchFamily="34" charset="0"/>
              </a:rPr>
              <a:t>é/-er/-ez</a:t>
            </a:r>
            <a:endParaRPr lang="en-US" sz="10000" dirty="0"/>
          </a:p>
        </p:txBody>
      </p:sp>
      <p:sp>
        <p:nvSpPr>
          <p:cNvPr id="8" name="TextBox 7"/>
          <p:cNvSpPr txBox="1"/>
          <p:nvPr/>
        </p:nvSpPr>
        <p:spPr>
          <a:xfrm>
            <a:off x="1535065" y="4381258"/>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pic>
        <p:nvPicPr>
          <p:cNvPr id="9" name="Picture 8" descr="hand holding a pencil and writing">
            <a:extLst>
              <a:ext uri="{FF2B5EF4-FFF2-40B4-BE49-F238E27FC236}">
                <a16:creationId xmlns:a16="http://schemas.microsoft.com/office/drawing/2014/main" id="{1F20B114-AB5E-4597-81FD-ABD2E16744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692" y="1765037"/>
            <a:ext cx="1925048" cy="2788801"/>
          </a:xfrm>
          <a:prstGeom prst="rect">
            <a:avLst/>
          </a:prstGeom>
        </p:spPr>
      </p:pic>
    </p:spTree>
    <p:extLst>
      <p:ext uri="{BB962C8B-B14F-4D97-AF65-F5344CB8AC3E}">
        <p14:creationId xmlns:p14="http://schemas.microsoft.com/office/powerpoint/2010/main" val="42315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47280" y="216290"/>
            <a:ext cx="10515600" cy="1325563"/>
          </a:xfrm>
        </p:spPr>
        <p:txBody>
          <a:bodyPr>
            <a:noAutofit/>
          </a:bodyPr>
          <a:lstStyle/>
          <a:p>
            <a:pPr algn="ctr"/>
            <a:r>
              <a:rPr lang="en-GB" sz="8000" b="1" dirty="0">
                <a:solidFill>
                  <a:srgbClr val="115076"/>
                </a:solidFill>
                <a:cs typeface="Calibri" panose="020F0502020204030204" pitchFamily="34" charset="0"/>
              </a:rPr>
              <a:t>é/-er/-ez</a:t>
            </a:r>
            <a:endParaRPr lang="en-GB" sz="8000" dirty="0"/>
          </a:p>
        </p:txBody>
      </p:sp>
      <p:sp>
        <p:nvSpPr>
          <p:cNvPr id="2" name="Rounded Rectangle 1" descr="rectangle"/>
          <p:cNvSpPr/>
          <p:nvPr/>
        </p:nvSpPr>
        <p:spPr>
          <a:xfrm>
            <a:off x="4405461" y="1953846"/>
            <a:ext cx="3421604" cy="2838943"/>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8" descr="hand holding a pencil and writ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2694" y="2039512"/>
            <a:ext cx="1306611" cy="1892877"/>
          </a:xfrm>
          <a:prstGeom prst="rect">
            <a:avLst/>
          </a:prstGeom>
        </p:spPr>
      </p:pic>
      <p:sp>
        <p:nvSpPr>
          <p:cNvPr id="34" name="TextBox 33"/>
          <p:cNvSpPr txBox="1"/>
          <p:nvPr/>
        </p:nvSpPr>
        <p:spPr>
          <a:xfrm>
            <a:off x="4576459" y="3700479"/>
            <a:ext cx="30572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536853" y="33450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5" name="Picture 4" descr="a bab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2665" y="1416619"/>
            <a:ext cx="1567124" cy="1534068"/>
          </a:xfrm>
          <a:prstGeom prst="rect">
            <a:avLst/>
          </a:prstGeom>
        </p:spPr>
      </p:pic>
      <p:sp>
        <p:nvSpPr>
          <p:cNvPr id="18" name="TextBox 17"/>
          <p:cNvSpPr txBox="1"/>
          <p:nvPr/>
        </p:nvSpPr>
        <p:spPr>
          <a:xfrm>
            <a:off x="3965560" y="4875441"/>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96807" y="3107077"/>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ez</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5168197" y="5662693"/>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go]</a:t>
            </a:r>
          </a:p>
        </p:txBody>
      </p:sp>
      <p:sp>
        <p:nvSpPr>
          <p:cNvPr id="20" name="TextBox 19"/>
          <p:cNvSpPr txBox="1"/>
          <p:nvPr/>
        </p:nvSpPr>
        <p:spPr>
          <a:xfrm>
            <a:off x="8080591" y="216290"/>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donn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one figure giving something to another"/>
          <p:cNvPicPr>
            <a:picLocks noChangeAspect="1"/>
          </p:cNvPicPr>
          <p:nvPr/>
        </p:nvPicPr>
        <p:blipFill>
          <a:blip r:embed="rId13" cstate="print">
            <a:clrChange>
              <a:clrFrom>
                <a:srgbClr val="E4E9ED"/>
              </a:clrFrom>
              <a:clrTo>
                <a:srgbClr val="E4E9ED">
                  <a:alpha val="0"/>
                </a:srgbClr>
              </a:clrTo>
            </a:clrChange>
            <a:extLst>
              <a:ext uri="{28A0092B-C50C-407E-A947-70E740481C1C}">
                <a14:useLocalDpi xmlns:a14="http://schemas.microsoft.com/office/drawing/2010/main" val="0"/>
              </a:ext>
            </a:extLst>
          </a:blip>
          <a:stretch>
            <a:fillRect/>
          </a:stretch>
        </p:blipFill>
        <p:spPr>
          <a:xfrm>
            <a:off x="8836702" y="1017213"/>
            <a:ext cx="2785294" cy="1856863"/>
          </a:xfrm>
          <a:prstGeom prst="rect">
            <a:avLst/>
          </a:prstGeom>
        </p:spPr>
      </p:pic>
      <p:pic>
        <p:nvPicPr>
          <p:cNvPr id="9" name="Picture 8" descr="two stick figures talking to each other"/>
          <p:cNvPicPr>
            <a:picLocks noChangeAspect="1"/>
          </p:cNvPicPr>
          <p:nvPr/>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406262" y="4302382"/>
            <a:ext cx="1635738" cy="1635738"/>
          </a:xfrm>
          <a:prstGeom prst="rect">
            <a:avLst/>
          </a:prstGeom>
        </p:spPr>
      </p:pic>
      <p:grpSp>
        <p:nvGrpSpPr>
          <p:cNvPr id="10" name="Group 9" descr="person with big nose">
            <a:extLst>
              <a:ext uri="{FF2B5EF4-FFF2-40B4-BE49-F238E27FC236}">
                <a16:creationId xmlns:a16="http://schemas.microsoft.com/office/drawing/2014/main" id="{E8947F59-5A54-4528-8831-DF444CF43477}"/>
              </a:ext>
            </a:extLst>
          </p:cNvPr>
          <p:cNvGrpSpPr/>
          <p:nvPr/>
        </p:nvGrpSpPr>
        <p:grpSpPr>
          <a:xfrm>
            <a:off x="847280" y="4252674"/>
            <a:ext cx="2012416" cy="1733184"/>
            <a:chOff x="941512" y="3489716"/>
            <a:chExt cx="2012416" cy="1733184"/>
          </a:xfrm>
        </p:grpSpPr>
        <p:pic>
          <p:nvPicPr>
            <p:cNvPr id="1030" name="Picture 6" descr="Male, Man, Nose, Large">
              <a:extLst>
                <a:ext uri="{FF2B5EF4-FFF2-40B4-BE49-F238E27FC236}">
                  <a16:creationId xmlns:a16="http://schemas.microsoft.com/office/drawing/2014/main" id="{7D6D22D9-0172-4D83-834E-DA280DFAC8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41512" y="3841460"/>
              <a:ext cx="2012416" cy="138144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A6F55460-19F7-41AA-B203-BECAEED107EB}"/>
                </a:ext>
              </a:extLst>
            </p:cNvPr>
            <p:cNvSpPr/>
            <p:nvPr/>
          </p:nvSpPr>
          <p:spPr>
            <a:xfrm rot="5400000">
              <a:off x="2102513" y="3688866"/>
              <a:ext cx="727849" cy="32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30" name="TextBox 29"/>
          <p:cNvSpPr txBox="1"/>
          <p:nvPr/>
        </p:nvSpPr>
        <p:spPr>
          <a:xfrm>
            <a:off x="8080591" y="3107077"/>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083396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écrir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subTnLst>
                                    <p:audio>
                                      <p:cMediaNode>
                                        <p:cTn display="0" masterRel="sameClick">
                                          <p:stCondLst>
                                            <p:cond evt="begin" delay="0">
                                              <p:tn val="13"/>
                                            </p:cond>
                                          </p:stCondLst>
                                          <p:endCondLst>
                                            <p:cond evt="onStopAudio" delay="0">
                                              <p:tgtEl>
                                                <p:sldTgt/>
                                              </p:tgtEl>
                                            </p:cond>
                                          </p:endCondLst>
                                        </p:cTn>
                                        <p:tgtEl>
                                          <p:sndTgt r:embed="rId5" name="é écrire.wav"/>
                                        </p:tgtEl>
                                      </p:cMediaNode>
                                    </p:audio>
                                  </p:sub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é bébé.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6" name="é bébé.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7" name="é donn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7" name="é donn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é nez.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subTnLst>
                                    <p:audio>
                                      <p:cMediaNode>
                                        <p:cTn display="0" masterRel="sameClick">
                                          <p:stCondLst>
                                            <p:cond evt="begin" delay="0">
                                              <p:tn val="46"/>
                                            </p:cond>
                                          </p:stCondLst>
                                          <p:endCondLst>
                                            <p:cond evt="onStopAudio" delay="0">
                                              <p:tgtEl>
                                                <p:sldTgt/>
                                              </p:tgtEl>
                                            </p:cond>
                                          </p:endCondLst>
                                        </p:cTn>
                                        <p:tgtEl>
                                          <p:sndTgt r:embed="rId8" name="é nez.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subTnLst>
                                    <p:audio>
                                      <p:cMediaNode>
                                        <p:cTn display="0" masterRel="sameClick">
                                          <p:stCondLst>
                                            <p:cond evt="begin" delay="0">
                                              <p:tn val="51"/>
                                            </p:cond>
                                          </p:stCondLst>
                                          <p:endCondLst>
                                            <p:cond evt="onStopAudio" delay="0">
                                              <p:tgtEl>
                                                <p:sldTgt/>
                                              </p:tgtEl>
                                            </p:cond>
                                          </p:endCondLst>
                                        </p:cTn>
                                        <p:tgtEl>
                                          <p:sndTgt r:embed="rId9" name="é all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subTnLst>
                                    <p:audio>
                                      <p:cMediaNode>
                                        <p:cTn display="0" masterRel="sameClick">
                                          <p:stCondLst>
                                            <p:cond evt="begin" delay="0">
                                              <p:tn val="56"/>
                                            </p:cond>
                                          </p:stCondLst>
                                          <p:endCondLst>
                                            <p:cond evt="onStopAudio" delay="0">
                                              <p:tgtEl>
                                                <p:sldTgt/>
                                              </p:tgtEl>
                                            </p:cond>
                                          </p:endCondLst>
                                        </p:cTn>
                                        <p:tgtEl>
                                          <p:sndTgt r:embed="rId9" name="é all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subTnLst>
                                    <p:audio>
                                      <p:cMediaNode>
                                        <p:cTn display="0" masterRel="sameClick">
                                          <p:stCondLst>
                                            <p:cond evt="begin" delay="0">
                                              <p:tn val="61"/>
                                            </p:cond>
                                          </p:stCondLst>
                                          <p:endCondLst>
                                            <p:cond evt="onStopAudio" delay="0">
                                              <p:tgtEl>
                                                <p:sldTgt/>
                                              </p:tgtEl>
                                            </p:cond>
                                          </p:endCondLst>
                                        </p:cTn>
                                        <p:tgtEl>
                                          <p:sndTgt r:embed="rId10" name="é parl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é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4" grpId="0"/>
      <p:bldP spid="7" grpId="0"/>
      <p:bldP spid="18" grpId="0"/>
      <p:bldP spid="15" grpId="0"/>
      <p:bldP spid="6" grpId="0"/>
      <p:bldP spid="20" grpId="0"/>
      <p:bldP spid="3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4175" y="222421"/>
            <a:ext cx="10515600" cy="1325563"/>
          </a:xfrm>
        </p:spPr>
        <p:txBody>
          <a:bodyPr>
            <a:noAutofit/>
          </a:bodyPr>
          <a:lstStyle/>
          <a:p>
            <a:pPr algn="ctr"/>
            <a:r>
              <a:rPr lang="en-GB" sz="8000" b="1" dirty="0">
                <a:solidFill>
                  <a:srgbClr val="115076"/>
                </a:solidFill>
                <a:cs typeface="Calibri" panose="020F0502020204030204" pitchFamily="34" charset="0"/>
              </a:rPr>
              <a:t>é/-er-</a:t>
            </a:r>
            <a:r>
              <a:rPr lang="en-GB" sz="8000" b="1" dirty="0" err="1">
                <a:solidFill>
                  <a:srgbClr val="115076"/>
                </a:solidFill>
                <a:cs typeface="Calibri" panose="020F0502020204030204" pitchFamily="34" charset="0"/>
              </a:rPr>
              <a:t>ez</a:t>
            </a:r>
            <a:endParaRPr lang="en-GB" sz="8000" b="1" dirty="0">
              <a:solidFill>
                <a:srgbClr val="115076"/>
              </a:solidFill>
              <a:cs typeface="Calibri" panose="020F0502020204030204" pitchFamily="34" charset="0"/>
            </a:endParaRPr>
          </a:p>
        </p:txBody>
      </p:sp>
      <p:sp>
        <p:nvSpPr>
          <p:cNvPr id="2" name="Rounded Rectangle 1" descr="rectangle"/>
          <p:cNvSpPr/>
          <p:nvPr/>
        </p:nvSpPr>
        <p:spPr>
          <a:xfrm>
            <a:off x="4405461" y="1953846"/>
            <a:ext cx="3421604" cy="2838943"/>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p:cNvSpPr txBox="1"/>
          <p:nvPr/>
        </p:nvSpPr>
        <p:spPr>
          <a:xfrm>
            <a:off x="4576459" y="3700479"/>
            <a:ext cx="30572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536853" y="33450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a:off x="8080591" y="216290"/>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donn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8080591" y="3107077"/>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10" descr="hand holding a pencil and writing">
            <a:extLst>
              <a:ext uri="{FF2B5EF4-FFF2-40B4-BE49-F238E27FC236}">
                <a16:creationId xmlns:a16="http://schemas.microsoft.com/office/drawing/2014/main" id="{FF91AD73-86BF-7C4B-B6BE-C3D7642130F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2694" y="2039512"/>
            <a:ext cx="1306611" cy="1892877"/>
          </a:xfrm>
          <a:prstGeom prst="rect">
            <a:avLst/>
          </a:prstGeom>
        </p:spPr>
      </p:pic>
      <p:sp>
        <p:nvSpPr>
          <p:cNvPr id="14" name="TextBox 13">
            <a:extLst>
              <a:ext uri="{FF2B5EF4-FFF2-40B4-BE49-F238E27FC236}">
                <a16:creationId xmlns:a16="http://schemas.microsoft.com/office/drawing/2014/main" id="{8160ECBC-E176-4AC7-BCE4-E95BEBC85208}"/>
              </a:ext>
            </a:extLst>
          </p:cNvPr>
          <p:cNvSpPr txBox="1"/>
          <p:nvPr/>
        </p:nvSpPr>
        <p:spPr>
          <a:xfrm>
            <a:off x="3965560" y="4875441"/>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678D9AFE-B63A-4B03-8CB4-EB11232F6AC4}"/>
              </a:ext>
            </a:extLst>
          </p:cNvPr>
          <p:cNvSpPr txBox="1"/>
          <p:nvPr/>
        </p:nvSpPr>
        <p:spPr>
          <a:xfrm>
            <a:off x="96807" y="3107077"/>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ez</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725788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écrir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subTnLst>
                                    <p:audio>
                                      <p:cMediaNode>
                                        <p:cTn display="0" masterRel="sameClick">
                                          <p:stCondLst>
                                            <p:cond evt="begin" delay="0">
                                              <p:tn val="13"/>
                                            </p:cond>
                                          </p:stCondLst>
                                          <p:endCondLst>
                                            <p:cond evt="onStopAudio" delay="0">
                                              <p:tgtEl>
                                                <p:sldTgt/>
                                              </p:tgtEl>
                                            </p:cond>
                                          </p:endCondLst>
                                        </p:cTn>
                                        <p:tgtEl>
                                          <p:sndTgt r:embed="rId5" name="é écrire.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é bébé.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7" name="é donn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subTnLst>
                                    <p:audio>
                                      <p:cMediaNode>
                                        <p:cTn display="0" masterRel="sameClick">
                                          <p:stCondLst>
                                            <p:cond evt="begin" delay="0">
                                              <p:tn val="31"/>
                                            </p:cond>
                                          </p:stCondLst>
                                          <p:endCondLst>
                                            <p:cond evt="onStopAudio" delay="0">
                                              <p:tgtEl>
                                                <p:sldTgt/>
                                              </p:tgtEl>
                                            </p:cond>
                                          </p:endCondLst>
                                        </p:cTn>
                                        <p:tgtEl>
                                          <p:sndTgt r:embed="rId8" name="é nez.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9" name="é all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subTnLst>
                                    <p:audio>
                                      <p:cMediaNode>
                                        <p:cTn display="0" masterRel="sameClick">
                                          <p:stCondLst>
                                            <p:cond evt="begin" delay="0">
                                              <p:tn val="41"/>
                                            </p:cond>
                                          </p:stCondLst>
                                          <p:endCondLst>
                                            <p:cond evt="onStopAudio" delay="0">
                                              <p:tgtEl>
                                                <p:sldTgt/>
                                              </p:tgtEl>
                                            </p:cond>
                                          </p:endCondLst>
                                        </p:cTn>
                                        <p:tgtEl>
                                          <p:sndTgt r:embed="rId10" name="é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34" grpId="0"/>
      <p:bldP spid="7" grpId="0"/>
      <p:bldP spid="20" grpId="0"/>
      <p:bldP spid="30" grpId="0"/>
      <p:bldP spid="14"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4175" y="222421"/>
            <a:ext cx="10515600" cy="1325563"/>
          </a:xfrm>
        </p:spPr>
        <p:txBody>
          <a:bodyPr>
            <a:noAutofit/>
          </a:bodyPr>
          <a:lstStyle/>
          <a:p>
            <a:pPr algn="ctr"/>
            <a:r>
              <a:rPr lang="en-GB" sz="8000" b="1" dirty="0">
                <a:solidFill>
                  <a:srgbClr val="115076"/>
                </a:solidFill>
                <a:cs typeface="Calibri" panose="020F0502020204030204" pitchFamily="34" charset="0"/>
              </a:rPr>
              <a:t>é/-er/-ez</a:t>
            </a:r>
          </a:p>
        </p:txBody>
      </p:sp>
      <p:sp>
        <p:nvSpPr>
          <p:cNvPr id="2" name="Rounded Rectangle 1" descr="rectangle"/>
          <p:cNvSpPr/>
          <p:nvPr/>
        </p:nvSpPr>
        <p:spPr>
          <a:xfrm>
            <a:off x="4405461" y="1953846"/>
            <a:ext cx="3421604" cy="2838943"/>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descr="hand holding a pencil and writing">
            <a:extLst>
              <a:ext uri="{FF2B5EF4-FFF2-40B4-BE49-F238E27FC236}">
                <a16:creationId xmlns:a16="http://schemas.microsoft.com/office/drawing/2014/main" id="{FF91AD73-86BF-7C4B-B6BE-C3D7642130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2694" y="2039512"/>
            <a:ext cx="1306611" cy="1892877"/>
          </a:xfrm>
          <a:prstGeom prst="rect">
            <a:avLst/>
          </a:prstGeom>
        </p:spPr>
      </p:pic>
      <p:sp>
        <p:nvSpPr>
          <p:cNvPr id="34" name="TextBox 33"/>
          <p:cNvSpPr txBox="1"/>
          <p:nvPr/>
        </p:nvSpPr>
        <p:spPr>
          <a:xfrm>
            <a:off x="4576459" y="3700479"/>
            <a:ext cx="30572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536853" y="33450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a:off x="8080591" y="216290"/>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donn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702432F0-3A05-44AC-9C58-C54F91E677CF}"/>
              </a:ext>
            </a:extLst>
          </p:cNvPr>
          <p:cNvSpPr txBox="1"/>
          <p:nvPr/>
        </p:nvSpPr>
        <p:spPr>
          <a:xfrm>
            <a:off x="3965560" y="4875441"/>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8080591" y="3107077"/>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B98D4271-20BF-44C2-8E29-F9628149CCB6}"/>
              </a:ext>
            </a:extLst>
          </p:cNvPr>
          <p:cNvSpPr txBox="1"/>
          <p:nvPr/>
        </p:nvSpPr>
        <p:spPr>
          <a:xfrm>
            <a:off x="96807" y="3107077"/>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ez</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45602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34" grpId="0"/>
      <p:bldP spid="7" grpId="0"/>
      <p:bldP spid="20" grpId="0"/>
      <p:bldP spid="14" grpId="0"/>
      <p:bldP spid="30"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9127" y="312825"/>
            <a:ext cx="5265384" cy="707849"/>
          </a:xfrm>
        </p:spPr>
        <p:txBody>
          <a:bodyPr>
            <a:normAutofit/>
          </a:bodyPr>
          <a:lstStyle/>
          <a:p>
            <a:r>
              <a:rPr lang="en-GB" sz="3600" b="1" dirty="0" err="1">
                <a:solidFill>
                  <a:schemeClr val="bg1"/>
                </a:solidFill>
              </a:rPr>
              <a:t>Amies</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ennemies</a:t>
            </a:r>
            <a:r>
              <a:rPr lang="en-GB" sz="3600" b="1" dirty="0">
                <a:solidFill>
                  <a:schemeClr val="bg1"/>
                </a:solidFill>
              </a:rPr>
              <a:t> ?</a:t>
            </a:r>
          </a:p>
        </p:txBody>
      </p:sp>
      <p:sp>
        <p:nvSpPr>
          <p:cNvPr id="2" name="TextBox 1">
            <a:extLst>
              <a:ext uri="{FF2B5EF4-FFF2-40B4-BE49-F238E27FC236}">
                <a16:creationId xmlns:a16="http://schemas.microsoft.com/office/drawing/2014/main" id="{CE6E5EE2-8662-4255-89EE-8E7E209702C2}"/>
              </a:ext>
            </a:extLst>
          </p:cNvPr>
          <p:cNvSpPr txBox="1"/>
          <p:nvPr/>
        </p:nvSpPr>
        <p:spPr>
          <a:xfrm>
            <a:off x="131356" y="1472901"/>
            <a:ext cx="502092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E</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chose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commun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a:t>
            </a:r>
          </a:p>
        </p:txBody>
      </p:sp>
      <p:sp>
        <p:nvSpPr>
          <p:cNvPr id="3" name="TextBox 2">
            <a:extLst>
              <a:ext uri="{FF2B5EF4-FFF2-40B4-BE49-F238E27FC236}">
                <a16:creationId xmlns:a16="http://schemas.microsoft.com/office/drawing/2014/main" id="{4E8A470A-EEB2-4E91-AF39-3279C10E7626}"/>
              </a:ext>
            </a:extLst>
          </p:cNvPr>
          <p:cNvSpPr txBox="1"/>
          <p:nvPr/>
        </p:nvSpPr>
        <p:spPr>
          <a:xfrm>
            <a:off x="8134568" y="1472902"/>
            <a:ext cx="392607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très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différentes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p>
        </p:txBody>
      </p:sp>
      <p:sp>
        <p:nvSpPr>
          <p:cNvPr id="7" name="TextBox 6">
            <a:extLst>
              <a:ext uri="{FF2B5EF4-FFF2-40B4-BE49-F238E27FC236}">
                <a16:creationId xmlns:a16="http://schemas.microsoft.com/office/drawing/2014/main" id="{A976FD65-BD1A-4ECE-A6D9-95FCDD368770}"/>
              </a:ext>
            </a:extLst>
          </p:cNvPr>
          <p:cNvSpPr txBox="1"/>
          <p:nvPr/>
        </p:nvSpPr>
        <p:spPr>
          <a:xfrm>
            <a:off x="2191224" y="2573557"/>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è</a:t>
            </a:r>
          </a:p>
        </p:txBody>
      </p:sp>
      <p:sp>
        <p:nvSpPr>
          <p:cNvPr id="10" name="TextBox 9">
            <a:extLst>
              <a:ext uri="{FF2B5EF4-FFF2-40B4-BE49-F238E27FC236}">
                <a16:creationId xmlns:a16="http://schemas.microsoft.com/office/drawing/2014/main" id="{F68920C3-CDE5-433B-9CEC-E5121E9117F6}"/>
              </a:ext>
            </a:extLst>
          </p:cNvPr>
          <p:cNvSpPr txBox="1"/>
          <p:nvPr/>
        </p:nvSpPr>
        <p:spPr>
          <a:xfrm>
            <a:off x="1536430" y="257355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é</a:t>
            </a:r>
          </a:p>
        </p:txBody>
      </p:sp>
      <p:sp>
        <p:nvSpPr>
          <p:cNvPr id="11" name="TextBox 10">
            <a:extLst>
              <a:ext uri="{FF2B5EF4-FFF2-40B4-BE49-F238E27FC236}">
                <a16:creationId xmlns:a16="http://schemas.microsoft.com/office/drawing/2014/main" id="{CB045780-4BBE-4884-AC44-CC2B36C65674}"/>
              </a:ext>
            </a:extLst>
          </p:cNvPr>
          <p:cNvSpPr txBox="1"/>
          <p:nvPr/>
        </p:nvSpPr>
        <p:spPr>
          <a:xfrm>
            <a:off x="2843142" y="257355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e</a:t>
            </a:r>
          </a:p>
        </p:txBody>
      </p:sp>
      <p:pic>
        <p:nvPicPr>
          <p:cNvPr id="17" name="Picture 16">
            <a:extLst>
              <a:ext uri="{FF2B5EF4-FFF2-40B4-BE49-F238E27FC236}">
                <a16:creationId xmlns:a16="http://schemas.microsoft.com/office/drawing/2014/main" id="{34FA0F2A-50F8-4086-AB0F-9A34826F2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485" y="4004719"/>
            <a:ext cx="1751839" cy="1800000"/>
          </a:xfrm>
          <a:prstGeom prst="rect">
            <a:avLst/>
          </a:prstGeom>
        </p:spPr>
      </p:pic>
      <p:pic>
        <p:nvPicPr>
          <p:cNvPr id="19" name="Picture 18">
            <a:extLst>
              <a:ext uri="{FF2B5EF4-FFF2-40B4-BE49-F238E27FC236}">
                <a16:creationId xmlns:a16="http://schemas.microsoft.com/office/drawing/2014/main" id="{2741B241-A281-465B-BC3B-89C8F6B96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42" y="4004719"/>
            <a:ext cx="2173295" cy="1800000"/>
          </a:xfrm>
          <a:prstGeom prst="rect">
            <a:avLst/>
          </a:prstGeom>
        </p:spPr>
      </p:pic>
      <p:pic>
        <p:nvPicPr>
          <p:cNvPr id="21" name="Picture 20">
            <a:extLst>
              <a:ext uri="{FF2B5EF4-FFF2-40B4-BE49-F238E27FC236}">
                <a16:creationId xmlns:a16="http://schemas.microsoft.com/office/drawing/2014/main" id="{620D37FD-D2B0-4D63-9055-2513F75D1F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7868" y="4024650"/>
            <a:ext cx="1935092" cy="1800000"/>
          </a:xfrm>
          <a:prstGeom prst="rect">
            <a:avLst/>
          </a:prstGeom>
        </p:spPr>
      </p:pic>
      <p:pic>
        <p:nvPicPr>
          <p:cNvPr id="23" name="Picture 22">
            <a:extLst>
              <a:ext uri="{FF2B5EF4-FFF2-40B4-BE49-F238E27FC236}">
                <a16:creationId xmlns:a16="http://schemas.microsoft.com/office/drawing/2014/main" id="{FE1153DC-1D71-4925-B55E-B009080517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9920" y="4024650"/>
            <a:ext cx="1600000" cy="1800000"/>
          </a:xfrm>
          <a:prstGeom prst="rect">
            <a:avLst/>
          </a:prstGeom>
        </p:spPr>
      </p:pic>
      <p:sp>
        <p:nvSpPr>
          <p:cNvPr id="24" name="TextBox 23">
            <a:extLst>
              <a:ext uri="{FF2B5EF4-FFF2-40B4-BE49-F238E27FC236}">
                <a16:creationId xmlns:a16="http://schemas.microsoft.com/office/drawing/2014/main" id="{C1905FB1-15ED-4CEB-BFF1-0B9FA360A877}"/>
              </a:ext>
            </a:extLst>
          </p:cNvPr>
          <p:cNvSpPr txBox="1"/>
          <p:nvPr/>
        </p:nvSpPr>
        <p:spPr>
          <a:xfrm>
            <a:off x="5653979" y="2390896"/>
            <a:ext cx="1606530"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Agn</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è</a:t>
            </a: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s</a:t>
            </a:r>
          </a:p>
        </p:txBody>
      </p:sp>
      <p:sp>
        <p:nvSpPr>
          <p:cNvPr id="25" name="TextBox 24">
            <a:extLst>
              <a:ext uri="{FF2B5EF4-FFF2-40B4-BE49-F238E27FC236}">
                <a16:creationId xmlns:a16="http://schemas.microsoft.com/office/drawing/2014/main" id="{234C8D09-3A5D-4581-9C9A-EDDB17294DC3}"/>
              </a:ext>
            </a:extLst>
          </p:cNvPr>
          <p:cNvSpPr txBox="1"/>
          <p:nvPr/>
        </p:nvSpPr>
        <p:spPr>
          <a:xfrm>
            <a:off x="6148505" y="3035222"/>
            <a:ext cx="6174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et</a:t>
            </a:r>
          </a:p>
        </p:txBody>
      </p:sp>
      <p:sp>
        <p:nvSpPr>
          <p:cNvPr id="26" name="TextBox 25">
            <a:extLst>
              <a:ext uri="{FF2B5EF4-FFF2-40B4-BE49-F238E27FC236}">
                <a16:creationId xmlns:a16="http://schemas.microsoft.com/office/drawing/2014/main" id="{5AA22846-0E39-451F-8030-032E038ABB02}"/>
              </a:ext>
            </a:extLst>
          </p:cNvPr>
          <p:cNvSpPr txBox="1"/>
          <p:nvPr/>
        </p:nvSpPr>
        <p:spPr>
          <a:xfrm>
            <a:off x="5695657" y="3681553"/>
            <a:ext cx="152317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Chlo</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é</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endParaRPr>
          </a:p>
        </p:txBody>
      </p:sp>
      <p:sp>
        <p:nvSpPr>
          <p:cNvPr id="27" name="Oval 26">
            <a:extLst>
              <a:ext uri="{FF2B5EF4-FFF2-40B4-BE49-F238E27FC236}">
                <a16:creationId xmlns:a16="http://schemas.microsoft.com/office/drawing/2014/main" id="{65046884-F58E-400B-B40C-824399B50203}"/>
              </a:ext>
            </a:extLst>
          </p:cNvPr>
          <p:cNvSpPr/>
          <p:nvPr/>
        </p:nvSpPr>
        <p:spPr>
          <a:xfrm>
            <a:off x="7779391" y="1315582"/>
            <a:ext cx="4412609" cy="81373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8" name="Action Button: Custom 66" descr="number 1">
            <a:hlinkClick r:id="" action="ppaction://noaction" highlightClick="1">
              <a:snd r:embed="rId8" name="1.wav"/>
            </a:hlinkClick>
            <a:extLst>
              <a:ext uri="{FF2B5EF4-FFF2-40B4-BE49-F238E27FC236}">
                <a16:creationId xmlns:a16="http://schemas.microsoft.com/office/drawing/2014/main" id="{D6768918-C581-4927-A65B-7FED35FD2F98}"/>
              </a:ext>
            </a:extLst>
          </p:cNvPr>
          <p:cNvSpPr/>
          <p:nvPr/>
        </p:nvSpPr>
        <p:spPr>
          <a:xfrm>
            <a:off x="6206395" y="1510331"/>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1</a:t>
            </a:r>
          </a:p>
        </p:txBody>
      </p:sp>
      <p:sp>
        <p:nvSpPr>
          <p:cNvPr id="6" name="Rounded Rectangle 46">
            <a:extLst>
              <a:ext uri="{FF2B5EF4-FFF2-40B4-BE49-F238E27FC236}">
                <a16:creationId xmlns:a16="http://schemas.microsoft.com/office/drawing/2014/main" id="{6137D908-0261-483E-86CD-BB07C0995C3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33563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301"/>
        <p:cNvGrpSpPr/>
        <p:nvPr/>
      </p:nvGrpSpPr>
      <p:grpSpPr>
        <a:xfrm>
          <a:off x="0" y="0"/>
          <a:ext cx="0" cy="0"/>
          <a:chOff x="0" y="0"/>
          <a:chExt cx="0" cy="0"/>
        </a:xfrm>
      </p:grpSpPr>
      <p:pic>
        <p:nvPicPr>
          <p:cNvPr id="302" name="Google Shape;302;p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303" name="Google Shape;303;p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SSC [é]</a:t>
            </a:r>
            <a:endParaRPr/>
          </a:p>
        </p:txBody>
      </p:sp>
      <p:sp>
        <p:nvSpPr>
          <p:cNvPr id="304" name="Google Shape;304;p2"/>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305" name="Google Shape;305;p2"/>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a:solidFill>
                  <a:srgbClr val="1F3864"/>
                </a:solidFill>
                <a:latin typeface="Century Gothic"/>
                <a:ea typeface="Century Gothic"/>
                <a:cs typeface="Century Gothic"/>
                <a:sym typeface="Century Gothic"/>
              </a:rPr>
              <a:t>Introduction</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TextBox 6">
            <a:extLst>
              <a:ext uri="{FF2B5EF4-FFF2-40B4-BE49-F238E27FC236}">
                <a16:creationId xmlns:a16="http://schemas.microsoft.com/office/drawing/2014/main" id="{A976FD65-BD1A-4ECE-A6D9-95FCDD368770}"/>
              </a:ext>
            </a:extLst>
          </p:cNvPr>
          <p:cNvSpPr txBox="1"/>
          <p:nvPr/>
        </p:nvSpPr>
        <p:spPr>
          <a:xfrm>
            <a:off x="2195458" y="2570497"/>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è</a:t>
            </a:r>
          </a:p>
        </p:txBody>
      </p:sp>
      <p:sp>
        <p:nvSpPr>
          <p:cNvPr id="10" name="TextBox 9">
            <a:extLst>
              <a:ext uri="{FF2B5EF4-FFF2-40B4-BE49-F238E27FC236}">
                <a16:creationId xmlns:a16="http://schemas.microsoft.com/office/drawing/2014/main" id="{F68920C3-CDE5-433B-9CEC-E5121E9117F6}"/>
              </a:ext>
            </a:extLst>
          </p:cNvPr>
          <p:cNvSpPr txBox="1"/>
          <p:nvPr/>
        </p:nvSpPr>
        <p:spPr>
          <a:xfrm>
            <a:off x="1540664"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é</a:t>
            </a:r>
          </a:p>
        </p:txBody>
      </p:sp>
      <p:sp>
        <p:nvSpPr>
          <p:cNvPr id="11" name="TextBox 10">
            <a:extLst>
              <a:ext uri="{FF2B5EF4-FFF2-40B4-BE49-F238E27FC236}">
                <a16:creationId xmlns:a16="http://schemas.microsoft.com/office/drawing/2014/main" id="{CB045780-4BBE-4884-AC44-CC2B36C65674}"/>
              </a:ext>
            </a:extLst>
          </p:cNvPr>
          <p:cNvSpPr txBox="1"/>
          <p:nvPr/>
        </p:nvSpPr>
        <p:spPr>
          <a:xfrm>
            <a:off x="2847376"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e</a:t>
            </a:r>
          </a:p>
        </p:txBody>
      </p:sp>
      <p:pic>
        <p:nvPicPr>
          <p:cNvPr id="17" name="Picture 16">
            <a:extLst>
              <a:ext uri="{FF2B5EF4-FFF2-40B4-BE49-F238E27FC236}">
                <a16:creationId xmlns:a16="http://schemas.microsoft.com/office/drawing/2014/main" id="{34FA0F2A-50F8-4086-AB0F-9A34826F2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485" y="4004719"/>
            <a:ext cx="1751839" cy="1800000"/>
          </a:xfrm>
          <a:prstGeom prst="rect">
            <a:avLst/>
          </a:prstGeom>
        </p:spPr>
      </p:pic>
      <p:pic>
        <p:nvPicPr>
          <p:cNvPr id="19" name="Picture 18">
            <a:extLst>
              <a:ext uri="{FF2B5EF4-FFF2-40B4-BE49-F238E27FC236}">
                <a16:creationId xmlns:a16="http://schemas.microsoft.com/office/drawing/2014/main" id="{2741B241-A281-465B-BC3B-89C8F6B96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42" y="4004719"/>
            <a:ext cx="2173295" cy="1800000"/>
          </a:xfrm>
          <a:prstGeom prst="rect">
            <a:avLst/>
          </a:prstGeom>
        </p:spPr>
      </p:pic>
      <p:pic>
        <p:nvPicPr>
          <p:cNvPr id="21" name="Picture 20">
            <a:extLst>
              <a:ext uri="{FF2B5EF4-FFF2-40B4-BE49-F238E27FC236}">
                <a16:creationId xmlns:a16="http://schemas.microsoft.com/office/drawing/2014/main" id="{620D37FD-D2B0-4D63-9055-2513F75D1F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7868" y="4024650"/>
            <a:ext cx="1935092" cy="1800000"/>
          </a:xfrm>
          <a:prstGeom prst="rect">
            <a:avLst/>
          </a:prstGeom>
        </p:spPr>
      </p:pic>
      <p:pic>
        <p:nvPicPr>
          <p:cNvPr id="23" name="Picture 22">
            <a:extLst>
              <a:ext uri="{FF2B5EF4-FFF2-40B4-BE49-F238E27FC236}">
                <a16:creationId xmlns:a16="http://schemas.microsoft.com/office/drawing/2014/main" id="{FE1153DC-1D71-4925-B55E-B009080517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9920" y="4024650"/>
            <a:ext cx="1600000" cy="1800000"/>
          </a:xfrm>
          <a:prstGeom prst="rect">
            <a:avLst/>
          </a:prstGeom>
        </p:spPr>
      </p:pic>
      <p:sp>
        <p:nvSpPr>
          <p:cNvPr id="24" name="TextBox 23">
            <a:extLst>
              <a:ext uri="{FF2B5EF4-FFF2-40B4-BE49-F238E27FC236}">
                <a16:creationId xmlns:a16="http://schemas.microsoft.com/office/drawing/2014/main" id="{C1905FB1-15ED-4CEB-BFF1-0B9FA360A877}"/>
              </a:ext>
            </a:extLst>
          </p:cNvPr>
          <p:cNvSpPr txBox="1"/>
          <p:nvPr/>
        </p:nvSpPr>
        <p:spPr>
          <a:xfrm>
            <a:off x="5963357" y="2388891"/>
            <a:ext cx="987771"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L</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é</a:t>
            </a: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a</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25" name="TextBox 24">
            <a:extLst>
              <a:ext uri="{FF2B5EF4-FFF2-40B4-BE49-F238E27FC236}">
                <a16:creationId xmlns:a16="http://schemas.microsoft.com/office/drawing/2014/main" id="{234C8D09-3A5D-4581-9C9A-EDDB17294DC3}"/>
              </a:ext>
            </a:extLst>
          </p:cNvPr>
          <p:cNvSpPr txBox="1"/>
          <p:nvPr/>
        </p:nvSpPr>
        <p:spPr>
          <a:xfrm>
            <a:off x="6148505" y="3035222"/>
            <a:ext cx="6174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et</a:t>
            </a:r>
          </a:p>
        </p:txBody>
      </p:sp>
      <p:sp>
        <p:nvSpPr>
          <p:cNvPr id="26" name="TextBox 25">
            <a:extLst>
              <a:ext uri="{FF2B5EF4-FFF2-40B4-BE49-F238E27FC236}">
                <a16:creationId xmlns:a16="http://schemas.microsoft.com/office/drawing/2014/main" id="{5AA22846-0E39-451F-8030-032E038ABB02}"/>
              </a:ext>
            </a:extLst>
          </p:cNvPr>
          <p:cNvSpPr txBox="1"/>
          <p:nvPr/>
        </p:nvSpPr>
        <p:spPr>
          <a:xfrm>
            <a:off x="5954540" y="3686051"/>
            <a:ext cx="100540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Zo</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é</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endParaRPr>
          </a:p>
        </p:txBody>
      </p:sp>
      <p:sp>
        <p:nvSpPr>
          <p:cNvPr id="27" name="Oval 26">
            <a:extLst>
              <a:ext uri="{FF2B5EF4-FFF2-40B4-BE49-F238E27FC236}">
                <a16:creationId xmlns:a16="http://schemas.microsoft.com/office/drawing/2014/main" id="{65046884-F58E-400B-B40C-824399B50203}"/>
              </a:ext>
            </a:extLst>
          </p:cNvPr>
          <p:cNvSpPr/>
          <p:nvPr/>
        </p:nvSpPr>
        <p:spPr>
          <a:xfrm>
            <a:off x="0" y="1322817"/>
            <a:ext cx="5258289" cy="81373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9" name="Rectangle: Rounded Corners 8">
            <a:extLst>
              <a:ext uri="{FF2B5EF4-FFF2-40B4-BE49-F238E27FC236}">
                <a16:creationId xmlns:a16="http://schemas.microsoft.com/office/drawing/2014/main" id="{E4B3839C-5070-44EF-9407-976C4D3B01C5}"/>
              </a:ext>
            </a:extLst>
          </p:cNvPr>
          <p:cNvSpPr/>
          <p:nvPr/>
        </p:nvSpPr>
        <p:spPr>
          <a:xfrm>
            <a:off x="1442794" y="2478162"/>
            <a:ext cx="583659" cy="64633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0" name="Action Button: Custom 69" descr="number 2">
            <a:hlinkClick r:id="" action="ppaction://noaction" highlightClick="1">
              <a:snd r:embed="rId8" name="2.wav"/>
            </a:hlinkClick>
            <a:extLst>
              <a:ext uri="{FF2B5EF4-FFF2-40B4-BE49-F238E27FC236}">
                <a16:creationId xmlns:a16="http://schemas.microsoft.com/office/drawing/2014/main" id="{52F91826-E398-4B60-9BFF-DAA8420B053A}"/>
              </a:ext>
            </a:extLst>
          </p:cNvPr>
          <p:cNvSpPr/>
          <p:nvPr/>
        </p:nvSpPr>
        <p:spPr>
          <a:xfrm>
            <a:off x="6206393" y="1542989"/>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2</a:t>
            </a:r>
          </a:p>
        </p:txBody>
      </p:sp>
      <p:sp>
        <p:nvSpPr>
          <p:cNvPr id="22" name="TextBox 21">
            <a:extLst>
              <a:ext uri="{FF2B5EF4-FFF2-40B4-BE49-F238E27FC236}">
                <a16:creationId xmlns:a16="http://schemas.microsoft.com/office/drawing/2014/main" id="{0D9C3DDD-26FC-4C25-A793-278731D451F4}"/>
              </a:ext>
            </a:extLst>
          </p:cNvPr>
          <p:cNvSpPr txBox="1"/>
          <p:nvPr/>
        </p:nvSpPr>
        <p:spPr>
          <a:xfrm>
            <a:off x="131356" y="1472901"/>
            <a:ext cx="502092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E</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chose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commun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a:t>
            </a:r>
          </a:p>
        </p:txBody>
      </p:sp>
      <p:sp>
        <p:nvSpPr>
          <p:cNvPr id="28" name="TextBox 27">
            <a:extLst>
              <a:ext uri="{FF2B5EF4-FFF2-40B4-BE49-F238E27FC236}">
                <a16:creationId xmlns:a16="http://schemas.microsoft.com/office/drawing/2014/main" id="{247337D0-AE32-4617-8803-D30ECBF6C027}"/>
              </a:ext>
            </a:extLst>
          </p:cNvPr>
          <p:cNvSpPr txBox="1"/>
          <p:nvPr/>
        </p:nvSpPr>
        <p:spPr>
          <a:xfrm>
            <a:off x="8134568" y="1472902"/>
            <a:ext cx="392607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très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différentes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p>
        </p:txBody>
      </p:sp>
      <p:sp>
        <p:nvSpPr>
          <p:cNvPr id="30" name="Title 3">
            <a:extLst>
              <a:ext uri="{FF2B5EF4-FFF2-40B4-BE49-F238E27FC236}">
                <a16:creationId xmlns:a16="http://schemas.microsoft.com/office/drawing/2014/main" id="{2D0956EC-171E-454D-A0CB-CBC23CC324CA}"/>
              </a:ext>
            </a:extLst>
          </p:cNvPr>
          <p:cNvSpPr txBox="1">
            <a:spLocks/>
          </p:cNvSpPr>
          <p:nvPr/>
        </p:nvSpPr>
        <p:spPr>
          <a:xfrm>
            <a:off x="9127" y="312825"/>
            <a:ext cx="5265384" cy="707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Amies ou ennemies ?</a:t>
            </a: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5" name="Rounded Rectangle 46">
            <a:extLst>
              <a:ext uri="{FF2B5EF4-FFF2-40B4-BE49-F238E27FC236}">
                <a16:creationId xmlns:a16="http://schemas.microsoft.com/office/drawing/2014/main" id="{5D8C05AC-7228-4279-A194-6AE41E6A2548}"/>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447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TextBox 6">
            <a:extLst>
              <a:ext uri="{FF2B5EF4-FFF2-40B4-BE49-F238E27FC236}">
                <a16:creationId xmlns:a16="http://schemas.microsoft.com/office/drawing/2014/main" id="{A976FD65-BD1A-4ECE-A6D9-95FCDD368770}"/>
              </a:ext>
            </a:extLst>
          </p:cNvPr>
          <p:cNvSpPr txBox="1"/>
          <p:nvPr/>
        </p:nvSpPr>
        <p:spPr>
          <a:xfrm>
            <a:off x="2195458" y="2570497"/>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è</a:t>
            </a:r>
          </a:p>
        </p:txBody>
      </p:sp>
      <p:sp>
        <p:nvSpPr>
          <p:cNvPr id="10" name="TextBox 9">
            <a:extLst>
              <a:ext uri="{FF2B5EF4-FFF2-40B4-BE49-F238E27FC236}">
                <a16:creationId xmlns:a16="http://schemas.microsoft.com/office/drawing/2014/main" id="{F68920C3-CDE5-433B-9CEC-E5121E9117F6}"/>
              </a:ext>
            </a:extLst>
          </p:cNvPr>
          <p:cNvSpPr txBox="1"/>
          <p:nvPr/>
        </p:nvSpPr>
        <p:spPr>
          <a:xfrm>
            <a:off x="1540664"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é</a:t>
            </a:r>
          </a:p>
        </p:txBody>
      </p:sp>
      <p:sp>
        <p:nvSpPr>
          <p:cNvPr id="11" name="TextBox 10">
            <a:extLst>
              <a:ext uri="{FF2B5EF4-FFF2-40B4-BE49-F238E27FC236}">
                <a16:creationId xmlns:a16="http://schemas.microsoft.com/office/drawing/2014/main" id="{CB045780-4BBE-4884-AC44-CC2B36C65674}"/>
              </a:ext>
            </a:extLst>
          </p:cNvPr>
          <p:cNvSpPr txBox="1"/>
          <p:nvPr/>
        </p:nvSpPr>
        <p:spPr>
          <a:xfrm>
            <a:off x="2847376"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e</a:t>
            </a:r>
          </a:p>
        </p:txBody>
      </p:sp>
      <p:pic>
        <p:nvPicPr>
          <p:cNvPr id="17" name="Picture 16">
            <a:extLst>
              <a:ext uri="{FF2B5EF4-FFF2-40B4-BE49-F238E27FC236}">
                <a16:creationId xmlns:a16="http://schemas.microsoft.com/office/drawing/2014/main" id="{34FA0F2A-50F8-4086-AB0F-9A34826F2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485" y="4004719"/>
            <a:ext cx="1751839" cy="1800000"/>
          </a:xfrm>
          <a:prstGeom prst="rect">
            <a:avLst/>
          </a:prstGeom>
        </p:spPr>
      </p:pic>
      <p:pic>
        <p:nvPicPr>
          <p:cNvPr id="19" name="Picture 18">
            <a:extLst>
              <a:ext uri="{FF2B5EF4-FFF2-40B4-BE49-F238E27FC236}">
                <a16:creationId xmlns:a16="http://schemas.microsoft.com/office/drawing/2014/main" id="{2741B241-A281-465B-BC3B-89C8F6B96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42" y="4004719"/>
            <a:ext cx="2173295" cy="1800000"/>
          </a:xfrm>
          <a:prstGeom prst="rect">
            <a:avLst/>
          </a:prstGeom>
        </p:spPr>
      </p:pic>
      <p:pic>
        <p:nvPicPr>
          <p:cNvPr id="21" name="Picture 20">
            <a:extLst>
              <a:ext uri="{FF2B5EF4-FFF2-40B4-BE49-F238E27FC236}">
                <a16:creationId xmlns:a16="http://schemas.microsoft.com/office/drawing/2014/main" id="{620D37FD-D2B0-4D63-9055-2513F75D1F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7868" y="4024650"/>
            <a:ext cx="1935092" cy="1800000"/>
          </a:xfrm>
          <a:prstGeom prst="rect">
            <a:avLst/>
          </a:prstGeom>
        </p:spPr>
      </p:pic>
      <p:pic>
        <p:nvPicPr>
          <p:cNvPr id="23" name="Picture 22">
            <a:extLst>
              <a:ext uri="{FF2B5EF4-FFF2-40B4-BE49-F238E27FC236}">
                <a16:creationId xmlns:a16="http://schemas.microsoft.com/office/drawing/2014/main" id="{FE1153DC-1D71-4925-B55E-B009080517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9920" y="4024650"/>
            <a:ext cx="1600000" cy="1800000"/>
          </a:xfrm>
          <a:prstGeom prst="rect">
            <a:avLst/>
          </a:prstGeom>
        </p:spPr>
      </p:pic>
      <p:sp>
        <p:nvSpPr>
          <p:cNvPr id="24" name="TextBox 23">
            <a:extLst>
              <a:ext uri="{FF2B5EF4-FFF2-40B4-BE49-F238E27FC236}">
                <a16:creationId xmlns:a16="http://schemas.microsoft.com/office/drawing/2014/main" id="{C1905FB1-15ED-4CEB-BFF1-0B9FA360A877}"/>
              </a:ext>
            </a:extLst>
          </p:cNvPr>
          <p:cNvSpPr txBox="1"/>
          <p:nvPr/>
        </p:nvSpPr>
        <p:spPr>
          <a:xfrm>
            <a:off x="5306850" y="2386642"/>
            <a:ext cx="2592377"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Mad</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e</a:t>
            </a: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leine</a:t>
            </a:r>
          </a:p>
        </p:txBody>
      </p:sp>
      <p:sp>
        <p:nvSpPr>
          <p:cNvPr id="25" name="TextBox 24">
            <a:extLst>
              <a:ext uri="{FF2B5EF4-FFF2-40B4-BE49-F238E27FC236}">
                <a16:creationId xmlns:a16="http://schemas.microsoft.com/office/drawing/2014/main" id="{234C8D09-3A5D-4581-9C9A-EDDB17294DC3}"/>
              </a:ext>
            </a:extLst>
          </p:cNvPr>
          <p:cNvSpPr txBox="1"/>
          <p:nvPr/>
        </p:nvSpPr>
        <p:spPr>
          <a:xfrm>
            <a:off x="6148504" y="3000842"/>
            <a:ext cx="6174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et</a:t>
            </a:r>
          </a:p>
        </p:txBody>
      </p:sp>
      <p:sp>
        <p:nvSpPr>
          <p:cNvPr id="26" name="TextBox 25">
            <a:extLst>
              <a:ext uri="{FF2B5EF4-FFF2-40B4-BE49-F238E27FC236}">
                <a16:creationId xmlns:a16="http://schemas.microsoft.com/office/drawing/2014/main" id="{5AA22846-0E39-451F-8030-032E038ABB02}"/>
              </a:ext>
            </a:extLst>
          </p:cNvPr>
          <p:cNvSpPr txBox="1"/>
          <p:nvPr/>
        </p:nvSpPr>
        <p:spPr>
          <a:xfrm>
            <a:off x="5649971" y="3647173"/>
            <a:ext cx="161454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R</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e</a:t>
            </a: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née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endParaRPr>
          </a:p>
        </p:txBody>
      </p:sp>
      <p:sp>
        <p:nvSpPr>
          <p:cNvPr id="27" name="Oval 26">
            <a:extLst>
              <a:ext uri="{FF2B5EF4-FFF2-40B4-BE49-F238E27FC236}">
                <a16:creationId xmlns:a16="http://schemas.microsoft.com/office/drawing/2014/main" id="{65046884-F58E-400B-B40C-824399B50203}"/>
              </a:ext>
            </a:extLst>
          </p:cNvPr>
          <p:cNvSpPr/>
          <p:nvPr/>
        </p:nvSpPr>
        <p:spPr>
          <a:xfrm>
            <a:off x="-1" y="1322817"/>
            <a:ext cx="5258289" cy="81373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9" name="Rectangle: Rounded Corners 8">
            <a:extLst>
              <a:ext uri="{FF2B5EF4-FFF2-40B4-BE49-F238E27FC236}">
                <a16:creationId xmlns:a16="http://schemas.microsoft.com/office/drawing/2014/main" id="{E4B3839C-5070-44EF-9407-976C4D3B01C5}"/>
              </a:ext>
            </a:extLst>
          </p:cNvPr>
          <p:cNvSpPr/>
          <p:nvPr/>
        </p:nvSpPr>
        <p:spPr>
          <a:xfrm>
            <a:off x="2748067" y="2478162"/>
            <a:ext cx="583659" cy="64633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0" name="Action Button: Custom 72" descr="number 3">
            <a:hlinkClick r:id="" action="ppaction://noaction" highlightClick="1">
              <a:snd r:embed="rId8" name="3.wav"/>
            </a:hlinkClick>
            <a:extLst>
              <a:ext uri="{FF2B5EF4-FFF2-40B4-BE49-F238E27FC236}">
                <a16:creationId xmlns:a16="http://schemas.microsoft.com/office/drawing/2014/main" id="{50880799-C330-4F7A-A867-2108610BCB9A}"/>
              </a:ext>
            </a:extLst>
          </p:cNvPr>
          <p:cNvSpPr/>
          <p:nvPr/>
        </p:nvSpPr>
        <p:spPr>
          <a:xfrm>
            <a:off x="6206394" y="1510331"/>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3</a:t>
            </a:r>
          </a:p>
        </p:txBody>
      </p:sp>
      <p:sp>
        <p:nvSpPr>
          <p:cNvPr id="22" name="TextBox 21">
            <a:extLst>
              <a:ext uri="{FF2B5EF4-FFF2-40B4-BE49-F238E27FC236}">
                <a16:creationId xmlns:a16="http://schemas.microsoft.com/office/drawing/2014/main" id="{2527EC42-C06D-4226-857F-1225C22A33E0}"/>
              </a:ext>
            </a:extLst>
          </p:cNvPr>
          <p:cNvSpPr txBox="1"/>
          <p:nvPr/>
        </p:nvSpPr>
        <p:spPr>
          <a:xfrm>
            <a:off x="131356" y="1472901"/>
            <a:ext cx="502092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E</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chose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commun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a:t>
            </a:r>
          </a:p>
        </p:txBody>
      </p:sp>
      <p:sp>
        <p:nvSpPr>
          <p:cNvPr id="28" name="TextBox 27">
            <a:extLst>
              <a:ext uri="{FF2B5EF4-FFF2-40B4-BE49-F238E27FC236}">
                <a16:creationId xmlns:a16="http://schemas.microsoft.com/office/drawing/2014/main" id="{2FF4EC6E-F5EF-470F-9D8B-4E8CC7C0E64C}"/>
              </a:ext>
            </a:extLst>
          </p:cNvPr>
          <p:cNvSpPr txBox="1"/>
          <p:nvPr/>
        </p:nvSpPr>
        <p:spPr>
          <a:xfrm>
            <a:off x="8134568" y="1472902"/>
            <a:ext cx="392607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très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différentes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p>
        </p:txBody>
      </p:sp>
      <p:sp>
        <p:nvSpPr>
          <p:cNvPr id="30" name="Title 3">
            <a:extLst>
              <a:ext uri="{FF2B5EF4-FFF2-40B4-BE49-F238E27FC236}">
                <a16:creationId xmlns:a16="http://schemas.microsoft.com/office/drawing/2014/main" id="{3E3322A4-39DA-40D2-BF92-905F9DC38078}"/>
              </a:ext>
            </a:extLst>
          </p:cNvPr>
          <p:cNvSpPr>
            <a:spLocks noGrp="1"/>
          </p:cNvSpPr>
          <p:nvPr>
            <p:ph type="title"/>
          </p:nvPr>
        </p:nvSpPr>
        <p:spPr>
          <a:xfrm>
            <a:off x="9127" y="312825"/>
            <a:ext cx="5265384" cy="707849"/>
          </a:xfrm>
        </p:spPr>
        <p:txBody>
          <a:bodyPr>
            <a:normAutofit/>
          </a:bodyPr>
          <a:lstStyle/>
          <a:p>
            <a:r>
              <a:rPr lang="en-GB" sz="3600" b="1" dirty="0" err="1">
                <a:solidFill>
                  <a:schemeClr val="bg1"/>
                </a:solidFill>
              </a:rPr>
              <a:t>Amies</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ennemies</a:t>
            </a:r>
            <a:r>
              <a:rPr lang="en-GB" sz="3600" b="1" dirty="0">
                <a:solidFill>
                  <a:schemeClr val="bg1"/>
                </a:solidFill>
              </a:rPr>
              <a:t> ?</a:t>
            </a:r>
          </a:p>
        </p:txBody>
      </p:sp>
      <p:sp>
        <p:nvSpPr>
          <p:cNvPr id="5" name="Rounded Rectangle 46">
            <a:extLst>
              <a:ext uri="{FF2B5EF4-FFF2-40B4-BE49-F238E27FC236}">
                <a16:creationId xmlns:a16="http://schemas.microsoft.com/office/drawing/2014/main" id="{8584C84A-7691-42CC-8795-2D0649BC6984}"/>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5733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TextBox 6">
            <a:extLst>
              <a:ext uri="{FF2B5EF4-FFF2-40B4-BE49-F238E27FC236}">
                <a16:creationId xmlns:a16="http://schemas.microsoft.com/office/drawing/2014/main" id="{A976FD65-BD1A-4ECE-A6D9-95FCDD368770}"/>
              </a:ext>
            </a:extLst>
          </p:cNvPr>
          <p:cNvSpPr txBox="1"/>
          <p:nvPr/>
        </p:nvSpPr>
        <p:spPr>
          <a:xfrm>
            <a:off x="2195458" y="2570497"/>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è</a:t>
            </a:r>
          </a:p>
        </p:txBody>
      </p:sp>
      <p:sp>
        <p:nvSpPr>
          <p:cNvPr id="10" name="TextBox 9">
            <a:extLst>
              <a:ext uri="{FF2B5EF4-FFF2-40B4-BE49-F238E27FC236}">
                <a16:creationId xmlns:a16="http://schemas.microsoft.com/office/drawing/2014/main" id="{F68920C3-CDE5-433B-9CEC-E5121E9117F6}"/>
              </a:ext>
            </a:extLst>
          </p:cNvPr>
          <p:cNvSpPr txBox="1"/>
          <p:nvPr/>
        </p:nvSpPr>
        <p:spPr>
          <a:xfrm>
            <a:off x="1540664"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é</a:t>
            </a:r>
          </a:p>
        </p:txBody>
      </p:sp>
      <p:sp>
        <p:nvSpPr>
          <p:cNvPr id="11" name="TextBox 10">
            <a:extLst>
              <a:ext uri="{FF2B5EF4-FFF2-40B4-BE49-F238E27FC236}">
                <a16:creationId xmlns:a16="http://schemas.microsoft.com/office/drawing/2014/main" id="{CB045780-4BBE-4884-AC44-CC2B36C65674}"/>
              </a:ext>
            </a:extLst>
          </p:cNvPr>
          <p:cNvSpPr txBox="1"/>
          <p:nvPr/>
        </p:nvSpPr>
        <p:spPr>
          <a:xfrm>
            <a:off x="2847376"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e</a:t>
            </a:r>
          </a:p>
        </p:txBody>
      </p:sp>
      <p:pic>
        <p:nvPicPr>
          <p:cNvPr id="17" name="Picture 16">
            <a:extLst>
              <a:ext uri="{FF2B5EF4-FFF2-40B4-BE49-F238E27FC236}">
                <a16:creationId xmlns:a16="http://schemas.microsoft.com/office/drawing/2014/main" id="{34FA0F2A-50F8-4086-AB0F-9A34826F2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485" y="4004719"/>
            <a:ext cx="1751839" cy="1800000"/>
          </a:xfrm>
          <a:prstGeom prst="rect">
            <a:avLst/>
          </a:prstGeom>
        </p:spPr>
      </p:pic>
      <p:pic>
        <p:nvPicPr>
          <p:cNvPr id="19" name="Picture 18">
            <a:extLst>
              <a:ext uri="{FF2B5EF4-FFF2-40B4-BE49-F238E27FC236}">
                <a16:creationId xmlns:a16="http://schemas.microsoft.com/office/drawing/2014/main" id="{2741B241-A281-465B-BC3B-89C8F6B96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42" y="4004719"/>
            <a:ext cx="2173295" cy="1800000"/>
          </a:xfrm>
          <a:prstGeom prst="rect">
            <a:avLst/>
          </a:prstGeom>
        </p:spPr>
      </p:pic>
      <p:pic>
        <p:nvPicPr>
          <p:cNvPr id="21" name="Picture 20">
            <a:extLst>
              <a:ext uri="{FF2B5EF4-FFF2-40B4-BE49-F238E27FC236}">
                <a16:creationId xmlns:a16="http://schemas.microsoft.com/office/drawing/2014/main" id="{620D37FD-D2B0-4D63-9055-2513F75D1F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7868" y="4024650"/>
            <a:ext cx="1935092" cy="1800000"/>
          </a:xfrm>
          <a:prstGeom prst="rect">
            <a:avLst/>
          </a:prstGeom>
        </p:spPr>
      </p:pic>
      <p:pic>
        <p:nvPicPr>
          <p:cNvPr id="23" name="Picture 22">
            <a:extLst>
              <a:ext uri="{FF2B5EF4-FFF2-40B4-BE49-F238E27FC236}">
                <a16:creationId xmlns:a16="http://schemas.microsoft.com/office/drawing/2014/main" id="{FE1153DC-1D71-4925-B55E-B009080517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9920" y="4024650"/>
            <a:ext cx="1600000" cy="1800000"/>
          </a:xfrm>
          <a:prstGeom prst="rect">
            <a:avLst/>
          </a:prstGeom>
        </p:spPr>
      </p:pic>
      <p:sp>
        <p:nvSpPr>
          <p:cNvPr id="24" name="TextBox 23">
            <a:extLst>
              <a:ext uri="{FF2B5EF4-FFF2-40B4-BE49-F238E27FC236}">
                <a16:creationId xmlns:a16="http://schemas.microsoft.com/office/drawing/2014/main" id="{C1905FB1-15ED-4CEB-BFF1-0B9FA360A877}"/>
              </a:ext>
            </a:extLst>
          </p:cNvPr>
          <p:cNvSpPr txBox="1"/>
          <p:nvPr/>
        </p:nvSpPr>
        <p:spPr>
          <a:xfrm>
            <a:off x="5475243" y="2385830"/>
            <a:ext cx="2297424"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Maryl</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è</a:t>
            </a: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ne</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25" name="TextBox 24">
            <a:extLst>
              <a:ext uri="{FF2B5EF4-FFF2-40B4-BE49-F238E27FC236}">
                <a16:creationId xmlns:a16="http://schemas.microsoft.com/office/drawing/2014/main" id="{234C8D09-3A5D-4581-9C9A-EDDB17294DC3}"/>
              </a:ext>
            </a:extLst>
          </p:cNvPr>
          <p:cNvSpPr txBox="1"/>
          <p:nvPr/>
        </p:nvSpPr>
        <p:spPr>
          <a:xfrm>
            <a:off x="6148504" y="3000842"/>
            <a:ext cx="6174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et</a:t>
            </a:r>
          </a:p>
        </p:txBody>
      </p:sp>
      <p:sp>
        <p:nvSpPr>
          <p:cNvPr id="26" name="TextBox 25">
            <a:extLst>
              <a:ext uri="{FF2B5EF4-FFF2-40B4-BE49-F238E27FC236}">
                <a16:creationId xmlns:a16="http://schemas.microsoft.com/office/drawing/2014/main" id="{5AA22846-0E39-451F-8030-032E038ABB02}"/>
              </a:ext>
            </a:extLst>
          </p:cNvPr>
          <p:cNvSpPr txBox="1"/>
          <p:nvPr/>
        </p:nvSpPr>
        <p:spPr>
          <a:xfrm>
            <a:off x="5649970" y="3647173"/>
            <a:ext cx="194796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É</a:t>
            </a: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m</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a:t>
            </a: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line</a:t>
            </a:r>
            <a:endPar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endParaRPr>
          </a:p>
        </p:txBody>
      </p:sp>
      <p:sp>
        <p:nvSpPr>
          <p:cNvPr id="20" name="Oval 19">
            <a:extLst>
              <a:ext uri="{FF2B5EF4-FFF2-40B4-BE49-F238E27FC236}">
                <a16:creationId xmlns:a16="http://schemas.microsoft.com/office/drawing/2014/main" id="{B6FA1622-F0BD-4E01-860A-7D21572F45DB}"/>
              </a:ext>
            </a:extLst>
          </p:cNvPr>
          <p:cNvSpPr/>
          <p:nvPr/>
        </p:nvSpPr>
        <p:spPr>
          <a:xfrm>
            <a:off x="7758598" y="1315582"/>
            <a:ext cx="4412609" cy="81373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2" name="Action Button: Custom 75" descr="number 4">
            <a:hlinkClick r:id="" action="ppaction://noaction" highlightClick="1">
              <a:snd r:embed="rId8" name="4.wav"/>
            </a:hlinkClick>
            <a:extLst>
              <a:ext uri="{FF2B5EF4-FFF2-40B4-BE49-F238E27FC236}">
                <a16:creationId xmlns:a16="http://schemas.microsoft.com/office/drawing/2014/main" id="{3019114C-0914-41AE-8142-58DCB71755FC}"/>
              </a:ext>
            </a:extLst>
          </p:cNvPr>
          <p:cNvSpPr/>
          <p:nvPr/>
        </p:nvSpPr>
        <p:spPr>
          <a:xfrm>
            <a:off x="6206394" y="1510331"/>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4</a:t>
            </a:r>
          </a:p>
        </p:txBody>
      </p:sp>
      <p:sp>
        <p:nvSpPr>
          <p:cNvPr id="27" name="TextBox 26">
            <a:extLst>
              <a:ext uri="{FF2B5EF4-FFF2-40B4-BE49-F238E27FC236}">
                <a16:creationId xmlns:a16="http://schemas.microsoft.com/office/drawing/2014/main" id="{EA4620A1-A0DA-4395-9F2F-3053926450F0}"/>
              </a:ext>
            </a:extLst>
          </p:cNvPr>
          <p:cNvSpPr txBox="1"/>
          <p:nvPr/>
        </p:nvSpPr>
        <p:spPr>
          <a:xfrm>
            <a:off x="131356" y="1472901"/>
            <a:ext cx="502092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E</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chose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commun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a:t>
            </a:r>
          </a:p>
        </p:txBody>
      </p:sp>
      <p:sp>
        <p:nvSpPr>
          <p:cNvPr id="28" name="TextBox 27">
            <a:extLst>
              <a:ext uri="{FF2B5EF4-FFF2-40B4-BE49-F238E27FC236}">
                <a16:creationId xmlns:a16="http://schemas.microsoft.com/office/drawing/2014/main" id="{FFBD1049-AB53-437E-8D57-77B15E5BB363}"/>
              </a:ext>
            </a:extLst>
          </p:cNvPr>
          <p:cNvSpPr txBox="1"/>
          <p:nvPr/>
        </p:nvSpPr>
        <p:spPr>
          <a:xfrm>
            <a:off x="8134568" y="1472902"/>
            <a:ext cx="392607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très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différentes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p>
        </p:txBody>
      </p:sp>
      <p:sp>
        <p:nvSpPr>
          <p:cNvPr id="30" name="Title 3">
            <a:extLst>
              <a:ext uri="{FF2B5EF4-FFF2-40B4-BE49-F238E27FC236}">
                <a16:creationId xmlns:a16="http://schemas.microsoft.com/office/drawing/2014/main" id="{75732A35-D6D4-4129-B01C-8598D6B3D523}"/>
              </a:ext>
            </a:extLst>
          </p:cNvPr>
          <p:cNvSpPr>
            <a:spLocks noGrp="1"/>
          </p:cNvSpPr>
          <p:nvPr>
            <p:ph type="title"/>
          </p:nvPr>
        </p:nvSpPr>
        <p:spPr>
          <a:xfrm>
            <a:off x="9127" y="312825"/>
            <a:ext cx="5265384" cy="707849"/>
          </a:xfrm>
        </p:spPr>
        <p:txBody>
          <a:bodyPr>
            <a:normAutofit/>
          </a:bodyPr>
          <a:lstStyle/>
          <a:p>
            <a:r>
              <a:rPr lang="en-GB" sz="3600" b="1" dirty="0" err="1">
                <a:solidFill>
                  <a:schemeClr val="bg1"/>
                </a:solidFill>
              </a:rPr>
              <a:t>Amies</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ennemies</a:t>
            </a:r>
            <a:r>
              <a:rPr lang="en-GB" sz="3600" b="1" dirty="0">
                <a:solidFill>
                  <a:schemeClr val="bg1"/>
                </a:solidFill>
              </a:rPr>
              <a:t> ?</a:t>
            </a:r>
          </a:p>
        </p:txBody>
      </p:sp>
      <p:sp>
        <p:nvSpPr>
          <p:cNvPr id="5" name="Rounded Rectangle 46">
            <a:extLst>
              <a:ext uri="{FF2B5EF4-FFF2-40B4-BE49-F238E27FC236}">
                <a16:creationId xmlns:a16="http://schemas.microsoft.com/office/drawing/2014/main" id="{39F631C7-0DA9-4AA9-A043-7948C1DD6A78}"/>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92561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TextBox 6">
            <a:extLst>
              <a:ext uri="{FF2B5EF4-FFF2-40B4-BE49-F238E27FC236}">
                <a16:creationId xmlns:a16="http://schemas.microsoft.com/office/drawing/2014/main" id="{A976FD65-BD1A-4ECE-A6D9-95FCDD368770}"/>
              </a:ext>
            </a:extLst>
          </p:cNvPr>
          <p:cNvSpPr txBox="1"/>
          <p:nvPr/>
        </p:nvSpPr>
        <p:spPr>
          <a:xfrm>
            <a:off x="2195458" y="2570497"/>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è</a:t>
            </a:r>
          </a:p>
        </p:txBody>
      </p:sp>
      <p:sp>
        <p:nvSpPr>
          <p:cNvPr id="10" name="TextBox 9">
            <a:extLst>
              <a:ext uri="{FF2B5EF4-FFF2-40B4-BE49-F238E27FC236}">
                <a16:creationId xmlns:a16="http://schemas.microsoft.com/office/drawing/2014/main" id="{F68920C3-CDE5-433B-9CEC-E5121E9117F6}"/>
              </a:ext>
            </a:extLst>
          </p:cNvPr>
          <p:cNvSpPr txBox="1"/>
          <p:nvPr/>
        </p:nvSpPr>
        <p:spPr>
          <a:xfrm>
            <a:off x="1540664"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é</a:t>
            </a:r>
          </a:p>
        </p:txBody>
      </p:sp>
      <p:sp>
        <p:nvSpPr>
          <p:cNvPr id="11" name="TextBox 10">
            <a:extLst>
              <a:ext uri="{FF2B5EF4-FFF2-40B4-BE49-F238E27FC236}">
                <a16:creationId xmlns:a16="http://schemas.microsoft.com/office/drawing/2014/main" id="{CB045780-4BBE-4884-AC44-CC2B36C65674}"/>
              </a:ext>
            </a:extLst>
          </p:cNvPr>
          <p:cNvSpPr txBox="1"/>
          <p:nvPr/>
        </p:nvSpPr>
        <p:spPr>
          <a:xfrm>
            <a:off x="2847376"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e</a:t>
            </a:r>
          </a:p>
        </p:txBody>
      </p:sp>
      <p:pic>
        <p:nvPicPr>
          <p:cNvPr id="17" name="Picture 16">
            <a:extLst>
              <a:ext uri="{FF2B5EF4-FFF2-40B4-BE49-F238E27FC236}">
                <a16:creationId xmlns:a16="http://schemas.microsoft.com/office/drawing/2014/main" id="{34FA0F2A-50F8-4086-AB0F-9A34826F2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485" y="4004719"/>
            <a:ext cx="1751839" cy="1800000"/>
          </a:xfrm>
          <a:prstGeom prst="rect">
            <a:avLst/>
          </a:prstGeom>
        </p:spPr>
      </p:pic>
      <p:pic>
        <p:nvPicPr>
          <p:cNvPr id="19" name="Picture 18">
            <a:extLst>
              <a:ext uri="{FF2B5EF4-FFF2-40B4-BE49-F238E27FC236}">
                <a16:creationId xmlns:a16="http://schemas.microsoft.com/office/drawing/2014/main" id="{2741B241-A281-465B-BC3B-89C8F6B96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42" y="4004719"/>
            <a:ext cx="2173295" cy="1800000"/>
          </a:xfrm>
          <a:prstGeom prst="rect">
            <a:avLst/>
          </a:prstGeom>
        </p:spPr>
      </p:pic>
      <p:pic>
        <p:nvPicPr>
          <p:cNvPr id="21" name="Picture 20">
            <a:extLst>
              <a:ext uri="{FF2B5EF4-FFF2-40B4-BE49-F238E27FC236}">
                <a16:creationId xmlns:a16="http://schemas.microsoft.com/office/drawing/2014/main" id="{620D37FD-D2B0-4D63-9055-2513F75D1F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7868" y="4024650"/>
            <a:ext cx="1935092" cy="1800000"/>
          </a:xfrm>
          <a:prstGeom prst="rect">
            <a:avLst/>
          </a:prstGeom>
        </p:spPr>
      </p:pic>
      <p:pic>
        <p:nvPicPr>
          <p:cNvPr id="23" name="Picture 22">
            <a:extLst>
              <a:ext uri="{FF2B5EF4-FFF2-40B4-BE49-F238E27FC236}">
                <a16:creationId xmlns:a16="http://schemas.microsoft.com/office/drawing/2014/main" id="{FE1153DC-1D71-4925-B55E-B009080517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9920" y="4024650"/>
            <a:ext cx="1600000" cy="1800000"/>
          </a:xfrm>
          <a:prstGeom prst="rect">
            <a:avLst/>
          </a:prstGeom>
        </p:spPr>
      </p:pic>
      <p:sp>
        <p:nvSpPr>
          <p:cNvPr id="24" name="TextBox 23">
            <a:extLst>
              <a:ext uri="{FF2B5EF4-FFF2-40B4-BE49-F238E27FC236}">
                <a16:creationId xmlns:a16="http://schemas.microsoft.com/office/drawing/2014/main" id="{C1905FB1-15ED-4CEB-BFF1-0B9FA360A877}"/>
              </a:ext>
            </a:extLst>
          </p:cNvPr>
          <p:cNvSpPr txBox="1"/>
          <p:nvPr/>
        </p:nvSpPr>
        <p:spPr>
          <a:xfrm>
            <a:off x="5626726" y="2385830"/>
            <a:ext cx="1697901"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Sol</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è</a:t>
            </a: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ne</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25" name="TextBox 24">
            <a:extLst>
              <a:ext uri="{FF2B5EF4-FFF2-40B4-BE49-F238E27FC236}">
                <a16:creationId xmlns:a16="http://schemas.microsoft.com/office/drawing/2014/main" id="{234C8D09-3A5D-4581-9C9A-EDDB17294DC3}"/>
              </a:ext>
            </a:extLst>
          </p:cNvPr>
          <p:cNvSpPr txBox="1"/>
          <p:nvPr/>
        </p:nvSpPr>
        <p:spPr>
          <a:xfrm>
            <a:off x="6148506" y="3000842"/>
            <a:ext cx="6174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et</a:t>
            </a:r>
          </a:p>
        </p:txBody>
      </p:sp>
      <p:sp>
        <p:nvSpPr>
          <p:cNvPr id="26" name="TextBox 25">
            <a:extLst>
              <a:ext uri="{FF2B5EF4-FFF2-40B4-BE49-F238E27FC236}">
                <a16:creationId xmlns:a16="http://schemas.microsoft.com/office/drawing/2014/main" id="{5AA22846-0E39-451F-8030-032E038ABB02}"/>
              </a:ext>
            </a:extLst>
          </p:cNvPr>
          <p:cNvSpPr txBox="1"/>
          <p:nvPr/>
        </p:nvSpPr>
        <p:spPr>
          <a:xfrm>
            <a:off x="5649969" y="3647173"/>
            <a:ext cx="165141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C</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é</a:t>
            </a: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cile</a:t>
            </a:r>
          </a:p>
        </p:txBody>
      </p:sp>
      <p:sp>
        <p:nvSpPr>
          <p:cNvPr id="20" name="Oval 19">
            <a:extLst>
              <a:ext uri="{FF2B5EF4-FFF2-40B4-BE49-F238E27FC236}">
                <a16:creationId xmlns:a16="http://schemas.microsoft.com/office/drawing/2014/main" id="{B6FA1622-F0BD-4E01-860A-7D21572F45DB}"/>
              </a:ext>
            </a:extLst>
          </p:cNvPr>
          <p:cNvSpPr/>
          <p:nvPr/>
        </p:nvSpPr>
        <p:spPr>
          <a:xfrm>
            <a:off x="7779391" y="1315583"/>
            <a:ext cx="4412609" cy="81373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18" name="Action Button: Custom 78" descr="number 5">
            <a:hlinkClick r:id="" action="ppaction://noaction" highlightClick="1">
              <a:snd r:embed="rId8" name="5.wav"/>
            </a:hlinkClick>
            <a:extLst>
              <a:ext uri="{FF2B5EF4-FFF2-40B4-BE49-F238E27FC236}">
                <a16:creationId xmlns:a16="http://schemas.microsoft.com/office/drawing/2014/main" id="{52BD7C32-0EC2-410F-8C59-B57049C56CD3}"/>
              </a:ext>
            </a:extLst>
          </p:cNvPr>
          <p:cNvSpPr/>
          <p:nvPr/>
        </p:nvSpPr>
        <p:spPr>
          <a:xfrm>
            <a:off x="6206396" y="1514357"/>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5</a:t>
            </a:r>
          </a:p>
        </p:txBody>
      </p:sp>
      <p:sp>
        <p:nvSpPr>
          <p:cNvPr id="22" name="TextBox 21">
            <a:extLst>
              <a:ext uri="{FF2B5EF4-FFF2-40B4-BE49-F238E27FC236}">
                <a16:creationId xmlns:a16="http://schemas.microsoft.com/office/drawing/2014/main" id="{49BD51F1-2E33-4C1E-98E0-14617F216C04}"/>
              </a:ext>
            </a:extLst>
          </p:cNvPr>
          <p:cNvSpPr txBox="1"/>
          <p:nvPr/>
        </p:nvSpPr>
        <p:spPr>
          <a:xfrm>
            <a:off x="131356" y="1472901"/>
            <a:ext cx="502092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E</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chose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commun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a:t>
            </a:r>
          </a:p>
        </p:txBody>
      </p:sp>
      <p:sp>
        <p:nvSpPr>
          <p:cNvPr id="27" name="TextBox 26">
            <a:extLst>
              <a:ext uri="{FF2B5EF4-FFF2-40B4-BE49-F238E27FC236}">
                <a16:creationId xmlns:a16="http://schemas.microsoft.com/office/drawing/2014/main" id="{2E22F27D-226F-4A29-92D0-B87268E6C9BB}"/>
              </a:ext>
            </a:extLst>
          </p:cNvPr>
          <p:cNvSpPr txBox="1"/>
          <p:nvPr/>
        </p:nvSpPr>
        <p:spPr>
          <a:xfrm>
            <a:off x="8134568" y="1472902"/>
            <a:ext cx="392607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très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différentes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p>
        </p:txBody>
      </p:sp>
      <p:sp>
        <p:nvSpPr>
          <p:cNvPr id="29" name="Title 3">
            <a:extLst>
              <a:ext uri="{FF2B5EF4-FFF2-40B4-BE49-F238E27FC236}">
                <a16:creationId xmlns:a16="http://schemas.microsoft.com/office/drawing/2014/main" id="{730B5B13-DEB6-4D85-B2C9-01CEA18764AA}"/>
              </a:ext>
            </a:extLst>
          </p:cNvPr>
          <p:cNvSpPr>
            <a:spLocks noGrp="1"/>
          </p:cNvSpPr>
          <p:nvPr>
            <p:ph type="title"/>
          </p:nvPr>
        </p:nvSpPr>
        <p:spPr>
          <a:xfrm>
            <a:off x="9127" y="312825"/>
            <a:ext cx="5265384" cy="707849"/>
          </a:xfrm>
        </p:spPr>
        <p:txBody>
          <a:bodyPr>
            <a:normAutofit/>
          </a:bodyPr>
          <a:lstStyle/>
          <a:p>
            <a:r>
              <a:rPr lang="en-GB" sz="3600" b="1" dirty="0" err="1">
                <a:solidFill>
                  <a:schemeClr val="bg1"/>
                </a:solidFill>
              </a:rPr>
              <a:t>Amies</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ennemies</a:t>
            </a:r>
            <a:r>
              <a:rPr lang="en-GB" sz="3600" b="1" dirty="0">
                <a:solidFill>
                  <a:schemeClr val="bg1"/>
                </a:solidFill>
              </a:rPr>
              <a:t> ?</a:t>
            </a:r>
          </a:p>
        </p:txBody>
      </p:sp>
      <p:sp>
        <p:nvSpPr>
          <p:cNvPr id="5" name="Rounded Rectangle 46">
            <a:extLst>
              <a:ext uri="{FF2B5EF4-FFF2-40B4-BE49-F238E27FC236}">
                <a16:creationId xmlns:a16="http://schemas.microsoft.com/office/drawing/2014/main" id="{4A73D731-9844-42D4-B93F-ABEC01D7456E}"/>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7614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TextBox 6">
            <a:extLst>
              <a:ext uri="{FF2B5EF4-FFF2-40B4-BE49-F238E27FC236}">
                <a16:creationId xmlns:a16="http://schemas.microsoft.com/office/drawing/2014/main" id="{A976FD65-BD1A-4ECE-A6D9-95FCDD368770}"/>
              </a:ext>
            </a:extLst>
          </p:cNvPr>
          <p:cNvSpPr txBox="1"/>
          <p:nvPr/>
        </p:nvSpPr>
        <p:spPr>
          <a:xfrm>
            <a:off x="2195458" y="2570497"/>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è</a:t>
            </a:r>
          </a:p>
        </p:txBody>
      </p:sp>
      <p:sp>
        <p:nvSpPr>
          <p:cNvPr id="10" name="TextBox 9">
            <a:extLst>
              <a:ext uri="{FF2B5EF4-FFF2-40B4-BE49-F238E27FC236}">
                <a16:creationId xmlns:a16="http://schemas.microsoft.com/office/drawing/2014/main" id="{F68920C3-CDE5-433B-9CEC-E5121E9117F6}"/>
              </a:ext>
            </a:extLst>
          </p:cNvPr>
          <p:cNvSpPr txBox="1"/>
          <p:nvPr/>
        </p:nvSpPr>
        <p:spPr>
          <a:xfrm>
            <a:off x="1540664"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é</a:t>
            </a:r>
          </a:p>
        </p:txBody>
      </p:sp>
      <p:sp>
        <p:nvSpPr>
          <p:cNvPr id="11" name="TextBox 10">
            <a:extLst>
              <a:ext uri="{FF2B5EF4-FFF2-40B4-BE49-F238E27FC236}">
                <a16:creationId xmlns:a16="http://schemas.microsoft.com/office/drawing/2014/main" id="{CB045780-4BBE-4884-AC44-CC2B36C65674}"/>
              </a:ext>
            </a:extLst>
          </p:cNvPr>
          <p:cNvSpPr txBox="1"/>
          <p:nvPr/>
        </p:nvSpPr>
        <p:spPr>
          <a:xfrm>
            <a:off x="2847376"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e</a:t>
            </a:r>
          </a:p>
        </p:txBody>
      </p:sp>
      <p:pic>
        <p:nvPicPr>
          <p:cNvPr id="17" name="Picture 16">
            <a:extLst>
              <a:ext uri="{FF2B5EF4-FFF2-40B4-BE49-F238E27FC236}">
                <a16:creationId xmlns:a16="http://schemas.microsoft.com/office/drawing/2014/main" id="{34FA0F2A-50F8-4086-AB0F-9A34826F2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485" y="4004719"/>
            <a:ext cx="1751839" cy="1800000"/>
          </a:xfrm>
          <a:prstGeom prst="rect">
            <a:avLst/>
          </a:prstGeom>
        </p:spPr>
      </p:pic>
      <p:pic>
        <p:nvPicPr>
          <p:cNvPr id="19" name="Picture 18">
            <a:extLst>
              <a:ext uri="{FF2B5EF4-FFF2-40B4-BE49-F238E27FC236}">
                <a16:creationId xmlns:a16="http://schemas.microsoft.com/office/drawing/2014/main" id="{2741B241-A281-465B-BC3B-89C8F6B96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42" y="4004719"/>
            <a:ext cx="2173295" cy="1800000"/>
          </a:xfrm>
          <a:prstGeom prst="rect">
            <a:avLst/>
          </a:prstGeom>
        </p:spPr>
      </p:pic>
      <p:pic>
        <p:nvPicPr>
          <p:cNvPr id="21" name="Picture 20">
            <a:extLst>
              <a:ext uri="{FF2B5EF4-FFF2-40B4-BE49-F238E27FC236}">
                <a16:creationId xmlns:a16="http://schemas.microsoft.com/office/drawing/2014/main" id="{620D37FD-D2B0-4D63-9055-2513F75D1F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7868" y="4024650"/>
            <a:ext cx="1935092" cy="1800000"/>
          </a:xfrm>
          <a:prstGeom prst="rect">
            <a:avLst/>
          </a:prstGeom>
        </p:spPr>
      </p:pic>
      <p:pic>
        <p:nvPicPr>
          <p:cNvPr id="23" name="Picture 22">
            <a:extLst>
              <a:ext uri="{FF2B5EF4-FFF2-40B4-BE49-F238E27FC236}">
                <a16:creationId xmlns:a16="http://schemas.microsoft.com/office/drawing/2014/main" id="{FE1153DC-1D71-4925-B55E-B009080517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9920" y="4024650"/>
            <a:ext cx="1600000" cy="1800000"/>
          </a:xfrm>
          <a:prstGeom prst="rect">
            <a:avLst/>
          </a:prstGeom>
        </p:spPr>
      </p:pic>
      <p:sp>
        <p:nvSpPr>
          <p:cNvPr id="24" name="TextBox 23">
            <a:extLst>
              <a:ext uri="{FF2B5EF4-FFF2-40B4-BE49-F238E27FC236}">
                <a16:creationId xmlns:a16="http://schemas.microsoft.com/office/drawing/2014/main" id="{C1905FB1-15ED-4CEB-BFF1-0B9FA360A877}"/>
              </a:ext>
            </a:extLst>
          </p:cNvPr>
          <p:cNvSpPr txBox="1"/>
          <p:nvPr/>
        </p:nvSpPr>
        <p:spPr>
          <a:xfrm>
            <a:off x="5581039" y="2385830"/>
            <a:ext cx="1983236"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Mich</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è</a:t>
            </a: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le</a:t>
            </a:r>
          </a:p>
        </p:txBody>
      </p:sp>
      <p:sp>
        <p:nvSpPr>
          <p:cNvPr id="25" name="TextBox 24">
            <a:extLst>
              <a:ext uri="{FF2B5EF4-FFF2-40B4-BE49-F238E27FC236}">
                <a16:creationId xmlns:a16="http://schemas.microsoft.com/office/drawing/2014/main" id="{234C8D09-3A5D-4581-9C9A-EDDB17294DC3}"/>
              </a:ext>
            </a:extLst>
          </p:cNvPr>
          <p:cNvSpPr txBox="1"/>
          <p:nvPr/>
        </p:nvSpPr>
        <p:spPr>
          <a:xfrm>
            <a:off x="6148506" y="3000842"/>
            <a:ext cx="6174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et</a:t>
            </a:r>
          </a:p>
        </p:txBody>
      </p:sp>
      <p:sp>
        <p:nvSpPr>
          <p:cNvPr id="26" name="TextBox 25">
            <a:extLst>
              <a:ext uri="{FF2B5EF4-FFF2-40B4-BE49-F238E27FC236}">
                <a16:creationId xmlns:a16="http://schemas.microsoft.com/office/drawing/2014/main" id="{5AA22846-0E39-451F-8030-032E038ABB02}"/>
              </a:ext>
            </a:extLst>
          </p:cNvPr>
          <p:cNvSpPr txBox="1"/>
          <p:nvPr/>
        </p:nvSpPr>
        <p:spPr>
          <a:xfrm>
            <a:off x="5649968" y="3647173"/>
            <a:ext cx="18453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Myl</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è</a:t>
            </a: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ne</a:t>
            </a:r>
          </a:p>
        </p:txBody>
      </p:sp>
      <p:sp>
        <p:nvSpPr>
          <p:cNvPr id="18" name="Oval 17">
            <a:extLst>
              <a:ext uri="{FF2B5EF4-FFF2-40B4-BE49-F238E27FC236}">
                <a16:creationId xmlns:a16="http://schemas.microsoft.com/office/drawing/2014/main" id="{55335605-7AE9-4EF0-A740-1327262404D4}"/>
              </a:ext>
            </a:extLst>
          </p:cNvPr>
          <p:cNvSpPr/>
          <p:nvPr/>
        </p:nvSpPr>
        <p:spPr>
          <a:xfrm>
            <a:off x="0" y="1352288"/>
            <a:ext cx="5258289" cy="81373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2" name="Rectangle: Rounded Corners 21">
            <a:extLst>
              <a:ext uri="{FF2B5EF4-FFF2-40B4-BE49-F238E27FC236}">
                <a16:creationId xmlns:a16="http://schemas.microsoft.com/office/drawing/2014/main" id="{ECF4AC58-48F1-43B9-A708-4FC337F55885}"/>
              </a:ext>
            </a:extLst>
          </p:cNvPr>
          <p:cNvSpPr/>
          <p:nvPr/>
        </p:nvSpPr>
        <p:spPr>
          <a:xfrm>
            <a:off x="2096149" y="2478162"/>
            <a:ext cx="583659" cy="64633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7" name="Action Button: Custom 81" descr="number 6">
            <a:hlinkClick r:id="" action="ppaction://noaction" highlightClick="1">
              <a:snd r:embed="rId8" name="6.wav"/>
            </a:hlinkClick>
            <a:extLst>
              <a:ext uri="{FF2B5EF4-FFF2-40B4-BE49-F238E27FC236}">
                <a16:creationId xmlns:a16="http://schemas.microsoft.com/office/drawing/2014/main" id="{6F9A5872-17CF-40DA-B66D-84345F6C21D4}"/>
              </a:ext>
            </a:extLst>
          </p:cNvPr>
          <p:cNvSpPr/>
          <p:nvPr/>
        </p:nvSpPr>
        <p:spPr>
          <a:xfrm>
            <a:off x="6206396" y="1510331"/>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6</a:t>
            </a:r>
          </a:p>
        </p:txBody>
      </p:sp>
      <p:sp>
        <p:nvSpPr>
          <p:cNvPr id="20" name="TextBox 19">
            <a:extLst>
              <a:ext uri="{FF2B5EF4-FFF2-40B4-BE49-F238E27FC236}">
                <a16:creationId xmlns:a16="http://schemas.microsoft.com/office/drawing/2014/main" id="{2FAC02D0-074B-4F73-BE6E-4847DBC8EB8C}"/>
              </a:ext>
            </a:extLst>
          </p:cNvPr>
          <p:cNvSpPr txBox="1"/>
          <p:nvPr/>
        </p:nvSpPr>
        <p:spPr>
          <a:xfrm>
            <a:off x="131356" y="1472901"/>
            <a:ext cx="502092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E</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chose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commun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a:t>
            </a:r>
          </a:p>
        </p:txBody>
      </p:sp>
      <p:sp>
        <p:nvSpPr>
          <p:cNvPr id="28" name="TextBox 27">
            <a:extLst>
              <a:ext uri="{FF2B5EF4-FFF2-40B4-BE49-F238E27FC236}">
                <a16:creationId xmlns:a16="http://schemas.microsoft.com/office/drawing/2014/main" id="{FB5FB415-2001-4C1B-9952-482861207985}"/>
              </a:ext>
            </a:extLst>
          </p:cNvPr>
          <p:cNvSpPr txBox="1"/>
          <p:nvPr/>
        </p:nvSpPr>
        <p:spPr>
          <a:xfrm>
            <a:off x="8134568" y="1472902"/>
            <a:ext cx="392607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très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différentes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p>
        </p:txBody>
      </p:sp>
      <p:sp>
        <p:nvSpPr>
          <p:cNvPr id="30" name="Title 3">
            <a:extLst>
              <a:ext uri="{FF2B5EF4-FFF2-40B4-BE49-F238E27FC236}">
                <a16:creationId xmlns:a16="http://schemas.microsoft.com/office/drawing/2014/main" id="{E3BAB5ED-A158-4C3C-A2B3-C5F714531C99}"/>
              </a:ext>
            </a:extLst>
          </p:cNvPr>
          <p:cNvSpPr>
            <a:spLocks noGrp="1"/>
          </p:cNvSpPr>
          <p:nvPr>
            <p:ph type="title"/>
          </p:nvPr>
        </p:nvSpPr>
        <p:spPr>
          <a:xfrm>
            <a:off x="9127" y="312825"/>
            <a:ext cx="5265384" cy="707849"/>
          </a:xfrm>
        </p:spPr>
        <p:txBody>
          <a:bodyPr>
            <a:normAutofit/>
          </a:bodyPr>
          <a:lstStyle/>
          <a:p>
            <a:r>
              <a:rPr lang="en-GB" sz="3600" b="1" dirty="0" err="1">
                <a:solidFill>
                  <a:schemeClr val="bg1"/>
                </a:solidFill>
              </a:rPr>
              <a:t>Amies</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ennemies</a:t>
            </a:r>
            <a:r>
              <a:rPr lang="en-GB" sz="3600" b="1" dirty="0">
                <a:solidFill>
                  <a:schemeClr val="bg1"/>
                </a:solidFill>
              </a:rPr>
              <a:t> ?</a:t>
            </a:r>
          </a:p>
        </p:txBody>
      </p:sp>
      <p:sp>
        <p:nvSpPr>
          <p:cNvPr id="5" name="Rounded Rectangle 46">
            <a:extLst>
              <a:ext uri="{FF2B5EF4-FFF2-40B4-BE49-F238E27FC236}">
                <a16:creationId xmlns:a16="http://schemas.microsoft.com/office/drawing/2014/main" id="{205506BC-E4F6-4940-AAD9-A0DF26BB5447}"/>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37342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18"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TextBox 6">
            <a:extLst>
              <a:ext uri="{FF2B5EF4-FFF2-40B4-BE49-F238E27FC236}">
                <a16:creationId xmlns:a16="http://schemas.microsoft.com/office/drawing/2014/main" id="{A976FD65-BD1A-4ECE-A6D9-95FCDD368770}"/>
              </a:ext>
            </a:extLst>
          </p:cNvPr>
          <p:cNvSpPr txBox="1"/>
          <p:nvPr/>
        </p:nvSpPr>
        <p:spPr>
          <a:xfrm>
            <a:off x="2195458" y="2570497"/>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è</a:t>
            </a:r>
          </a:p>
        </p:txBody>
      </p:sp>
      <p:sp>
        <p:nvSpPr>
          <p:cNvPr id="10" name="TextBox 9">
            <a:extLst>
              <a:ext uri="{FF2B5EF4-FFF2-40B4-BE49-F238E27FC236}">
                <a16:creationId xmlns:a16="http://schemas.microsoft.com/office/drawing/2014/main" id="{F68920C3-CDE5-433B-9CEC-E5121E9117F6}"/>
              </a:ext>
            </a:extLst>
          </p:cNvPr>
          <p:cNvSpPr txBox="1"/>
          <p:nvPr/>
        </p:nvSpPr>
        <p:spPr>
          <a:xfrm>
            <a:off x="1540664"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é</a:t>
            </a:r>
          </a:p>
        </p:txBody>
      </p:sp>
      <p:sp>
        <p:nvSpPr>
          <p:cNvPr id="11" name="TextBox 10">
            <a:extLst>
              <a:ext uri="{FF2B5EF4-FFF2-40B4-BE49-F238E27FC236}">
                <a16:creationId xmlns:a16="http://schemas.microsoft.com/office/drawing/2014/main" id="{CB045780-4BBE-4884-AC44-CC2B36C65674}"/>
              </a:ext>
            </a:extLst>
          </p:cNvPr>
          <p:cNvSpPr txBox="1"/>
          <p:nvPr/>
        </p:nvSpPr>
        <p:spPr>
          <a:xfrm>
            <a:off x="2847376"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e</a:t>
            </a:r>
          </a:p>
        </p:txBody>
      </p:sp>
      <p:pic>
        <p:nvPicPr>
          <p:cNvPr id="17" name="Picture 16">
            <a:extLst>
              <a:ext uri="{FF2B5EF4-FFF2-40B4-BE49-F238E27FC236}">
                <a16:creationId xmlns:a16="http://schemas.microsoft.com/office/drawing/2014/main" id="{34FA0F2A-50F8-4086-AB0F-9A34826F2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485" y="4004719"/>
            <a:ext cx="1751839" cy="1800000"/>
          </a:xfrm>
          <a:prstGeom prst="rect">
            <a:avLst/>
          </a:prstGeom>
        </p:spPr>
      </p:pic>
      <p:pic>
        <p:nvPicPr>
          <p:cNvPr id="19" name="Picture 18">
            <a:extLst>
              <a:ext uri="{FF2B5EF4-FFF2-40B4-BE49-F238E27FC236}">
                <a16:creationId xmlns:a16="http://schemas.microsoft.com/office/drawing/2014/main" id="{2741B241-A281-465B-BC3B-89C8F6B96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42" y="4004719"/>
            <a:ext cx="2173295" cy="1800000"/>
          </a:xfrm>
          <a:prstGeom prst="rect">
            <a:avLst/>
          </a:prstGeom>
        </p:spPr>
      </p:pic>
      <p:pic>
        <p:nvPicPr>
          <p:cNvPr id="21" name="Picture 20">
            <a:extLst>
              <a:ext uri="{FF2B5EF4-FFF2-40B4-BE49-F238E27FC236}">
                <a16:creationId xmlns:a16="http://schemas.microsoft.com/office/drawing/2014/main" id="{620D37FD-D2B0-4D63-9055-2513F75D1F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7868" y="4024650"/>
            <a:ext cx="1935092" cy="1800000"/>
          </a:xfrm>
          <a:prstGeom prst="rect">
            <a:avLst/>
          </a:prstGeom>
        </p:spPr>
      </p:pic>
      <p:pic>
        <p:nvPicPr>
          <p:cNvPr id="23" name="Picture 22">
            <a:extLst>
              <a:ext uri="{FF2B5EF4-FFF2-40B4-BE49-F238E27FC236}">
                <a16:creationId xmlns:a16="http://schemas.microsoft.com/office/drawing/2014/main" id="{FE1153DC-1D71-4925-B55E-B009080517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9920" y="4024650"/>
            <a:ext cx="1600000" cy="1800000"/>
          </a:xfrm>
          <a:prstGeom prst="rect">
            <a:avLst/>
          </a:prstGeom>
        </p:spPr>
      </p:pic>
      <p:sp>
        <p:nvSpPr>
          <p:cNvPr id="24" name="TextBox 23">
            <a:extLst>
              <a:ext uri="{FF2B5EF4-FFF2-40B4-BE49-F238E27FC236}">
                <a16:creationId xmlns:a16="http://schemas.microsoft.com/office/drawing/2014/main" id="{C1905FB1-15ED-4CEB-BFF1-0B9FA360A877}"/>
              </a:ext>
            </a:extLst>
          </p:cNvPr>
          <p:cNvSpPr txBox="1"/>
          <p:nvPr/>
        </p:nvSpPr>
        <p:spPr>
          <a:xfrm>
            <a:off x="5382266" y="2385830"/>
            <a:ext cx="2297424"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S</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é</a:t>
            </a: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golène</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25" name="TextBox 24">
            <a:extLst>
              <a:ext uri="{FF2B5EF4-FFF2-40B4-BE49-F238E27FC236}">
                <a16:creationId xmlns:a16="http://schemas.microsoft.com/office/drawing/2014/main" id="{234C8D09-3A5D-4581-9C9A-EDDB17294DC3}"/>
              </a:ext>
            </a:extLst>
          </p:cNvPr>
          <p:cNvSpPr txBox="1"/>
          <p:nvPr/>
        </p:nvSpPr>
        <p:spPr>
          <a:xfrm>
            <a:off x="6148506" y="3000842"/>
            <a:ext cx="6174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et</a:t>
            </a:r>
          </a:p>
        </p:txBody>
      </p:sp>
      <p:sp>
        <p:nvSpPr>
          <p:cNvPr id="26" name="TextBox 25">
            <a:extLst>
              <a:ext uri="{FF2B5EF4-FFF2-40B4-BE49-F238E27FC236}">
                <a16:creationId xmlns:a16="http://schemas.microsoft.com/office/drawing/2014/main" id="{5AA22846-0E39-451F-8030-032E038ABB02}"/>
              </a:ext>
            </a:extLst>
          </p:cNvPr>
          <p:cNvSpPr txBox="1"/>
          <p:nvPr/>
        </p:nvSpPr>
        <p:spPr>
          <a:xfrm>
            <a:off x="5649968" y="3647173"/>
            <a:ext cx="176202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Aur</a:t>
            </a:r>
            <a:r>
              <a:rPr kumimoji="0" lang="en-GB" sz="3600" b="1"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é</a:t>
            </a:r>
            <a:r>
              <a:rPr kumimoji="0" lang="en-GB" sz="3600" b="1" i="0" u="none" strike="noStrike" kern="1200" cap="none" spc="0" normalizeH="0" baseline="0" noProof="0" dirty="0" err="1">
                <a:ln>
                  <a:noFill/>
                </a:ln>
                <a:solidFill>
                  <a:srgbClr val="EE6000"/>
                </a:solidFill>
                <a:effectLst/>
                <a:uLnTx/>
                <a:uFillTx/>
                <a:latin typeface="Century Gothic" panose="020F0302020204030204"/>
                <a:ea typeface="+mn-ea"/>
                <a:cs typeface="Arial"/>
                <a:sym typeface="Arial"/>
              </a:rPr>
              <a:t>lie</a:t>
            </a:r>
            <a:endPar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8" name="Oval 17">
            <a:extLst>
              <a:ext uri="{FF2B5EF4-FFF2-40B4-BE49-F238E27FC236}">
                <a16:creationId xmlns:a16="http://schemas.microsoft.com/office/drawing/2014/main" id="{55335605-7AE9-4EF0-A740-1327262404D4}"/>
              </a:ext>
            </a:extLst>
          </p:cNvPr>
          <p:cNvSpPr/>
          <p:nvPr/>
        </p:nvSpPr>
        <p:spPr>
          <a:xfrm>
            <a:off x="-1" y="1322817"/>
            <a:ext cx="5258289" cy="81373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2" name="Rectangle: Rounded Corners 21">
            <a:extLst>
              <a:ext uri="{FF2B5EF4-FFF2-40B4-BE49-F238E27FC236}">
                <a16:creationId xmlns:a16="http://schemas.microsoft.com/office/drawing/2014/main" id="{ECF4AC58-48F1-43B9-A708-4FC337F55885}"/>
              </a:ext>
            </a:extLst>
          </p:cNvPr>
          <p:cNvSpPr/>
          <p:nvPr/>
        </p:nvSpPr>
        <p:spPr>
          <a:xfrm>
            <a:off x="1442794" y="2478162"/>
            <a:ext cx="583659" cy="64633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0" name="Action Button: Custom 84" descr="number 7">
            <a:hlinkClick r:id="" action="ppaction://noaction" highlightClick="1">
              <a:snd r:embed="rId8" name="7.wav"/>
            </a:hlinkClick>
            <a:extLst>
              <a:ext uri="{FF2B5EF4-FFF2-40B4-BE49-F238E27FC236}">
                <a16:creationId xmlns:a16="http://schemas.microsoft.com/office/drawing/2014/main" id="{F7A1767E-70AD-43EE-87E4-509B2C26C782}"/>
              </a:ext>
            </a:extLst>
          </p:cNvPr>
          <p:cNvSpPr/>
          <p:nvPr/>
        </p:nvSpPr>
        <p:spPr>
          <a:xfrm>
            <a:off x="6206396" y="1510331"/>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7</a:t>
            </a:r>
          </a:p>
        </p:txBody>
      </p:sp>
      <p:sp>
        <p:nvSpPr>
          <p:cNvPr id="27" name="TextBox 26">
            <a:extLst>
              <a:ext uri="{FF2B5EF4-FFF2-40B4-BE49-F238E27FC236}">
                <a16:creationId xmlns:a16="http://schemas.microsoft.com/office/drawing/2014/main" id="{6D8C79FF-4BB6-4E55-9460-CD7628A256CE}"/>
              </a:ext>
            </a:extLst>
          </p:cNvPr>
          <p:cNvSpPr txBox="1"/>
          <p:nvPr/>
        </p:nvSpPr>
        <p:spPr>
          <a:xfrm>
            <a:off x="131356" y="1472901"/>
            <a:ext cx="502092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E</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chose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commun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a:t>
            </a:r>
          </a:p>
        </p:txBody>
      </p:sp>
      <p:sp>
        <p:nvSpPr>
          <p:cNvPr id="28" name="TextBox 27">
            <a:extLst>
              <a:ext uri="{FF2B5EF4-FFF2-40B4-BE49-F238E27FC236}">
                <a16:creationId xmlns:a16="http://schemas.microsoft.com/office/drawing/2014/main" id="{BD3A8A1F-3B00-46D9-A6E9-762EACB10DB0}"/>
              </a:ext>
            </a:extLst>
          </p:cNvPr>
          <p:cNvSpPr txBox="1"/>
          <p:nvPr/>
        </p:nvSpPr>
        <p:spPr>
          <a:xfrm>
            <a:off x="8134568" y="1472902"/>
            <a:ext cx="392607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très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différentes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p>
        </p:txBody>
      </p:sp>
      <p:sp>
        <p:nvSpPr>
          <p:cNvPr id="30" name="Title 3">
            <a:extLst>
              <a:ext uri="{FF2B5EF4-FFF2-40B4-BE49-F238E27FC236}">
                <a16:creationId xmlns:a16="http://schemas.microsoft.com/office/drawing/2014/main" id="{203E7658-F0B0-449A-BFE8-D3765734CD9F}"/>
              </a:ext>
            </a:extLst>
          </p:cNvPr>
          <p:cNvSpPr>
            <a:spLocks noGrp="1"/>
          </p:cNvSpPr>
          <p:nvPr>
            <p:ph type="title"/>
          </p:nvPr>
        </p:nvSpPr>
        <p:spPr>
          <a:xfrm>
            <a:off x="9127" y="312825"/>
            <a:ext cx="5265384" cy="707849"/>
          </a:xfrm>
        </p:spPr>
        <p:txBody>
          <a:bodyPr>
            <a:normAutofit/>
          </a:bodyPr>
          <a:lstStyle/>
          <a:p>
            <a:r>
              <a:rPr lang="en-GB" sz="3600" b="1" dirty="0" err="1">
                <a:solidFill>
                  <a:schemeClr val="bg1"/>
                </a:solidFill>
              </a:rPr>
              <a:t>Amies</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ennemies</a:t>
            </a:r>
            <a:r>
              <a:rPr lang="en-GB" sz="3600" b="1" dirty="0">
                <a:solidFill>
                  <a:schemeClr val="bg1"/>
                </a:solidFill>
              </a:rPr>
              <a:t> ?</a:t>
            </a:r>
          </a:p>
        </p:txBody>
      </p:sp>
      <p:sp>
        <p:nvSpPr>
          <p:cNvPr id="5" name="Rounded Rectangle 46">
            <a:extLst>
              <a:ext uri="{FF2B5EF4-FFF2-40B4-BE49-F238E27FC236}">
                <a16:creationId xmlns:a16="http://schemas.microsoft.com/office/drawing/2014/main" id="{C82DBD45-9076-4010-ADA8-8C000566EED2}"/>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85790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18" grpId="0" animBg="1"/>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7" name="TextBox 6">
            <a:extLst>
              <a:ext uri="{FF2B5EF4-FFF2-40B4-BE49-F238E27FC236}">
                <a16:creationId xmlns:a16="http://schemas.microsoft.com/office/drawing/2014/main" id="{A976FD65-BD1A-4ECE-A6D9-95FCDD368770}"/>
              </a:ext>
            </a:extLst>
          </p:cNvPr>
          <p:cNvSpPr txBox="1"/>
          <p:nvPr/>
        </p:nvSpPr>
        <p:spPr>
          <a:xfrm>
            <a:off x="2195458" y="2570497"/>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è</a:t>
            </a:r>
          </a:p>
        </p:txBody>
      </p:sp>
      <p:sp>
        <p:nvSpPr>
          <p:cNvPr id="10" name="TextBox 9">
            <a:extLst>
              <a:ext uri="{FF2B5EF4-FFF2-40B4-BE49-F238E27FC236}">
                <a16:creationId xmlns:a16="http://schemas.microsoft.com/office/drawing/2014/main" id="{F68920C3-CDE5-433B-9CEC-E5121E9117F6}"/>
              </a:ext>
            </a:extLst>
          </p:cNvPr>
          <p:cNvSpPr txBox="1"/>
          <p:nvPr/>
        </p:nvSpPr>
        <p:spPr>
          <a:xfrm>
            <a:off x="1540664"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é</a:t>
            </a:r>
          </a:p>
        </p:txBody>
      </p:sp>
      <p:sp>
        <p:nvSpPr>
          <p:cNvPr id="11" name="TextBox 10">
            <a:extLst>
              <a:ext uri="{FF2B5EF4-FFF2-40B4-BE49-F238E27FC236}">
                <a16:creationId xmlns:a16="http://schemas.microsoft.com/office/drawing/2014/main" id="{CB045780-4BBE-4884-AC44-CC2B36C65674}"/>
              </a:ext>
            </a:extLst>
          </p:cNvPr>
          <p:cNvSpPr txBox="1"/>
          <p:nvPr/>
        </p:nvSpPr>
        <p:spPr>
          <a:xfrm>
            <a:off x="2847376" y="2570496"/>
            <a:ext cx="385042" cy="461665"/>
          </a:xfrm>
          <a:prstGeom prst="rect">
            <a:avLst/>
          </a:prstGeom>
          <a:solidFill>
            <a:schemeClr val="accent1">
              <a:alpha val="50000"/>
            </a:schemeClr>
          </a:solidFill>
          <a:ln w="38100">
            <a:solidFill>
              <a:srgbClr val="115076"/>
            </a:solid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mn-cs"/>
                <a:sym typeface="Arial"/>
              </a:rPr>
              <a:t>e</a:t>
            </a:r>
          </a:p>
        </p:txBody>
      </p:sp>
      <p:pic>
        <p:nvPicPr>
          <p:cNvPr id="17" name="Picture 16">
            <a:extLst>
              <a:ext uri="{FF2B5EF4-FFF2-40B4-BE49-F238E27FC236}">
                <a16:creationId xmlns:a16="http://schemas.microsoft.com/office/drawing/2014/main" id="{34FA0F2A-50F8-4086-AB0F-9A34826F2C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1485" y="4004719"/>
            <a:ext cx="1751839" cy="1800000"/>
          </a:xfrm>
          <a:prstGeom prst="rect">
            <a:avLst/>
          </a:prstGeom>
        </p:spPr>
      </p:pic>
      <p:pic>
        <p:nvPicPr>
          <p:cNvPr id="19" name="Picture 18">
            <a:extLst>
              <a:ext uri="{FF2B5EF4-FFF2-40B4-BE49-F238E27FC236}">
                <a16:creationId xmlns:a16="http://schemas.microsoft.com/office/drawing/2014/main" id="{2741B241-A281-465B-BC3B-89C8F6B967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8942" y="4004719"/>
            <a:ext cx="2173295" cy="1800000"/>
          </a:xfrm>
          <a:prstGeom prst="rect">
            <a:avLst/>
          </a:prstGeom>
        </p:spPr>
      </p:pic>
      <p:pic>
        <p:nvPicPr>
          <p:cNvPr id="21" name="Picture 20">
            <a:extLst>
              <a:ext uri="{FF2B5EF4-FFF2-40B4-BE49-F238E27FC236}">
                <a16:creationId xmlns:a16="http://schemas.microsoft.com/office/drawing/2014/main" id="{620D37FD-D2B0-4D63-9055-2513F75D1FD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7868" y="4024650"/>
            <a:ext cx="1935092" cy="1800000"/>
          </a:xfrm>
          <a:prstGeom prst="rect">
            <a:avLst/>
          </a:prstGeom>
        </p:spPr>
      </p:pic>
      <p:pic>
        <p:nvPicPr>
          <p:cNvPr id="23" name="Picture 22">
            <a:extLst>
              <a:ext uri="{FF2B5EF4-FFF2-40B4-BE49-F238E27FC236}">
                <a16:creationId xmlns:a16="http://schemas.microsoft.com/office/drawing/2014/main" id="{FE1153DC-1D71-4925-B55E-B0090805178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09920" y="4024650"/>
            <a:ext cx="1600000" cy="1800000"/>
          </a:xfrm>
          <a:prstGeom prst="rect">
            <a:avLst/>
          </a:prstGeom>
        </p:spPr>
      </p:pic>
      <p:sp>
        <p:nvSpPr>
          <p:cNvPr id="24" name="TextBox 23">
            <a:extLst>
              <a:ext uri="{FF2B5EF4-FFF2-40B4-BE49-F238E27FC236}">
                <a16:creationId xmlns:a16="http://schemas.microsoft.com/office/drawing/2014/main" id="{C1905FB1-15ED-4CEB-BFF1-0B9FA360A877}"/>
              </a:ext>
            </a:extLst>
          </p:cNvPr>
          <p:cNvSpPr txBox="1"/>
          <p:nvPr/>
        </p:nvSpPr>
        <p:spPr>
          <a:xfrm>
            <a:off x="5765384" y="2385830"/>
            <a:ext cx="1531188" cy="646331"/>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Ad</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è</a:t>
            </a: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le</a:t>
            </a:r>
          </a:p>
        </p:txBody>
      </p:sp>
      <p:sp>
        <p:nvSpPr>
          <p:cNvPr id="25" name="TextBox 24">
            <a:extLst>
              <a:ext uri="{FF2B5EF4-FFF2-40B4-BE49-F238E27FC236}">
                <a16:creationId xmlns:a16="http://schemas.microsoft.com/office/drawing/2014/main" id="{234C8D09-3A5D-4581-9C9A-EDDB17294DC3}"/>
              </a:ext>
            </a:extLst>
          </p:cNvPr>
          <p:cNvSpPr txBox="1"/>
          <p:nvPr/>
        </p:nvSpPr>
        <p:spPr>
          <a:xfrm>
            <a:off x="6148506" y="3000842"/>
            <a:ext cx="61747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et</a:t>
            </a:r>
          </a:p>
        </p:txBody>
      </p:sp>
      <p:sp>
        <p:nvSpPr>
          <p:cNvPr id="26" name="TextBox 25">
            <a:extLst>
              <a:ext uri="{FF2B5EF4-FFF2-40B4-BE49-F238E27FC236}">
                <a16:creationId xmlns:a16="http://schemas.microsoft.com/office/drawing/2014/main" id="{5AA22846-0E39-451F-8030-032E038ABB02}"/>
              </a:ext>
            </a:extLst>
          </p:cNvPr>
          <p:cNvSpPr txBox="1"/>
          <p:nvPr/>
        </p:nvSpPr>
        <p:spPr>
          <a:xfrm>
            <a:off x="5649968" y="3647173"/>
            <a:ext cx="177163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Hél</a:t>
            </a:r>
            <a:r>
              <a:rPr kumimoji="0" lang="en-GB" sz="3600" b="1"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è</a:t>
            </a:r>
            <a:r>
              <a:rPr kumimoji="0" lang="en-GB" sz="3600" b="1" i="0" u="none" strike="noStrike" kern="1200" cap="none" spc="0" normalizeH="0" baseline="0" noProof="0" dirty="0">
                <a:ln>
                  <a:noFill/>
                </a:ln>
                <a:solidFill>
                  <a:srgbClr val="EE6000"/>
                </a:solidFill>
                <a:effectLst/>
                <a:uLnTx/>
                <a:uFillTx/>
                <a:latin typeface="Century Gothic" panose="020F0302020204030204"/>
                <a:ea typeface="+mn-ea"/>
                <a:cs typeface="Arial"/>
                <a:sym typeface="Arial"/>
              </a:rPr>
              <a:t>ne</a:t>
            </a:r>
          </a:p>
        </p:txBody>
      </p:sp>
      <p:sp>
        <p:nvSpPr>
          <p:cNvPr id="18" name="Oval 17">
            <a:extLst>
              <a:ext uri="{FF2B5EF4-FFF2-40B4-BE49-F238E27FC236}">
                <a16:creationId xmlns:a16="http://schemas.microsoft.com/office/drawing/2014/main" id="{55335605-7AE9-4EF0-A740-1327262404D4}"/>
              </a:ext>
            </a:extLst>
          </p:cNvPr>
          <p:cNvSpPr/>
          <p:nvPr/>
        </p:nvSpPr>
        <p:spPr>
          <a:xfrm>
            <a:off x="49225" y="1322818"/>
            <a:ext cx="5258289" cy="813732"/>
          </a:xfrm>
          <a:prstGeom prst="ellipse">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2" name="Rectangle: Rounded Corners 21">
            <a:extLst>
              <a:ext uri="{FF2B5EF4-FFF2-40B4-BE49-F238E27FC236}">
                <a16:creationId xmlns:a16="http://schemas.microsoft.com/office/drawing/2014/main" id="{ECF4AC58-48F1-43B9-A708-4FC337F55885}"/>
              </a:ext>
            </a:extLst>
          </p:cNvPr>
          <p:cNvSpPr/>
          <p:nvPr/>
        </p:nvSpPr>
        <p:spPr>
          <a:xfrm>
            <a:off x="2094711" y="2478162"/>
            <a:ext cx="583659" cy="646331"/>
          </a:xfrm>
          <a:prstGeom prst="roundRect">
            <a:avLst/>
          </a:prstGeom>
          <a:noFill/>
          <a:ln w="38100">
            <a:solidFill>
              <a:srgbClr val="EE6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sym typeface="Arial"/>
            </a:endParaRPr>
          </a:p>
        </p:txBody>
      </p:sp>
      <p:sp>
        <p:nvSpPr>
          <p:cNvPr id="20" name="Action Button: Custom 87" descr="number 8">
            <a:hlinkClick r:id="" action="ppaction://noaction" highlightClick="1">
              <a:snd r:embed="rId8" name="8.wav"/>
            </a:hlinkClick>
            <a:extLst>
              <a:ext uri="{FF2B5EF4-FFF2-40B4-BE49-F238E27FC236}">
                <a16:creationId xmlns:a16="http://schemas.microsoft.com/office/drawing/2014/main" id="{68CDAA95-A5E7-49A0-A624-278C9C440985}"/>
              </a:ext>
            </a:extLst>
          </p:cNvPr>
          <p:cNvSpPr/>
          <p:nvPr/>
        </p:nvSpPr>
        <p:spPr>
          <a:xfrm>
            <a:off x="6206396" y="1517566"/>
            <a:ext cx="501695" cy="424236"/>
          </a:xfrm>
          <a:prstGeom prst="actionButtonBlank">
            <a:avLst/>
          </a:prstGeom>
          <a:solidFill>
            <a:srgbClr val="115076"/>
          </a:solidFill>
          <a:ln w="28575">
            <a:solidFill>
              <a:srgbClr val="E3EAF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sym typeface="Arial"/>
              </a:rPr>
              <a:t>8</a:t>
            </a:r>
          </a:p>
        </p:txBody>
      </p:sp>
      <p:sp>
        <p:nvSpPr>
          <p:cNvPr id="27" name="TextBox 26">
            <a:extLst>
              <a:ext uri="{FF2B5EF4-FFF2-40B4-BE49-F238E27FC236}">
                <a16:creationId xmlns:a16="http://schemas.microsoft.com/office/drawing/2014/main" id="{B52B7CFE-D562-4BFF-99EB-7D6C6215D8FC}"/>
              </a:ext>
            </a:extLst>
          </p:cNvPr>
          <p:cNvSpPr txBox="1"/>
          <p:nvPr/>
        </p:nvSpPr>
        <p:spPr>
          <a:xfrm>
            <a:off x="131356" y="1472901"/>
            <a:ext cx="502092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E</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une</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chose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commun</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a:t>
            </a:r>
          </a:p>
        </p:txBody>
      </p:sp>
      <p:sp>
        <p:nvSpPr>
          <p:cNvPr id="28" name="TextBox 27">
            <a:extLst>
              <a:ext uri="{FF2B5EF4-FFF2-40B4-BE49-F238E27FC236}">
                <a16:creationId xmlns:a16="http://schemas.microsoft.com/office/drawing/2014/main" id="{92D3106B-A06C-40AB-9003-B4F7D3F6E13B}"/>
              </a:ext>
            </a:extLst>
          </p:cNvPr>
          <p:cNvSpPr txBox="1"/>
          <p:nvPr/>
        </p:nvSpPr>
        <p:spPr>
          <a:xfrm>
            <a:off x="8134568" y="1472902"/>
            <a:ext cx="392607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Elles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sont</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très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2400" b="0" i="0" u="none" strike="noStrike" kern="1200" cap="none" spc="0" normalizeH="0" baseline="0" noProof="0" dirty="0" err="1">
                <a:ln>
                  <a:noFill/>
                </a:ln>
                <a:solidFill>
                  <a:srgbClr val="115076"/>
                </a:solidFill>
                <a:effectLst/>
                <a:uLnTx/>
                <a:uFillTx/>
                <a:latin typeface="Century Gothic" panose="020F0302020204030204"/>
                <a:ea typeface="+mn-ea"/>
                <a:cs typeface="Arial"/>
                <a:sym typeface="Arial"/>
              </a:rPr>
              <a:t>différentes</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Arial"/>
                <a:sym typeface="Arial"/>
              </a:rPr>
              <a:t> !</a:t>
            </a:r>
          </a:p>
        </p:txBody>
      </p:sp>
      <p:sp>
        <p:nvSpPr>
          <p:cNvPr id="30" name="Title 3">
            <a:extLst>
              <a:ext uri="{FF2B5EF4-FFF2-40B4-BE49-F238E27FC236}">
                <a16:creationId xmlns:a16="http://schemas.microsoft.com/office/drawing/2014/main" id="{244EA6B3-5466-48A8-A76C-BEB43BF8ACC3}"/>
              </a:ext>
            </a:extLst>
          </p:cNvPr>
          <p:cNvSpPr>
            <a:spLocks noGrp="1"/>
          </p:cNvSpPr>
          <p:nvPr>
            <p:ph type="title"/>
          </p:nvPr>
        </p:nvSpPr>
        <p:spPr>
          <a:xfrm>
            <a:off x="9127" y="312825"/>
            <a:ext cx="5265384" cy="707849"/>
          </a:xfrm>
        </p:spPr>
        <p:txBody>
          <a:bodyPr>
            <a:normAutofit/>
          </a:bodyPr>
          <a:lstStyle/>
          <a:p>
            <a:r>
              <a:rPr lang="en-GB" sz="3600" b="1" dirty="0" err="1">
                <a:solidFill>
                  <a:schemeClr val="bg1"/>
                </a:solidFill>
              </a:rPr>
              <a:t>Amies</a:t>
            </a:r>
            <a:r>
              <a:rPr lang="en-GB" sz="3600" b="1" dirty="0">
                <a:solidFill>
                  <a:schemeClr val="bg1"/>
                </a:solidFill>
              </a:rPr>
              <a:t> </a:t>
            </a:r>
            <a:r>
              <a:rPr lang="en-GB" sz="3600" b="1" dirty="0" err="1">
                <a:solidFill>
                  <a:schemeClr val="bg1"/>
                </a:solidFill>
              </a:rPr>
              <a:t>ou</a:t>
            </a:r>
            <a:r>
              <a:rPr lang="en-GB" sz="3600" b="1" dirty="0">
                <a:solidFill>
                  <a:schemeClr val="bg1"/>
                </a:solidFill>
              </a:rPr>
              <a:t> </a:t>
            </a:r>
            <a:r>
              <a:rPr lang="en-GB" sz="3600" b="1" dirty="0" err="1">
                <a:solidFill>
                  <a:schemeClr val="bg1"/>
                </a:solidFill>
              </a:rPr>
              <a:t>ennemies</a:t>
            </a:r>
            <a:r>
              <a:rPr lang="en-GB" sz="3600" b="1" dirty="0">
                <a:solidFill>
                  <a:schemeClr val="bg1"/>
                </a:solidFill>
              </a:rPr>
              <a:t> ?</a:t>
            </a:r>
          </a:p>
        </p:txBody>
      </p:sp>
      <p:sp>
        <p:nvSpPr>
          <p:cNvPr id="5" name="Rounded Rectangle 46">
            <a:extLst>
              <a:ext uri="{FF2B5EF4-FFF2-40B4-BE49-F238E27FC236}">
                <a16:creationId xmlns:a16="http://schemas.microsoft.com/office/drawing/2014/main" id="{4A34C705-D60E-4F53-8FE7-DF96C7053FF0}"/>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9422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18"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2" name="TextBox 1">
            <a:extLst>
              <a:ext uri="{FF2B5EF4-FFF2-40B4-BE49-F238E27FC236}">
                <a16:creationId xmlns:a16="http://schemas.microsoft.com/office/drawing/2014/main" id="{94E49C98-14A8-46EE-9152-F1CF212BD8DF}"/>
              </a:ext>
            </a:extLst>
          </p:cNvPr>
          <p:cNvSpPr txBox="1"/>
          <p:nvPr/>
        </p:nvSpPr>
        <p:spPr>
          <a:xfrm>
            <a:off x="371474" y="1841823"/>
            <a:ext cx="115384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3600" b="0"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 quoi le mot </a:t>
            </a:r>
            <a:r>
              <a:rPr kumimoji="0" lang="en-GB" sz="3600" b="0"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3600" b="0"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 avec la SSC </a:t>
            </a:r>
            <a:r>
              <a:rPr kumimoji="0" lang="en-GB" sz="3600" b="1"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é (-</a:t>
            </a:r>
            <a:r>
              <a:rPr kumimoji="0" lang="en-GB" sz="3600" b="1"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er</a:t>
            </a:r>
            <a:r>
              <a:rPr kumimoji="0" lang="en-GB" sz="3600" b="1"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3600" b="1"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ez</a:t>
            </a:r>
            <a:r>
              <a:rPr kumimoji="0" lang="en-GB" sz="3600" b="1"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3600" b="0"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a:t>
            </a:r>
          </a:p>
        </p:txBody>
      </p:sp>
      <p:pic>
        <p:nvPicPr>
          <p:cNvPr id="9" name="Picture 8">
            <a:extLst>
              <a:ext uri="{FF2B5EF4-FFF2-40B4-BE49-F238E27FC236}">
                <a16:creationId xmlns:a16="http://schemas.microsoft.com/office/drawing/2014/main" id="{50FC3F23-8DE1-4747-9E41-BED5C2F196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825" y="3165986"/>
            <a:ext cx="1945618" cy="1800000"/>
          </a:xfrm>
          <a:prstGeom prst="rect">
            <a:avLst/>
          </a:prstGeom>
        </p:spPr>
      </p:pic>
      <p:sp>
        <p:nvSpPr>
          <p:cNvPr id="7" name="TextBox 6">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ou</a:t>
            </a:r>
            <a:endParaRPr kumimoji="0" lang="en-GB" sz="4400" b="1" i="0" u="none" strike="noStrike" kern="0" cap="none" spc="0" normalizeH="0" baseline="0" noProof="0" dirty="0">
              <a:ln>
                <a:noFill/>
              </a:ln>
              <a:solidFill>
                <a:srgbClr val="115076"/>
              </a:solidFill>
              <a:effectLst/>
              <a:uLnTx/>
              <a:uFillTx/>
              <a:latin typeface="Century Gothic" panose="020F0302020204030204"/>
              <a:ea typeface="+mn-ea"/>
              <a:cs typeface="Arial"/>
              <a:sym typeface="Arial"/>
            </a:endParaRPr>
          </a:p>
        </p:txBody>
      </p:sp>
      <p:sp>
        <p:nvSpPr>
          <p:cNvPr id="10" name="TextBox 9">
            <a:extLst>
              <a:ext uri="{FF2B5EF4-FFF2-40B4-BE49-F238E27FC236}">
                <a16:creationId xmlns:a16="http://schemas.microsoft.com/office/drawing/2014/main" id="{AB2CA0F4-8490-46B2-80B3-8719251C2CF0}"/>
              </a:ext>
            </a:extLst>
          </p:cNvPr>
          <p:cNvSpPr txBox="1"/>
          <p:nvPr/>
        </p:nvSpPr>
        <p:spPr>
          <a:xfrm>
            <a:off x="8124298" y="3524186"/>
            <a:ext cx="270458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[together]</a:t>
            </a:r>
          </a:p>
        </p:txBody>
      </p:sp>
      <p:sp>
        <p:nvSpPr>
          <p:cNvPr id="11" name="TextBox 10">
            <a:extLst>
              <a:ext uri="{FF2B5EF4-FFF2-40B4-BE49-F238E27FC236}">
                <a16:creationId xmlns:a16="http://schemas.microsoft.com/office/drawing/2014/main" id="{195BB2BE-1142-43F0-B0EC-0E3053E0B2C5}"/>
              </a:ext>
            </a:extLst>
          </p:cNvPr>
          <p:cNvSpPr txBox="1"/>
          <p:nvPr/>
        </p:nvSpPr>
        <p:spPr>
          <a:xfrm>
            <a:off x="1746660" y="5310514"/>
            <a:ext cx="214994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ch</a:t>
            </a: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______</a:t>
            </a:r>
          </a:p>
        </p:txBody>
      </p:sp>
      <p:sp>
        <p:nvSpPr>
          <p:cNvPr id="12" name="TextBox 11">
            <a:extLst>
              <a:ext uri="{FF2B5EF4-FFF2-40B4-BE49-F238E27FC236}">
                <a16:creationId xmlns:a16="http://schemas.microsoft.com/office/drawing/2014/main" id="{56C582D8-DF7E-4DF8-8325-41349386C6C7}"/>
              </a:ext>
            </a:extLst>
          </p:cNvPr>
          <p:cNvSpPr txBox="1"/>
          <p:nvPr/>
        </p:nvSpPr>
        <p:spPr>
          <a:xfrm>
            <a:off x="8379175" y="5310514"/>
            <a:ext cx="238238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en</a:t>
            </a: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_______</a:t>
            </a:r>
          </a:p>
        </p:txBody>
      </p:sp>
      <p:sp>
        <p:nvSpPr>
          <p:cNvPr id="13" name="TextBox 12">
            <a:extLst>
              <a:ext uri="{FF2B5EF4-FFF2-40B4-BE49-F238E27FC236}">
                <a16:creationId xmlns:a16="http://schemas.microsoft.com/office/drawing/2014/main" id="{10FDAE1B-4B60-4AD5-817A-E80EFEBA302B}"/>
              </a:ext>
            </a:extLst>
          </p:cNvPr>
          <p:cNvSpPr txBox="1"/>
          <p:nvPr/>
        </p:nvSpPr>
        <p:spPr>
          <a:xfrm>
            <a:off x="2325875" y="5310514"/>
            <a:ext cx="138211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ant</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er</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4" name="TextBox 13">
            <a:extLst>
              <a:ext uri="{FF2B5EF4-FFF2-40B4-BE49-F238E27FC236}">
                <a16:creationId xmlns:a16="http://schemas.microsoft.com/office/drawing/2014/main" id="{131869A7-507C-4FBC-A54D-096F96E32D57}"/>
              </a:ext>
            </a:extLst>
          </p:cNvPr>
          <p:cNvSpPr txBox="1"/>
          <p:nvPr/>
        </p:nvSpPr>
        <p:spPr>
          <a:xfrm>
            <a:off x="8987544" y="5306078"/>
            <a:ext cx="1803699"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semble</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5"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5">
            <a:alphaModFix/>
          </a:blip>
          <a:srcRect/>
          <a:stretch/>
        </p:blipFill>
        <p:spPr>
          <a:xfrm>
            <a:off x="1026660" y="5273679"/>
            <a:ext cx="720000" cy="720000"/>
          </a:xfrm>
          <a:prstGeom prst="rect">
            <a:avLst/>
          </a:prstGeom>
          <a:noFill/>
          <a:ln>
            <a:noFill/>
          </a:ln>
        </p:spPr>
      </p:pic>
      <p:sp>
        <p:nvSpPr>
          <p:cNvPr id="3" name="Rounded Rectangle 46">
            <a:extLst>
              <a:ext uri="{FF2B5EF4-FFF2-40B4-BE49-F238E27FC236}">
                <a16:creationId xmlns:a16="http://schemas.microsoft.com/office/drawing/2014/main" id="{F1AABF1C-8609-4F4F-8E9F-E17A54FB83BC}"/>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881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7" name="TextBox 6">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ou</a:t>
            </a:r>
            <a:endParaRPr kumimoji="0" lang="en-GB" sz="4400" b="1" i="0" u="none" strike="noStrike" kern="0" cap="none" spc="0" normalizeH="0" baseline="0" noProof="0" dirty="0">
              <a:ln>
                <a:noFill/>
              </a:ln>
              <a:solidFill>
                <a:srgbClr val="115076"/>
              </a:solidFill>
              <a:effectLst/>
              <a:uLnTx/>
              <a:uFillTx/>
              <a:latin typeface="Century Gothic" panose="020F0302020204030204"/>
              <a:ea typeface="+mn-ea"/>
              <a:cs typeface="Arial"/>
              <a:sym typeface="Arial"/>
            </a:endParaRPr>
          </a:p>
        </p:txBody>
      </p:sp>
      <p:sp>
        <p:nvSpPr>
          <p:cNvPr id="11" name="TextBox 10">
            <a:extLst>
              <a:ext uri="{FF2B5EF4-FFF2-40B4-BE49-F238E27FC236}">
                <a16:creationId xmlns:a16="http://schemas.microsoft.com/office/drawing/2014/main" id="{195BB2BE-1142-43F0-B0EC-0E3053E0B2C5}"/>
              </a:ext>
            </a:extLst>
          </p:cNvPr>
          <p:cNvSpPr txBox="1"/>
          <p:nvPr/>
        </p:nvSpPr>
        <p:spPr>
          <a:xfrm>
            <a:off x="2104230" y="5309651"/>
            <a:ext cx="239681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l__ f______</a:t>
            </a:r>
          </a:p>
        </p:txBody>
      </p:sp>
      <p:sp>
        <p:nvSpPr>
          <p:cNvPr id="12" name="TextBox 11">
            <a:extLst>
              <a:ext uri="{FF2B5EF4-FFF2-40B4-BE49-F238E27FC236}">
                <a16:creationId xmlns:a16="http://schemas.microsoft.com/office/drawing/2014/main" id="{56C582D8-DF7E-4DF8-8325-41349386C6C7}"/>
              </a:ext>
            </a:extLst>
          </p:cNvPr>
          <p:cNvSpPr txBox="1"/>
          <p:nvPr/>
        </p:nvSpPr>
        <p:spPr>
          <a:xfrm>
            <a:off x="8237957" y="5294021"/>
            <a:ext cx="248657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__</a:t>
            </a: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c___t</a:t>
            </a: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___</a:t>
            </a:r>
          </a:p>
        </p:txBody>
      </p:sp>
      <p:sp>
        <p:nvSpPr>
          <p:cNvPr id="13" name="TextBox 12">
            <a:extLst>
              <a:ext uri="{FF2B5EF4-FFF2-40B4-BE49-F238E27FC236}">
                <a16:creationId xmlns:a16="http://schemas.microsoft.com/office/drawing/2014/main" id="{10FDAE1B-4B60-4AD5-817A-E80EFEBA302B}"/>
              </a:ext>
            </a:extLst>
          </p:cNvPr>
          <p:cNvSpPr txBox="1"/>
          <p:nvPr/>
        </p:nvSpPr>
        <p:spPr>
          <a:xfrm>
            <a:off x="3050247" y="5294022"/>
            <a:ext cx="100818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ruit</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4" name="TextBox 13">
            <a:extLst>
              <a:ext uri="{FF2B5EF4-FFF2-40B4-BE49-F238E27FC236}">
                <a16:creationId xmlns:a16="http://schemas.microsoft.com/office/drawing/2014/main" id="{131869A7-507C-4FBC-A54D-096F96E32D57}"/>
              </a:ext>
            </a:extLst>
          </p:cNvPr>
          <p:cNvSpPr txBox="1"/>
          <p:nvPr/>
        </p:nvSpPr>
        <p:spPr>
          <a:xfrm>
            <a:off x="8364558" y="5274970"/>
            <a:ext cx="47961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é</a:t>
            </a:r>
          </a:p>
        </p:txBody>
      </p:sp>
      <p:pic>
        <p:nvPicPr>
          <p:cNvPr id="15"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4">
            <a:alphaModFix/>
          </a:blip>
          <a:srcRect/>
          <a:stretch/>
        </p:blipFill>
        <p:spPr>
          <a:xfrm>
            <a:off x="7644558" y="5254987"/>
            <a:ext cx="720000" cy="720000"/>
          </a:xfrm>
          <a:prstGeom prst="rect">
            <a:avLst/>
          </a:prstGeom>
          <a:noFill/>
          <a:ln>
            <a:noFill/>
          </a:ln>
        </p:spPr>
      </p:pic>
      <p:grpSp>
        <p:nvGrpSpPr>
          <p:cNvPr id="3" name="Group 2">
            <a:extLst>
              <a:ext uri="{FF2B5EF4-FFF2-40B4-BE49-F238E27FC236}">
                <a16:creationId xmlns:a16="http://schemas.microsoft.com/office/drawing/2014/main" id="{5A9D3949-98B3-4131-A761-ED2D7C3FBCBF}"/>
              </a:ext>
            </a:extLst>
          </p:cNvPr>
          <p:cNvGrpSpPr/>
          <p:nvPr/>
        </p:nvGrpSpPr>
        <p:grpSpPr>
          <a:xfrm>
            <a:off x="1746660" y="2947352"/>
            <a:ext cx="2794168" cy="1800000"/>
            <a:chOff x="5947075" y="2310861"/>
            <a:chExt cx="2794168" cy="1762286"/>
          </a:xfrm>
        </p:grpSpPr>
        <p:pic>
          <p:nvPicPr>
            <p:cNvPr id="16" name="Picture 15">
              <a:extLst>
                <a:ext uri="{FF2B5EF4-FFF2-40B4-BE49-F238E27FC236}">
                  <a16:creationId xmlns:a16="http://schemas.microsoft.com/office/drawing/2014/main" id="{2487A5ED-DD31-4882-A3B4-82AB11B2EB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47075" y="2984729"/>
              <a:ext cx="673217" cy="729318"/>
            </a:xfrm>
            <a:prstGeom prst="rect">
              <a:avLst/>
            </a:prstGeom>
          </p:spPr>
        </p:pic>
        <p:pic>
          <p:nvPicPr>
            <p:cNvPr id="17" name="Picture 16">
              <a:extLst>
                <a:ext uri="{FF2B5EF4-FFF2-40B4-BE49-F238E27FC236}">
                  <a16:creationId xmlns:a16="http://schemas.microsoft.com/office/drawing/2014/main" id="{57E957ED-67CE-4F0E-886D-2DBBBAB29F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52662" y="2310861"/>
              <a:ext cx="1453505" cy="1724596"/>
            </a:xfrm>
            <a:prstGeom prst="rect">
              <a:avLst/>
            </a:prstGeom>
          </p:spPr>
        </p:pic>
        <p:pic>
          <p:nvPicPr>
            <p:cNvPr id="18" name="Picture 17">
              <a:extLst>
                <a:ext uri="{FF2B5EF4-FFF2-40B4-BE49-F238E27FC236}">
                  <a16:creationId xmlns:a16="http://schemas.microsoft.com/office/drawing/2014/main" id="{875D65AE-6283-426E-986C-7841625918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988016">
              <a:off x="6474731" y="2964276"/>
              <a:ext cx="673217" cy="729318"/>
            </a:xfrm>
            <a:prstGeom prst="rect">
              <a:avLst/>
            </a:prstGeom>
          </p:spPr>
        </p:pic>
        <p:pic>
          <p:nvPicPr>
            <p:cNvPr id="19" name="Picture 18">
              <a:extLst>
                <a:ext uri="{FF2B5EF4-FFF2-40B4-BE49-F238E27FC236}">
                  <a16:creationId xmlns:a16="http://schemas.microsoft.com/office/drawing/2014/main" id="{AC0AF84E-386E-4602-85F4-3DD722737FB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54566" y="2980494"/>
              <a:ext cx="986677" cy="1092653"/>
            </a:xfrm>
            <a:prstGeom prst="rect">
              <a:avLst/>
            </a:prstGeom>
          </p:spPr>
        </p:pic>
      </p:grpSp>
      <p:pic>
        <p:nvPicPr>
          <p:cNvPr id="21" name="Picture 20">
            <a:extLst>
              <a:ext uri="{FF2B5EF4-FFF2-40B4-BE49-F238E27FC236}">
                <a16:creationId xmlns:a16="http://schemas.microsoft.com/office/drawing/2014/main" id="{C882A963-3114-4281-B996-70F7F34404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86247" y="2950440"/>
            <a:ext cx="2989999" cy="1800000"/>
          </a:xfrm>
          <a:prstGeom prst="rect">
            <a:avLst/>
          </a:prstGeom>
        </p:spPr>
      </p:pic>
      <p:sp>
        <p:nvSpPr>
          <p:cNvPr id="22" name="TextBox 21">
            <a:extLst>
              <a:ext uri="{FF2B5EF4-FFF2-40B4-BE49-F238E27FC236}">
                <a16:creationId xmlns:a16="http://schemas.microsoft.com/office/drawing/2014/main" id="{BB765E89-EE59-41DA-AB9D-77773FA6D158}"/>
              </a:ext>
            </a:extLst>
          </p:cNvPr>
          <p:cNvSpPr txBox="1"/>
          <p:nvPr/>
        </p:nvSpPr>
        <p:spPr>
          <a:xfrm>
            <a:off x="2257883" y="5309651"/>
            <a:ext cx="38655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e</a:t>
            </a:r>
          </a:p>
        </p:txBody>
      </p:sp>
      <p:sp>
        <p:nvSpPr>
          <p:cNvPr id="23" name="TextBox 22">
            <a:extLst>
              <a:ext uri="{FF2B5EF4-FFF2-40B4-BE49-F238E27FC236}">
                <a16:creationId xmlns:a16="http://schemas.microsoft.com/office/drawing/2014/main" id="{815B8819-A985-4976-A5DB-F40C7441353F}"/>
              </a:ext>
            </a:extLst>
          </p:cNvPr>
          <p:cNvSpPr txBox="1"/>
          <p:nvPr/>
        </p:nvSpPr>
        <p:spPr>
          <a:xfrm>
            <a:off x="9070784" y="5294020"/>
            <a:ext cx="82092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ou</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24" name="TextBox 23">
            <a:extLst>
              <a:ext uri="{FF2B5EF4-FFF2-40B4-BE49-F238E27FC236}">
                <a16:creationId xmlns:a16="http://schemas.microsoft.com/office/drawing/2014/main" id="{782BADED-531B-4141-BA2A-D650ED4C40CA}"/>
              </a:ext>
            </a:extLst>
          </p:cNvPr>
          <p:cNvSpPr txBox="1"/>
          <p:nvPr/>
        </p:nvSpPr>
        <p:spPr>
          <a:xfrm>
            <a:off x="9891707" y="5274970"/>
            <a:ext cx="6619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er</a:t>
            </a:r>
            <a:endPar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25" name="TextBox 24">
            <a:extLst>
              <a:ext uri="{FF2B5EF4-FFF2-40B4-BE49-F238E27FC236}">
                <a16:creationId xmlns:a16="http://schemas.microsoft.com/office/drawing/2014/main" id="{C529EA4C-3718-412C-8403-5BC651F89878}"/>
              </a:ext>
            </a:extLst>
          </p:cNvPr>
          <p:cNvSpPr txBox="1"/>
          <p:nvPr/>
        </p:nvSpPr>
        <p:spPr>
          <a:xfrm>
            <a:off x="371473" y="1841823"/>
            <a:ext cx="1166010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3600" b="0"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 quoi le mot </a:t>
            </a:r>
            <a:r>
              <a:rPr kumimoji="0" lang="en-GB" sz="3600" b="0"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3600" b="0"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 avec la SSC </a:t>
            </a:r>
            <a:r>
              <a:rPr kumimoji="0" lang="en-GB" sz="3600" b="1"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é (-</a:t>
            </a:r>
            <a:r>
              <a:rPr kumimoji="0" lang="en-GB" sz="3600" b="1"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er</a:t>
            </a:r>
            <a:r>
              <a:rPr kumimoji="0" lang="en-GB" sz="3600" b="1"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3600" b="1"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ez</a:t>
            </a:r>
            <a:r>
              <a:rPr kumimoji="0" lang="en-GB" sz="3600" b="1"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3600" b="0"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a:t>
            </a:r>
          </a:p>
        </p:txBody>
      </p:sp>
      <p:sp>
        <p:nvSpPr>
          <p:cNvPr id="2" name="Rounded Rectangle 46">
            <a:extLst>
              <a:ext uri="{FF2B5EF4-FFF2-40B4-BE49-F238E27FC236}">
                <a16:creationId xmlns:a16="http://schemas.microsoft.com/office/drawing/2014/main" id="{4E2DC5D1-5AD1-4A20-98CE-DBCB90FA693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4481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22" grpId="0"/>
      <p:bldP spid="23" grpId="0"/>
      <p:bldP spid="24"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7" name="TextBox 6">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ou</a:t>
            </a:r>
            <a:endParaRPr kumimoji="0" lang="en-GB" sz="4400" b="1" i="0" u="none" strike="noStrike" kern="0" cap="none" spc="0" normalizeH="0" baseline="0" noProof="0" dirty="0">
              <a:ln>
                <a:noFill/>
              </a:ln>
              <a:solidFill>
                <a:srgbClr val="115076"/>
              </a:solidFill>
              <a:effectLst/>
              <a:uLnTx/>
              <a:uFillTx/>
              <a:latin typeface="Century Gothic" panose="020F0302020204030204"/>
              <a:ea typeface="+mn-ea"/>
              <a:cs typeface="Arial"/>
              <a:sym typeface="Arial"/>
            </a:endParaRPr>
          </a:p>
        </p:txBody>
      </p:sp>
      <p:sp>
        <p:nvSpPr>
          <p:cNvPr id="11" name="TextBox 10">
            <a:extLst>
              <a:ext uri="{FF2B5EF4-FFF2-40B4-BE49-F238E27FC236}">
                <a16:creationId xmlns:a16="http://schemas.microsoft.com/office/drawing/2014/main" id="{195BB2BE-1142-43F0-B0EC-0E3053E0B2C5}"/>
              </a:ext>
            </a:extLst>
          </p:cNvPr>
          <p:cNvSpPr txBox="1"/>
          <p:nvPr/>
        </p:nvSpPr>
        <p:spPr>
          <a:xfrm>
            <a:off x="2057774" y="5346269"/>
            <a:ext cx="2140330"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l’a</a:t>
            </a: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______</a:t>
            </a:r>
          </a:p>
        </p:txBody>
      </p:sp>
      <p:sp>
        <p:nvSpPr>
          <p:cNvPr id="12" name="TextBox 11">
            <a:extLst>
              <a:ext uri="{FF2B5EF4-FFF2-40B4-BE49-F238E27FC236}">
                <a16:creationId xmlns:a16="http://schemas.microsoft.com/office/drawing/2014/main" id="{56C582D8-DF7E-4DF8-8325-41349386C6C7}"/>
              </a:ext>
            </a:extLst>
          </p:cNvPr>
          <p:cNvSpPr txBox="1"/>
          <p:nvPr/>
        </p:nvSpPr>
        <p:spPr>
          <a:xfrm>
            <a:off x="9084280" y="5346269"/>
            <a:ext cx="166423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j______</a:t>
            </a:r>
          </a:p>
        </p:txBody>
      </p:sp>
      <p:sp>
        <p:nvSpPr>
          <p:cNvPr id="13" name="TextBox 12">
            <a:extLst>
              <a:ext uri="{FF2B5EF4-FFF2-40B4-BE49-F238E27FC236}">
                <a16:creationId xmlns:a16="http://schemas.microsoft.com/office/drawing/2014/main" id="{10FDAE1B-4B60-4AD5-817A-E80EFEBA302B}"/>
              </a:ext>
            </a:extLst>
          </p:cNvPr>
          <p:cNvSpPr txBox="1"/>
          <p:nvPr/>
        </p:nvSpPr>
        <p:spPr>
          <a:xfrm>
            <a:off x="2623847" y="5346269"/>
            <a:ext cx="196431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ttention</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5"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4">
            <a:alphaModFix/>
          </a:blip>
          <a:srcRect/>
          <a:stretch/>
        </p:blipFill>
        <p:spPr>
          <a:xfrm>
            <a:off x="8364279" y="5309434"/>
            <a:ext cx="720000" cy="720000"/>
          </a:xfrm>
          <a:prstGeom prst="rect">
            <a:avLst/>
          </a:prstGeom>
          <a:noFill/>
          <a:ln>
            <a:noFill/>
          </a:ln>
        </p:spPr>
      </p:pic>
      <p:sp>
        <p:nvSpPr>
          <p:cNvPr id="24" name="TextBox 23">
            <a:extLst>
              <a:ext uri="{FF2B5EF4-FFF2-40B4-BE49-F238E27FC236}">
                <a16:creationId xmlns:a16="http://schemas.microsoft.com/office/drawing/2014/main" id="{782BADED-531B-4141-BA2A-D650ED4C40CA}"/>
              </a:ext>
            </a:extLst>
          </p:cNvPr>
          <p:cNvSpPr txBox="1"/>
          <p:nvPr/>
        </p:nvSpPr>
        <p:spPr>
          <a:xfrm>
            <a:off x="9269636" y="5346269"/>
            <a:ext cx="129352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ou</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er</a:t>
            </a:r>
            <a:endPar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25" name="TextBox 24">
            <a:extLst>
              <a:ext uri="{FF2B5EF4-FFF2-40B4-BE49-F238E27FC236}">
                <a16:creationId xmlns:a16="http://schemas.microsoft.com/office/drawing/2014/main" id="{5B5F3A95-9A2F-465F-A0D8-93A60B6E6DBE}"/>
              </a:ext>
            </a:extLst>
          </p:cNvPr>
          <p:cNvSpPr txBox="1"/>
          <p:nvPr/>
        </p:nvSpPr>
        <p:spPr>
          <a:xfrm>
            <a:off x="1822628" y="3493409"/>
            <a:ext cx="2811988"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[attention]</a:t>
            </a:r>
          </a:p>
        </p:txBody>
      </p:sp>
      <p:pic>
        <p:nvPicPr>
          <p:cNvPr id="26" name="Picture 25">
            <a:extLst>
              <a:ext uri="{FF2B5EF4-FFF2-40B4-BE49-F238E27FC236}">
                <a16:creationId xmlns:a16="http://schemas.microsoft.com/office/drawing/2014/main" id="{933D2AC5-4A1D-4CA9-9C7E-83E322188022}"/>
              </a:ext>
            </a:extLst>
          </p:cNvPr>
          <p:cNvPicPr>
            <a:picLocks noChangeAspect="1"/>
          </p:cNvPicPr>
          <p:nvPr/>
        </p:nvPicPr>
        <p:blipFill rotWithShape="1">
          <a:blip r:embed="rId5">
            <a:extLst>
              <a:ext uri="{28A0092B-C50C-407E-A947-70E740481C1C}">
                <a14:useLocalDpi xmlns:a14="http://schemas.microsoft.com/office/drawing/2010/main" val="0"/>
              </a:ext>
            </a:extLst>
          </a:blip>
          <a:srcRect t="54575"/>
          <a:stretch/>
        </p:blipFill>
        <p:spPr>
          <a:xfrm>
            <a:off x="7778312" y="2985200"/>
            <a:ext cx="4276172" cy="1800000"/>
          </a:xfrm>
          <a:prstGeom prst="rect">
            <a:avLst/>
          </a:prstGeom>
        </p:spPr>
      </p:pic>
      <p:sp>
        <p:nvSpPr>
          <p:cNvPr id="14" name="TextBox 13">
            <a:extLst>
              <a:ext uri="{FF2B5EF4-FFF2-40B4-BE49-F238E27FC236}">
                <a16:creationId xmlns:a16="http://schemas.microsoft.com/office/drawing/2014/main" id="{1F5B9172-3C0B-4735-9CB2-D71FE1E1F086}"/>
              </a:ext>
            </a:extLst>
          </p:cNvPr>
          <p:cNvSpPr txBox="1"/>
          <p:nvPr/>
        </p:nvSpPr>
        <p:spPr>
          <a:xfrm>
            <a:off x="371474" y="1841823"/>
            <a:ext cx="1168301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3600" b="0"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 quoi le mot </a:t>
            </a:r>
            <a:r>
              <a:rPr kumimoji="0" lang="en-GB" sz="3600" b="0"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3600" b="0"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 avec la SSC </a:t>
            </a:r>
            <a:r>
              <a:rPr kumimoji="0" lang="en-GB" sz="3600" b="1"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é (-</a:t>
            </a:r>
            <a:r>
              <a:rPr kumimoji="0" lang="en-GB" sz="3600" b="1"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er</a:t>
            </a:r>
            <a:r>
              <a:rPr kumimoji="0" lang="en-GB" sz="3600" b="1"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3600" b="1"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ez</a:t>
            </a:r>
            <a:r>
              <a:rPr kumimoji="0" lang="en-GB" sz="3600" b="1"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3600" b="0"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a:t>
            </a:r>
          </a:p>
        </p:txBody>
      </p:sp>
      <p:sp>
        <p:nvSpPr>
          <p:cNvPr id="2" name="Rounded Rectangle 46">
            <a:extLst>
              <a:ext uri="{FF2B5EF4-FFF2-40B4-BE49-F238E27FC236}">
                <a16:creationId xmlns:a16="http://schemas.microsoft.com/office/drawing/2014/main" id="{255FB7CC-7314-41D2-B03E-036ABF20026A}"/>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56576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5C2D-67CF-B04A-BCA6-B1A79059443D}"/>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15076"/>
                </a:solidFill>
                <a:latin typeface="Century Gothic" panose="020B0502020202020204" pitchFamily="34" charset="0"/>
                <a:ea typeface="+mn-ea"/>
                <a:cs typeface="Calibri" panose="020F0502020204030204" pitchFamily="34" charset="0"/>
              </a:rPr>
              <a:t>é/-er/-ez</a:t>
            </a:r>
            <a:endParaRPr lang="en-US" sz="10000" dirty="0"/>
          </a:p>
        </p:txBody>
      </p:sp>
      <p:pic>
        <p:nvPicPr>
          <p:cNvPr id="7" name="Picture 6" descr="hand holding a pencil and writ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3692" y="1765037"/>
            <a:ext cx="1925048" cy="2788801"/>
          </a:xfrm>
          <a:prstGeom prst="rect">
            <a:avLst/>
          </a:prstGeom>
        </p:spPr>
      </p:pic>
      <p:sp>
        <p:nvSpPr>
          <p:cNvPr id="8" name="TextBox 7"/>
          <p:cNvSpPr txBox="1"/>
          <p:nvPr/>
        </p:nvSpPr>
        <p:spPr>
          <a:xfrm>
            <a:off x="1535065" y="4381258"/>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98749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é écrir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é écri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7" name="TextBox 6">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ou</a:t>
            </a:r>
            <a:endParaRPr kumimoji="0" lang="en-GB" sz="4400" b="1" i="0" u="none" strike="noStrike" kern="0" cap="none" spc="0" normalizeH="0" baseline="0" noProof="0" dirty="0">
              <a:ln>
                <a:noFill/>
              </a:ln>
              <a:solidFill>
                <a:srgbClr val="115076"/>
              </a:solidFill>
              <a:effectLst/>
              <a:uLnTx/>
              <a:uFillTx/>
              <a:latin typeface="Century Gothic" panose="020F0302020204030204"/>
              <a:ea typeface="+mn-ea"/>
              <a:cs typeface="Arial"/>
              <a:sym typeface="Arial"/>
            </a:endParaRPr>
          </a:p>
        </p:txBody>
      </p:sp>
      <p:sp>
        <p:nvSpPr>
          <p:cNvPr id="11" name="TextBox 10">
            <a:extLst>
              <a:ext uri="{FF2B5EF4-FFF2-40B4-BE49-F238E27FC236}">
                <a16:creationId xmlns:a16="http://schemas.microsoft.com/office/drawing/2014/main" id="{195BB2BE-1142-43F0-B0EC-0E3053E0B2C5}"/>
              </a:ext>
            </a:extLst>
          </p:cNvPr>
          <p:cNvSpPr txBox="1"/>
          <p:nvPr/>
        </p:nvSpPr>
        <p:spPr>
          <a:xfrm>
            <a:off x="2057774" y="5346269"/>
            <a:ext cx="2504212"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__</a:t>
            </a: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t___d</a:t>
            </a: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___</a:t>
            </a:r>
          </a:p>
        </p:txBody>
      </p:sp>
      <p:sp>
        <p:nvSpPr>
          <p:cNvPr id="12" name="TextBox 11">
            <a:extLst>
              <a:ext uri="{FF2B5EF4-FFF2-40B4-BE49-F238E27FC236}">
                <a16:creationId xmlns:a16="http://schemas.microsoft.com/office/drawing/2014/main" id="{56C582D8-DF7E-4DF8-8325-41349386C6C7}"/>
              </a:ext>
            </a:extLst>
          </p:cNvPr>
          <p:cNvSpPr txBox="1"/>
          <p:nvPr/>
        </p:nvSpPr>
        <p:spPr>
          <a:xfrm>
            <a:off x="9084280" y="5346271"/>
            <a:ext cx="1965603"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______oi</a:t>
            </a:r>
          </a:p>
        </p:txBody>
      </p:sp>
      <p:sp>
        <p:nvSpPr>
          <p:cNvPr id="13" name="TextBox 12">
            <a:extLst>
              <a:ext uri="{FF2B5EF4-FFF2-40B4-BE49-F238E27FC236}">
                <a16:creationId xmlns:a16="http://schemas.microsoft.com/office/drawing/2014/main" id="{10FDAE1B-4B60-4AD5-817A-E80EFEBA302B}"/>
              </a:ext>
            </a:extLst>
          </p:cNvPr>
          <p:cNvSpPr txBox="1"/>
          <p:nvPr/>
        </p:nvSpPr>
        <p:spPr>
          <a:xfrm>
            <a:off x="3757884" y="5346269"/>
            <a:ext cx="7414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i</a:t>
            </a:r>
            <a:r>
              <a:rPr kumimoji="0" lang="en-GB" sz="3600" b="1"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er</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5"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4">
            <a:alphaModFix/>
          </a:blip>
          <a:srcRect/>
          <a:stretch/>
        </p:blipFill>
        <p:spPr>
          <a:xfrm>
            <a:off x="1337867" y="5309433"/>
            <a:ext cx="720000" cy="720000"/>
          </a:xfrm>
          <a:prstGeom prst="rect">
            <a:avLst/>
          </a:prstGeom>
          <a:noFill/>
          <a:ln>
            <a:noFill/>
          </a:ln>
        </p:spPr>
      </p:pic>
      <p:sp>
        <p:nvSpPr>
          <p:cNvPr id="24" name="TextBox 23">
            <a:extLst>
              <a:ext uri="{FF2B5EF4-FFF2-40B4-BE49-F238E27FC236}">
                <a16:creationId xmlns:a16="http://schemas.microsoft.com/office/drawing/2014/main" id="{782BADED-531B-4141-BA2A-D650ED4C40CA}"/>
              </a:ext>
            </a:extLst>
          </p:cNvPr>
          <p:cNvSpPr txBox="1"/>
          <p:nvPr/>
        </p:nvSpPr>
        <p:spPr>
          <a:xfrm>
            <a:off x="9863378" y="5350105"/>
            <a:ext cx="8851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qu</a:t>
            </a:r>
            <a:endPar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pic>
        <p:nvPicPr>
          <p:cNvPr id="14" name="Picture 13">
            <a:extLst>
              <a:ext uri="{FF2B5EF4-FFF2-40B4-BE49-F238E27FC236}">
                <a16:creationId xmlns:a16="http://schemas.microsoft.com/office/drawing/2014/main" id="{6E3900C1-8506-4A42-8567-148DDE3499E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8622" y="2947352"/>
            <a:ext cx="1800000" cy="1800000"/>
          </a:xfrm>
          <a:prstGeom prst="rect">
            <a:avLst/>
          </a:prstGeom>
        </p:spPr>
      </p:pic>
      <p:sp>
        <p:nvSpPr>
          <p:cNvPr id="17" name="TextBox 16">
            <a:extLst>
              <a:ext uri="{FF2B5EF4-FFF2-40B4-BE49-F238E27FC236}">
                <a16:creationId xmlns:a16="http://schemas.microsoft.com/office/drawing/2014/main" id="{4000E286-A86D-4F9A-A97D-336C8BA1B99C}"/>
              </a:ext>
            </a:extLst>
          </p:cNvPr>
          <p:cNvSpPr txBox="1"/>
          <p:nvPr/>
        </p:nvSpPr>
        <p:spPr>
          <a:xfrm>
            <a:off x="2857884" y="5346268"/>
            <a:ext cx="74147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u</a:t>
            </a:r>
          </a:p>
        </p:txBody>
      </p:sp>
      <p:sp>
        <p:nvSpPr>
          <p:cNvPr id="18" name="TextBox 17">
            <a:extLst>
              <a:ext uri="{FF2B5EF4-FFF2-40B4-BE49-F238E27FC236}">
                <a16:creationId xmlns:a16="http://schemas.microsoft.com/office/drawing/2014/main" id="{01CB7AF9-06CB-4E0B-B846-DFBFF933E43D}"/>
              </a:ext>
            </a:extLst>
          </p:cNvPr>
          <p:cNvSpPr txBox="1"/>
          <p:nvPr/>
        </p:nvSpPr>
        <p:spPr>
          <a:xfrm>
            <a:off x="2171738" y="5327218"/>
            <a:ext cx="45840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é</a:t>
            </a:r>
          </a:p>
        </p:txBody>
      </p:sp>
      <p:sp>
        <p:nvSpPr>
          <p:cNvPr id="19" name="TextBox 18">
            <a:extLst>
              <a:ext uri="{FF2B5EF4-FFF2-40B4-BE49-F238E27FC236}">
                <a16:creationId xmlns:a16="http://schemas.microsoft.com/office/drawing/2014/main" id="{18E67439-B668-41D5-A55D-61EE43137BDB}"/>
              </a:ext>
            </a:extLst>
          </p:cNvPr>
          <p:cNvSpPr txBox="1"/>
          <p:nvPr/>
        </p:nvSpPr>
        <p:spPr>
          <a:xfrm>
            <a:off x="9021702" y="3436194"/>
            <a:ext cx="180690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[what]</a:t>
            </a:r>
          </a:p>
        </p:txBody>
      </p:sp>
      <p:sp>
        <p:nvSpPr>
          <p:cNvPr id="16" name="TextBox 15">
            <a:extLst>
              <a:ext uri="{FF2B5EF4-FFF2-40B4-BE49-F238E27FC236}">
                <a16:creationId xmlns:a16="http://schemas.microsoft.com/office/drawing/2014/main" id="{3EA43674-449C-4B81-B000-9C9E93691997}"/>
              </a:ext>
            </a:extLst>
          </p:cNvPr>
          <p:cNvSpPr txBox="1"/>
          <p:nvPr/>
        </p:nvSpPr>
        <p:spPr>
          <a:xfrm>
            <a:off x="371474" y="1841823"/>
            <a:ext cx="118205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3600" b="0"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 quoi le mot </a:t>
            </a:r>
            <a:r>
              <a:rPr kumimoji="0" lang="en-GB" sz="3600" b="0"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3600" b="0"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 avec la SSC </a:t>
            </a:r>
            <a:r>
              <a:rPr kumimoji="0" lang="en-GB" sz="3600" b="1"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é (-</a:t>
            </a:r>
            <a:r>
              <a:rPr kumimoji="0" lang="en-GB" sz="3600" b="1"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er</a:t>
            </a:r>
            <a:r>
              <a:rPr kumimoji="0" lang="en-GB" sz="3600" b="1"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3600" b="1"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ez</a:t>
            </a:r>
            <a:r>
              <a:rPr kumimoji="0" lang="en-GB" sz="3600" b="1"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3600" b="0"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a:t>
            </a:r>
          </a:p>
        </p:txBody>
      </p:sp>
      <p:sp>
        <p:nvSpPr>
          <p:cNvPr id="2" name="Rounded Rectangle 46">
            <a:extLst>
              <a:ext uri="{FF2B5EF4-FFF2-40B4-BE49-F238E27FC236}">
                <a16:creationId xmlns:a16="http://schemas.microsoft.com/office/drawing/2014/main" id="{1A3FB80D-2201-4B83-AEC7-561C5058B708}"/>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027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p:bldP spid="17" grpId="0"/>
      <p:bldP spid="18"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188942" y="296864"/>
            <a:ext cx="5265384" cy="707849"/>
          </a:xfrm>
        </p:spPr>
        <p:txBody>
          <a:bodyPr>
            <a:normAutofit/>
          </a:bodyPr>
          <a:lstStyle/>
          <a:p>
            <a:r>
              <a:rPr lang="en-GB" sz="3600" b="1" dirty="0" err="1">
                <a:solidFill>
                  <a:schemeClr val="bg1"/>
                </a:solidFill>
              </a:rPr>
              <a:t>Phonétique</a:t>
            </a:r>
            <a:endParaRPr lang="en-GB" sz="3600" b="1" dirty="0">
              <a:solidFill>
                <a:schemeClr val="bg1"/>
              </a:solidFill>
            </a:endParaRPr>
          </a:p>
        </p:txBody>
      </p:sp>
      <p:sp>
        <p:nvSpPr>
          <p:cNvPr id="7" name="TextBox 6">
            <a:extLst>
              <a:ext uri="{FF2B5EF4-FFF2-40B4-BE49-F238E27FC236}">
                <a16:creationId xmlns:a16="http://schemas.microsoft.com/office/drawing/2014/main" id="{B68E3735-1242-4A02-A988-103723A1F4B9}"/>
              </a:ext>
            </a:extLst>
          </p:cNvPr>
          <p:cNvSpPr txBox="1"/>
          <p:nvPr/>
        </p:nvSpPr>
        <p:spPr>
          <a:xfrm>
            <a:off x="5654212" y="3462632"/>
            <a:ext cx="883575" cy="7694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400" b="1"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ou</a:t>
            </a:r>
            <a:endParaRPr kumimoji="0" lang="en-GB" sz="4400" b="1" i="0" u="none" strike="noStrike" kern="0" cap="none" spc="0" normalizeH="0" baseline="0" noProof="0" dirty="0">
              <a:ln>
                <a:noFill/>
              </a:ln>
              <a:solidFill>
                <a:srgbClr val="115076"/>
              </a:solidFill>
              <a:effectLst/>
              <a:uLnTx/>
              <a:uFillTx/>
              <a:latin typeface="Century Gothic" panose="020F0302020204030204"/>
              <a:ea typeface="+mn-ea"/>
              <a:cs typeface="Arial"/>
              <a:sym typeface="Arial"/>
            </a:endParaRPr>
          </a:p>
        </p:txBody>
      </p:sp>
      <p:sp>
        <p:nvSpPr>
          <p:cNvPr id="11" name="TextBox 10">
            <a:extLst>
              <a:ext uri="{FF2B5EF4-FFF2-40B4-BE49-F238E27FC236}">
                <a16:creationId xmlns:a16="http://schemas.microsoft.com/office/drawing/2014/main" id="{195BB2BE-1142-43F0-B0EC-0E3053E0B2C5}"/>
              </a:ext>
            </a:extLst>
          </p:cNvPr>
          <p:cNvSpPr txBox="1"/>
          <p:nvPr/>
        </p:nvSpPr>
        <p:spPr>
          <a:xfrm>
            <a:off x="1498134" y="5340748"/>
            <a:ext cx="239200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l__ r______</a:t>
            </a:r>
          </a:p>
        </p:txBody>
      </p:sp>
      <p:sp>
        <p:nvSpPr>
          <p:cNvPr id="12" name="TextBox 11">
            <a:extLst>
              <a:ext uri="{FF2B5EF4-FFF2-40B4-BE49-F238E27FC236}">
                <a16:creationId xmlns:a16="http://schemas.microsoft.com/office/drawing/2014/main" id="{56C582D8-DF7E-4DF8-8325-41349386C6C7}"/>
              </a:ext>
            </a:extLst>
          </p:cNvPr>
          <p:cNvSpPr txBox="1"/>
          <p:nvPr/>
        </p:nvSpPr>
        <p:spPr>
          <a:xfrm>
            <a:off x="7867651" y="5348151"/>
            <a:ext cx="2002471"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m______</a:t>
            </a:r>
          </a:p>
        </p:txBody>
      </p:sp>
      <p:pic>
        <p:nvPicPr>
          <p:cNvPr id="15" name="Google Shape;459;p16" descr="http://www.clker.com/cliparts/j/p/l/D/8/K/green-tick-md.png">
            <a:extLst>
              <a:ext uri="{FF2B5EF4-FFF2-40B4-BE49-F238E27FC236}">
                <a16:creationId xmlns:a16="http://schemas.microsoft.com/office/drawing/2014/main" id="{86F969E4-C08D-4653-83FB-A751737C8B44}"/>
              </a:ext>
            </a:extLst>
          </p:cNvPr>
          <p:cNvPicPr preferRelativeResize="0"/>
          <p:nvPr/>
        </p:nvPicPr>
        <p:blipFill rotWithShape="1">
          <a:blip r:embed="rId4">
            <a:alphaModFix/>
          </a:blip>
          <a:srcRect/>
          <a:stretch/>
        </p:blipFill>
        <p:spPr>
          <a:xfrm>
            <a:off x="7147651" y="5318714"/>
            <a:ext cx="720000" cy="720000"/>
          </a:xfrm>
          <a:prstGeom prst="rect">
            <a:avLst/>
          </a:prstGeom>
          <a:noFill/>
          <a:ln>
            <a:noFill/>
          </a:ln>
        </p:spPr>
      </p:pic>
      <p:sp>
        <p:nvSpPr>
          <p:cNvPr id="19" name="TextBox 18">
            <a:extLst>
              <a:ext uri="{FF2B5EF4-FFF2-40B4-BE49-F238E27FC236}">
                <a16:creationId xmlns:a16="http://schemas.microsoft.com/office/drawing/2014/main" id="{18E67439-B668-41D5-A55D-61EE43137BDB}"/>
              </a:ext>
            </a:extLst>
          </p:cNvPr>
          <p:cNvSpPr txBox="1"/>
          <p:nvPr/>
        </p:nvSpPr>
        <p:spPr>
          <a:xfrm>
            <a:off x="8228012" y="3661961"/>
            <a:ext cx="21338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4000" b="0"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[to eat]</a:t>
            </a:r>
          </a:p>
        </p:txBody>
      </p:sp>
      <p:sp>
        <p:nvSpPr>
          <p:cNvPr id="20" name="TextBox 19">
            <a:extLst>
              <a:ext uri="{FF2B5EF4-FFF2-40B4-BE49-F238E27FC236}">
                <a16:creationId xmlns:a16="http://schemas.microsoft.com/office/drawing/2014/main" id="{18CAB70A-78E1-4EB3-BFB9-8794AAB5C03A}"/>
              </a:ext>
            </a:extLst>
          </p:cNvPr>
          <p:cNvSpPr txBox="1"/>
          <p:nvPr/>
        </p:nvSpPr>
        <p:spPr>
          <a:xfrm>
            <a:off x="1653801" y="5340747"/>
            <a:ext cx="4807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a</a:t>
            </a:r>
          </a:p>
        </p:txBody>
      </p:sp>
      <p:sp>
        <p:nvSpPr>
          <p:cNvPr id="21" name="TextBox 20">
            <a:extLst>
              <a:ext uri="{FF2B5EF4-FFF2-40B4-BE49-F238E27FC236}">
                <a16:creationId xmlns:a16="http://schemas.microsoft.com/office/drawing/2014/main" id="{B4A236A6-0BB1-45C4-A234-EF6F3BF919B6}"/>
              </a:ext>
            </a:extLst>
          </p:cNvPr>
          <p:cNvSpPr txBox="1"/>
          <p:nvPr/>
        </p:nvSpPr>
        <p:spPr>
          <a:xfrm>
            <a:off x="8329036" y="5340746"/>
            <a:ext cx="17719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ang</a:t>
            </a:r>
            <a:r>
              <a:rPr kumimoji="0" lang="en-GB" sz="3600" b="1" i="0" u="none" strike="noStrike" kern="0" cap="none" spc="0" normalizeH="0" baseline="0" noProof="0" dirty="0">
                <a:ln>
                  <a:noFill/>
                </a:ln>
                <a:solidFill>
                  <a:srgbClr val="EE6000"/>
                </a:solidFill>
                <a:effectLst/>
                <a:uLnTx/>
                <a:uFillTx/>
                <a:latin typeface="Century Gothic" panose="020F0302020204030204"/>
                <a:ea typeface="+mn-ea"/>
                <a:cs typeface="Arial"/>
                <a:sym typeface="Arial"/>
              </a:rPr>
              <a:t>er</a:t>
            </a:r>
          </a:p>
        </p:txBody>
      </p:sp>
      <p:pic>
        <p:nvPicPr>
          <p:cNvPr id="17" name="Picture 16">
            <a:extLst>
              <a:ext uri="{FF2B5EF4-FFF2-40B4-BE49-F238E27FC236}">
                <a16:creationId xmlns:a16="http://schemas.microsoft.com/office/drawing/2014/main" id="{321EBFDD-1D7C-45A9-8AC2-B8708BA340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0136" y="2947352"/>
            <a:ext cx="1727999" cy="1800000"/>
          </a:xfrm>
          <a:prstGeom prst="rect">
            <a:avLst/>
          </a:prstGeom>
        </p:spPr>
      </p:pic>
      <p:sp>
        <p:nvSpPr>
          <p:cNvPr id="22" name="TextBox 21">
            <a:extLst>
              <a:ext uri="{FF2B5EF4-FFF2-40B4-BE49-F238E27FC236}">
                <a16:creationId xmlns:a16="http://schemas.microsoft.com/office/drawing/2014/main" id="{8874AADE-78BF-44A3-BF53-ECC59A7E7531}"/>
              </a:ext>
            </a:extLst>
          </p:cNvPr>
          <p:cNvSpPr txBox="1"/>
          <p:nvPr/>
        </p:nvSpPr>
        <p:spPr>
          <a:xfrm>
            <a:off x="2345017" y="5340747"/>
            <a:ext cx="12430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EE6000"/>
                </a:solidFill>
                <a:effectLst/>
                <a:uLnTx/>
                <a:uFillTx/>
                <a:latin typeface="Century Gothic" panose="020F0302020204030204"/>
                <a:ea typeface="+mn-ea"/>
                <a:cs typeface="Arial"/>
                <a:sym typeface="Arial"/>
              </a:rPr>
              <a:t>adio</a:t>
            </a:r>
            <a:endParaRPr kumimoji="0" lang="en-GB" sz="3600" b="0" i="0" u="none" strike="noStrike" kern="0" cap="none" spc="0" normalizeH="0" baseline="0" noProof="0" dirty="0">
              <a:ln>
                <a:noFill/>
              </a:ln>
              <a:solidFill>
                <a:srgbClr val="EE6000"/>
              </a:solidFill>
              <a:effectLst/>
              <a:uLnTx/>
              <a:uFillTx/>
              <a:latin typeface="Century Gothic" panose="020F0302020204030204"/>
              <a:ea typeface="+mn-ea"/>
              <a:cs typeface="Arial"/>
              <a:sym typeface="Arial"/>
            </a:endParaRPr>
          </a:p>
        </p:txBody>
      </p:sp>
      <p:sp>
        <p:nvSpPr>
          <p:cNvPr id="16" name="TextBox 15">
            <a:extLst>
              <a:ext uri="{FF2B5EF4-FFF2-40B4-BE49-F238E27FC236}">
                <a16:creationId xmlns:a16="http://schemas.microsoft.com/office/drawing/2014/main" id="{2C43C39A-EFDA-4683-BF2C-34A057D2C432}"/>
              </a:ext>
            </a:extLst>
          </p:cNvPr>
          <p:cNvSpPr txBox="1"/>
          <p:nvPr/>
        </p:nvSpPr>
        <p:spPr>
          <a:xfrm>
            <a:off x="371474" y="1841823"/>
            <a:ext cx="1182052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C’est</a:t>
            </a:r>
            <a:r>
              <a:rPr kumimoji="0" lang="en-GB" sz="3600" b="0"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 quoi le mot </a:t>
            </a:r>
            <a:r>
              <a:rPr kumimoji="0" lang="en-GB" sz="3600" b="0"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français</a:t>
            </a:r>
            <a:r>
              <a:rPr kumimoji="0" lang="en-GB" sz="3600" b="0"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 avec la SSC </a:t>
            </a:r>
            <a:r>
              <a:rPr kumimoji="0" lang="en-GB" sz="3600" b="1"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é (-</a:t>
            </a:r>
            <a:r>
              <a:rPr kumimoji="0" lang="en-GB" sz="3600" b="1"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er</a:t>
            </a:r>
            <a:r>
              <a:rPr kumimoji="0" lang="en-GB" sz="3600" b="1"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3600" b="1" i="0" u="none" strike="noStrike" kern="0" cap="none" spc="0" normalizeH="0" baseline="0" noProof="0" dirty="0" err="1">
                <a:ln>
                  <a:noFill/>
                </a:ln>
                <a:solidFill>
                  <a:srgbClr val="115076"/>
                </a:solidFill>
                <a:effectLst/>
                <a:uLnTx/>
                <a:uFillTx/>
                <a:latin typeface="Century Gothic" panose="020F0302020204030204"/>
                <a:ea typeface="+mn-ea"/>
                <a:cs typeface="Arial"/>
                <a:sym typeface="Arial"/>
              </a:rPr>
              <a:t>ez</a:t>
            </a:r>
            <a:r>
              <a:rPr kumimoji="0" lang="en-GB" sz="3600" b="1"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 </a:t>
            </a:r>
            <a:r>
              <a:rPr kumimoji="0" lang="en-GB" sz="3600" b="0" i="0" u="none" strike="noStrike" kern="0" cap="none" spc="0" normalizeH="0" baseline="0" noProof="0" dirty="0">
                <a:ln>
                  <a:noFill/>
                </a:ln>
                <a:solidFill>
                  <a:srgbClr val="115076"/>
                </a:solidFill>
                <a:effectLst/>
                <a:uLnTx/>
                <a:uFillTx/>
                <a:latin typeface="Century Gothic" panose="020F0302020204030204"/>
                <a:ea typeface="+mn-ea"/>
                <a:cs typeface="Arial"/>
                <a:sym typeface="Arial"/>
              </a:rPr>
              <a:t>?</a:t>
            </a:r>
          </a:p>
        </p:txBody>
      </p:sp>
      <p:sp>
        <p:nvSpPr>
          <p:cNvPr id="2" name="Rounded Rectangle 46">
            <a:extLst>
              <a:ext uri="{FF2B5EF4-FFF2-40B4-BE49-F238E27FC236}">
                <a16:creationId xmlns:a16="http://schemas.microsoft.com/office/drawing/2014/main" id="{49E5F2E5-979C-4990-8303-98E92C0792EE}"/>
              </a:ext>
            </a:extLst>
          </p:cNvPr>
          <p:cNvSpPr/>
          <p:nvPr/>
        </p:nvSpPr>
        <p:spPr>
          <a:xfrm>
            <a:off x="10639168" y="249870"/>
            <a:ext cx="1270752"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parler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12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1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91" name="Google Shape;491;p1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SSC [é]</a:t>
            </a:r>
            <a:endParaRPr/>
          </a:p>
        </p:txBody>
      </p:sp>
      <p:sp>
        <p:nvSpPr>
          <p:cNvPr id="492" name="Google Shape;492;p12"/>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493" name="Google Shape;493;p12"/>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dirty="0">
                <a:solidFill>
                  <a:srgbClr val="1F3864"/>
                </a:solidFill>
                <a:latin typeface="Century Gothic"/>
                <a:ea typeface="Century Gothic"/>
                <a:cs typeface="Century Gothic"/>
                <a:sym typeface="Century Gothic"/>
              </a:rPr>
              <a:t>Consolidation [2]</a:t>
            </a:r>
            <a:endParaRPr dirty="0"/>
          </a:p>
        </p:txBody>
      </p:sp>
    </p:spTree>
    <p:extLst>
      <p:ext uri="{BB962C8B-B14F-4D97-AF65-F5344CB8AC3E}">
        <p14:creationId xmlns:p14="http://schemas.microsoft.com/office/powerpoint/2010/main" val="28999811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5C2D-67CF-B04A-BCA6-B1A79059443D}"/>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0000" b="1" dirty="0">
                <a:solidFill>
                  <a:srgbClr val="115076"/>
                </a:solidFill>
                <a:latin typeface="Century Gothic" panose="020B0502020202020204" pitchFamily="34" charset="0"/>
                <a:ea typeface="+mn-ea"/>
                <a:cs typeface="Calibri" panose="020F0502020204030204" pitchFamily="34" charset="0"/>
              </a:rPr>
              <a:t>é/-er/-ez</a:t>
            </a:r>
            <a:endParaRPr lang="en-US" sz="10000" dirty="0"/>
          </a:p>
        </p:txBody>
      </p:sp>
      <p:pic>
        <p:nvPicPr>
          <p:cNvPr id="7" name="Picture 6" descr="hand holding a pencil and writ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3692" y="1765037"/>
            <a:ext cx="1925048" cy="2788801"/>
          </a:xfrm>
          <a:prstGeom prst="rect">
            <a:avLst/>
          </a:prstGeom>
        </p:spPr>
      </p:pic>
      <p:sp>
        <p:nvSpPr>
          <p:cNvPr id="8" name="TextBox 7"/>
          <p:cNvSpPr txBox="1"/>
          <p:nvPr/>
        </p:nvSpPr>
        <p:spPr>
          <a:xfrm>
            <a:off x="1535065" y="4381258"/>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812480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é écrir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é écri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93032-B50D-B641-BB0C-89ADA544A954}"/>
              </a:ext>
            </a:extLst>
          </p:cNvPr>
          <p:cNvSpPr>
            <a:spLocks noGrp="1"/>
          </p:cNvSpPr>
          <p:nvPr>
            <p:ph type="title"/>
          </p:nvPr>
        </p:nvSpPr>
        <p:spPr>
          <a:xfrm>
            <a:off x="0" y="5646"/>
            <a:ext cx="2661715" cy="1575868"/>
          </a:xfrm>
        </p:spPr>
        <p:txBody>
          <a:bodyPr/>
          <a:lstStyle/>
          <a:p>
            <a:pPr lvl="0">
              <a:lnSpc>
                <a:spcPct val="100000"/>
              </a:lnSpc>
              <a:spcBef>
                <a:spcPts val="0"/>
              </a:spcBef>
            </a:pPr>
            <a:r>
              <a:rPr lang="en-GB" sz="11600" b="1" dirty="0">
                <a:solidFill>
                  <a:srgbClr val="115076"/>
                </a:solidFill>
                <a:latin typeface="Century Gothic" panose="020B0502020202020204" pitchFamily="34" charset="0"/>
                <a:ea typeface="+mn-ea"/>
                <a:cs typeface="Calibri" panose="020F0502020204030204" pitchFamily="34" charset="0"/>
              </a:rPr>
              <a:t>SFE</a:t>
            </a:r>
            <a:endParaRPr lang="en-US" dirty="0"/>
          </a:p>
        </p:txBody>
      </p:sp>
      <p:sp>
        <p:nvSpPr>
          <p:cNvPr id="11" name="TextBox 10"/>
          <p:cNvSpPr txBox="1"/>
          <p:nvPr/>
        </p:nvSpPr>
        <p:spPr>
          <a:xfrm>
            <a:off x="1089671" y="233511"/>
            <a:ext cx="1001265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S</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ilent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f</a:t>
            </a:r>
            <a:r>
              <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inal </a:t>
            </a:r>
            <a:r>
              <a:rPr kumimoji="0" lang="en-GB" sz="66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-e</a:t>
            </a:r>
            <a:endParaRPr kumimoji="0" lang="en-GB" sz="66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Calibri" panose="020F0502020204030204" pitchFamily="34" charset="0"/>
            </a:endParaRPr>
          </a:p>
        </p:txBody>
      </p:sp>
      <p:pic>
        <p:nvPicPr>
          <p:cNvPr id="9" name="Picture 8" descr="boy holding a sign that says 'shy'"/>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52953" y="1188388"/>
            <a:ext cx="2034010" cy="2719570"/>
          </a:xfrm>
          <a:prstGeom prst="rect">
            <a:avLst/>
          </a:prstGeom>
        </p:spPr>
      </p:pic>
      <p:sp>
        <p:nvSpPr>
          <p:cNvPr id="10" name="Rectangle 9"/>
          <p:cNvSpPr/>
          <p:nvPr/>
        </p:nvSpPr>
        <p:spPr>
          <a:xfrm>
            <a:off x="5345238" y="1999416"/>
            <a:ext cx="1449436" cy="76944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[shy]</a:t>
            </a:r>
          </a:p>
        </p:txBody>
      </p:sp>
      <p:sp>
        <p:nvSpPr>
          <p:cNvPr id="3" name="TextBox 2"/>
          <p:cNvSpPr txBox="1"/>
          <p:nvPr/>
        </p:nvSpPr>
        <p:spPr>
          <a:xfrm>
            <a:off x="2661715" y="3429000"/>
            <a:ext cx="686857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0" b="0" i="0" u="none" strike="noStrike" kern="1200" cap="none" spc="0" normalizeH="0" baseline="0" noProof="0" dirty="0" err="1">
                <a:ln>
                  <a:noFill/>
                </a:ln>
                <a:solidFill>
                  <a:srgbClr val="1F4E79"/>
                </a:solidFill>
                <a:effectLst/>
                <a:uLnTx/>
                <a:uFillTx/>
                <a:latin typeface="Century Gothic" panose="020B0502020202020204" pitchFamily="34" charset="0"/>
                <a:ea typeface="+mn-ea"/>
                <a:cs typeface="Calibri" panose="020F0502020204030204" pitchFamily="34" charset="0"/>
              </a:rPr>
              <a:t>timide</a:t>
            </a:r>
            <a:endParaRPr kumimoji="0" lang="en-GB" sz="16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Calibri" panose="020F0502020204030204" pitchFamily="34" charset="0"/>
            </a:endParaRPr>
          </a:p>
        </p:txBody>
      </p:sp>
      <p:sp>
        <p:nvSpPr>
          <p:cNvPr id="8" name="Multiply 7" descr="an orange x"/>
          <p:cNvSpPr/>
          <p:nvPr/>
        </p:nvSpPr>
        <p:spPr>
          <a:xfrm>
            <a:off x="7631798" y="3785275"/>
            <a:ext cx="1723123" cy="2367203"/>
          </a:xfrm>
          <a:prstGeom prst="mathMultiply">
            <a:avLst/>
          </a:prstGeom>
          <a:solidFill>
            <a:srgbClr val="E65D00"/>
          </a:solidFill>
          <a:ln>
            <a:solidFill>
              <a:srgbClr val="E65D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5" name="Picture 2" descr="Quiet Sig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59984" y="3120726"/>
            <a:ext cx="666750" cy="94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0290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subTnLst>
                                    <p:audio>
                                      <p:cMediaNode>
                                        <p:cTn display="0" masterRel="sameClick">
                                          <p:stCondLst>
                                            <p:cond evt="begin" delay="0">
                                              <p:tn val="15"/>
                                            </p:cond>
                                          </p:stCondLst>
                                          <p:endCondLst>
                                            <p:cond evt="onStopAudio" delay="0">
                                              <p:tgtEl>
                                                <p:sldTgt/>
                                              </p:tgtEl>
                                            </p:cond>
                                          </p:endCondLst>
                                        </p:cTn>
                                        <p:tgtEl>
                                          <p:sndTgt r:embed="rId3" name="timide.wav"/>
                                        </p:tgtEl>
                                      </p:cMediaNode>
                                    </p:audio>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subTnLst>
                                    <p:audio>
                                      <p:cMediaNode>
                                        <p:cTn display="0" masterRel="sameClick">
                                          <p:stCondLst>
                                            <p:cond evt="begin" delay="0">
                                              <p:tn val="28"/>
                                            </p:cond>
                                          </p:stCondLst>
                                          <p:endCondLst>
                                            <p:cond evt="onStopAudio" delay="0">
                                              <p:tgtEl>
                                                <p:sldTgt/>
                                              </p:tgtEl>
                                            </p:cond>
                                          </p:endCondLst>
                                        </p:cTn>
                                        <p:tgtEl>
                                          <p:sndTgt r:embed="rId3" name="timide.wav"/>
                                        </p:tgtEl>
                                      </p:cMediaNode>
                                    </p:audio>
                                  </p:subTnLst>
                                </p:cTn>
                              </p:par>
                              <p:par>
                                <p:cTn id="31" presetID="10"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0" grpId="0"/>
      <p:bldP spid="3" grpId="0"/>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95BA5325-E3F0-40C2-BC6D-4A369E3A98AE}"/>
              </a:ext>
            </a:extLst>
          </p:cNvPr>
          <p:cNvGraphicFramePr>
            <a:graphicFrameLocks noGrp="1"/>
          </p:cNvGraphicFramePr>
          <p:nvPr/>
        </p:nvGraphicFramePr>
        <p:xfrm>
          <a:off x="3645431" y="1294669"/>
          <a:ext cx="7896000" cy="4979640"/>
        </p:xfrm>
        <a:graphic>
          <a:graphicData uri="http://schemas.openxmlformats.org/drawingml/2006/table">
            <a:tbl>
              <a:tblPr firstRow="1" bandRow="1">
                <a:tableStyleId>{5C22544A-7EE6-4342-B048-85BDC9FD1C3A}</a:tableStyleId>
              </a:tblPr>
              <a:tblGrid>
                <a:gridCol w="1800000">
                  <a:extLst>
                    <a:ext uri="{9D8B030D-6E8A-4147-A177-3AD203B41FA5}">
                      <a16:colId xmlns:a16="http://schemas.microsoft.com/office/drawing/2014/main" val="2029303573"/>
                    </a:ext>
                  </a:extLst>
                </a:gridCol>
                <a:gridCol w="1902113">
                  <a:extLst>
                    <a:ext uri="{9D8B030D-6E8A-4147-A177-3AD203B41FA5}">
                      <a16:colId xmlns:a16="http://schemas.microsoft.com/office/drawing/2014/main" val="2804737482"/>
                    </a:ext>
                  </a:extLst>
                </a:gridCol>
                <a:gridCol w="2254685">
                  <a:extLst>
                    <a:ext uri="{9D8B030D-6E8A-4147-A177-3AD203B41FA5}">
                      <a16:colId xmlns:a16="http://schemas.microsoft.com/office/drawing/2014/main" val="1086257348"/>
                    </a:ext>
                  </a:extLst>
                </a:gridCol>
                <a:gridCol w="1939202">
                  <a:extLst>
                    <a:ext uri="{9D8B030D-6E8A-4147-A177-3AD203B41FA5}">
                      <a16:colId xmlns:a16="http://schemas.microsoft.com/office/drawing/2014/main" val="226081679"/>
                    </a:ext>
                  </a:extLst>
                </a:gridCol>
              </a:tblGrid>
              <a:tr h="663924">
                <a:tc>
                  <a:txBody>
                    <a:bodyPr/>
                    <a:lstStyle/>
                    <a:p>
                      <a:pPr algn="ctr"/>
                      <a:r>
                        <a:rPr lang="fr-FR" sz="2000" dirty="0" err="1"/>
                        <a:t>verb</a:t>
                      </a:r>
                      <a:endParaRPr lang="fr-FR" sz="2000" dirty="0"/>
                    </a:p>
                  </a:txBody>
                  <a:tcPr anchor="ctr"/>
                </a:tc>
                <a:tc>
                  <a:txBody>
                    <a:bodyPr/>
                    <a:lstStyle/>
                    <a:p>
                      <a:pPr algn="ctr"/>
                      <a:r>
                        <a:rPr lang="fr-FR" sz="2000" dirty="0"/>
                        <a:t>infinitive </a:t>
                      </a:r>
                      <a:r>
                        <a:rPr lang="fr-FR" sz="2000" dirty="0" err="1"/>
                        <a:t>meaning</a:t>
                      </a:r>
                      <a:endParaRPr lang="fr-FR" sz="2000" dirty="0"/>
                    </a:p>
                  </a:txBody>
                  <a:tcPr anchor="ctr"/>
                </a:tc>
                <a:tc>
                  <a:txBody>
                    <a:bodyPr/>
                    <a:lstStyle/>
                    <a:p>
                      <a:pPr algn="ctr"/>
                      <a:r>
                        <a:rPr lang="fr-FR" sz="2000" dirty="0"/>
                        <a:t>infinitive</a:t>
                      </a:r>
                      <a:br>
                        <a:rPr lang="fr-FR" sz="2000" dirty="0"/>
                      </a:br>
                      <a:r>
                        <a:rPr lang="fr-FR" sz="2000" dirty="0"/>
                        <a:t>(</a:t>
                      </a:r>
                      <a:r>
                        <a:rPr lang="fr-FR" sz="2000" dirty="0" err="1"/>
                        <a:t>dictionary</a:t>
                      </a:r>
                      <a:r>
                        <a:rPr lang="fr-FR" sz="2000" dirty="0"/>
                        <a:t> </a:t>
                      </a:r>
                      <a:r>
                        <a:rPr lang="fr-FR" sz="2000" dirty="0" err="1"/>
                        <a:t>form</a:t>
                      </a:r>
                      <a:r>
                        <a:rPr lang="fr-FR" sz="2000" dirty="0"/>
                        <a:t>)</a:t>
                      </a:r>
                    </a:p>
                  </a:txBody>
                  <a:tcPr anchor="ctr"/>
                </a:tc>
                <a:tc>
                  <a:txBody>
                    <a:bodyPr/>
                    <a:lstStyle/>
                    <a:p>
                      <a:pPr algn="ctr"/>
                      <a:r>
                        <a:rPr lang="fr-FR" sz="2000" dirty="0"/>
                        <a:t>short </a:t>
                      </a:r>
                      <a:r>
                        <a:rPr lang="fr-FR" sz="2000" dirty="0" err="1"/>
                        <a:t>form</a:t>
                      </a:r>
                      <a:br>
                        <a:rPr lang="fr-FR" sz="2000" dirty="0"/>
                      </a:br>
                      <a:r>
                        <a:rPr lang="fr-FR" sz="2000" dirty="0"/>
                        <a:t>(je/tu/il/elle)</a:t>
                      </a:r>
                    </a:p>
                  </a:txBody>
                  <a:tcPr anchor="ctr"/>
                </a:tc>
                <a:extLst>
                  <a:ext uri="{0D108BD9-81ED-4DB2-BD59-A6C34878D82A}">
                    <a16:rowId xmlns:a16="http://schemas.microsoft.com/office/drawing/2014/main" val="645979835"/>
                  </a:ext>
                </a:extLst>
              </a:tr>
              <a:tr h="534825">
                <a:tc>
                  <a:txBody>
                    <a:bodyPr/>
                    <a:lstStyle/>
                    <a:p>
                      <a:pPr algn="l"/>
                      <a:r>
                        <a:rPr lang="fr-FR" sz="2000" dirty="0">
                          <a:solidFill>
                            <a:srgbClr val="115076"/>
                          </a:solidFill>
                        </a:rPr>
                        <a:t>cess</a:t>
                      </a:r>
                      <a:r>
                        <a:rPr lang="fr-FR" sz="2000" b="1" dirty="0">
                          <a:solidFill>
                            <a:srgbClr val="115076"/>
                          </a:solidFill>
                        </a:rPr>
                        <a:t>er</a:t>
                      </a:r>
                    </a:p>
                  </a:txBody>
                  <a:tcPr anchor="ctr"/>
                </a:tc>
                <a:tc>
                  <a:txBody>
                    <a:bodyPr/>
                    <a:lstStyle/>
                    <a:p>
                      <a:pPr algn="ctr"/>
                      <a:r>
                        <a:rPr lang="fr-FR" sz="2000" dirty="0">
                          <a:solidFill>
                            <a:srgbClr val="115076"/>
                          </a:solidFill>
                        </a:rPr>
                        <a:t>to stop/</a:t>
                      </a:r>
                      <a:r>
                        <a:rPr lang="fr-FR" sz="2000" dirty="0" err="1">
                          <a:solidFill>
                            <a:srgbClr val="115076"/>
                          </a:solidFill>
                        </a:rPr>
                        <a:t>quit</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a:solidFill>
                          <a:srgbClr val="115076"/>
                        </a:solidFill>
                      </a:endParaRPr>
                    </a:p>
                  </a:txBody>
                  <a:tcPr anchor="ctr"/>
                </a:tc>
                <a:extLst>
                  <a:ext uri="{0D108BD9-81ED-4DB2-BD59-A6C34878D82A}">
                    <a16:rowId xmlns:a16="http://schemas.microsoft.com/office/drawing/2014/main" val="3966975796"/>
                  </a:ext>
                </a:extLst>
              </a:tr>
              <a:tr h="534825">
                <a:tc>
                  <a:txBody>
                    <a:bodyPr/>
                    <a:lstStyle/>
                    <a:p>
                      <a:pPr algn="l"/>
                      <a:r>
                        <a:rPr lang="fr-FR" sz="2000" dirty="0">
                          <a:solidFill>
                            <a:srgbClr val="115076"/>
                          </a:solidFill>
                        </a:rPr>
                        <a:t>sembl</a:t>
                      </a:r>
                      <a:r>
                        <a:rPr lang="fr-FR" sz="2000" b="1" dirty="0">
                          <a:solidFill>
                            <a:srgbClr val="115076"/>
                          </a:solidFill>
                        </a:rPr>
                        <a:t>e</a:t>
                      </a:r>
                    </a:p>
                  </a:txBody>
                  <a:tcPr anchor="ctr"/>
                </a:tc>
                <a:tc>
                  <a:txBody>
                    <a:bodyPr/>
                    <a:lstStyle/>
                    <a:p>
                      <a:pPr algn="ctr"/>
                      <a:r>
                        <a:rPr lang="fr-FR" sz="2000" dirty="0">
                          <a:solidFill>
                            <a:srgbClr val="115076"/>
                          </a:solidFill>
                        </a:rPr>
                        <a:t>to </a:t>
                      </a:r>
                      <a:r>
                        <a:rPr lang="fr-FR" sz="2000" dirty="0" err="1">
                          <a:solidFill>
                            <a:srgbClr val="115076"/>
                          </a:solidFill>
                        </a:rPr>
                        <a:t>seem</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612071225"/>
                  </a:ext>
                </a:extLst>
              </a:tr>
              <a:tr h="534825">
                <a:tc>
                  <a:txBody>
                    <a:bodyPr/>
                    <a:lstStyle/>
                    <a:p>
                      <a:pPr algn="l"/>
                      <a:r>
                        <a:rPr lang="fr-FR" sz="2000" dirty="0">
                          <a:solidFill>
                            <a:srgbClr val="115076"/>
                          </a:solidFill>
                        </a:rPr>
                        <a:t>illumin</a:t>
                      </a:r>
                      <a:r>
                        <a:rPr lang="fr-FR" sz="2000" b="1" dirty="0">
                          <a:solidFill>
                            <a:srgbClr val="115076"/>
                          </a:solidFill>
                        </a:rPr>
                        <a:t>e</a:t>
                      </a:r>
                    </a:p>
                  </a:txBody>
                  <a:tcPr anchor="ctr"/>
                </a:tc>
                <a:tc>
                  <a:txBody>
                    <a:bodyPr/>
                    <a:lstStyle/>
                    <a:p>
                      <a:pPr algn="ctr"/>
                      <a:r>
                        <a:rPr lang="fr-FR" sz="2000" dirty="0">
                          <a:solidFill>
                            <a:srgbClr val="115076"/>
                          </a:solidFill>
                        </a:rPr>
                        <a:t>to light up</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2984893899"/>
                  </a:ext>
                </a:extLst>
              </a:tr>
              <a:tr h="534825">
                <a:tc>
                  <a:txBody>
                    <a:bodyPr/>
                    <a:lstStyle/>
                    <a:p>
                      <a:pPr algn="l"/>
                      <a:r>
                        <a:rPr lang="fr-FR" sz="2000" dirty="0">
                          <a:solidFill>
                            <a:srgbClr val="115076"/>
                          </a:solidFill>
                        </a:rPr>
                        <a:t>encourag</a:t>
                      </a:r>
                      <a:r>
                        <a:rPr lang="fr-FR" sz="2000" b="1" dirty="0">
                          <a:solidFill>
                            <a:srgbClr val="115076"/>
                          </a:solidFill>
                        </a:rPr>
                        <a:t>er</a:t>
                      </a:r>
                    </a:p>
                  </a:txBody>
                  <a:tcPr anchor="ctr"/>
                </a:tc>
                <a:tc>
                  <a:txBody>
                    <a:bodyPr/>
                    <a:lstStyle/>
                    <a:p>
                      <a:pPr algn="ctr"/>
                      <a:r>
                        <a:rPr lang="fr-FR" sz="2000" dirty="0">
                          <a:solidFill>
                            <a:srgbClr val="115076"/>
                          </a:solidFill>
                        </a:rPr>
                        <a:t>to encourage</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4074409758"/>
                  </a:ext>
                </a:extLst>
              </a:tr>
              <a:tr h="534825">
                <a:tc>
                  <a:txBody>
                    <a:bodyPr/>
                    <a:lstStyle/>
                    <a:p>
                      <a:pPr algn="l"/>
                      <a:r>
                        <a:rPr lang="fr-FR" sz="2000" dirty="0">
                          <a:solidFill>
                            <a:srgbClr val="115076"/>
                          </a:solidFill>
                        </a:rPr>
                        <a:t>tir</a:t>
                      </a:r>
                      <a:r>
                        <a:rPr lang="fr-FR" sz="2000" b="1" dirty="0">
                          <a:solidFill>
                            <a:srgbClr val="115076"/>
                          </a:solidFill>
                        </a:rPr>
                        <a:t>er</a:t>
                      </a:r>
                    </a:p>
                  </a:txBody>
                  <a:tcPr anchor="ctr"/>
                </a:tc>
                <a:tc>
                  <a:txBody>
                    <a:bodyPr/>
                    <a:lstStyle/>
                    <a:p>
                      <a:pPr algn="ctr"/>
                      <a:r>
                        <a:rPr lang="fr-FR" sz="2000" dirty="0">
                          <a:solidFill>
                            <a:srgbClr val="115076"/>
                          </a:solidFill>
                        </a:rPr>
                        <a:t>to pull</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2618164408"/>
                  </a:ext>
                </a:extLst>
              </a:tr>
              <a:tr h="534825">
                <a:tc>
                  <a:txBody>
                    <a:bodyPr/>
                    <a:lstStyle/>
                    <a:p>
                      <a:pPr algn="l"/>
                      <a:r>
                        <a:rPr lang="fr-FR" sz="2000" dirty="0">
                          <a:solidFill>
                            <a:srgbClr val="115076"/>
                          </a:solidFill>
                        </a:rPr>
                        <a:t>tomb</a:t>
                      </a:r>
                      <a:r>
                        <a:rPr lang="fr-FR" sz="2000" b="1" dirty="0">
                          <a:solidFill>
                            <a:srgbClr val="115076"/>
                          </a:solidFill>
                        </a:rPr>
                        <a:t>er</a:t>
                      </a:r>
                    </a:p>
                  </a:txBody>
                  <a:tcPr anchor="ctr"/>
                </a:tc>
                <a:tc>
                  <a:txBody>
                    <a:bodyPr/>
                    <a:lstStyle/>
                    <a:p>
                      <a:pPr algn="ctr"/>
                      <a:r>
                        <a:rPr lang="fr-FR" sz="2000" dirty="0">
                          <a:solidFill>
                            <a:srgbClr val="115076"/>
                          </a:solidFill>
                        </a:rPr>
                        <a:t>to </a:t>
                      </a:r>
                      <a:r>
                        <a:rPr lang="fr-FR" sz="2000" dirty="0" err="1">
                          <a:solidFill>
                            <a:srgbClr val="115076"/>
                          </a:solidFill>
                        </a:rPr>
                        <a:t>fall</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3628022929"/>
                  </a:ext>
                </a:extLst>
              </a:tr>
              <a:tr h="534825">
                <a:tc>
                  <a:txBody>
                    <a:bodyPr/>
                    <a:lstStyle/>
                    <a:p>
                      <a:pPr algn="l"/>
                      <a:r>
                        <a:rPr lang="fr-FR" sz="2000" dirty="0">
                          <a:solidFill>
                            <a:srgbClr val="115076"/>
                          </a:solidFill>
                        </a:rPr>
                        <a:t>entr</a:t>
                      </a:r>
                      <a:r>
                        <a:rPr lang="fr-FR" sz="2000" b="1" dirty="0">
                          <a:solidFill>
                            <a:srgbClr val="115076"/>
                          </a:solidFill>
                        </a:rPr>
                        <a:t>e</a:t>
                      </a:r>
                    </a:p>
                  </a:txBody>
                  <a:tcPr anchor="ctr"/>
                </a:tc>
                <a:tc>
                  <a:txBody>
                    <a:bodyPr/>
                    <a:lstStyle/>
                    <a:p>
                      <a:pPr algn="ctr"/>
                      <a:r>
                        <a:rPr lang="fr-FR" sz="2000" dirty="0">
                          <a:solidFill>
                            <a:srgbClr val="115076"/>
                          </a:solidFill>
                        </a:rPr>
                        <a:t>to enter</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3876376021"/>
                  </a:ext>
                </a:extLst>
              </a:tr>
              <a:tr h="534825">
                <a:tc>
                  <a:txBody>
                    <a:bodyPr/>
                    <a:lstStyle/>
                    <a:p>
                      <a:pPr algn="l"/>
                      <a:r>
                        <a:rPr lang="fr-FR" sz="2000" dirty="0">
                          <a:solidFill>
                            <a:srgbClr val="115076"/>
                          </a:solidFill>
                        </a:rPr>
                        <a:t>gard</a:t>
                      </a:r>
                      <a:r>
                        <a:rPr lang="fr-FR" sz="2000" b="1" dirty="0">
                          <a:solidFill>
                            <a:srgbClr val="115076"/>
                          </a:solidFill>
                        </a:rPr>
                        <a:t>e</a:t>
                      </a:r>
                    </a:p>
                  </a:txBody>
                  <a:tcPr anchor="ctr"/>
                </a:tc>
                <a:tc>
                  <a:txBody>
                    <a:bodyPr/>
                    <a:lstStyle/>
                    <a:p>
                      <a:pPr algn="ctr"/>
                      <a:r>
                        <a:rPr lang="fr-FR" sz="2000" dirty="0">
                          <a:solidFill>
                            <a:srgbClr val="115076"/>
                          </a:solidFill>
                        </a:rPr>
                        <a:t>to </a:t>
                      </a:r>
                      <a:r>
                        <a:rPr lang="fr-FR" sz="2000" dirty="0" err="1">
                          <a:solidFill>
                            <a:srgbClr val="115076"/>
                          </a:solidFill>
                        </a:rPr>
                        <a:t>keep</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3452312618"/>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[é] </a:t>
            </a:r>
            <a:r>
              <a:rPr lang="en-GB" sz="3600" b="1" dirty="0" err="1">
                <a:solidFill>
                  <a:schemeClr val="bg1"/>
                </a:solidFill>
              </a:rPr>
              <a:t>ou</a:t>
            </a:r>
            <a:r>
              <a:rPr lang="en-GB" sz="3600" b="1" dirty="0">
                <a:solidFill>
                  <a:schemeClr val="bg1"/>
                </a:solidFill>
              </a:rPr>
              <a:t> SFE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026" name="Picture 2" descr="Tick, Mark, Ok, Perfect, Check, Done, Sign, Good, Green">
            <a:extLst>
              <a:ext uri="{FF2B5EF4-FFF2-40B4-BE49-F238E27FC236}">
                <a16:creationId xmlns:a16="http://schemas.microsoft.com/office/drawing/2014/main" id="{E833EFF2-4888-4C13-A8AE-A6AE79C45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599" y="2057540"/>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ck, Mark, Ok, Perfect, Check, Done, Sign, Good, Green">
            <a:extLst>
              <a:ext uri="{FF2B5EF4-FFF2-40B4-BE49-F238E27FC236}">
                <a16:creationId xmlns:a16="http://schemas.microsoft.com/office/drawing/2014/main" id="{9D097A17-1357-4ECA-B854-628037D7D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2359" y="2593558"/>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ick, Mark, Ok, Perfect, Check, Done, Sign, Good, Green">
            <a:extLst>
              <a:ext uri="{FF2B5EF4-FFF2-40B4-BE49-F238E27FC236}">
                <a16:creationId xmlns:a16="http://schemas.microsoft.com/office/drawing/2014/main" id="{3C637607-9F93-429C-BFC4-A81AC545E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2359" y="3129576"/>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ick, Mark, Ok, Perfect, Check, Done, Sign, Good, Green">
            <a:extLst>
              <a:ext uri="{FF2B5EF4-FFF2-40B4-BE49-F238E27FC236}">
                <a16:creationId xmlns:a16="http://schemas.microsoft.com/office/drawing/2014/main" id="{3229F332-CDA7-4F43-8508-8B66B40C0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599" y="3665594"/>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ick, Mark, Ok, Perfect, Check, Done, Sign, Good, Green">
            <a:extLst>
              <a:ext uri="{FF2B5EF4-FFF2-40B4-BE49-F238E27FC236}">
                <a16:creationId xmlns:a16="http://schemas.microsoft.com/office/drawing/2014/main" id="{F0BBF8D9-6C7F-4233-A683-AAA61744CB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599" y="4201612"/>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ick, Mark, Ok, Perfect, Check, Done, Sign, Good, Green">
            <a:extLst>
              <a:ext uri="{FF2B5EF4-FFF2-40B4-BE49-F238E27FC236}">
                <a16:creationId xmlns:a16="http://schemas.microsoft.com/office/drawing/2014/main" id="{38BF1329-1F78-4CFF-87A1-F87B27E685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6599" y="4737630"/>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ick, Mark, Ok, Perfect, Check, Done, Sign, Good, Green">
            <a:extLst>
              <a:ext uri="{FF2B5EF4-FFF2-40B4-BE49-F238E27FC236}">
                <a16:creationId xmlns:a16="http://schemas.microsoft.com/office/drawing/2014/main" id="{ED71329F-95E7-4EE2-ADB8-CF3F76F450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2359" y="5273648"/>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ick, Mark, Ok, Perfect, Check, Done, Sign, Good, Green">
            <a:extLst>
              <a:ext uri="{FF2B5EF4-FFF2-40B4-BE49-F238E27FC236}">
                <a16:creationId xmlns:a16="http://schemas.microsoft.com/office/drawing/2014/main" id="{F41D84D8-7EDD-428D-8D15-DF8A5798B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2359" y="5809669"/>
            <a:ext cx="356340" cy="3301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 action="ppaction://noaction">
              <a:snd r:embed="rId5" name="cesser.wav"/>
            </a:hlinkClick>
            <a:extLst>
              <a:ext uri="{FF2B5EF4-FFF2-40B4-BE49-F238E27FC236}">
                <a16:creationId xmlns:a16="http://schemas.microsoft.com/office/drawing/2014/main" id="{26881D3F-CD8F-42E9-8D22-6D9FD15D75D5}"/>
              </a:ext>
            </a:extLst>
          </p:cNvPr>
          <p:cNvSpPr/>
          <p:nvPr/>
        </p:nvSpPr>
        <p:spPr>
          <a:xfrm>
            <a:off x="3181543" y="2021280"/>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6" name="Rectangle 15">
            <a:hlinkClick r:id="" action="ppaction://noaction">
              <a:snd r:embed="rId6" name="semble.wav"/>
            </a:hlinkClick>
            <a:extLst>
              <a:ext uri="{FF2B5EF4-FFF2-40B4-BE49-F238E27FC236}">
                <a16:creationId xmlns:a16="http://schemas.microsoft.com/office/drawing/2014/main" id="{60E52730-D340-41EE-9059-3BBB8D01E2A0}"/>
              </a:ext>
            </a:extLst>
          </p:cNvPr>
          <p:cNvSpPr/>
          <p:nvPr/>
        </p:nvSpPr>
        <p:spPr>
          <a:xfrm>
            <a:off x="3181543" y="255500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7" name="Rectangle 16">
            <a:hlinkClick r:id="" action="ppaction://noaction">
              <a:snd r:embed="rId7" name="illumine.wav"/>
            </a:hlinkClick>
            <a:extLst>
              <a:ext uri="{FF2B5EF4-FFF2-40B4-BE49-F238E27FC236}">
                <a16:creationId xmlns:a16="http://schemas.microsoft.com/office/drawing/2014/main" id="{5143135E-B404-4163-B3C1-64D748AB3F30}"/>
              </a:ext>
            </a:extLst>
          </p:cNvPr>
          <p:cNvSpPr/>
          <p:nvPr/>
        </p:nvSpPr>
        <p:spPr>
          <a:xfrm>
            <a:off x="3181543" y="308872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8" name="Rectangle 17">
            <a:hlinkClick r:id="" action="ppaction://noaction">
              <a:snd r:embed="rId8" name="encourager.wav"/>
            </a:hlinkClick>
            <a:extLst>
              <a:ext uri="{FF2B5EF4-FFF2-40B4-BE49-F238E27FC236}">
                <a16:creationId xmlns:a16="http://schemas.microsoft.com/office/drawing/2014/main" id="{61404C66-78A2-4F62-A281-40B53395543B}"/>
              </a:ext>
            </a:extLst>
          </p:cNvPr>
          <p:cNvSpPr/>
          <p:nvPr/>
        </p:nvSpPr>
        <p:spPr>
          <a:xfrm>
            <a:off x="3181543" y="362244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9" name="Rectangle 18">
            <a:hlinkClick r:id="" action="ppaction://noaction">
              <a:snd r:embed="rId9" name="tirer.wav"/>
            </a:hlinkClick>
            <a:extLst>
              <a:ext uri="{FF2B5EF4-FFF2-40B4-BE49-F238E27FC236}">
                <a16:creationId xmlns:a16="http://schemas.microsoft.com/office/drawing/2014/main" id="{20570C63-69A3-46D7-B59C-A439E1ECA7D2}"/>
              </a:ext>
            </a:extLst>
          </p:cNvPr>
          <p:cNvSpPr/>
          <p:nvPr/>
        </p:nvSpPr>
        <p:spPr>
          <a:xfrm>
            <a:off x="3181543" y="4156172"/>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0" name="Rectangle 19">
            <a:hlinkClick r:id="" action="ppaction://noaction">
              <a:snd r:embed="rId10" name="tomber.wav"/>
            </a:hlinkClick>
            <a:extLst>
              <a:ext uri="{FF2B5EF4-FFF2-40B4-BE49-F238E27FC236}">
                <a16:creationId xmlns:a16="http://schemas.microsoft.com/office/drawing/2014/main" id="{871E59FA-3218-4251-BDC6-75EF6A21FA9B}"/>
              </a:ext>
            </a:extLst>
          </p:cNvPr>
          <p:cNvSpPr/>
          <p:nvPr/>
        </p:nvSpPr>
        <p:spPr>
          <a:xfrm>
            <a:off x="3181543" y="4689895"/>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1" name="Rectangle 20">
            <a:hlinkClick r:id="" action="ppaction://noaction">
              <a:snd r:embed="rId11" name="entre.wav"/>
            </a:hlinkClick>
            <a:extLst>
              <a:ext uri="{FF2B5EF4-FFF2-40B4-BE49-F238E27FC236}">
                <a16:creationId xmlns:a16="http://schemas.microsoft.com/office/drawing/2014/main" id="{38A990B8-9851-47DA-B432-4C1639FA7C12}"/>
              </a:ext>
            </a:extLst>
          </p:cNvPr>
          <p:cNvSpPr/>
          <p:nvPr/>
        </p:nvSpPr>
        <p:spPr>
          <a:xfrm>
            <a:off x="3181543" y="5223618"/>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2" name="Rectangle 21">
            <a:hlinkClick r:id="" action="ppaction://noaction">
              <a:snd r:embed="rId12" name="garde.wav"/>
            </a:hlinkClick>
            <a:extLst>
              <a:ext uri="{FF2B5EF4-FFF2-40B4-BE49-F238E27FC236}">
                <a16:creationId xmlns:a16="http://schemas.microsoft.com/office/drawing/2014/main" id="{8A7E73BE-DBBD-4BFE-9616-735176B050CB}"/>
              </a:ext>
            </a:extLst>
          </p:cNvPr>
          <p:cNvSpPr/>
          <p:nvPr/>
        </p:nvSpPr>
        <p:spPr>
          <a:xfrm>
            <a:off x="3181543" y="5757341"/>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5" name="Rectangle 4">
            <a:extLst>
              <a:ext uri="{FF2B5EF4-FFF2-40B4-BE49-F238E27FC236}">
                <a16:creationId xmlns:a16="http://schemas.microsoft.com/office/drawing/2014/main" id="{2AA8AAD0-09AC-460D-8F0C-6C095BA6AFA4}"/>
              </a:ext>
            </a:extLst>
          </p:cNvPr>
          <p:cNvSpPr/>
          <p:nvPr/>
        </p:nvSpPr>
        <p:spPr>
          <a:xfrm>
            <a:off x="4254964" y="2133776"/>
            <a:ext cx="356340" cy="31749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4" name="Rectangle 23">
            <a:extLst>
              <a:ext uri="{FF2B5EF4-FFF2-40B4-BE49-F238E27FC236}">
                <a16:creationId xmlns:a16="http://schemas.microsoft.com/office/drawing/2014/main" id="{D3992109-E811-47DC-AC07-C176E693256D}"/>
              </a:ext>
            </a:extLst>
          </p:cNvPr>
          <p:cNvSpPr/>
          <p:nvPr/>
        </p:nvSpPr>
        <p:spPr>
          <a:xfrm>
            <a:off x="4451208" y="2668389"/>
            <a:ext cx="356340" cy="31749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5" name="Rectangle 24">
            <a:extLst>
              <a:ext uri="{FF2B5EF4-FFF2-40B4-BE49-F238E27FC236}">
                <a16:creationId xmlns:a16="http://schemas.microsoft.com/office/drawing/2014/main" id="{95E278FD-38AF-44D9-9692-24A4D0E7781E}"/>
              </a:ext>
            </a:extLst>
          </p:cNvPr>
          <p:cNvSpPr/>
          <p:nvPr/>
        </p:nvSpPr>
        <p:spPr>
          <a:xfrm>
            <a:off x="4475272" y="3203002"/>
            <a:ext cx="356340" cy="31749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6" name="Rectangle 25">
            <a:extLst>
              <a:ext uri="{FF2B5EF4-FFF2-40B4-BE49-F238E27FC236}">
                <a16:creationId xmlns:a16="http://schemas.microsoft.com/office/drawing/2014/main" id="{13B964AF-946E-4885-AE65-C3B0BCB7F0B5}"/>
              </a:ext>
            </a:extLst>
          </p:cNvPr>
          <p:cNvSpPr/>
          <p:nvPr/>
        </p:nvSpPr>
        <p:spPr>
          <a:xfrm>
            <a:off x="4961441" y="3737615"/>
            <a:ext cx="356340" cy="31749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7" name="Rectangle 26">
            <a:extLst>
              <a:ext uri="{FF2B5EF4-FFF2-40B4-BE49-F238E27FC236}">
                <a16:creationId xmlns:a16="http://schemas.microsoft.com/office/drawing/2014/main" id="{638BAC0C-7989-4FAC-88F7-743EEA8A55E9}"/>
              </a:ext>
            </a:extLst>
          </p:cNvPr>
          <p:cNvSpPr/>
          <p:nvPr/>
        </p:nvSpPr>
        <p:spPr>
          <a:xfrm>
            <a:off x="3953104" y="4272228"/>
            <a:ext cx="356340" cy="31749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8" name="Rectangle 27">
            <a:extLst>
              <a:ext uri="{FF2B5EF4-FFF2-40B4-BE49-F238E27FC236}">
                <a16:creationId xmlns:a16="http://schemas.microsoft.com/office/drawing/2014/main" id="{32C69B9A-8296-4289-A369-261F0BA5B250}"/>
              </a:ext>
            </a:extLst>
          </p:cNvPr>
          <p:cNvSpPr/>
          <p:nvPr/>
        </p:nvSpPr>
        <p:spPr>
          <a:xfrm>
            <a:off x="4409438" y="4806841"/>
            <a:ext cx="356340" cy="31749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9" name="Rectangle 28">
            <a:extLst>
              <a:ext uri="{FF2B5EF4-FFF2-40B4-BE49-F238E27FC236}">
                <a16:creationId xmlns:a16="http://schemas.microsoft.com/office/drawing/2014/main" id="{639E715F-9DB9-4746-9C61-ACD8FF48B653}"/>
              </a:ext>
            </a:extLst>
          </p:cNvPr>
          <p:cNvSpPr/>
          <p:nvPr/>
        </p:nvSpPr>
        <p:spPr>
          <a:xfrm>
            <a:off x="4231268" y="5341454"/>
            <a:ext cx="356340" cy="31749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0" name="Rectangle 29">
            <a:extLst>
              <a:ext uri="{FF2B5EF4-FFF2-40B4-BE49-F238E27FC236}">
                <a16:creationId xmlns:a16="http://schemas.microsoft.com/office/drawing/2014/main" id="{9B907F37-54B4-4893-A77F-ECC49802700D}"/>
              </a:ext>
            </a:extLst>
          </p:cNvPr>
          <p:cNvSpPr/>
          <p:nvPr/>
        </p:nvSpPr>
        <p:spPr>
          <a:xfrm>
            <a:off x="4325051" y="5876064"/>
            <a:ext cx="356340" cy="31749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pic>
        <p:nvPicPr>
          <p:cNvPr id="1028" name="Picture 4" descr="Cigarette, Breaking, Quit, Quitting, Smoking, Stop">
            <a:extLst>
              <a:ext uri="{FF2B5EF4-FFF2-40B4-BE49-F238E27FC236}">
                <a16:creationId xmlns:a16="http://schemas.microsoft.com/office/drawing/2014/main" id="{A0A5DC9B-1744-48CD-B6C7-2C06BEBD4EE9}"/>
              </a:ext>
            </a:extLst>
          </p:cNvPr>
          <p:cNvPicPr>
            <a:picLocks noChangeAspect="1" noChangeArrowheads="1"/>
          </p:cNvPicPr>
          <p:nvPr/>
        </p:nvPicPr>
        <p:blipFill rotWithShape="1">
          <a:blip r:embed="rId13">
            <a:clrChange>
              <a:clrFrom>
                <a:srgbClr val="00AEC7"/>
              </a:clrFrom>
              <a:clrTo>
                <a:srgbClr val="00AEC7">
                  <a:alpha val="0"/>
                </a:srgbClr>
              </a:clrTo>
            </a:clrChange>
            <a:extLst>
              <a:ext uri="{28A0092B-C50C-407E-A947-70E740481C1C}">
                <a14:useLocalDpi xmlns:a14="http://schemas.microsoft.com/office/drawing/2010/main" val="0"/>
              </a:ext>
            </a:extLst>
          </a:blip>
          <a:srcRect b="3534"/>
          <a:stretch/>
        </p:blipFill>
        <p:spPr bwMode="auto">
          <a:xfrm>
            <a:off x="11111938" y="1771439"/>
            <a:ext cx="1037656" cy="67983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lumsy, Careless, Fall, Mistake, Oops, Spill">
            <a:extLst>
              <a:ext uri="{FF2B5EF4-FFF2-40B4-BE49-F238E27FC236}">
                <a16:creationId xmlns:a16="http://schemas.microsoft.com/office/drawing/2014/main" id="{717DACEB-0517-4045-A75C-9045A8DA6FA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22647"/>
          <a:stretch/>
        </p:blipFill>
        <p:spPr bwMode="auto">
          <a:xfrm>
            <a:off x="1758000" y="4229593"/>
            <a:ext cx="1391655" cy="127061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nter, Entrance, Doorway, Open, Door, Entrance Way">
            <a:extLst>
              <a:ext uri="{FF2B5EF4-FFF2-40B4-BE49-F238E27FC236}">
                <a16:creationId xmlns:a16="http://schemas.microsoft.com/office/drawing/2014/main" id="{8CD3772C-1A68-4D23-93BD-A9A04AE91D48}"/>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1465541" y="5199710"/>
            <a:ext cx="607750" cy="54022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Light, Bulb, Filament, Lamp, Orange, Technology">
            <a:extLst>
              <a:ext uri="{FF2B5EF4-FFF2-40B4-BE49-F238E27FC236}">
                <a16:creationId xmlns:a16="http://schemas.microsoft.com/office/drawing/2014/main" id="{50907859-0FFE-4342-92E8-6169D6ADB71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619384" y="3064131"/>
            <a:ext cx="265205" cy="41966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Thumbs Up, Facebook, Like, Colorful, Prismatic">
            <a:extLst>
              <a:ext uri="{FF2B5EF4-FFF2-40B4-BE49-F238E27FC236}">
                <a16:creationId xmlns:a16="http://schemas.microsoft.com/office/drawing/2014/main" id="{759B7B1C-A3F6-4347-95D4-607220292E2C}"/>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545420" y="3578076"/>
            <a:ext cx="575775" cy="57657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on Artist, Face, Man, Sly, Sneaky, Wink">
            <a:extLst>
              <a:ext uri="{FF2B5EF4-FFF2-40B4-BE49-F238E27FC236}">
                <a16:creationId xmlns:a16="http://schemas.microsoft.com/office/drawing/2014/main" id="{FB1874DE-1342-49F2-9C30-397B79C6A36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75200" y="2491970"/>
            <a:ext cx="443643" cy="5765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Key, Keyhole, Lock, Security, Unlock, Open, Safety">
            <a:extLst>
              <a:ext uri="{FF2B5EF4-FFF2-40B4-BE49-F238E27FC236}">
                <a16:creationId xmlns:a16="http://schemas.microsoft.com/office/drawing/2014/main" id="{9757154A-6819-4ABA-A6F4-86BA9D377985}"/>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9116" t="12600" r="7713" b="14029"/>
          <a:stretch/>
        </p:blipFill>
        <p:spPr bwMode="auto">
          <a:xfrm>
            <a:off x="2149171" y="5692014"/>
            <a:ext cx="1032372" cy="58229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97DEECC4-737A-4B15-829A-00138F8AA9CF}"/>
              </a:ext>
            </a:extLst>
          </p:cNvPr>
          <p:cNvSpPr txBox="1"/>
          <p:nvPr/>
        </p:nvSpPr>
        <p:spPr>
          <a:xfrm>
            <a:off x="191068" y="1446663"/>
            <a:ext cx="23543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Listen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out for the last SSC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each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pic>
        <p:nvPicPr>
          <p:cNvPr id="1032" name="Picture 8" descr="Tug Of War, Force, Teamwork, Men, Rope, Sport">
            <a:extLst>
              <a:ext uri="{FF2B5EF4-FFF2-40B4-BE49-F238E27FC236}">
                <a16:creationId xmlns:a16="http://schemas.microsoft.com/office/drawing/2014/main" id="{19923405-ADE7-4454-A47A-01CD2E6BD876}"/>
              </a:ext>
            </a:extLst>
          </p:cNvPr>
          <p:cNvPicPr>
            <a:picLocks noChangeAspect="1" noChangeArrowheads="1"/>
          </p:cNvPicPr>
          <p:nvPr/>
        </p:nvPicPr>
        <p:blipFill rotWithShape="1">
          <a:blip r:embed="rId20">
            <a:extLst>
              <a:ext uri="{BEBA8EAE-BF5A-486C-A8C5-ECC9F3942E4B}">
                <a14:imgProps xmlns:a14="http://schemas.microsoft.com/office/drawing/2010/main">
                  <a14:imgLayer r:embed="rId21">
                    <a14:imgEffect>
                      <a14:backgroundRemoval t="31820" b="80705" l="10000" r="90000"/>
                    </a14:imgEffect>
                  </a14:imgLayer>
                </a14:imgProps>
              </a:ext>
              <a:ext uri="{28A0092B-C50C-407E-A947-70E740481C1C}">
                <a14:useLocalDpi xmlns:a14="http://schemas.microsoft.com/office/drawing/2010/main" val="0"/>
              </a:ext>
            </a:extLst>
          </a:blip>
          <a:srcRect t="25709" b="13185"/>
          <a:stretch/>
        </p:blipFill>
        <p:spPr bwMode="auto">
          <a:xfrm>
            <a:off x="10872167" y="4096652"/>
            <a:ext cx="1193500" cy="729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494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1"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0" presetClass="exit" presetSubtype="0" fill="hold" grpId="0" nodeType="with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0" presetClass="exit" presetSubtype="0" fill="hold" grpId="0" nodeType="withEffect">
                                  <p:stCondLst>
                                    <p:cond delay="0"/>
                                  </p:stCondLst>
                                  <p:childTnLst>
                                    <p:animEffect transition="out" filter="fade">
                                      <p:cBhvr>
                                        <p:cTn id="22" dur="500"/>
                                        <p:tgtEl>
                                          <p:spTgt spid="25"/>
                                        </p:tgtEl>
                                      </p:cBhvr>
                                    </p:animEffect>
                                    <p:set>
                                      <p:cBhvr>
                                        <p:cTn id="23" dur="1" fill="hold">
                                          <p:stCondLst>
                                            <p:cond delay="499"/>
                                          </p:stCondLst>
                                        </p:cTn>
                                        <p:tgtEl>
                                          <p:spTgt spid="2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0" presetClass="exit" presetSubtype="0" fill="hold" grpId="0" nodeType="withEffect">
                                  <p:stCondLst>
                                    <p:cond delay="0"/>
                                  </p:stCondLst>
                                  <p:childTnLst>
                                    <p:animEffect transition="out" filter="fad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0" presetClass="exit" presetSubtype="0" fill="hold" grpId="0" nodeType="with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0" presetClass="exit" presetSubtype="0" fill="hold" grpId="0" nodeType="withEffect">
                                  <p:stCondLst>
                                    <p:cond delay="0"/>
                                  </p:stCondLst>
                                  <p:childTnLst>
                                    <p:animEffect transition="out" filter="fade">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0" presetClass="exit" presetSubtype="0" fill="hold" grpId="0" nodeType="withEffect">
                                  <p:stCondLst>
                                    <p:cond delay="0"/>
                                  </p:stCondLst>
                                  <p:childTnLst>
                                    <p:animEffect transition="out" filter="fade">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10" presetClass="exit" presetSubtype="0" fill="hold" grpId="0" nodeType="withEffect">
                                  <p:stCondLst>
                                    <p:cond delay="0"/>
                                  </p:stCondLst>
                                  <p:childTnLst>
                                    <p:animEffect transition="out" filter="fade">
                                      <p:cBhvr>
                                        <p:cTn id="57" dur="500"/>
                                        <p:tgtEl>
                                          <p:spTgt spid="30"/>
                                        </p:tgtEl>
                                      </p:cBhvr>
                                    </p:animEffect>
                                    <p:set>
                                      <p:cBhvr>
                                        <p:cTn id="5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P spid="25" grpId="0" animBg="1"/>
      <p:bldP spid="26" grpId="0" animBg="1"/>
      <p:bldP spid="27" grpId="0" animBg="1"/>
      <p:bldP spid="28" grpId="0" animBg="1"/>
      <p:bldP spid="29" grpId="0" animBg="1"/>
      <p:bldP spid="3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47280" y="216290"/>
            <a:ext cx="10515600" cy="1325563"/>
          </a:xfrm>
        </p:spPr>
        <p:txBody>
          <a:bodyPr>
            <a:noAutofit/>
          </a:bodyPr>
          <a:lstStyle/>
          <a:p>
            <a:pPr algn="ctr"/>
            <a:r>
              <a:rPr lang="en-GB" sz="8000" b="1" dirty="0">
                <a:solidFill>
                  <a:srgbClr val="115076"/>
                </a:solidFill>
                <a:cs typeface="Calibri" panose="020F0502020204030204" pitchFamily="34" charset="0"/>
              </a:rPr>
              <a:t>é/-er/-ez</a:t>
            </a:r>
            <a:endParaRPr lang="en-GB" sz="8000" dirty="0"/>
          </a:p>
        </p:txBody>
      </p:sp>
      <p:sp>
        <p:nvSpPr>
          <p:cNvPr id="2" name="Rounded Rectangle 1" descr="rectangle"/>
          <p:cNvSpPr/>
          <p:nvPr/>
        </p:nvSpPr>
        <p:spPr>
          <a:xfrm>
            <a:off x="4405461" y="1953846"/>
            <a:ext cx="3421604" cy="2838943"/>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8" descr="hand holding a pencil and writ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2694" y="2039512"/>
            <a:ext cx="1306611" cy="1892877"/>
          </a:xfrm>
          <a:prstGeom prst="rect">
            <a:avLst/>
          </a:prstGeom>
        </p:spPr>
      </p:pic>
      <p:sp>
        <p:nvSpPr>
          <p:cNvPr id="34" name="TextBox 33"/>
          <p:cNvSpPr txBox="1"/>
          <p:nvPr/>
        </p:nvSpPr>
        <p:spPr>
          <a:xfrm>
            <a:off x="4576459" y="3700479"/>
            <a:ext cx="30572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536853" y="33450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5" name="Picture 4" descr="a bab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2665" y="1416619"/>
            <a:ext cx="1567124" cy="1534068"/>
          </a:xfrm>
          <a:prstGeom prst="rect">
            <a:avLst/>
          </a:prstGeom>
        </p:spPr>
      </p:pic>
      <p:sp>
        <p:nvSpPr>
          <p:cNvPr id="18" name="TextBox 17"/>
          <p:cNvSpPr txBox="1"/>
          <p:nvPr/>
        </p:nvSpPr>
        <p:spPr>
          <a:xfrm>
            <a:off x="3965560" y="4875441"/>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96807" y="3107077"/>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ez</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5168197" y="5662693"/>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go]</a:t>
            </a:r>
          </a:p>
        </p:txBody>
      </p:sp>
      <p:sp>
        <p:nvSpPr>
          <p:cNvPr id="20" name="TextBox 19"/>
          <p:cNvSpPr txBox="1"/>
          <p:nvPr/>
        </p:nvSpPr>
        <p:spPr>
          <a:xfrm>
            <a:off x="8080591" y="216290"/>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donn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one figure giving something to another"/>
          <p:cNvPicPr>
            <a:picLocks noChangeAspect="1"/>
          </p:cNvPicPr>
          <p:nvPr/>
        </p:nvPicPr>
        <p:blipFill>
          <a:blip r:embed="rId13" cstate="print">
            <a:clrChange>
              <a:clrFrom>
                <a:srgbClr val="E4E9ED"/>
              </a:clrFrom>
              <a:clrTo>
                <a:srgbClr val="E4E9ED">
                  <a:alpha val="0"/>
                </a:srgbClr>
              </a:clrTo>
            </a:clrChange>
            <a:extLst>
              <a:ext uri="{28A0092B-C50C-407E-A947-70E740481C1C}">
                <a14:useLocalDpi xmlns:a14="http://schemas.microsoft.com/office/drawing/2010/main" val="0"/>
              </a:ext>
            </a:extLst>
          </a:blip>
          <a:stretch>
            <a:fillRect/>
          </a:stretch>
        </p:blipFill>
        <p:spPr>
          <a:xfrm>
            <a:off x="8836702" y="1017213"/>
            <a:ext cx="2785294" cy="1856863"/>
          </a:xfrm>
          <a:prstGeom prst="rect">
            <a:avLst/>
          </a:prstGeom>
        </p:spPr>
      </p:pic>
      <p:pic>
        <p:nvPicPr>
          <p:cNvPr id="9" name="Picture 8" descr="two stick figures talking to each other"/>
          <p:cNvPicPr>
            <a:picLocks noChangeAspect="1"/>
          </p:cNvPicPr>
          <p:nvPr/>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406262" y="4302382"/>
            <a:ext cx="1635738" cy="1635738"/>
          </a:xfrm>
          <a:prstGeom prst="rect">
            <a:avLst/>
          </a:prstGeom>
        </p:spPr>
      </p:pic>
      <p:grpSp>
        <p:nvGrpSpPr>
          <p:cNvPr id="10" name="Group 9" descr="person with big nose">
            <a:extLst>
              <a:ext uri="{FF2B5EF4-FFF2-40B4-BE49-F238E27FC236}">
                <a16:creationId xmlns:a16="http://schemas.microsoft.com/office/drawing/2014/main" id="{E8947F59-5A54-4528-8831-DF444CF43477}"/>
              </a:ext>
            </a:extLst>
          </p:cNvPr>
          <p:cNvGrpSpPr/>
          <p:nvPr/>
        </p:nvGrpSpPr>
        <p:grpSpPr>
          <a:xfrm>
            <a:off x="847280" y="4252674"/>
            <a:ext cx="2012416" cy="1733184"/>
            <a:chOff x="941512" y="3489716"/>
            <a:chExt cx="2012416" cy="1733184"/>
          </a:xfrm>
        </p:grpSpPr>
        <p:pic>
          <p:nvPicPr>
            <p:cNvPr id="1030" name="Picture 6" descr="Male, Man, Nose, Large">
              <a:extLst>
                <a:ext uri="{FF2B5EF4-FFF2-40B4-BE49-F238E27FC236}">
                  <a16:creationId xmlns:a16="http://schemas.microsoft.com/office/drawing/2014/main" id="{7D6D22D9-0172-4D83-834E-DA280DFAC8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41512" y="3841460"/>
              <a:ext cx="2012416" cy="138144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A6F55460-19F7-41AA-B203-BECAEED107EB}"/>
                </a:ext>
              </a:extLst>
            </p:cNvPr>
            <p:cNvSpPr/>
            <p:nvPr/>
          </p:nvSpPr>
          <p:spPr>
            <a:xfrm rot="5400000">
              <a:off x="2102513" y="3688866"/>
              <a:ext cx="727849" cy="32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30" name="TextBox 29"/>
          <p:cNvSpPr txBox="1"/>
          <p:nvPr/>
        </p:nvSpPr>
        <p:spPr>
          <a:xfrm>
            <a:off x="8080591" y="3107077"/>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66102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écrir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subTnLst>
                                    <p:audio>
                                      <p:cMediaNode>
                                        <p:cTn display="0" masterRel="sameClick">
                                          <p:stCondLst>
                                            <p:cond evt="begin" delay="0">
                                              <p:tn val="13"/>
                                            </p:cond>
                                          </p:stCondLst>
                                          <p:endCondLst>
                                            <p:cond evt="onStopAudio" delay="0">
                                              <p:tgtEl>
                                                <p:sldTgt/>
                                              </p:tgtEl>
                                            </p:cond>
                                          </p:endCondLst>
                                        </p:cTn>
                                        <p:tgtEl>
                                          <p:sndTgt r:embed="rId5" name="é écrire.wav"/>
                                        </p:tgtEl>
                                      </p:cMediaNode>
                                    </p:audio>
                                  </p:sub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é bébé.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6" name="é bébé.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7" name="é donn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7" name="é donn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é nez.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subTnLst>
                                    <p:audio>
                                      <p:cMediaNode>
                                        <p:cTn display="0" masterRel="sameClick">
                                          <p:stCondLst>
                                            <p:cond evt="begin" delay="0">
                                              <p:tn val="46"/>
                                            </p:cond>
                                          </p:stCondLst>
                                          <p:endCondLst>
                                            <p:cond evt="onStopAudio" delay="0">
                                              <p:tgtEl>
                                                <p:sldTgt/>
                                              </p:tgtEl>
                                            </p:cond>
                                          </p:endCondLst>
                                        </p:cTn>
                                        <p:tgtEl>
                                          <p:sndTgt r:embed="rId8" name="é nez.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subTnLst>
                                    <p:audio>
                                      <p:cMediaNode>
                                        <p:cTn display="0" masterRel="sameClick">
                                          <p:stCondLst>
                                            <p:cond evt="begin" delay="0">
                                              <p:tn val="51"/>
                                            </p:cond>
                                          </p:stCondLst>
                                          <p:endCondLst>
                                            <p:cond evt="onStopAudio" delay="0">
                                              <p:tgtEl>
                                                <p:sldTgt/>
                                              </p:tgtEl>
                                            </p:cond>
                                          </p:endCondLst>
                                        </p:cTn>
                                        <p:tgtEl>
                                          <p:sndTgt r:embed="rId9" name="é all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subTnLst>
                                    <p:audio>
                                      <p:cMediaNode>
                                        <p:cTn display="0" masterRel="sameClick">
                                          <p:stCondLst>
                                            <p:cond evt="begin" delay="0">
                                              <p:tn val="56"/>
                                            </p:cond>
                                          </p:stCondLst>
                                          <p:endCondLst>
                                            <p:cond evt="onStopAudio" delay="0">
                                              <p:tgtEl>
                                                <p:sldTgt/>
                                              </p:tgtEl>
                                            </p:cond>
                                          </p:endCondLst>
                                        </p:cTn>
                                        <p:tgtEl>
                                          <p:sndTgt r:embed="rId9" name="é all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subTnLst>
                                    <p:audio>
                                      <p:cMediaNode>
                                        <p:cTn display="0" masterRel="sameClick">
                                          <p:stCondLst>
                                            <p:cond evt="begin" delay="0">
                                              <p:tn val="61"/>
                                            </p:cond>
                                          </p:stCondLst>
                                          <p:endCondLst>
                                            <p:cond evt="onStopAudio" delay="0">
                                              <p:tgtEl>
                                                <p:sldTgt/>
                                              </p:tgtEl>
                                            </p:cond>
                                          </p:endCondLst>
                                        </p:cTn>
                                        <p:tgtEl>
                                          <p:sndTgt r:embed="rId10" name="é parl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é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4" grpId="0"/>
      <p:bldP spid="7" grpId="0"/>
      <p:bldP spid="18" grpId="0"/>
      <p:bldP spid="15" grpId="0"/>
      <p:bldP spid="6" grpId="0"/>
      <p:bldP spid="20" grpId="0"/>
      <p:bldP spid="3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 [é] </a:t>
            </a:r>
            <a:r>
              <a:rPr lang="en-GB" sz="3600" b="1" dirty="0" err="1">
                <a:solidFill>
                  <a:schemeClr val="bg1"/>
                </a:solidFill>
              </a:rPr>
              <a:t>ou</a:t>
            </a:r>
            <a:r>
              <a:rPr lang="en-GB" sz="3600" b="1" dirty="0">
                <a:solidFill>
                  <a:schemeClr val="bg1"/>
                </a:solidFill>
              </a:rPr>
              <a:t> SFE ? </a:t>
            </a:r>
          </a:p>
        </p:txBody>
      </p:sp>
      <p:sp>
        <p:nvSpPr>
          <p:cNvPr id="7" name="Rounded Rectangle 46">
            <a:extLst>
              <a:ext uri="{FF2B5EF4-FFF2-40B4-BE49-F238E27FC236}">
                <a16:creationId xmlns:a16="http://schemas.microsoft.com/office/drawing/2014/main" id="{FB09667E-50A2-4099-B9F5-10D9728BF65D}"/>
              </a:ext>
            </a:extLst>
          </p:cNvPr>
          <p:cNvSpPr/>
          <p:nvPr/>
        </p:nvSpPr>
        <p:spPr>
          <a:xfrm>
            <a:off x="10277475" y="249869"/>
            <a:ext cx="1632445" cy="400919"/>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2" name="Table 2">
            <a:extLst>
              <a:ext uri="{FF2B5EF4-FFF2-40B4-BE49-F238E27FC236}">
                <a16:creationId xmlns:a16="http://schemas.microsoft.com/office/drawing/2014/main" id="{95BA5325-E3F0-40C2-BC6D-4A369E3A98AE}"/>
              </a:ext>
            </a:extLst>
          </p:cNvPr>
          <p:cNvGraphicFramePr>
            <a:graphicFrameLocks noGrp="1"/>
          </p:cNvGraphicFramePr>
          <p:nvPr/>
        </p:nvGraphicFramePr>
        <p:xfrm>
          <a:off x="4312128" y="1149287"/>
          <a:ext cx="6912891" cy="5181880"/>
        </p:xfrm>
        <a:graphic>
          <a:graphicData uri="http://schemas.openxmlformats.org/drawingml/2006/table">
            <a:tbl>
              <a:tblPr firstRow="1" bandRow="1">
                <a:tableStyleId>{5C22544A-7EE6-4342-B048-85BDC9FD1C3A}</a:tableStyleId>
              </a:tblPr>
              <a:tblGrid>
                <a:gridCol w="1692891">
                  <a:extLst>
                    <a:ext uri="{9D8B030D-6E8A-4147-A177-3AD203B41FA5}">
                      <a16:colId xmlns:a16="http://schemas.microsoft.com/office/drawing/2014/main" val="2029303573"/>
                    </a:ext>
                  </a:extLst>
                </a:gridCol>
                <a:gridCol w="1620000">
                  <a:extLst>
                    <a:ext uri="{9D8B030D-6E8A-4147-A177-3AD203B41FA5}">
                      <a16:colId xmlns:a16="http://schemas.microsoft.com/office/drawing/2014/main" val="2804737482"/>
                    </a:ext>
                  </a:extLst>
                </a:gridCol>
                <a:gridCol w="1800000">
                  <a:extLst>
                    <a:ext uri="{9D8B030D-6E8A-4147-A177-3AD203B41FA5}">
                      <a16:colId xmlns:a16="http://schemas.microsoft.com/office/drawing/2014/main" val="1086257348"/>
                    </a:ext>
                  </a:extLst>
                </a:gridCol>
                <a:gridCol w="1800000">
                  <a:extLst>
                    <a:ext uri="{9D8B030D-6E8A-4147-A177-3AD203B41FA5}">
                      <a16:colId xmlns:a16="http://schemas.microsoft.com/office/drawing/2014/main" val="226081679"/>
                    </a:ext>
                  </a:extLst>
                </a:gridCol>
              </a:tblGrid>
              <a:tr h="571229">
                <a:tc>
                  <a:txBody>
                    <a:bodyPr/>
                    <a:lstStyle/>
                    <a:p>
                      <a:pPr algn="ctr"/>
                      <a:r>
                        <a:rPr lang="fr-FR" sz="2000" dirty="0" err="1"/>
                        <a:t>verb</a:t>
                      </a:r>
                      <a:endParaRPr lang="fr-FR" sz="2000" dirty="0"/>
                    </a:p>
                  </a:txBody>
                  <a:tcPr anchor="ctr"/>
                </a:tc>
                <a:tc>
                  <a:txBody>
                    <a:bodyPr/>
                    <a:lstStyle/>
                    <a:p>
                      <a:pPr algn="ctr"/>
                      <a:r>
                        <a:rPr lang="fr-FR" sz="2000" dirty="0"/>
                        <a:t>infinitive </a:t>
                      </a:r>
                      <a:r>
                        <a:rPr lang="fr-FR" sz="2000" dirty="0" err="1"/>
                        <a:t>meaning</a:t>
                      </a:r>
                      <a:endParaRPr lang="fr-FR" sz="2000" dirty="0"/>
                    </a:p>
                  </a:txBody>
                  <a:tcPr anchor="ctr"/>
                </a:tc>
                <a:tc>
                  <a:txBody>
                    <a:bodyPr/>
                    <a:lstStyle/>
                    <a:p>
                      <a:pPr algn="ctr"/>
                      <a:r>
                        <a:rPr lang="fr-FR" sz="2000" dirty="0"/>
                        <a:t>infinitive OR ‘vous’ </a:t>
                      </a:r>
                      <a:r>
                        <a:rPr lang="fr-FR" sz="2000" dirty="0" err="1"/>
                        <a:t>form</a:t>
                      </a:r>
                      <a:endParaRPr lang="fr-FR" sz="2000" dirty="0"/>
                    </a:p>
                  </a:txBody>
                  <a:tcPr anchor="ctr"/>
                </a:tc>
                <a:tc>
                  <a:txBody>
                    <a:bodyPr/>
                    <a:lstStyle/>
                    <a:p>
                      <a:pPr algn="ctr"/>
                      <a:r>
                        <a:rPr lang="fr-FR" sz="2000" dirty="0"/>
                        <a:t>short </a:t>
                      </a:r>
                      <a:r>
                        <a:rPr lang="fr-FR" sz="2000" dirty="0" err="1"/>
                        <a:t>form</a:t>
                      </a:r>
                      <a:endParaRPr lang="fr-FR" sz="2000" dirty="0"/>
                    </a:p>
                    <a:p>
                      <a:pPr algn="ctr"/>
                      <a:r>
                        <a:rPr lang="fr-FR" sz="2000" dirty="0"/>
                        <a:t>(ils/elles)</a:t>
                      </a:r>
                    </a:p>
                  </a:txBody>
                  <a:tcPr anchor="ctr"/>
                </a:tc>
                <a:extLst>
                  <a:ext uri="{0D108BD9-81ED-4DB2-BD59-A6C34878D82A}">
                    <a16:rowId xmlns:a16="http://schemas.microsoft.com/office/drawing/2014/main" val="645979835"/>
                  </a:ext>
                </a:extLst>
              </a:tr>
              <a:tr h="560105">
                <a:tc>
                  <a:txBody>
                    <a:bodyPr/>
                    <a:lstStyle/>
                    <a:p>
                      <a:pPr algn="l"/>
                      <a:r>
                        <a:rPr lang="fr-FR" sz="2000" dirty="0">
                          <a:solidFill>
                            <a:srgbClr val="115076"/>
                          </a:solidFill>
                        </a:rPr>
                        <a:t>oublient</a:t>
                      </a:r>
                    </a:p>
                  </a:txBody>
                  <a:tcPr anchor="ctr"/>
                </a:tc>
                <a:tc>
                  <a:txBody>
                    <a:bodyPr/>
                    <a:lstStyle/>
                    <a:p>
                      <a:pPr algn="ctr"/>
                      <a:r>
                        <a:rPr lang="fr-FR" sz="2000" dirty="0">
                          <a:solidFill>
                            <a:srgbClr val="115076"/>
                          </a:solidFill>
                        </a:rPr>
                        <a:t>to </a:t>
                      </a:r>
                      <a:r>
                        <a:rPr lang="fr-FR" sz="2000" dirty="0" err="1">
                          <a:solidFill>
                            <a:srgbClr val="115076"/>
                          </a:solidFill>
                        </a:rPr>
                        <a:t>forget</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a:solidFill>
                          <a:srgbClr val="115076"/>
                        </a:solidFill>
                      </a:endParaRPr>
                    </a:p>
                  </a:txBody>
                  <a:tcPr anchor="ctr"/>
                </a:tc>
                <a:extLst>
                  <a:ext uri="{0D108BD9-81ED-4DB2-BD59-A6C34878D82A}">
                    <a16:rowId xmlns:a16="http://schemas.microsoft.com/office/drawing/2014/main" val="3966975796"/>
                  </a:ext>
                </a:extLst>
              </a:tr>
              <a:tr h="560105">
                <a:tc>
                  <a:txBody>
                    <a:bodyPr/>
                    <a:lstStyle/>
                    <a:p>
                      <a:pPr algn="l"/>
                      <a:r>
                        <a:rPr lang="fr-FR" sz="2000" dirty="0">
                          <a:solidFill>
                            <a:srgbClr val="115076"/>
                          </a:solidFill>
                        </a:rPr>
                        <a:t>refuser/</a:t>
                      </a:r>
                      <a:r>
                        <a:rPr lang="fr-FR" sz="2000" dirty="0" err="1">
                          <a:solidFill>
                            <a:srgbClr val="115076"/>
                          </a:solidFill>
                        </a:rPr>
                        <a:t>ez</a:t>
                      </a:r>
                      <a:endParaRPr lang="fr-FR" sz="2000" dirty="0">
                        <a:solidFill>
                          <a:srgbClr val="115076"/>
                        </a:solidFill>
                      </a:endParaRPr>
                    </a:p>
                  </a:txBody>
                  <a:tcPr anchor="ctr"/>
                </a:tc>
                <a:tc>
                  <a:txBody>
                    <a:bodyPr/>
                    <a:lstStyle/>
                    <a:p>
                      <a:pPr algn="ctr"/>
                      <a:r>
                        <a:rPr lang="fr-FR" sz="2000" dirty="0">
                          <a:solidFill>
                            <a:srgbClr val="115076"/>
                          </a:solidFill>
                        </a:rPr>
                        <a:t>to refuse</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612071225"/>
                  </a:ext>
                </a:extLst>
              </a:tr>
              <a:tr h="560105">
                <a:tc>
                  <a:txBody>
                    <a:bodyPr/>
                    <a:lstStyle/>
                    <a:p>
                      <a:pPr algn="l"/>
                      <a:r>
                        <a:rPr lang="fr-FR" sz="2000" dirty="0">
                          <a:solidFill>
                            <a:srgbClr val="115076"/>
                          </a:solidFill>
                        </a:rPr>
                        <a:t>rencontrent</a:t>
                      </a:r>
                    </a:p>
                  </a:txBody>
                  <a:tcPr anchor="ctr"/>
                </a:tc>
                <a:tc>
                  <a:txBody>
                    <a:bodyPr/>
                    <a:lstStyle/>
                    <a:p>
                      <a:pPr algn="ctr"/>
                      <a:r>
                        <a:rPr lang="fr-FR" sz="2000" dirty="0">
                          <a:solidFill>
                            <a:srgbClr val="115076"/>
                          </a:solidFill>
                        </a:rPr>
                        <a:t>to </a:t>
                      </a:r>
                      <a:r>
                        <a:rPr lang="fr-FR" sz="2000" dirty="0" err="1">
                          <a:solidFill>
                            <a:srgbClr val="115076"/>
                          </a:solidFill>
                        </a:rPr>
                        <a:t>meet</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2984893899"/>
                  </a:ext>
                </a:extLst>
              </a:tr>
              <a:tr h="560105">
                <a:tc>
                  <a:txBody>
                    <a:bodyPr/>
                    <a:lstStyle/>
                    <a:p>
                      <a:pPr algn="l"/>
                      <a:r>
                        <a:rPr lang="fr-FR" sz="2000" dirty="0">
                          <a:solidFill>
                            <a:srgbClr val="115076"/>
                          </a:solidFill>
                        </a:rPr>
                        <a:t>tentent</a:t>
                      </a:r>
                    </a:p>
                  </a:txBody>
                  <a:tcPr anchor="ctr"/>
                </a:tc>
                <a:tc>
                  <a:txBody>
                    <a:bodyPr/>
                    <a:lstStyle/>
                    <a:p>
                      <a:pPr algn="ctr"/>
                      <a:r>
                        <a:rPr lang="fr-FR" sz="2000" dirty="0">
                          <a:solidFill>
                            <a:srgbClr val="115076"/>
                          </a:solidFill>
                        </a:rPr>
                        <a:t>to </a:t>
                      </a:r>
                      <a:r>
                        <a:rPr lang="fr-FR" sz="2000" dirty="0" err="1">
                          <a:solidFill>
                            <a:srgbClr val="115076"/>
                          </a:solidFill>
                        </a:rPr>
                        <a:t>try</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4074409758"/>
                  </a:ext>
                </a:extLst>
              </a:tr>
              <a:tr h="560105">
                <a:tc>
                  <a:txBody>
                    <a:bodyPr/>
                    <a:lstStyle/>
                    <a:p>
                      <a:pPr algn="l"/>
                      <a:r>
                        <a:rPr lang="fr-FR" sz="2000" dirty="0">
                          <a:solidFill>
                            <a:srgbClr val="115076"/>
                          </a:solidFill>
                        </a:rPr>
                        <a:t>ajouter/</a:t>
                      </a:r>
                      <a:r>
                        <a:rPr lang="fr-FR" sz="2000" dirty="0" err="1">
                          <a:solidFill>
                            <a:srgbClr val="115076"/>
                          </a:solidFill>
                        </a:rPr>
                        <a:t>ez</a:t>
                      </a:r>
                      <a:endParaRPr lang="fr-FR" sz="2000" dirty="0">
                        <a:solidFill>
                          <a:srgbClr val="115076"/>
                        </a:solidFill>
                      </a:endParaRPr>
                    </a:p>
                  </a:txBody>
                  <a:tcPr anchor="ctr"/>
                </a:tc>
                <a:tc>
                  <a:txBody>
                    <a:bodyPr/>
                    <a:lstStyle/>
                    <a:p>
                      <a:pPr algn="ctr"/>
                      <a:r>
                        <a:rPr lang="fr-FR" sz="2000" dirty="0">
                          <a:solidFill>
                            <a:srgbClr val="115076"/>
                          </a:solidFill>
                        </a:rPr>
                        <a:t>to </a:t>
                      </a:r>
                      <a:r>
                        <a:rPr lang="fr-FR" sz="2000" dirty="0" err="1">
                          <a:solidFill>
                            <a:srgbClr val="115076"/>
                          </a:solidFill>
                        </a:rPr>
                        <a:t>add</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2618164408"/>
                  </a:ext>
                </a:extLst>
              </a:tr>
              <a:tr h="560105">
                <a:tc>
                  <a:txBody>
                    <a:bodyPr/>
                    <a:lstStyle/>
                    <a:p>
                      <a:pPr algn="l"/>
                      <a:r>
                        <a:rPr lang="fr-FR" sz="2000" dirty="0">
                          <a:solidFill>
                            <a:srgbClr val="115076"/>
                          </a:solidFill>
                        </a:rPr>
                        <a:t>marquent</a:t>
                      </a:r>
                    </a:p>
                  </a:txBody>
                  <a:tcPr anchor="ctr"/>
                </a:tc>
                <a:tc>
                  <a:txBody>
                    <a:bodyPr/>
                    <a:lstStyle/>
                    <a:p>
                      <a:pPr algn="ctr"/>
                      <a:r>
                        <a:rPr lang="fr-FR" sz="2000" dirty="0">
                          <a:solidFill>
                            <a:srgbClr val="115076"/>
                          </a:solidFill>
                        </a:rPr>
                        <a:t>to mark</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3628022929"/>
                  </a:ext>
                </a:extLst>
              </a:tr>
              <a:tr h="560105">
                <a:tc>
                  <a:txBody>
                    <a:bodyPr/>
                    <a:lstStyle/>
                    <a:p>
                      <a:pPr algn="l"/>
                      <a:r>
                        <a:rPr lang="fr-FR" sz="2000" dirty="0">
                          <a:solidFill>
                            <a:srgbClr val="115076"/>
                          </a:solidFill>
                        </a:rPr>
                        <a:t>obliger/</a:t>
                      </a:r>
                      <a:r>
                        <a:rPr lang="fr-FR" sz="2000" dirty="0" err="1">
                          <a:solidFill>
                            <a:srgbClr val="115076"/>
                          </a:solidFill>
                        </a:rPr>
                        <a:t>ez</a:t>
                      </a:r>
                      <a:endParaRPr lang="fr-FR" sz="2000" dirty="0">
                        <a:solidFill>
                          <a:srgbClr val="115076"/>
                        </a:solidFill>
                      </a:endParaRPr>
                    </a:p>
                  </a:txBody>
                  <a:tcPr anchor="ctr"/>
                </a:tc>
                <a:tc>
                  <a:txBody>
                    <a:bodyPr/>
                    <a:lstStyle/>
                    <a:p>
                      <a:pPr algn="ctr"/>
                      <a:r>
                        <a:rPr lang="fr-FR" sz="2000" dirty="0">
                          <a:solidFill>
                            <a:srgbClr val="115076"/>
                          </a:solidFill>
                        </a:rPr>
                        <a:t>to force</a:t>
                      </a: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3876376021"/>
                  </a:ext>
                </a:extLst>
              </a:tr>
              <a:tr h="560105">
                <a:tc>
                  <a:txBody>
                    <a:bodyPr/>
                    <a:lstStyle/>
                    <a:p>
                      <a:pPr algn="l"/>
                      <a:r>
                        <a:rPr lang="fr-FR" sz="2000" dirty="0">
                          <a:solidFill>
                            <a:srgbClr val="115076"/>
                          </a:solidFill>
                        </a:rPr>
                        <a:t>appuyer/</a:t>
                      </a:r>
                      <a:r>
                        <a:rPr lang="fr-FR" sz="2000" dirty="0" err="1">
                          <a:solidFill>
                            <a:srgbClr val="115076"/>
                          </a:solidFill>
                        </a:rPr>
                        <a:t>ez</a:t>
                      </a:r>
                      <a:endParaRPr lang="fr-FR" sz="2000" dirty="0">
                        <a:solidFill>
                          <a:srgbClr val="115076"/>
                        </a:solidFill>
                      </a:endParaRPr>
                    </a:p>
                  </a:txBody>
                  <a:tcPr anchor="ctr"/>
                </a:tc>
                <a:tc>
                  <a:txBody>
                    <a:bodyPr/>
                    <a:lstStyle/>
                    <a:p>
                      <a:pPr algn="ctr"/>
                      <a:r>
                        <a:rPr lang="fr-FR" sz="2000" dirty="0">
                          <a:solidFill>
                            <a:srgbClr val="115076"/>
                          </a:solidFill>
                        </a:rPr>
                        <a:t>to </a:t>
                      </a:r>
                      <a:r>
                        <a:rPr lang="fr-FR" sz="2000" dirty="0" err="1">
                          <a:solidFill>
                            <a:srgbClr val="115076"/>
                          </a:solidFill>
                        </a:rPr>
                        <a:t>press</a:t>
                      </a: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tc>
                  <a:txBody>
                    <a:bodyPr/>
                    <a:lstStyle/>
                    <a:p>
                      <a:pPr algn="ctr"/>
                      <a:endParaRPr lang="fr-FR" sz="2000" dirty="0">
                        <a:solidFill>
                          <a:srgbClr val="115076"/>
                        </a:solidFill>
                      </a:endParaRPr>
                    </a:p>
                  </a:txBody>
                  <a:tcPr anchor="ctr"/>
                </a:tc>
                <a:extLst>
                  <a:ext uri="{0D108BD9-81ED-4DB2-BD59-A6C34878D82A}">
                    <a16:rowId xmlns:a16="http://schemas.microsoft.com/office/drawing/2014/main" val="3452312618"/>
                  </a:ext>
                </a:extLst>
              </a:tr>
            </a:tbl>
          </a:graphicData>
        </a:graphic>
      </p:graphicFrame>
      <p:pic>
        <p:nvPicPr>
          <p:cNvPr id="1026" name="Picture 2" descr="Tick, Mark, Ok, Perfect, Check, Done, Sign, Good, Green">
            <a:extLst>
              <a:ext uri="{FF2B5EF4-FFF2-40B4-BE49-F238E27FC236}">
                <a16:creationId xmlns:a16="http://schemas.microsoft.com/office/drawing/2014/main" id="{E833EFF2-4888-4C13-A8AE-A6AE79C450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2754" y="2006600"/>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Tick, Mark, Ok, Perfect, Check, Done, Sign, Good, Green">
            <a:extLst>
              <a:ext uri="{FF2B5EF4-FFF2-40B4-BE49-F238E27FC236}">
                <a16:creationId xmlns:a16="http://schemas.microsoft.com/office/drawing/2014/main" id="{9D097A17-1357-4ECA-B854-628037D7D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9947" y="2573797"/>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Tick, Mark, Ok, Perfect, Check, Done, Sign, Good, Green">
            <a:extLst>
              <a:ext uri="{FF2B5EF4-FFF2-40B4-BE49-F238E27FC236}">
                <a16:creationId xmlns:a16="http://schemas.microsoft.com/office/drawing/2014/main" id="{3C637607-9F93-429C-BFC4-A81AC545EA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2754" y="3111496"/>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Tick, Mark, Ok, Perfect, Check, Done, Sign, Good, Green">
            <a:extLst>
              <a:ext uri="{FF2B5EF4-FFF2-40B4-BE49-F238E27FC236}">
                <a16:creationId xmlns:a16="http://schemas.microsoft.com/office/drawing/2014/main" id="{3229F332-CDA7-4F43-8508-8B66B40C0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2754" y="3683792"/>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ick, Mark, Ok, Perfect, Check, Done, Sign, Good, Green">
            <a:extLst>
              <a:ext uri="{FF2B5EF4-FFF2-40B4-BE49-F238E27FC236}">
                <a16:creationId xmlns:a16="http://schemas.microsoft.com/office/drawing/2014/main" id="{F0BBF8D9-6C7F-4233-A683-AAA61744CB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6526" y="4191955"/>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Tick, Mark, Ok, Perfect, Check, Done, Sign, Good, Green">
            <a:extLst>
              <a:ext uri="{FF2B5EF4-FFF2-40B4-BE49-F238E27FC236}">
                <a16:creationId xmlns:a16="http://schemas.microsoft.com/office/drawing/2014/main" id="{38BF1329-1F78-4CFF-87A1-F87B27E685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72754" y="4760600"/>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ick, Mark, Ok, Perfect, Check, Done, Sign, Good, Green">
            <a:extLst>
              <a:ext uri="{FF2B5EF4-FFF2-40B4-BE49-F238E27FC236}">
                <a16:creationId xmlns:a16="http://schemas.microsoft.com/office/drawing/2014/main" id="{ED71329F-95E7-4EE2-ADB8-CF3F76F450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2165" y="5316867"/>
            <a:ext cx="356340" cy="33019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ick, Mark, Ok, Perfect, Check, Done, Sign, Good, Green">
            <a:extLst>
              <a:ext uri="{FF2B5EF4-FFF2-40B4-BE49-F238E27FC236}">
                <a16:creationId xmlns:a16="http://schemas.microsoft.com/office/drawing/2014/main" id="{F41D84D8-7EDD-428D-8D15-DF8A5798B7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79947" y="5869146"/>
            <a:ext cx="356340" cy="3301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 action="ppaction://noaction">
              <a:snd r:embed="rId5" name="1 oublient.wav"/>
            </a:hlinkClick>
            <a:extLst>
              <a:ext uri="{FF2B5EF4-FFF2-40B4-BE49-F238E27FC236}">
                <a16:creationId xmlns:a16="http://schemas.microsoft.com/office/drawing/2014/main" id="{26881D3F-CD8F-42E9-8D22-6D9FD15D75D5}"/>
              </a:ext>
            </a:extLst>
          </p:cNvPr>
          <p:cNvSpPr/>
          <p:nvPr/>
        </p:nvSpPr>
        <p:spPr>
          <a:xfrm>
            <a:off x="3850232" y="190479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6" name="Rectangle 15">
            <a:hlinkClick r:id="" action="ppaction://noaction">
              <a:snd r:embed="rId6" name="2 refuser.wav"/>
            </a:hlinkClick>
            <a:extLst>
              <a:ext uri="{FF2B5EF4-FFF2-40B4-BE49-F238E27FC236}">
                <a16:creationId xmlns:a16="http://schemas.microsoft.com/office/drawing/2014/main" id="{60E52730-D340-41EE-9059-3BBB8D01E2A0}"/>
              </a:ext>
            </a:extLst>
          </p:cNvPr>
          <p:cNvSpPr/>
          <p:nvPr/>
        </p:nvSpPr>
        <p:spPr>
          <a:xfrm>
            <a:off x="3850232" y="246386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7" name="Rectangle 16">
            <a:hlinkClick r:id="" action="ppaction://noaction">
              <a:snd r:embed="rId7" name="3 rencontrent.wav"/>
            </a:hlinkClick>
            <a:extLst>
              <a:ext uri="{FF2B5EF4-FFF2-40B4-BE49-F238E27FC236}">
                <a16:creationId xmlns:a16="http://schemas.microsoft.com/office/drawing/2014/main" id="{5143135E-B404-4163-B3C1-64D748AB3F30}"/>
              </a:ext>
            </a:extLst>
          </p:cNvPr>
          <p:cNvSpPr/>
          <p:nvPr/>
        </p:nvSpPr>
        <p:spPr>
          <a:xfrm>
            <a:off x="3850232" y="3022927"/>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8" name="Rectangle 17">
            <a:hlinkClick r:id="" action="ppaction://noaction">
              <a:snd r:embed="rId8" name="4 tentent.wav"/>
            </a:hlinkClick>
            <a:extLst>
              <a:ext uri="{FF2B5EF4-FFF2-40B4-BE49-F238E27FC236}">
                <a16:creationId xmlns:a16="http://schemas.microsoft.com/office/drawing/2014/main" id="{61404C66-78A2-4F62-A281-40B53395543B}"/>
              </a:ext>
            </a:extLst>
          </p:cNvPr>
          <p:cNvSpPr/>
          <p:nvPr/>
        </p:nvSpPr>
        <p:spPr>
          <a:xfrm>
            <a:off x="3850232" y="3581991"/>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9" name="Rectangle 18">
            <a:hlinkClick r:id="" action="ppaction://noaction">
              <a:snd r:embed="rId9" name="5 ajouter.wav"/>
            </a:hlinkClick>
            <a:extLst>
              <a:ext uri="{FF2B5EF4-FFF2-40B4-BE49-F238E27FC236}">
                <a16:creationId xmlns:a16="http://schemas.microsoft.com/office/drawing/2014/main" id="{20570C63-69A3-46D7-B59C-A439E1ECA7D2}"/>
              </a:ext>
            </a:extLst>
          </p:cNvPr>
          <p:cNvSpPr/>
          <p:nvPr/>
        </p:nvSpPr>
        <p:spPr>
          <a:xfrm>
            <a:off x="3850232" y="4141055"/>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20" name="Rectangle 19">
            <a:hlinkClick r:id="" action="ppaction://noaction">
              <a:snd r:embed="rId10" name="6 marquent.wav"/>
            </a:hlinkClick>
            <a:extLst>
              <a:ext uri="{FF2B5EF4-FFF2-40B4-BE49-F238E27FC236}">
                <a16:creationId xmlns:a16="http://schemas.microsoft.com/office/drawing/2014/main" id="{871E59FA-3218-4251-BDC6-75EF6A21FA9B}"/>
              </a:ext>
            </a:extLst>
          </p:cNvPr>
          <p:cNvSpPr/>
          <p:nvPr/>
        </p:nvSpPr>
        <p:spPr>
          <a:xfrm>
            <a:off x="3850232" y="4700119"/>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1" name="Rectangle 20">
            <a:hlinkClick r:id="" action="ppaction://noaction">
              <a:snd r:embed="rId11" name="7 obliger.wav"/>
            </a:hlinkClick>
            <a:extLst>
              <a:ext uri="{FF2B5EF4-FFF2-40B4-BE49-F238E27FC236}">
                <a16:creationId xmlns:a16="http://schemas.microsoft.com/office/drawing/2014/main" id="{38A990B8-9851-47DA-B432-4C1639FA7C12}"/>
              </a:ext>
            </a:extLst>
          </p:cNvPr>
          <p:cNvSpPr/>
          <p:nvPr/>
        </p:nvSpPr>
        <p:spPr>
          <a:xfrm>
            <a:off x="3850232" y="5259183"/>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2" name="Rectangle 21">
            <a:hlinkClick r:id="" action="ppaction://noaction">
              <a:snd r:embed="rId12" name="8 appuyer.wav"/>
            </a:hlinkClick>
            <a:extLst>
              <a:ext uri="{FF2B5EF4-FFF2-40B4-BE49-F238E27FC236}">
                <a16:creationId xmlns:a16="http://schemas.microsoft.com/office/drawing/2014/main" id="{8A7E73BE-DBBD-4BFE-9616-735176B050CB}"/>
              </a:ext>
            </a:extLst>
          </p:cNvPr>
          <p:cNvSpPr/>
          <p:nvPr/>
        </p:nvSpPr>
        <p:spPr>
          <a:xfrm>
            <a:off x="3850232" y="5818246"/>
            <a:ext cx="432000" cy="432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5" name="Rectangle 4">
            <a:extLst>
              <a:ext uri="{FF2B5EF4-FFF2-40B4-BE49-F238E27FC236}">
                <a16:creationId xmlns:a16="http://schemas.microsoft.com/office/drawing/2014/main" id="{2AA8AAD0-09AC-460D-8F0C-6C095BA6AFA4}"/>
              </a:ext>
            </a:extLst>
          </p:cNvPr>
          <p:cNvSpPr/>
          <p:nvPr/>
        </p:nvSpPr>
        <p:spPr>
          <a:xfrm>
            <a:off x="5007083" y="1963920"/>
            <a:ext cx="455098" cy="313758"/>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4" name="Rectangle 23">
            <a:extLst>
              <a:ext uri="{FF2B5EF4-FFF2-40B4-BE49-F238E27FC236}">
                <a16:creationId xmlns:a16="http://schemas.microsoft.com/office/drawing/2014/main" id="{D3992109-E811-47DC-AC07-C176E693256D}"/>
              </a:ext>
            </a:extLst>
          </p:cNvPr>
          <p:cNvSpPr/>
          <p:nvPr/>
        </p:nvSpPr>
        <p:spPr>
          <a:xfrm>
            <a:off x="4978453" y="2545816"/>
            <a:ext cx="705677" cy="295517"/>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5" name="Rectangle 24">
            <a:extLst>
              <a:ext uri="{FF2B5EF4-FFF2-40B4-BE49-F238E27FC236}">
                <a16:creationId xmlns:a16="http://schemas.microsoft.com/office/drawing/2014/main" id="{95E278FD-38AF-44D9-9692-24A4D0E7781E}"/>
              </a:ext>
            </a:extLst>
          </p:cNvPr>
          <p:cNvSpPr/>
          <p:nvPr/>
        </p:nvSpPr>
        <p:spPr>
          <a:xfrm>
            <a:off x="5456128" y="3124728"/>
            <a:ext cx="468746" cy="33019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6" name="Rectangle 25">
            <a:extLst>
              <a:ext uri="{FF2B5EF4-FFF2-40B4-BE49-F238E27FC236}">
                <a16:creationId xmlns:a16="http://schemas.microsoft.com/office/drawing/2014/main" id="{13B964AF-946E-4885-AE65-C3B0BCB7F0B5}"/>
              </a:ext>
            </a:extLst>
          </p:cNvPr>
          <p:cNvSpPr/>
          <p:nvPr/>
        </p:nvSpPr>
        <p:spPr>
          <a:xfrm>
            <a:off x="4890261" y="3669919"/>
            <a:ext cx="443899" cy="317499"/>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7" name="Rectangle 26">
            <a:extLst>
              <a:ext uri="{FF2B5EF4-FFF2-40B4-BE49-F238E27FC236}">
                <a16:creationId xmlns:a16="http://schemas.microsoft.com/office/drawing/2014/main" id="{638BAC0C-7989-4FAC-88F7-743EEA8A55E9}"/>
              </a:ext>
            </a:extLst>
          </p:cNvPr>
          <p:cNvSpPr/>
          <p:nvPr/>
        </p:nvSpPr>
        <p:spPr>
          <a:xfrm>
            <a:off x="5048300" y="4255556"/>
            <a:ext cx="705677" cy="317499"/>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8" name="Rectangle 27">
            <a:extLst>
              <a:ext uri="{FF2B5EF4-FFF2-40B4-BE49-F238E27FC236}">
                <a16:creationId xmlns:a16="http://schemas.microsoft.com/office/drawing/2014/main" id="{32C69B9A-8296-4289-A369-261F0BA5B250}"/>
              </a:ext>
            </a:extLst>
          </p:cNvPr>
          <p:cNvSpPr/>
          <p:nvPr/>
        </p:nvSpPr>
        <p:spPr>
          <a:xfrm>
            <a:off x="5212256" y="4777909"/>
            <a:ext cx="455098" cy="302143"/>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9" name="Rectangle 28">
            <a:extLst>
              <a:ext uri="{FF2B5EF4-FFF2-40B4-BE49-F238E27FC236}">
                <a16:creationId xmlns:a16="http://schemas.microsoft.com/office/drawing/2014/main" id="{639E715F-9DB9-4746-9C61-ACD8FF48B653}"/>
              </a:ext>
            </a:extLst>
          </p:cNvPr>
          <p:cNvSpPr/>
          <p:nvPr/>
        </p:nvSpPr>
        <p:spPr>
          <a:xfrm>
            <a:off x="5024411" y="5370548"/>
            <a:ext cx="863490" cy="302143"/>
          </a:xfrm>
          <a:prstGeom prst="rect">
            <a:avLst/>
          </a:prstGeom>
          <a:solidFill>
            <a:srgbClr val="D2DEEF"/>
          </a:solidFill>
          <a:ln>
            <a:solidFill>
              <a:srgbClr val="D2DEE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0" name="Rectangle 29">
            <a:extLst>
              <a:ext uri="{FF2B5EF4-FFF2-40B4-BE49-F238E27FC236}">
                <a16:creationId xmlns:a16="http://schemas.microsoft.com/office/drawing/2014/main" id="{9B907F37-54B4-4893-A77F-ECC49802700D}"/>
              </a:ext>
            </a:extLst>
          </p:cNvPr>
          <p:cNvSpPr/>
          <p:nvPr/>
        </p:nvSpPr>
        <p:spPr>
          <a:xfrm>
            <a:off x="5215755" y="5929520"/>
            <a:ext cx="722294" cy="320726"/>
          </a:xfrm>
          <a:prstGeom prst="rect">
            <a:avLst/>
          </a:prstGeom>
          <a:solidFill>
            <a:srgbClr val="EAEFF7"/>
          </a:solidFill>
          <a:ln>
            <a:solidFill>
              <a:srgbClr val="EAEFF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pic>
        <p:nvPicPr>
          <p:cNvPr id="3074" name="Picture 2" descr="Panda, Confused, Questions, Shrug, Animal, Cartoon">
            <a:extLst>
              <a:ext uri="{FF2B5EF4-FFF2-40B4-BE49-F238E27FC236}">
                <a16:creationId xmlns:a16="http://schemas.microsoft.com/office/drawing/2014/main" id="{3AA072A1-B807-47C3-A441-59B69F06AC4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03350" y="1553487"/>
            <a:ext cx="832202" cy="86712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top, Hand, Signal, Sign, Fingers, Access Denied">
            <a:extLst>
              <a:ext uri="{FF2B5EF4-FFF2-40B4-BE49-F238E27FC236}">
                <a16:creationId xmlns:a16="http://schemas.microsoft.com/office/drawing/2014/main" id="{916EB73D-DCD0-4923-A77B-AB880CC8DCF2}"/>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1274458" y="2288038"/>
            <a:ext cx="731671" cy="7316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People, Human, Group, Person, Symbol, Male, Female">
            <a:extLst>
              <a:ext uri="{FF2B5EF4-FFF2-40B4-BE49-F238E27FC236}">
                <a16:creationId xmlns:a16="http://schemas.microsoft.com/office/drawing/2014/main" id="{2021AB28-D1A2-4FAD-B43B-07189AE9F0D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60725" y="2985389"/>
            <a:ext cx="589841" cy="57938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an, Business, Male, Try, Young">
            <a:extLst>
              <a:ext uri="{FF2B5EF4-FFF2-40B4-BE49-F238E27FC236}">
                <a16:creationId xmlns:a16="http://schemas.microsoft.com/office/drawing/2014/main" id="{08928D32-D9EF-46EF-93C8-635E12ABDEB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371927" y="3434523"/>
            <a:ext cx="594598" cy="686075"/>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Plus, Sign, Green, Mark, Icon, Symbol, Positive">
            <a:extLst>
              <a:ext uri="{FF2B5EF4-FFF2-40B4-BE49-F238E27FC236}">
                <a16:creationId xmlns:a16="http://schemas.microsoft.com/office/drawing/2014/main" id="{04A7C004-0722-44D7-AB02-A165EDA5E23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111956" y="4127555"/>
            <a:ext cx="581793" cy="579379"/>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List, Icon, Symbol, Paper, Sign, Flat, Note, Form, Mark">
            <a:extLst>
              <a:ext uri="{FF2B5EF4-FFF2-40B4-BE49-F238E27FC236}">
                <a16:creationId xmlns:a16="http://schemas.microsoft.com/office/drawing/2014/main" id="{473AE025-4BA9-43FF-8E5E-26C2CA75F973}"/>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212769" y="4554894"/>
            <a:ext cx="731670" cy="731670"/>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Switch, Hand, Button, Finger, Press">
            <a:extLst>
              <a:ext uri="{FF2B5EF4-FFF2-40B4-BE49-F238E27FC236}">
                <a16:creationId xmlns:a16="http://schemas.microsoft.com/office/drawing/2014/main" id="{42696427-78FD-44BE-BC2E-D1971DE411B7}"/>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212769" y="5602246"/>
            <a:ext cx="1098223" cy="822523"/>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Puppet, Doll, Man, Controlled, Master, Businessman">
            <a:extLst>
              <a:ext uri="{FF2B5EF4-FFF2-40B4-BE49-F238E27FC236}">
                <a16:creationId xmlns:a16="http://schemas.microsoft.com/office/drawing/2014/main" id="{0CB1F386-1F01-46C3-9C47-7A651E46DD29}"/>
              </a:ext>
            </a:extLst>
          </p:cNvPr>
          <p:cNvPicPr>
            <a:picLocks noChangeAspect="1" noChangeArrowheads="1"/>
          </p:cNvPicPr>
          <p:nvPr/>
        </p:nvPicPr>
        <p:blipFill>
          <a:blip r:embed="rId20">
            <a:clrChange>
              <a:clrFrom>
                <a:srgbClr val="05B4CD"/>
              </a:clrFrom>
              <a:clrTo>
                <a:srgbClr val="05B4CD">
                  <a:alpha val="0"/>
                </a:srgbClr>
              </a:clrTo>
            </a:clrChange>
            <a:extLst>
              <a:ext uri="{28A0092B-C50C-407E-A947-70E740481C1C}">
                <a14:useLocalDpi xmlns:a14="http://schemas.microsoft.com/office/drawing/2010/main" val="0"/>
              </a:ext>
            </a:extLst>
          </a:blip>
          <a:srcRect/>
          <a:stretch>
            <a:fillRect/>
          </a:stretch>
        </p:blipFill>
        <p:spPr bwMode="auto">
          <a:xfrm>
            <a:off x="3060725" y="5034414"/>
            <a:ext cx="895106" cy="895106"/>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865BBF59-75B7-49BE-B5A5-21C38A5726BF}"/>
              </a:ext>
            </a:extLst>
          </p:cNvPr>
          <p:cNvSpPr txBox="1"/>
          <p:nvPr/>
        </p:nvSpPr>
        <p:spPr>
          <a:xfrm>
            <a:off x="191068" y="1446663"/>
            <a:ext cx="2354351"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Listen</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out for the last SSC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each</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fr-FR"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word</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142637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par>
                                <p:cTn id="7" presetID="10" presetClass="exit" presetSubtype="0" fill="hold" grpId="0" nodeType="withEffect">
                                  <p:stCondLst>
                                    <p:cond delay="0"/>
                                  </p:stCondLst>
                                  <p:childTnLst>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0" presetClass="exit" presetSubtype="0" fill="hold" grpId="0" nodeType="withEffect">
                                  <p:stCondLst>
                                    <p:cond delay="0"/>
                                  </p:stCondLst>
                                  <p:childTnLst>
                                    <p:animEffect transition="out" filter="fade">
                                      <p:cBhvr>
                                        <p:cTn id="15" dur="500"/>
                                        <p:tgtEl>
                                          <p:spTgt spid="24"/>
                                        </p:tgtEl>
                                      </p:cBhvr>
                                    </p:animEffect>
                                    <p:set>
                                      <p:cBhvr>
                                        <p:cTn id="16" dur="1" fill="hold">
                                          <p:stCondLst>
                                            <p:cond delay="499"/>
                                          </p:stCondLst>
                                        </p:cTn>
                                        <p:tgtEl>
                                          <p:spTgt spid="2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0" presetClass="exit" presetSubtype="0" fill="hold" grpId="0" nodeType="withEffect">
                                  <p:stCondLst>
                                    <p:cond delay="0"/>
                                  </p:stCondLst>
                                  <p:childTnLst>
                                    <p:animEffect transition="out" filter="fade">
                                      <p:cBhvr>
                                        <p:cTn id="22" dur="500"/>
                                        <p:tgtEl>
                                          <p:spTgt spid="25"/>
                                        </p:tgtEl>
                                      </p:cBhvr>
                                    </p:animEffect>
                                    <p:set>
                                      <p:cBhvr>
                                        <p:cTn id="23" dur="1" fill="hold">
                                          <p:stCondLst>
                                            <p:cond delay="499"/>
                                          </p:stCondLst>
                                        </p:cTn>
                                        <p:tgtEl>
                                          <p:spTgt spid="2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childTnLst>
                                </p:cTn>
                              </p:par>
                              <p:par>
                                <p:cTn id="28" presetID="10" presetClass="exit" presetSubtype="0" fill="hold" grpId="0" nodeType="withEffect">
                                  <p:stCondLst>
                                    <p:cond delay="0"/>
                                  </p:stCondLst>
                                  <p:childTnLst>
                                    <p:animEffect transition="out" filter="fade">
                                      <p:cBhvr>
                                        <p:cTn id="29" dur="500"/>
                                        <p:tgtEl>
                                          <p:spTgt spid="26"/>
                                        </p:tgtEl>
                                      </p:cBhvr>
                                    </p:animEffect>
                                    <p:set>
                                      <p:cBhvr>
                                        <p:cTn id="30" dur="1" fill="hold">
                                          <p:stCondLst>
                                            <p:cond delay="499"/>
                                          </p:stCondLst>
                                        </p:cTn>
                                        <p:tgtEl>
                                          <p:spTgt spid="2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0" presetClass="exit" presetSubtype="0" fill="hold" grpId="0" nodeType="withEffect">
                                  <p:stCondLst>
                                    <p:cond delay="0"/>
                                  </p:stCondLst>
                                  <p:childTnLst>
                                    <p:animEffect transition="out" filter="fade">
                                      <p:cBhvr>
                                        <p:cTn id="36" dur="500"/>
                                        <p:tgtEl>
                                          <p:spTgt spid="27"/>
                                        </p:tgtEl>
                                      </p:cBhvr>
                                    </p:animEffect>
                                    <p:set>
                                      <p:cBhvr>
                                        <p:cTn id="37" dur="1" fill="hold">
                                          <p:stCondLst>
                                            <p:cond delay="499"/>
                                          </p:stCondLst>
                                        </p:cTn>
                                        <p:tgtEl>
                                          <p:spTgt spid="27"/>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3"/>
                                        </p:tgtEl>
                                        <p:attrNameLst>
                                          <p:attrName>style.visibility</p:attrName>
                                        </p:attrNameLst>
                                      </p:cBhvr>
                                      <p:to>
                                        <p:strVal val="visible"/>
                                      </p:to>
                                    </p:set>
                                  </p:childTnLst>
                                </p:cTn>
                              </p:par>
                              <p:par>
                                <p:cTn id="42" presetID="10" presetClass="exit" presetSubtype="0" fill="hold" grpId="0" nodeType="withEffect">
                                  <p:stCondLst>
                                    <p:cond delay="0"/>
                                  </p:stCondLst>
                                  <p:childTnLst>
                                    <p:animEffect transition="out" filter="fade">
                                      <p:cBhvr>
                                        <p:cTn id="43" dur="500"/>
                                        <p:tgtEl>
                                          <p:spTgt spid="28"/>
                                        </p:tgtEl>
                                      </p:cBhvr>
                                    </p:animEffect>
                                    <p:set>
                                      <p:cBhvr>
                                        <p:cTn id="44" dur="1" fill="hold">
                                          <p:stCondLst>
                                            <p:cond delay="499"/>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0" presetClass="exit" presetSubtype="0" fill="hold" grpId="0" nodeType="withEffect">
                                  <p:stCondLst>
                                    <p:cond delay="0"/>
                                  </p:stCondLst>
                                  <p:childTnLst>
                                    <p:animEffect transition="out" filter="fade">
                                      <p:cBhvr>
                                        <p:cTn id="50" dur="500"/>
                                        <p:tgtEl>
                                          <p:spTgt spid="29"/>
                                        </p:tgtEl>
                                      </p:cBhvr>
                                    </p:animEffect>
                                    <p:set>
                                      <p:cBhvr>
                                        <p:cTn id="51" dur="1" fill="hold">
                                          <p:stCondLst>
                                            <p:cond delay="499"/>
                                          </p:stCondLst>
                                        </p:cTn>
                                        <p:tgtEl>
                                          <p:spTgt spid="2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5"/>
                                        </p:tgtEl>
                                        <p:attrNameLst>
                                          <p:attrName>style.visibility</p:attrName>
                                        </p:attrNameLst>
                                      </p:cBhvr>
                                      <p:to>
                                        <p:strVal val="visible"/>
                                      </p:to>
                                    </p:set>
                                  </p:childTnLst>
                                </p:cTn>
                              </p:par>
                              <p:par>
                                <p:cTn id="56" presetID="10" presetClass="exit" presetSubtype="0" fill="hold" grpId="0" nodeType="withEffect">
                                  <p:stCondLst>
                                    <p:cond delay="0"/>
                                  </p:stCondLst>
                                  <p:childTnLst>
                                    <p:animEffect transition="out" filter="fade">
                                      <p:cBhvr>
                                        <p:cTn id="57" dur="500"/>
                                        <p:tgtEl>
                                          <p:spTgt spid="30"/>
                                        </p:tgtEl>
                                      </p:cBhvr>
                                    </p:animEffect>
                                    <p:set>
                                      <p:cBhvr>
                                        <p:cTn id="58" dur="1" fill="hold">
                                          <p:stCondLst>
                                            <p:cond delay="499"/>
                                          </p:stCondLst>
                                        </p:cTn>
                                        <p:tgtEl>
                                          <p:spTgt spid="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P spid="25" grpId="0" animBg="1"/>
      <p:bldP spid="26" grpId="0" animBg="1"/>
      <p:bldP spid="27" grpId="0" animBg="1"/>
      <p:bldP spid="28" grpId="0" animBg="1"/>
      <p:bldP spid="29" grpId="0" animBg="1"/>
      <p:bldP spid="30"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1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91" name="Google Shape;491;p1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SSC [é]</a:t>
            </a:r>
            <a:endParaRPr/>
          </a:p>
        </p:txBody>
      </p:sp>
      <p:sp>
        <p:nvSpPr>
          <p:cNvPr id="492" name="Google Shape;492;p12"/>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493" name="Google Shape;493;p12"/>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dirty="0">
                <a:solidFill>
                  <a:srgbClr val="1F3864"/>
                </a:solidFill>
                <a:latin typeface="Century Gothic"/>
                <a:ea typeface="Century Gothic"/>
                <a:cs typeface="Century Gothic"/>
                <a:sym typeface="Century Gothic"/>
              </a:rPr>
              <a:t>Consolidation [3]</a:t>
            </a:r>
            <a:endParaRPr dirty="0"/>
          </a:p>
        </p:txBody>
      </p:sp>
    </p:spTree>
    <p:extLst>
      <p:ext uri="{BB962C8B-B14F-4D97-AF65-F5344CB8AC3E}">
        <p14:creationId xmlns:p14="http://schemas.microsoft.com/office/powerpoint/2010/main" val="29178764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5C2D-67CF-B04A-BCA6-B1A79059443D}"/>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0000" b="1" dirty="0">
                <a:solidFill>
                  <a:srgbClr val="115076"/>
                </a:solidFill>
                <a:latin typeface="Century Gothic" panose="020B0502020202020204" pitchFamily="34" charset="0"/>
                <a:ea typeface="+mn-ea"/>
                <a:cs typeface="Calibri" panose="020F0502020204030204" pitchFamily="34" charset="0"/>
              </a:rPr>
              <a:t>é/-er/-ez</a:t>
            </a:r>
            <a:endParaRPr lang="en-US" sz="10000" dirty="0"/>
          </a:p>
        </p:txBody>
      </p:sp>
      <p:pic>
        <p:nvPicPr>
          <p:cNvPr id="7" name="Picture 6" descr="hand holding a pencil and writ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3692" y="1765037"/>
            <a:ext cx="1925048" cy="2788801"/>
          </a:xfrm>
          <a:prstGeom prst="rect">
            <a:avLst/>
          </a:prstGeom>
        </p:spPr>
      </p:pic>
      <p:sp>
        <p:nvSpPr>
          <p:cNvPr id="8" name="TextBox 7"/>
          <p:cNvSpPr txBox="1"/>
          <p:nvPr/>
        </p:nvSpPr>
        <p:spPr>
          <a:xfrm>
            <a:off x="1535065" y="4381258"/>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42432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é écrir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é écri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E3168-331C-594B-8D56-27C80A17B87C}"/>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15076"/>
                </a:solidFill>
                <a:latin typeface="Century Gothic" panose="020B0502020202020204" pitchFamily="34" charset="0"/>
                <a:ea typeface="+mn-ea"/>
                <a:cs typeface="Calibri" panose="020F0502020204030204" pitchFamily="34" charset="0"/>
              </a:rPr>
              <a:t>é/-er/-ez</a:t>
            </a:r>
            <a:endParaRPr lang="en-US" sz="10000" dirty="0"/>
          </a:p>
        </p:txBody>
      </p:sp>
      <p:sp>
        <p:nvSpPr>
          <p:cNvPr id="8" name="TextBox 7"/>
          <p:cNvSpPr txBox="1"/>
          <p:nvPr/>
        </p:nvSpPr>
        <p:spPr>
          <a:xfrm>
            <a:off x="1722955" y="1913630"/>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440276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é écri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a:solidFill>
                  <a:schemeClr val="bg1"/>
                </a:solidFill>
              </a:rPr>
              <a:t>SSCs: [ai] vs. [</a:t>
            </a:r>
            <a:r>
              <a:rPr lang="en-GB" sz="3600" b="1" dirty="0" err="1">
                <a:solidFill>
                  <a:schemeClr val="bg1"/>
                </a:solidFill>
              </a:rPr>
              <a:t>é</a:t>
            </a:r>
            <a:r>
              <a:rPr lang="en-GB" sz="3600" b="1" dirty="0">
                <a:solidFill>
                  <a:schemeClr val="bg1"/>
                </a:solidFill>
              </a:rPr>
              <a:t>]</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10185399" y="249869"/>
            <a:ext cx="1724521"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phonétique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aphicFrame>
        <p:nvGraphicFramePr>
          <p:cNvPr id="3" name="Table 4">
            <a:extLst>
              <a:ext uri="{FF2B5EF4-FFF2-40B4-BE49-F238E27FC236}">
                <a16:creationId xmlns:a16="http://schemas.microsoft.com/office/drawing/2014/main" id="{0822ABE0-2886-044A-ADE7-7F8FBFB433E7}"/>
              </a:ext>
            </a:extLst>
          </p:cNvPr>
          <p:cNvGraphicFramePr>
            <a:graphicFrameLocks noGrp="1"/>
          </p:cNvGraphicFramePr>
          <p:nvPr/>
        </p:nvGraphicFramePr>
        <p:xfrm>
          <a:off x="3214695" y="3599308"/>
          <a:ext cx="5760000" cy="2016000"/>
        </p:xfrm>
        <a:graphic>
          <a:graphicData uri="http://schemas.openxmlformats.org/drawingml/2006/table">
            <a:tbl>
              <a:tblPr firstRow="1" bandRow="1">
                <a:tableStyleId>{5940675A-B579-460E-94D1-54222C63F5DA}</a:tableStyleId>
              </a:tblPr>
              <a:tblGrid>
                <a:gridCol w="2880000">
                  <a:extLst>
                    <a:ext uri="{9D8B030D-6E8A-4147-A177-3AD203B41FA5}">
                      <a16:colId xmlns:a16="http://schemas.microsoft.com/office/drawing/2014/main" val="286865325"/>
                    </a:ext>
                  </a:extLst>
                </a:gridCol>
                <a:gridCol w="2880000">
                  <a:extLst>
                    <a:ext uri="{9D8B030D-6E8A-4147-A177-3AD203B41FA5}">
                      <a16:colId xmlns:a16="http://schemas.microsoft.com/office/drawing/2014/main" val="3373259729"/>
                    </a:ext>
                  </a:extLst>
                </a:gridCol>
              </a:tblGrid>
              <a:tr h="504000">
                <a:tc>
                  <a:txBody>
                    <a:bodyPr/>
                    <a:lstStyle/>
                    <a:p>
                      <a:pPr algn="ctr"/>
                      <a:r>
                        <a:rPr lang="en-GB" sz="2400" b="1" noProof="0" dirty="0">
                          <a:solidFill>
                            <a:schemeClr val="accent5">
                              <a:lumMod val="50000"/>
                            </a:schemeClr>
                          </a:solidFill>
                        </a:rPr>
                        <a:t>English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fr-FR" sz="2400" b="1" noProof="0" dirty="0">
                          <a:solidFill>
                            <a:schemeClr val="accent5">
                              <a:lumMod val="50000"/>
                            </a:schemeClr>
                          </a:solidFill>
                        </a:rPr>
                        <a:t>French</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802159"/>
                  </a:ext>
                </a:extLst>
              </a:tr>
              <a:tr h="504000">
                <a:tc>
                  <a:txBody>
                    <a:bodyPr/>
                    <a:lstStyle/>
                    <a:p>
                      <a:pPr algn="ctr"/>
                      <a:endParaRPr lang="en-GB" sz="2400" b="1" noProof="0" dirty="0">
                        <a:solidFill>
                          <a:srgbClr val="EE6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fr-FR" sz="2400" b="1" noProof="0" dirty="0">
                        <a:solidFill>
                          <a:srgbClr val="EE6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48407167"/>
                  </a:ext>
                </a:extLst>
              </a:tr>
              <a:tr h="504000">
                <a:tc>
                  <a:txBody>
                    <a:bodyPr/>
                    <a:lstStyle/>
                    <a:p>
                      <a:pPr algn="ctr"/>
                      <a:endParaRPr lang="en-GB" sz="2400" noProof="0" dirty="0">
                        <a:solidFill>
                          <a:srgbClr val="0F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fr-FR" sz="2400" noProof="0" dirty="0">
                        <a:solidFill>
                          <a:srgbClr val="0F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18877350"/>
                  </a:ext>
                </a:extLst>
              </a:tr>
              <a:tr h="504000">
                <a:tc>
                  <a:txBody>
                    <a:bodyPr/>
                    <a:lstStyle/>
                    <a:p>
                      <a:pPr algn="ctr"/>
                      <a:endParaRPr lang="en-GB" sz="2400" noProof="0" dirty="0">
                        <a:solidFill>
                          <a:srgbClr val="0F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endParaRPr lang="fr-FR" sz="2400" noProof="0" dirty="0">
                        <a:solidFill>
                          <a:srgbClr val="0F5076"/>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97493834"/>
                  </a:ext>
                </a:extLst>
              </a:tr>
            </a:tbl>
          </a:graphicData>
        </a:graphic>
      </p:graphicFrame>
      <p:sp>
        <p:nvSpPr>
          <p:cNvPr id="5" name="Left Brace 4">
            <a:extLst>
              <a:ext uri="{FF2B5EF4-FFF2-40B4-BE49-F238E27FC236}">
                <a16:creationId xmlns:a16="http://schemas.microsoft.com/office/drawing/2014/main" id="{A76E7C62-AC00-9A4A-8797-CA8A41E2F899}"/>
              </a:ext>
            </a:extLst>
          </p:cNvPr>
          <p:cNvSpPr/>
          <p:nvPr/>
        </p:nvSpPr>
        <p:spPr>
          <a:xfrm>
            <a:off x="2735629" y="3720331"/>
            <a:ext cx="832466" cy="1750895"/>
          </a:xfrm>
          <a:prstGeom prst="leftBrace">
            <a:avLst/>
          </a:prstGeom>
          <a:ln w="28575">
            <a:solidFill>
              <a:srgbClr val="FA650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9" name="Left Brace 8">
            <a:extLst>
              <a:ext uri="{FF2B5EF4-FFF2-40B4-BE49-F238E27FC236}">
                <a16:creationId xmlns:a16="http://schemas.microsoft.com/office/drawing/2014/main" id="{E13D399C-6DE6-9B46-AC01-825F0DE47E59}"/>
              </a:ext>
            </a:extLst>
          </p:cNvPr>
          <p:cNvSpPr/>
          <p:nvPr/>
        </p:nvSpPr>
        <p:spPr>
          <a:xfrm rot="10800000">
            <a:off x="8548143" y="3720330"/>
            <a:ext cx="832466" cy="1750895"/>
          </a:xfrm>
          <a:prstGeom prst="leftBrace">
            <a:avLst/>
          </a:prstGeom>
          <a:ln w="28575">
            <a:solidFill>
              <a:srgbClr val="FA650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entury Gothic" panose="020F0302020204030204"/>
              <a:ea typeface="+mn-ea"/>
              <a:cs typeface="+mn-cs"/>
            </a:endParaRPr>
          </a:p>
        </p:txBody>
      </p:sp>
      <p:sp>
        <p:nvSpPr>
          <p:cNvPr id="6" name="TextBox 5">
            <a:extLst>
              <a:ext uri="{FF2B5EF4-FFF2-40B4-BE49-F238E27FC236}">
                <a16:creationId xmlns:a16="http://schemas.microsoft.com/office/drawing/2014/main" id="{96790F41-9D8E-9741-8BAE-9AEECAF92A5C}"/>
              </a:ext>
            </a:extLst>
          </p:cNvPr>
          <p:cNvSpPr txBox="1"/>
          <p:nvPr/>
        </p:nvSpPr>
        <p:spPr>
          <a:xfrm>
            <a:off x="233277" y="3599308"/>
            <a:ext cx="2414016" cy="189186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English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letters in orange sound like the SSC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 </a:t>
            </a:r>
          </a:p>
        </p:txBody>
      </p:sp>
      <p:sp>
        <p:nvSpPr>
          <p:cNvPr id="10" name="TextBox 9">
            <a:extLst>
              <a:ext uri="{FF2B5EF4-FFF2-40B4-BE49-F238E27FC236}">
                <a16:creationId xmlns:a16="http://schemas.microsoft.com/office/drawing/2014/main" id="{112442FA-F59F-1346-A9E1-5B74E4220320}"/>
              </a:ext>
            </a:extLst>
          </p:cNvPr>
          <p:cNvSpPr txBox="1"/>
          <p:nvPr/>
        </p:nvSpPr>
        <p:spPr>
          <a:xfrm>
            <a:off x="9453761" y="3661375"/>
            <a:ext cx="2658442" cy="1891865"/>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French</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the letters in orange sound like the SSC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[ai] </a:t>
            </a:r>
          </a:p>
        </p:txBody>
      </p:sp>
      <p:sp>
        <p:nvSpPr>
          <p:cNvPr id="11" name="TextBox 10">
            <a:extLst>
              <a:ext uri="{FF2B5EF4-FFF2-40B4-BE49-F238E27FC236}">
                <a16:creationId xmlns:a16="http://schemas.microsoft.com/office/drawing/2014/main" id="{4829D40C-4BCA-E34B-A475-5714CF6C59D3}"/>
              </a:ext>
            </a:extLst>
          </p:cNvPr>
          <p:cNvSpPr txBox="1"/>
          <p:nvPr/>
        </p:nvSpPr>
        <p:spPr>
          <a:xfrm>
            <a:off x="233277" y="1447247"/>
            <a:ext cx="11958723" cy="1737720"/>
          </a:xfrm>
          <a:prstGeom prst="rect">
            <a:avLst/>
          </a:prstGeom>
          <a:noFill/>
        </p:spPr>
        <p:txBody>
          <a:bodyPr wrap="none" rtlCol="0">
            <a:spAutoFit/>
          </a:bodyPr>
          <a:lstStyle/>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The words below have a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similar spelling and meaning</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English and French. </a:t>
            </a:r>
          </a:p>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This is because they are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cognates</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25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Cognates are often </a:t>
            </a: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pronounced differently </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English and French. </a:t>
            </a:r>
          </a:p>
        </p:txBody>
      </p:sp>
      <p:sp>
        <p:nvSpPr>
          <p:cNvPr id="12" name="TextBox 11">
            <a:extLst>
              <a:ext uri="{FF2B5EF4-FFF2-40B4-BE49-F238E27FC236}">
                <a16:creationId xmlns:a16="http://schemas.microsoft.com/office/drawing/2014/main" id="{AEE5ADFB-3C16-401F-8A0D-03E8E061A185}"/>
              </a:ext>
            </a:extLst>
          </p:cNvPr>
          <p:cNvSpPr txBox="1"/>
          <p:nvPr/>
        </p:nvSpPr>
        <p:spPr>
          <a:xfrm>
            <a:off x="4249266" y="4105464"/>
            <a:ext cx="10881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ay</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4" name="TextBox 13">
            <a:hlinkClick r:id="" action="ppaction://noaction">
              <a:snd r:embed="rId4" name="ai mai.wav"/>
            </a:hlinkClick>
            <a:extLst>
              <a:ext uri="{FF2B5EF4-FFF2-40B4-BE49-F238E27FC236}">
                <a16:creationId xmlns:a16="http://schemas.microsoft.com/office/drawing/2014/main" id="{D4902B2A-3D1B-4F87-91EB-8CD46EFAD570}"/>
              </a:ext>
            </a:extLst>
          </p:cNvPr>
          <p:cNvSpPr txBox="1"/>
          <p:nvPr/>
        </p:nvSpPr>
        <p:spPr>
          <a:xfrm>
            <a:off x="7160829" y="4106571"/>
            <a:ext cx="832466"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ai</a:t>
            </a:r>
            <a:endParaRPr kumimoji="0" lang="fr-FR" sz="18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111998D0-C559-456C-B560-1D7975BF8FB1}"/>
              </a:ext>
            </a:extLst>
          </p:cNvPr>
          <p:cNvSpPr txBox="1"/>
          <p:nvPr/>
        </p:nvSpPr>
        <p:spPr>
          <a:xfrm>
            <a:off x="4116762" y="4595778"/>
            <a:ext cx="117643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e-m</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ai</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endPar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hlinkClick r:id="" action="ppaction://noaction">
              <a:snd r:embed="rId5" name="ai email.wav"/>
            </a:hlinkClick>
            <a:extLst>
              <a:ext uri="{FF2B5EF4-FFF2-40B4-BE49-F238E27FC236}">
                <a16:creationId xmlns:a16="http://schemas.microsoft.com/office/drawing/2014/main" id="{63E8F71D-C16F-4A6B-B13D-BADE9BD8BB1D}"/>
              </a:ext>
            </a:extLst>
          </p:cNvPr>
          <p:cNvSpPr txBox="1"/>
          <p:nvPr/>
        </p:nvSpPr>
        <p:spPr>
          <a:xfrm>
            <a:off x="6876406" y="4595778"/>
            <a:ext cx="1290207"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e-m</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ai</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a:t>
            </a:r>
          </a:p>
        </p:txBody>
      </p:sp>
      <p:sp>
        <p:nvSpPr>
          <p:cNvPr id="20" name="TextBox 19">
            <a:extLst>
              <a:ext uri="{FF2B5EF4-FFF2-40B4-BE49-F238E27FC236}">
                <a16:creationId xmlns:a16="http://schemas.microsoft.com/office/drawing/2014/main" id="{7A8F94A3-A62F-4DB2-9BE3-185E76F95428}"/>
              </a:ext>
            </a:extLst>
          </p:cNvPr>
          <p:cNvSpPr txBox="1"/>
          <p:nvPr/>
        </p:nvSpPr>
        <p:spPr>
          <a:xfrm>
            <a:off x="3568095" y="5113465"/>
            <a:ext cx="2124456" cy="46166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mayonn</a:t>
            </a:r>
            <a:r>
              <a:rPr kumimoji="0" lang="en-GB" sz="2400" b="1" i="0" u="none" strike="noStrike" kern="1200" cap="none" spc="0" normalizeH="0" baseline="0" noProof="0" dirty="0">
                <a:ln>
                  <a:noFill/>
                </a:ln>
                <a:solidFill>
                  <a:srgbClr val="EE6000"/>
                </a:solidFill>
                <a:effectLst/>
                <a:uLnTx/>
                <a:uFillTx/>
                <a:latin typeface="Century Gothic" panose="020F0302020204030204"/>
                <a:ea typeface="+mn-ea"/>
                <a:cs typeface="+mn-cs"/>
              </a:rPr>
              <a:t>ai</a:t>
            </a:r>
            <a:r>
              <a:rPr kumimoji="0" lang="en-GB" sz="2400" b="0" i="0" u="none" strike="noStrike" kern="1200" cap="none" spc="0" normalizeH="0" baseline="0" noProof="0" dirty="0">
                <a:ln>
                  <a:noFill/>
                </a:ln>
                <a:solidFill>
                  <a:srgbClr val="0F5076"/>
                </a:solidFill>
                <a:effectLst/>
                <a:uLnTx/>
                <a:uFillTx/>
                <a:latin typeface="Century Gothic" panose="020F0302020204030204"/>
                <a:ea typeface="+mn-ea"/>
                <a:cs typeface="+mn-cs"/>
              </a:rPr>
              <a:t>se</a:t>
            </a:r>
          </a:p>
        </p:txBody>
      </p:sp>
      <p:sp>
        <p:nvSpPr>
          <p:cNvPr id="22" name="TextBox 21">
            <a:hlinkClick r:id="" action="ppaction://noaction">
              <a:snd r:embed="rId6" name="ai mayonnaise.wav"/>
            </a:hlinkClick>
            <a:extLst>
              <a:ext uri="{FF2B5EF4-FFF2-40B4-BE49-F238E27FC236}">
                <a16:creationId xmlns:a16="http://schemas.microsoft.com/office/drawing/2014/main" id="{59EF2A5C-23DE-4BBB-ABF9-F9BE2564E30B}"/>
              </a:ext>
            </a:extLst>
          </p:cNvPr>
          <p:cNvSpPr txBox="1"/>
          <p:nvPr/>
        </p:nvSpPr>
        <p:spPr>
          <a:xfrm>
            <a:off x="6545314" y="5110970"/>
            <a:ext cx="203911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mayon</a:t>
            </a:r>
            <a:r>
              <a:rPr kumimoji="0" lang="fr-FR" sz="2400" b="0" i="0" u="none" strike="noStrike" kern="1200" cap="none" spc="0" normalizeH="0" baseline="0" noProof="0" dirty="0">
                <a:ln>
                  <a:noFill/>
                </a:ln>
                <a:solidFill>
                  <a:srgbClr val="0F5076"/>
                </a:solidFill>
                <a:effectLst/>
                <a:uLnTx/>
                <a:uFillTx/>
                <a:latin typeface="Century Gothic" panose="020F0302020204030204"/>
                <a:ea typeface="+mn-ea"/>
                <a:cs typeface="+mn-cs"/>
              </a:rPr>
              <a:t>n</a:t>
            </a:r>
            <a:r>
              <a:rPr kumimoji="0" lang="fr-FR" sz="2400" b="1" i="0" u="none" strike="noStrike" kern="1200" cap="none" spc="0" normalizeH="0" baseline="0" noProof="0" dirty="0">
                <a:ln>
                  <a:noFill/>
                </a:ln>
                <a:solidFill>
                  <a:srgbClr val="EE6000"/>
                </a:solidFill>
                <a:effectLst/>
                <a:uLnTx/>
                <a:uFillTx/>
                <a:latin typeface="Century Gothic" panose="020F0302020204030204"/>
                <a:ea typeface="+mn-ea"/>
                <a:cs typeface="+mn-cs"/>
              </a:rPr>
              <a:t>ai</a:t>
            </a: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se</a:t>
            </a:r>
            <a:endParaRPr kumimoji="0" lang="fr-FR" sz="18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Mail, Message, Email, Send Message, Contact, Envelope">
            <a:extLst>
              <a:ext uri="{FF2B5EF4-FFF2-40B4-BE49-F238E27FC236}">
                <a16:creationId xmlns:a16="http://schemas.microsoft.com/office/drawing/2014/main" id="{529D43C4-E7B0-4CDF-A4F6-E8AE26B6F9B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87230" y="4545240"/>
            <a:ext cx="611403" cy="6114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Jar, Clear, Glass, Blue Cup, Empty">
            <a:extLst>
              <a:ext uri="{FF2B5EF4-FFF2-40B4-BE49-F238E27FC236}">
                <a16:creationId xmlns:a16="http://schemas.microsoft.com/office/drawing/2014/main" id="{7E550DD1-2447-4BAC-ABB4-7B284F5C0357}"/>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68527" y="5038096"/>
            <a:ext cx="371997" cy="5626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nsy, Pansies, Garden, Spring, Plant, Gardening">
            <a:extLst>
              <a:ext uri="{FF2B5EF4-FFF2-40B4-BE49-F238E27FC236}">
                <a16:creationId xmlns:a16="http://schemas.microsoft.com/office/drawing/2014/main" id="{0CA61BB8-8DFA-4325-BBC7-E528BC9ABEDA}"/>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33660" r="33780"/>
          <a:stretch/>
        </p:blipFill>
        <p:spPr bwMode="auto">
          <a:xfrm>
            <a:off x="5180619" y="3910289"/>
            <a:ext cx="505191" cy="775803"/>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ular Callout 2">
            <a:extLst>
              <a:ext uri="{FF2B5EF4-FFF2-40B4-BE49-F238E27FC236}">
                <a16:creationId xmlns:a16="http://schemas.microsoft.com/office/drawing/2014/main" id="{BD825055-7AD3-443C-962B-518BE11F4CE4}"/>
              </a:ext>
            </a:extLst>
          </p:cNvPr>
          <p:cNvSpPr/>
          <p:nvPr/>
        </p:nvSpPr>
        <p:spPr>
          <a:xfrm>
            <a:off x="6809698" y="171616"/>
            <a:ext cx="5265384" cy="1620114"/>
          </a:xfrm>
          <a:prstGeom prst="wedgeRoundRectCallout">
            <a:avLst>
              <a:gd name="adj1" fmla="val -21816"/>
              <a:gd name="adj2" fmla="val 72493"/>
              <a:gd name="adj3" fmla="val 16667"/>
            </a:avLst>
          </a:prstGeom>
          <a:solidFill>
            <a:srgbClr val="105076"/>
          </a:solidFill>
          <a:ln>
            <a:solidFill>
              <a:srgbClr val="FA65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When you make these sounds, notice how your </a:t>
            </a: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lips are more relaxed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in French than in English.</a:t>
            </a:r>
          </a:p>
        </p:txBody>
      </p:sp>
    </p:spTree>
    <p:extLst>
      <p:ext uri="{BB962C8B-B14F-4D97-AF65-F5344CB8AC3E}">
        <p14:creationId xmlns:p14="http://schemas.microsoft.com/office/powerpoint/2010/main" val="1915408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6" grpId="0"/>
      <p:bldP spid="10" grpId="0"/>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pple, Fruit, Red, Ripe, Fresh, Organic, Food, Healthy">
            <a:extLst>
              <a:ext uri="{FF2B5EF4-FFF2-40B4-BE49-F238E27FC236}">
                <a16:creationId xmlns:a16="http://schemas.microsoft.com/office/drawing/2014/main" id="{FAF88D42-C45C-44DA-AF25-4D38FDDAC0EE}"/>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678" y="2222975"/>
            <a:ext cx="1033000" cy="77962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le 10">
            <a:extLst>
              <a:ext uri="{FF2B5EF4-FFF2-40B4-BE49-F238E27FC236}">
                <a16:creationId xmlns:a16="http://schemas.microsoft.com/office/drawing/2014/main" id="{E23209F0-F869-FE45-8723-51FA5F31F7EC}"/>
              </a:ext>
            </a:extLst>
          </p:cNvPr>
          <p:cNvGraphicFramePr>
            <a:graphicFrameLocks noGrp="1"/>
          </p:cNvGraphicFramePr>
          <p:nvPr/>
        </p:nvGraphicFramePr>
        <p:xfrm>
          <a:off x="1126695" y="1998389"/>
          <a:ext cx="9938610" cy="4084320"/>
        </p:xfrm>
        <a:graphic>
          <a:graphicData uri="http://schemas.openxmlformats.org/drawingml/2006/table">
            <a:tbl>
              <a:tblPr firstRow="1" bandRow="1">
                <a:tableStyleId>{21E4AEA4-8DFA-4A89-87EB-49C32662AFE0}</a:tableStyleId>
              </a:tblPr>
              <a:tblGrid>
                <a:gridCol w="504000">
                  <a:extLst>
                    <a:ext uri="{9D8B030D-6E8A-4147-A177-3AD203B41FA5}">
                      <a16:colId xmlns:a16="http://schemas.microsoft.com/office/drawing/2014/main" val="3829870962"/>
                    </a:ext>
                  </a:extLst>
                </a:gridCol>
                <a:gridCol w="3240242">
                  <a:extLst>
                    <a:ext uri="{9D8B030D-6E8A-4147-A177-3AD203B41FA5}">
                      <a16:colId xmlns:a16="http://schemas.microsoft.com/office/drawing/2014/main" val="1051681537"/>
                    </a:ext>
                  </a:extLst>
                </a:gridCol>
                <a:gridCol w="3240242">
                  <a:extLst>
                    <a:ext uri="{9D8B030D-6E8A-4147-A177-3AD203B41FA5}">
                      <a16:colId xmlns:a16="http://schemas.microsoft.com/office/drawing/2014/main" val="2606305686"/>
                    </a:ext>
                  </a:extLst>
                </a:gridCol>
                <a:gridCol w="1477063">
                  <a:extLst>
                    <a:ext uri="{9D8B030D-6E8A-4147-A177-3AD203B41FA5}">
                      <a16:colId xmlns:a16="http://schemas.microsoft.com/office/drawing/2014/main" val="3563916638"/>
                    </a:ext>
                  </a:extLst>
                </a:gridCol>
                <a:gridCol w="1477063">
                  <a:extLst>
                    <a:ext uri="{9D8B030D-6E8A-4147-A177-3AD203B41FA5}">
                      <a16:colId xmlns:a16="http://schemas.microsoft.com/office/drawing/2014/main" val="3520537581"/>
                    </a:ext>
                  </a:extLst>
                </a:gridCol>
              </a:tblGrid>
              <a:tr h="124543">
                <a:tc>
                  <a:txBody>
                    <a:bodyPr/>
                    <a:lstStyle/>
                    <a:p>
                      <a:endParaRPr lang="fr-FR" sz="2200" dirty="0">
                        <a:solidFill>
                          <a:schemeClr val="bg1"/>
                        </a:solidFill>
                      </a:endParaRPr>
                    </a:p>
                  </a:txBody>
                  <a:tcPr/>
                </a:tc>
                <a:tc>
                  <a:txBody>
                    <a:bodyPr/>
                    <a:lstStyle/>
                    <a:p>
                      <a:pPr algn="ctr"/>
                      <a:r>
                        <a:rPr lang="fr-FR" sz="2200" dirty="0">
                          <a:solidFill>
                            <a:schemeClr val="bg1"/>
                          </a:solidFill>
                        </a:rPr>
                        <a:t>French</a:t>
                      </a:r>
                    </a:p>
                  </a:txBody>
                  <a:tcPr/>
                </a:tc>
                <a:tc>
                  <a:txBody>
                    <a:bodyPr/>
                    <a:lstStyle/>
                    <a:p>
                      <a:pPr algn="ctr"/>
                      <a:r>
                        <a:rPr lang="fr-FR" sz="2200" dirty="0">
                          <a:solidFill>
                            <a:schemeClr val="bg1"/>
                          </a:solidFill>
                        </a:rPr>
                        <a:t>English</a:t>
                      </a:r>
                    </a:p>
                  </a:txBody>
                  <a:tcPr/>
                </a:tc>
                <a:tc>
                  <a:txBody>
                    <a:bodyPr/>
                    <a:lstStyle/>
                    <a:p>
                      <a:pPr algn="ctr"/>
                      <a:r>
                        <a:rPr lang="fr-FR" sz="2200" dirty="0">
                          <a:solidFill>
                            <a:schemeClr val="bg1"/>
                          </a:solidFill>
                        </a:rPr>
                        <a:t>[ai] </a:t>
                      </a:r>
                    </a:p>
                  </a:txBody>
                  <a:tcPr/>
                </a:tc>
                <a:tc>
                  <a:txBody>
                    <a:bodyPr/>
                    <a:lstStyle/>
                    <a:p>
                      <a:pPr algn="ctr"/>
                      <a:r>
                        <a:rPr lang="fr-FR" sz="2200" dirty="0">
                          <a:solidFill>
                            <a:schemeClr val="bg1"/>
                          </a:solidFill>
                        </a:rPr>
                        <a:t>[</a:t>
                      </a:r>
                      <a:r>
                        <a:rPr lang="fr-FR" sz="2200" dirty="0" err="1">
                          <a:solidFill>
                            <a:schemeClr val="bg1"/>
                          </a:solidFill>
                        </a:rPr>
                        <a:t>é</a:t>
                      </a:r>
                      <a:r>
                        <a:rPr lang="fr-FR" sz="2200" dirty="0">
                          <a:solidFill>
                            <a:schemeClr val="bg1"/>
                          </a:solidFill>
                        </a:rPr>
                        <a:t>]</a:t>
                      </a:r>
                    </a:p>
                  </a:txBody>
                  <a:tcPr/>
                </a:tc>
                <a:extLst>
                  <a:ext uri="{0D108BD9-81ED-4DB2-BD59-A6C34878D82A}">
                    <a16:rowId xmlns:a16="http://schemas.microsoft.com/office/drawing/2014/main" val="3399173642"/>
                  </a:ext>
                </a:extLst>
              </a:tr>
              <a:tr h="133439">
                <a:tc>
                  <a:txBody>
                    <a:bodyPr/>
                    <a:lstStyle/>
                    <a:p>
                      <a:endParaRPr lang="fr-FR" sz="2400" dirty="0">
                        <a:solidFill>
                          <a:srgbClr val="115076"/>
                        </a:solidFill>
                      </a:endParaRPr>
                    </a:p>
                  </a:txBody>
                  <a:tcPr/>
                </a:tc>
                <a:tc>
                  <a:txBody>
                    <a:bodyPr/>
                    <a:lstStyle/>
                    <a:p>
                      <a:pPr algn="l"/>
                      <a:r>
                        <a:rPr lang="fr-FR" sz="2400" i="0" dirty="0">
                          <a:solidFill>
                            <a:srgbClr val="115076"/>
                          </a:solidFill>
                        </a:rPr>
                        <a:t>fr</a:t>
                      </a:r>
                      <a:r>
                        <a:rPr lang="fr-FR" sz="2400" b="1" i="0" dirty="0">
                          <a:solidFill>
                            <a:srgbClr val="115076"/>
                          </a:solidFill>
                        </a:rPr>
                        <a:t>ai</a:t>
                      </a:r>
                      <a:r>
                        <a:rPr lang="fr-FR" sz="2400" i="0" dirty="0">
                          <a:solidFill>
                            <a:srgbClr val="115076"/>
                          </a:solidFill>
                        </a:rPr>
                        <a:t>s</a:t>
                      </a:r>
                    </a:p>
                  </a:txBody>
                  <a:tcPr/>
                </a:tc>
                <a:tc>
                  <a:txBody>
                    <a:bodyPr/>
                    <a:lstStyle/>
                    <a:p>
                      <a:pPr algn="l"/>
                      <a:r>
                        <a:rPr lang="fr-FR" sz="2400" i="0" dirty="0" err="1">
                          <a:solidFill>
                            <a:srgbClr val="115076"/>
                          </a:solidFill>
                        </a:rPr>
                        <a:t>fresh</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4178004420"/>
                  </a:ext>
                </a:extLst>
              </a:tr>
              <a:tr h="133439">
                <a:tc>
                  <a:txBody>
                    <a:bodyPr/>
                    <a:lstStyle/>
                    <a:p>
                      <a:endParaRPr lang="fr-FR" sz="2400" dirty="0">
                        <a:solidFill>
                          <a:srgbClr val="115076"/>
                        </a:solidFill>
                      </a:endParaRPr>
                    </a:p>
                  </a:txBody>
                  <a:tcPr/>
                </a:tc>
                <a:tc>
                  <a:txBody>
                    <a:bodyPr/>
                    <a:lstStyle/>
                    <a:p>
                      <a:pPr algn="l"/>
                      <a:r>
                        <a:rPr lang="fr-FR" sz="2400" b="1" i="0" dirty="0">
                          <a:solidFill>
                            <a:srgbClr val="115076"/>
                          </a:solidFill>
                        </a:rPr>
                        <a:t>é</a:t>
                      </a:r>
                      <a:r>
                        <a:rPr lang="fr-FR" sz="2400" i="0" dirty="0">
                          <a:solidFill>
                            <a:srgbClr val="115076"/>
                          </a:solidFill>
                        </a:rPr>
                        <a:t>tonnant</a:t>
                      </a:r>
                    </a:p>
                  </a:txBody>
                  <a:tcPr/>
                </a:tc>
                <a:tc>
                  <a:txBody>
                    <a:bodyPr/>
                    <a:lstStyle/>
                    <a:p>
                      <a:pPr algn="l"/>
                      <a:r>
                        <a:rPr lang="fr-FR" sz="2400" i="0" dirty="0" err="1">
                          <a:solidFill>
                            <a:srgbClr val="115076"/>
                          </a:solidFill>
                        </a:rPr>
                        <a:t>surprising</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a:solidFill>
                          <a:srgbClr val="115076"/>
                        </a:solidFill>
                      </a:endParaRPr>
                    </a:p>
                  </a:txBody>
                  <a:tcPr/>
                </a:tc>
                <a:extLst>
                  <a:ext uri="{0D108BD9-81ED-4DB2-BD59-A6C34878D82A}">
                    <a16:rowId xmlns:a16="http://schemas.microsoft.com/office/drawing/2014/main" val="4049511666"/>
                  </a:ext>
                </a:extLst>
              </a:tr>
              <a:tr h="133439">
                <a:tc>
                  <a:txBody>
                    <a:bodyPr/>
                    <a:lstStyle/>
                    <a:p>
                      <a:endParaRPr lang="fr-FR" sz="2000" dirty="0">
                        <a:solidFill>
                          <a:srgbClr val="115076"/>
                        </a:solidFill>
                      </a:endParaRPr>
                    </a:p>
                  </a:txBody>
                  <a:tcPr/>
                </a:tc>
                <a:tc>
                  <a:txBody>
                    <a:bodyPr/>
                    <a:lstStyle/>
                    <a:p>
                      <a:pPr algn="l"/>
                      <a:r>
                        <a:rPr lang="fr-FR" sz="2400" i="0" dirty="0">
                          <a:solidFill>
                            <a:srgbClr val="115076"/>
                          </a:solidFill>
                        </a:rPr>
                        <a:t>cl</a:t>
                      </a:r>
                      <a:r>
                        <a:rPr lang="fr-FR" sz="2400" b="1" i="0" dirty="0">
                          <a:solidFill>
                            <a:srgbClr val="115076"/>
                          </a:solidFill>
                        </a:rPr>
                        <a:t>ai</a:t>
                      </a:r>
                      <a:r>
                        <a:rPr lang="fr-FR" sz="2400" i="0" dirty="0">
                          <a:solidFill>
                            <a:srgbClr val="115076"/>
                          </a:solidFill>
                        </a:rPr>
                        <a:t>r</a:t>
                      </a:r>
                    </a:p>
                  </a:txBody>
                  <a:tcPr/>
                </a:tc>
                <a:tc>
                  <a:txBody>
                    <a:bodyPr/>
                    <a:lstStyle/>
                    <a:p>
                      <a:pPr algn="l"/>
                      <a:r>
                        <a:rPr lang="fr-FR" sz="2400" i="0" dirty="0" err="1">
                          <a:solidFill>
                            <a:srgbClr val="115076"/>
                          </a:solidFill>
                        </a:rPr>
                        <a:t>clear</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4218684469"/>
                  </a:ext>
                </a:extLst>
              </a:tr>
              <a:tr h="133439">
                <a:tc>
                  <a:txBody>
                    <a:bodyPr/>
                    <a:lstStyle/>
                    <a:p>
                      <a:endParaRPr lang="fr-FR" sz="2400" dirty="0">
                        <a:solidFill>
                          <a:srgbClr val="115076"/>
                        </a:solidFill>
                      </a:endParaRPr>
                    </a:p>
                  </a:txBody>
                  <a:tcPr/>
                </a:tc>
                <a:tc>
                  <a:txBody>
                    <a:bodyPr/>
                    <a:lstStyle/>
                    <a:p>
                      <a:pPr algn="l"/>
                      <a:r>
                        <a:rPr lang="fr-FR" sz="2400" i="0" dirty="0">
                          <a:solidFill>
                            <a:srgbClr val="115076"/>
                          </a:solidFill>
                        </a:rPr>
                        <a:t>sp</a:t>
                      </a:r>
                      <a:r>
                        <a:rPr lang="fr-FR" sz="2400" b="1" i="0" dirty="0">
                          <a:solidFill>
                            <a:srgbClr val="115076"/>
                          </a:solidFill>
                        </a:rPr>
                        <a:t>é</a:t>
                      </a:r>
                      <a:r>
                        <a:rPr lang="fr-FR" sz="2400" i="0" dirty="0">
                          <a:solidFill>
                            <a:srgbClr val="115076"/>
                          </a:solidFill>
                        </a:rPr>
                        <a:t>cial</a:t>
                      </a:r>
                      <a:endParaRPr lang="fr-FR" sz="2400" i="0" spc="0" baseline="0" dirty="0">
                        <a:solidFill>
                          <a:srgbClr val="115076"/>
                        </a:solidFill>
                      </a:endParaRPr>
                    </a:p>
                  </a:txBody>
                  <a:tcPr/>
                </a:tc>
                <a:tc>
                  <a:txBody>
                    <a:bodyPr/>
                    <a:lstStyle/>
                    <a:p>
                      <a:pPr algn="l"/>
                      <a:r>
                        <a:rPr lang="fr-FR" sz="2400" i="0" dirty="0" err="1">
                          <a:solidFill>
                            <a:srgbClr val="115076"/>
                          </a:solidFill>
                        </a:rPr>
                        <a:t>special</a:t>
                      </a:r>
                      <a:endParaRPr lang="fr-FR" sz="2400" i="0" dirty="0">
                        <a:solidFill>
                          <a:srgbClr val="115076"/>
                        </a:solidFill>
                      </a:endParaRPr>
                    </a:p>
                  </a:txBody>
                  <a:tcPr/>
                </a:tc>
                <a:tc>
                  <a:txBody>
                    <a:bodyPr/>
                    <a:lstStyle/>
                    <a:p>
                      <a:pPr algn="ctr"/>
                      <a:endParaRPr lang="fr-FR" sz="220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161106014"/>
                  </a:ext>
                </a:extLst>
              </a:tr>
              <a:tr h="133439">
                <a:tc>
                  <a:txBody>
                    <a:bodyPr/>
                    <a:lstStyle/>
                    <a:p>
                      <a:endParaRPr lang="fr-FR" sz="2400" dirty="0">
                        <a:solidFill>
                          <a:srgbClr val="115076"/>
                        </a:solidFill>
                      </a:endParaRPr>
                    </a:p>
                  </a:txBody>
                  <a:tcPr/>
                </a:tc>
                <a:tc>
                  <a:txBody>
                    <a:bodyPr/>
                    <a:lstStyle/>
                    <a:p>
                      <a:pPr algn="l"/>
                      <a:r>
                        <a:rPr lang="fr-FR" sz="2400" i="0" spc="0" baseline="0" dirty="0">
                          <a:solidFill>
                            <a:srgbClr val="115076"/>
                          </a:solidFill>
                        </a:rPr>
                        <a:t>f</a:t>
                      </a:r>
                      <a:r>
                        <a:rPr lang="fr-FR" sz="2400" b="1" i="0" spc="0" baseline="0" dirty="0">
                          <a:solidFill>
                            <a:srgbClr val="115076"/>
                          </a:solidFill>
                        </a:rPr>
                        <a:t>ai</a:t>
                      </a:r>
                      <a:r>
                        <a:rPr lang="fr-FR" sz="2400" i="0" spc="0" baseline="0" dirty="0">
                          <a:solidFill>
                            <a:srgbClr val="115076"/>
                          </a:solidFill>
                        </a:rPr>
                        <a:t>ble</a:t>
                      </a:r>
                      <a:endParaRPr lang="fr-FR" sz="2400" i="0" dirty="0">
                        <a:solidFill>
                          <a:srgbClr val="115076"/>
                        </a:solidFill>
                      </a:endParaRPr>
                    </a:p>
                  </a:txBody>
                  <a:tcPr/>
                </a:tc>
                <a:tc>
                  <a:txBody>
                    <a:bodyPr/>
                    <a:lstStyle/>
                    <a:p>
                      <a:pPr algn="l"/>
                      <a:r>
                        <a:rPr lang="fr-FR" sz="2400" i="0" dirty="0" err="1">
                          <a:solidFill>
                            <a:srgbClr val="115076"/>
                          </a:solidFill>
                        </a:rPr>
                        <a:t>weak</a:t>
                      </a:r>
                      <a:endParaRPr lang="fr-FR" sz="2400" i="0" dirty="0">
                        <a:solidFill>
                          <a:srgbClr val="115076"/>
                        </a:solidFill>
                      </a:endParaRPr>
                    </a:p>
                  </a:txBody>
                  <a:tcPr/>
                </a:tc>
                <a:tc>
                  <a:txBody>
                    <a:bodyPr/>
                    <a:lstStyle/>
                    <a:p>
                      <a:pPr algn="ctr"/>
                      <a:endParaRPr lang="fr-FR" sz="220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2582674464"/>
                  </a:ext>
                </a:extLst>
              </a:tr>
              <a:tr h="133439">
                <a:tc>
                  <a:txBody>
                    <a:bodyPr/>
                    <a:lstStyle/>
                    <a:p>
                      <a:endParaRPr lang="fr-FR" sz="2400" dirty="0">
                        <a:solidFill>
                          <a:srgbClr val="115076"/>
                        </a:solidFill>
                      </a:endParaRPr>
                    </a:p>
                  </a:txBody>
                  <a:tcPr/>
                </a:tc>
                <a:tc>
                  <a:txBody>
                    <a:bodyPr/>
                    <a:lstStyle/>
                    <a:p>
                      <a:pPr algn="l"/>
                      <a:r>
                        <a:rPr lang="fr-FR" sz="2400" i="0" dirty="0">
                          <a:solidFill>
                            <a:srgbClr val="115076"/>
                          </a:solidFill>
                        </a:rPr>
                        <a:t>p</a:t>
                      </a:r>
                      <a:r>
                        <a:rPr lang="fr-FR" sz="2400" b="1" i="0" dirty="0">
                          <a:solidFill>
                            <a:srgbClr val="115076"/>
                          </a:solidFill>
                        </a:rPr>
                        <a:t>é</a:t>
                      </a:r>
                      <a:r>
                        <a:rPr lang="fr-FR" sz="2400" i="0" dirty="0">
                          <a:solidFill>
                            <a:srgbClr val="115076"/>
                          </a:solidFill>
                        </a:rPr>
                        <a:t>nible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400" i="0" dirty="0" err="1">
                          <a:solidFill>
                            <a:srgbClr val="115076"/>
                          </a:solidFill>
                        </a:rPr>
                        <a:t>annoying</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196236344"/>
                  </a:ext>
                </a:extLst>
              </a:tr>
              <a:tr h="133439">
                <a:tc>
                  <a:txBody>
                    <a:bodyPr/>
                    <a:lstStyle/>
                    <a:p>
                      <a:endParaRPr lang="fr-FR" sz="2400" dirty="0">
                        <a:solidFill>
                          <a:srgbClr val="115076"/>
                        </a:solidFill>
                      </a:endParaRPr>
                    </a:p>
                  </a:txBody>
                  <a:tcPr/>
                </a:tc>
                <a:tc>
                  <a:txBody>
                    <a:bodyPr/>
                    <a:lstStyle/>
                    <a:p>
                      <a:pPr algn="l"/>
                      <a:r>
                        <a:rPr lang="fr-FR" sz="2400" i="0" dirty="0">
                          <a:solidFill>
                            <a:srgbClr val="115076"/>
                          </a:solidFill>
                        </a:rPr>
                        <a:t>parf</a:t>
                      </a:r>
                      <a:r>
                        <a:rPr lang="fr-FR" sz="2400" b="1" i="0" dirty="0">
                          <a:solidFill>
                            <a:srgbClr val="115076"/>
                          </a:solidFill>
                        </a:rPr>
                        <a:t>ai</a:t>
                      </a:r>
                      <a:r>
                        <a:rPr lang="fr-FR" sz="2400" i="0" dirty="0">
                          <a:solidFill>
                            <a:srgbClr val="115076"/>
                          </a:solidFill>
                        </a:rPr>
                        <a:t>t</a:t>
                      </a:r>
                    </a:p>
                  </a:txBody>
                  <a:tcPr/>
                </a:tc>
                <a:tc>
                  <a:txBody>
                    <a:bodyPr/>
                    <a:lstStyle/>
                    <a:p>
                      <a:pPr algn="l"/>
                      <a:r>
                        <a:rPr lang="fr-FR" sz="2400" i="0" dirty="0" err="1">
                          <a:solidFill>
                            <a:srgbClr val="115076"/>
                          </a:solidFill>
                        </a:rPr>
                        <a:t>perfect</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2245821299"/>
                  </a:ext>
                </a:extLst>
              </a:tr>
              <a:tr h="133439">
                <a:tc>
                  <a:txBody>
                    <a:bodyPr/>
                    <a:lstStyle/>
                    <a:p>
                      <a:endParaRPr lang="fr-FR" sz="2400" dirty="0">
                        <a:solidFill>
                          <a:srgbClr val="115076"/>
                        </a:solidFill>
                      </a:endParaRPr>
                    </a:p>
                  </a:txBody>
                  <a:tcPr/>
                </a:tc>
                <a:tc>
                  <a:txBody>
                    <a:bodyPr/>
                    <a:lstStyle/>
                    <a:p>
                      <a:pPr algn="l"/>
                      <a:r>
                        <a:rPr lang="fr-FR" sz="2400" b="1" i="0" dirty="0">
                          <a:solidFill>
                            <a:srgbClr val="115076"/>
                          </a:solidFill>
                        </a:rPr>
                        <a:t>é</a:t>
                      </a:r>
                      <a:r>
                        <a:rPr lang="fr-FR" sz="2400" i="0" dirty="0">
                          <a:solidFill>
                            <a:srgbClr val="115076"/>
                          </a:solidFill>
                        </a:rPr>
                        <a:t>trange</a:t>
                      </a:r>
                    </a:p>
                  </a:txBody>
                  <a:tcPr/>
                </a:tc>
                <a:tc>
                  <a:txBody>
                    <a:bodyPr/>
                    <a:lstStyle/>
                    <a:p>
                      <a:pPr algn="l"/>
                      <a:r>
                        <a:rPr lang="fr-FR" sz="2400" i="0" dirty="0" err="1">
                          <a:solidFill>
                            <a:srgbClr val="115076"/>
                          </a:solidFill>
                        </a:rPr>
                        <a:t>strange</a:t>
                      </a:r>
                      <a:endParaRPr lang="fr-FR" sz="2400" i="0" dirty="0">
                        <a:solidFill>
                          <a:srgbClr val="115076"/>
                        </a:solidFill>
                      </a:endParaRPr>
                    </a:p>
                  </a:txBody>
                  <a:tcPr/>
                </a:tc>
                <a:tc>
                  <a:txBody>
                    <a:bodyPr/>
                    <a:lstStyle/>
                    <a:p>
                      <a:pPr algn="ctr"/>
                      <a:endParaRPr lang="fr-FR" sz="2200" dirty="0">
                        <a:solidFill>
                          <a:srgbClr val="115076"/>
                        </a:solidFill>
                      </a:endParaRPr>
                    </a:p>
                  </a:txBody>
                  <a:tcPr/>
                </a:tc>
                <a:tc>
                  <a:txBody>
                    <a:bodyPr/>
                    <a:lstStyle/>
                    <a:p>
                      <a:pPr algn="ctr"/>
                      <a:endParaRPr lang="fr-FR" sz="2200" dirty="0">
                        <a:solidFill>
                          <a:srgbClr val="115076"/>
                        </a:solidFill>
                      </a:endParaRPr>
                    </a:p>
                  </a:txBody>
                  <a:tcPr/>
                </a:tc>
                <a:extLst>
                  <a:ext uri="{0D108BD9-81ED-4DB2-BD59-A6C34878D82A}">
                    <a16:rowId xmlns:a16="http://schemas.microsoft.com/office/drawing/2014/main" val="3412196491"/>
                  </a:ext>
                </a:extLst>
              </a:tr>
            </a:tbl>
          </a:graphicData>
        </a:graphic>
      </p:graphicFrame>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296864"/>
            <a:ext cx="5829301" cy="867128"/>
          </a:xfrm>
          <a:prstGeom prst="rect">
            <a:avLst/>
          </a:prstGeom>
        </p:spPr>
      </p:pic>
      <p:sp>
        <p:nvSpPr>
          <p:cNvPr id="4" name="Title 3"/>
          <p:cNvSpPr>
            <a:spLocks noGrp="1"/>
          </p:cNvSpPr>
          <p:nvPr>
            <p:ph type="title"/>
          </p:nvPr>
        </p:nvSpPr>
        <p:spPr>
          <a:xfrm>
            <a:off x="0" y="296864"/>
            <a:ext cx="5265384" cy="707849"/>
          </a:xfrm>
        </p:spPr>
        <p:txBody>
          <a:bodyPr>
            <a:normAutofit fontScale="90000"/>
          </a:bodyPr>
          <a:lstStyle/>
          <a:p>
            <a:r>
              <a:rPr lang="en-GB" sz="3600" b="1" dirty="0" err="1">
                <a:solidFill>
                  <a:schemeClr val="bg1"/>
                </a:solidFill>
              </a:rPr>
              <a:t>Adjectifs</a:t>
            </a:r>
            <a:r>
              <a:rPr lang="en-GB" sz="3600" b="1" dirty="0">
                <a:solidFill>
                  <a:schemeClr val="bg1"/>
                </a:solidFill>
              </a:rPr>
              <a:t> : Quelle SSC ?  </a:t>
            </a:r>
          </a:p>
        </p:txBody>
      </p:sp>
      <p:sp>
        <p:nvSpPr>
          <p:cNvPr id="7" name="Rounded Rectangle 46">
            <a:extLst>
              <a:ext uri="{FF2B5EF4-FFF2-40B4-BE49-F238E27FC236}">
                <a16:creationId xmlns:a16="http://schemas.microsoft.com/office/drawing/2014/main" id="{8F859989-DB06-4C35-8F6D-A746E286940A}"/>
              </a:ext>
            </a:extLst>
          </p:cNvPr>
          <p:cNvSpPr/>
          <p:nvPr/>
        </p:nvSpPr>
        <p:spPr>
          <a:xfrm>
            <a:off x="9514703" y="249869"/>
            <a:ext cx="2395218" cy="399600"/>
          </a:xfrm>
          <a:prstGeom prst="roundRect">
            <a:avLst/>
          </a:prstGeom>
          <a:solidFill>
            <a:srgbClr val="105076"/>
          </a:solidFill>
          <a:ln>
            <a:solidFill>
              <a:srgbClr val="10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é</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couter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Rectangle 9">
            <a:hlinkClick r:id="" action="ppaction://noaction">
              <a:snd r:embed="rId5" name="1 frais.wav"/>
            </a:hlinkClick>
            <a:extLst>
              <a:ext uri="{FF2B5EF4-FFF2-40B4-BE49-F238E27FC236}">
                <a16:creationId xmlns:a16="http://schemas.microsoft.com/office/drawing/2014/main" id="{D5E28106-D9F2-7A4C-9184-0ACE24335ADE}"/>
              </a:ext>
            </a:extLst>
          </p:cNvPr>
          <p:cNvSpPr/>
          <p:nvPr/>
        </p:nvSpPr>
        <p:spPr>
          <a:xfrm>
            <a:off x="1193074" y="2478401"/>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1" name="Rectangle 10">
            <a:hlinkClick r:id="" action="ppaction://noaction">
              <a:snd r:embed="rId6" name="2 étonnant.wav"/>
            </a:hlinkClick>
            <a:extLst>
              <a:ext uri="{FF2B5EF4-FFF2-40B4-BE49-F238E27FC236}">
                <a16:creationId xmlns:a16="http://schemas.microsoft.com/office/drawing/2014/main" id="{073C8471-07AB-6840-AD76-7B7047C0D7C8}"/>
              </a:ext>
            </a:extLst>
          </p:cNvPr>
          <p:cNvSpPr/>
          <p:nvPr/>
        </p:nvSpPr>
        <p:spPr>
          <a:xfrm>
            <a:off x="1193856" y="2927912"/>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2" name="Rectangle 11">
            <a:hlinkClick r:id="" action="ppaction://noaction">
              <a:snd r:embed="rId7" name="3 clair.wav"/>
            </a:hlinkClick>
            <a:extLst>
              <a:ext uri="{FF2B5EF4-FFF2-40B4-BE49-F238E27FC236}">
                <a16:creationId xmlns:a16="http://schemas.microsoft.com/office/drawing/2014/main" id="{86B50375-7280-DA47-B7AA-7B3CE65223DC}"/>
              </a:ext>
            </a:extLst>
          </p:cNvPr>
          <p:cNvSpPr/>
          <p:nvPr/>
        </p:nvSpPr>
        <p:spPr>
          <a:xfrm>
            <a:off x="1193856" y="3377423"/>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3" name="Rectangle 12">
            <a:hlinkClick r:id="" action="ppaction://noaction">
              <a:snd r:embed="rId8" name="4 spécial.wav"/>
            </a:hlinkClick>
            <a:extLst>
              <a:ext uri="{FF2B5EF4-FFF2-40B4-BE49-F238E27FC236}">
                <a16:creationId xmlns:a16="http://schemas.microsoft.com/office/drawing/2014/main" id="{266600EC-A1CF-4C42-9F6D-46E5360BA889}"/>
              </a:ext>
            </a:extLst>
          </p:cNvPr>
          <p:cNvSpPr/>
          <p:nvPr/>
        </p:nvSpPr>
        <p:spPr>
          <a:xfrm>
            <a:off x="1193856" y="3826934"/>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4" name="Rectangle 13">
            <a:hlinkClick r:id="" action="ppaction://noaction">
              <a:snd r:embed="rId9" name="5 faible.wav"/>
            </a:hlinkClick>
            <a:extLst>
              <a:ext uri="{FF2B5EF4-FFF2-40B4-BE49-F238E27FC236}">
                <a16:creationId xmlns:a16="http://schemas.microsoft.com/office/drawing/2014/main" id="{17195212-AB14-2F49-9C66-533E3941A41D}"/>
              </a:ext>
            </a:extLst>
          </p:cNvPr>
          <p:cNvSpPr/>
          <p:nvPr/>
        </p:nvSpPr>
        <p:spPr>
          <a:xfrm>
            <a:off x="1193856" y="4276445"/>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15" name="Rectangle 14">
            <a:hlinkClick r:id="" action="ppaction://noaction">
              <a:snd r:embed="rId10" name="6 pénible.wav"/>
            </a:hlinkClick>
            <a:extLst>
              <a:ext uri="{FF2B5EF4-FFF2-40B4-BE49-F238E27FC236}">
                <a16:creationId xmlns:a16="http://schemas.microsoft.com/office/drawing/2014/main" id="{F83B1D4C-1C62-434B-8C5D-4698061A4DF9}"/>
              </a:ext>
            </a:extLst>
          </p:cNvPr>
          <p:cNvSpPr/>
          <p:nvPr/>
        </p:nvSpPr>
        <p:spPr>
          <a:xfrm>
            <a:off x="1193856" y="4725956"/>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16" name="Rectangle 15">
            <a:hlinkClick r:id="" action="ppaction://noaction">
              <a:snd r:embed="rId11" name="7 parfait.wav"/>
            </a:hlinkClick>
            <a:extLst>
              <a:ext uri="{FF2B5EF4-FFF2-40B4-BE49-F238E27FC236}">
                <a16:creationId xmlns:a16="http://schemas.microsoft.com/office/drawing/2014/main" id="{5E8781B9-254B-0748-B77F-5F065487785C}"/>
              </a:ext>
            </a:extLst>
          </p:cNvPr>
          <p:cNvSpPr/>
          <p:nvPr/>
        </p:nvSpPr>
        <p:spPr>
          <a:xfrm>
            <a:off x="1193856" y="5175467"/>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17" name="Rectangle 16">
            <a:hlinkClick r:id="" action="ppaction://noaction">
              <a:snd r:embed="rId12" name="8 étrange.wav"/>
            </a:hlinkClick>
            <a:extLst>
              <a:ext uri="{FF2B5EF4-FFF2-40B4-BE49-F238E27FC236}">
                <a16:creationId xmlns:a16="http://schemas.microsoft.com/office/drawing/2014/main" id="{71966605-6D24-4743-BBD8-F09430FD1914}"/>
              </a:ext>
            </a:extLst>
          </p:cNvPr>
          <p:cNvSpPr/>
          <p:nvPr/>
        </p:nvSpPr>
        <p:spPr>
          <a:xfrm>
            <a:off x="1193856" y="5624980"/>
            <a:ext cx="360000" cy="360000"/>
          </a:xfrm>
          <a:prstGeom prst="rect">
            <a:avLst/>
          </a:prstGeom>
          <a:solidFill>
            <a:srgbClr val="115076"/>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18" name="Picture 17" descr="green checkmark">
            <a:extLst>
              <a:ext uri="{FF2B5EF4-FFF2-40B4-BE49-F238E27FC236}">
                <a16:creationId xmlns:a16="http://schemas.microsoft.com/office/drawing/2014/main" id="{34DF252C-7897-C44F-8048-C132CC67BC2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37250" y="2544107"/>
            <a:ext cx="282522" cy="294294"/>
          </a:xfrm>
          <a:prstGeom prst="rect">
            <a:avLst/>
          </a:prstGeom>
        </p:spPr>
      </p:pic>
      <p:pic>
        <p:nvPicPr>
          <p:cNvPr id="19" name="Picture 18" descr="green checkmark">
            <a:extLst>
              <a:ext uri="{FF2B5EF4-FFF2-40B4-BE49-F238E27FC236}">
                <a16:creationId xmlns:a16="http://schemas.microsoft.com/office/drawing/2014/main" id="{B5AE98D5-B0A6-CB4F-9930-3B772EE36386}"/>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66178" y="2960763"/>
            <a:ext cx="282522" cy="294294"/>
          </a:xfrm>
          <a:prstGeom prst="rect">
            <a:avLst/>
          </a:prstGeom>
        </p:spPr>
      </p:pic>
      <p:pic>
        <p:nvPicPr>
          <p:cNvPr id="20" name="Picture 19" descr="green checkmark">
            <a:extLst>
              <a:ext uri="{FF2B5EF4-FFF2-40B4-BE49-F238E27FC236}">
                <a16:creationId xmlns:a16="http://schemas.microsoft.com/office/drawing/2014/main" id="{2C821689-E3B7-2E41-8C1E-1F92EDADDBE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37250" y="3410276"/>
            <a:ext cx="282522" cy="294294"/>
          </a:xfrm>
          <a:prstGeom prst="rect">
            <a:avLst/>
          </a:prstGeom>
        </p:spPr>
      </p:pic>
      <p:pic>
        <p:nvPicPr>
          <p:cNvPr id="21" name="Picture 20" descr="green checkmark">
            <a:extLst>
              <a:ext uri="{FF2B5EF4-FFF2-40B4-BE49-F238E27FC236}">
                <a16:creationId xmlns:a16="http://schemas.microsoft.com/office/drawing/2014/main" id="{30BD1F6A-CA1E-0E4A-9B39-4F8AECD03EF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67567" y="3859787"/>
            <a:ext cx="282522" cy="294294"/>
          </a:xfrm>
          <a:prstGeom prst="rect">
            <a:avLst/>
          </a:prstGeom>
        </p:spPr>
      </p:pic>
      <p:pic>
        <p:nvPicPr>
          <p:cNvPr id="22" name="Picture 21" descr="green checkmark">
            <a:extLst>
              <a:ext uri="{FF2B5EF4-FFF2-40B4-BE49-F238E27FC236}">
                <a16:creationId xmlns:a16="http://schemas.microsoft.com/office/drawing/2014/main" id="{187117CA-FEFA-C641-B32F-4CD4FF23670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37250" y="4352237"/>
            <a:ext cx="282522" cy="294294"/>
          </a:xfrm>
          <a:prstGeom prst="rect">
            <a:avLst/>
          </a:prstGeom>
        </p:spPr>
      </p:pic>
      <p:pic>
        <p:nvPicPr>
          <p:cNvPr id="23" name="Picture 22" descr="green checkmark">
            <a:extLst>
              <a:ext uri="{FF2B5EF4-FFF2-40B4-BE49-F238E27FC236}">
                <a16:creationId xmlns:a16="http://schemas.microsoft.com/office/drawing/2014/main" id="{DC24E192-4B8B-4148-ABB2-251DC948A8C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66178" y="4791662"/>
            <a:ext cx="282522" cy="294294"/>
          </a:xfrm>
          <a:prstGeom prst="rect">
            <a:avLst/>
          </a:prstGeom>
        </p:spPr>
      </p:pic>
      <p:pic>
        <p:nvPicPr>
          <p:cNvPr id="24" name="Picture 23" descr="green checkmark">
            <a:extLst>
              <a:ext uri="{FF2B5EF4-FFF2-40B4-BE49-F238E27FC236}">
                <a16:creationId xmlns:a16="http://schemas.microsoft.com/office/drawing/2014/main" id="{051AB4FC-CA18-F44E-8F85-17A9D57C6893}"/>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737250" y="5244565"/>
            <a:ext cx="282522" cy="294294"/>
          </a:xfrm>
          <a:prstGeom prst="rect">
            <a:avLst/>
          </a:prstGeom>
        </p:spPr>
      </p:pic>
      <p:pic>
        <p:nvPicPr>
          <p:cNvPr id="25" name="Picture 24" descr="green checkmark">
            <a:extLst>
              <a:ext uri="{FF2B5EF4-FFF2-40B4-BE49-F238E27FC236}">
                <a16:creationId xmlns:a16="http://schemas.microsoft.com/office/drawing/2014/main" id="{1406BA64-0194-A242-A157-3015B111B64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66178" y="5690686"/>
            <a:ext cx="282522" cy="294294"/>
          </a:xfrm>
          <a:prstGeom prst="rect">
            <a:avLst/>
          </a:prstGeom>
        </p:spPr>
      </p:pic>
      <p:sp>
        <p:nvSpPr>
          <p:cNvPr id="26" name="Rectangle 25">
            <a:extLst>
              <a:ext uri="{FF2B5EF4-FFF2-40B4-BE49-F238E27FC236}">
                <a16:creationId xmlns:a16="http://schemas.microsoft.com/office/drawing/2014/main" id="{C293871E-7025-3348-A6A4-0E1646FB7E2D}"/>
              </a:ext>
            </a:extLst>
          </p:cNvPr>
          <p:cNvSpPr/>
          <p:nvPr/>
        </p:nvSpPr>
        <p:spPr>
          <a:xfrm>
            <a:off x="1907779" y="2484751"/>
            <a:ext cx="283457"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7" name="Rectangle 26">
            <a:extLst>
              <a:ext uri="{FF2B5EF4-FFF2-40B4-BE49-F238E27FC236}">
                <a16:creationId xmlns:a16="http://schemas.microsoft.com/office/drawing/2014/main" id="{1E7057CF-574E-CB47-BE8C-976D35072D9B}"/>
              </a:ext>
            </a:extLst>
          </p:cNvPr>
          <p:cNvSpPr/>
          <p:nvPr/>
        </p:nvSpPr>
        <p:spPr>
          <a:xfrm>
            <a:off x="1709208" y="2938371"/>
            <a:ext cx="198571"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8" name="Rectangle 27">
            <a:extLst>
              <a:ext uri="{FF2B5EF4-FFF2-40B4-BE49-F238E27FC236}">
                <a16:creationId xmlns:a16="http://schemas.microsoft.com/office/drawing/2014/main" id="{BBE0D165-0FB7-4B44-9560-4FD9EEB12298}"/>
              </a:ext>
            </a:extLst>
          </p:cNvPr>
          <p:cNvSpPr/>
          <p:nvPr/>
        </p:nvSpPr>
        <p:spPr>
          <a:xfrm>
            <a:off x="2048732" y="3845611"/>
            <a:ext cx="198571"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9" name="Rectangle 28">
            <a:extLst>
              <a:ext uri="{FF2B5EF4-FFF2-40B4-BE49-F238E27FC236}">
                <a16:creationId xmlns:a16="http://schemas.microsoft.com/office/drawing/2014/main" id="{9020B175-FD4B-674B-9C32-E095FA3A91B8}"/>
              </a:ext>
            </a:extLst>
          </p:cNvPr>
          <p:cNvSpPr/>
          <p:nvPr/>
        </p:nvSpPr>
        <p:spPr>
          <a:xfrm>
            <a:off x="1963845" y="3391991"/>
            <a:ext cx="283458"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0" name="Rectangle 29">
            <a:extLst>
              <a:ext uri="{FF2B5EF4-FFF2-40B4-BE49-F238E27FC236}">
                <a16:creationId xmlns:a16="http://schemas.microsoft.com/office/drawing/2014/main" id="{A7BF7B0C-E600-554F-A00F-9DF2B043B238}"/>
              </a:ext>
            </a:extLst>
          </p:cNvPr>
          <p:cNvSpPr/>
          <p:nvPr/>
        </p:nvSpPr>
        <p:spPr>
          <a:xfrm>
            <a:off x="1819856" y="4299231"/>
            <a:ext cx="283458"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1" name="Rectangle 30">
            <a:extLst>
              <a:ext uri="{FF2B5EF4-FFF2-40B4-BE49-F238E27FC236}">
                <a16:creationId xmlns:a16="http://schemas.microsoft.com/office/drawing/2014/main" id="{C79A77C3-ECAF-8343-BC66-80DCB6EDBA8C}"/>
              </a:ext>
            </a:extLst>
          </p:cNvPr>
          <p:cNvSpPr/>
          <p:nvPr/>
        </p:nvSpPr>
        <p:spPr>
          <a:xfrm>
            <a:off x="1919142" y="4752851"/>
            <a:ext cx="198571"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2" name="Rectangle 31">
            <a:extLst>
              <a:ext uri="{FF2B5EF4-FFF2-40B4-BE49-F238E27FC236}">
                <a16:creationId xmlns:a16="http://schemas.microsoft.com/office/drawing/2014/main" id="{D1EB8EE3-D37E-A743-9FB3-335DE9F8BEE7}"/>
              </a:ext>
            </a:extLst>
          </p:cNvPr>
          <p:cNvSpPr/>
          <p:nvPr/>
        </p:nvSpPr>
        <p:spPr>
          <a:xfrm>
            <a:off x="2332698" y="5206471"/>
            <a:ext cx="279708" cy="347300"/>
          </a:xfrm>
          <a:prstGeom prst="rect">
            <a:avLst/>
          </a:prstGeom>
          <a:solidFill>
            <a:srgbClr val="F8D7CD"/>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33" name="Rectangle 32">
            <a:extLst>
              <a:ext uri="{FF2B5EF4-FFF2-40B4-BE49-F238E27FC236}">
                <a16:creationId xmlns:a16="http://schemas.microsoft.com/office/drawing/2014/main" id="{54EA6A9C-E98F-3047-AECD-7AB05D384225}"/>
              </a:ext>
            </a:extLst>
          </p:cNvPr>
          <p:cNvSpPr/>
          <p:nvPr/>
        </p:nvSpPr>
        <p:spPr>
          <a:xfrm>
            <a:off x="1723350" y="5660090"/>
            <a:ext cx="198571" cy="347300"/>
          </a:xfrm>
          <a:prstGeom prst="rect">
            <a:avLst/>
          </a:prstGeom>
          <a:solidFill>
            <a:srgbClr val="FCECE8"/>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115076"/>
                </a:solidFill>
                <a:effectLst/>
                <a:uLnTx/>
                <a:uFillTx/>
                <a:latin typeface="Century Gothic" panose="020F0302020204030204"/>
                <a:ea typeface="+mn-ea"/>
                <a:cs typeface="+mn-cs"/>
              </a:rPr>
              <a:t>_</a:t>
            </a:r>
          </a:p>
        </p:txBody>
      </p:sp>
      <p:sp>
        <p:nvSpPr>
          <p:cNvPr id="2" name="TextBox 1">
            <a:extLst>
              <a:ext uri="{FF2B5EF4-FFF2-40B4-BE49-F238E27FC236}">
                <a16:creationId xmlns:a16="http://schemas.microsoft.com/office/drawing/2014/main" id="{57920173-184A-EA49-B3BF-34D66BE31337}"/>
              </a:ext>
            </a:extLst>
          </p:cNvPr>
          <p:cNvSpPr txBox="1"/>
          <p:nvPr/>
        </p:nvSpPr>
        <p:spPr>
          <a:xfrm>
            <a:off x="142169" y="1298751"/>
            <a:ext cx="1067731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Écoute ces adjectifs. Tu entends [ai] ou [é] ? Remplis les blancs.</a:t>
            </a:r>
          </a:p>
        </p:txBody>
      </p:sp>
      <p:pic>
        <p:nvPicPr>
          <p:cNvPr id="2054" name="Picture 6" descr="Gift, Present, Shopping, Surprise">
            <a:extLst>
              <a:ext uri="{FF2B5EF4-FFF2-40B4-BE49-F238E27FC236}">
                <a16:creationId xmlns:a16="http://schemas.microsoft.com/office/drawing/2014/main" id="{37824177-3D8D-4D16-9C00-4F56B1E46DA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0611967" y="2672046"/>
            <a:ext cx="1121137" cy="8717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rystal, Mineral, Quartz, Natural, Gem, Geology">
            <a:extLst>
              <a:ext uri="{FF2B5EF4-FFF2-40B4-BE49-F238E27FC236}">
                <a16:creationId xmlns:a16="http://schemas.microsoft.com/office/drawing/2014/main" id="{CCEACA19-3304-4ECA-B701-90A9A178023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47040" y="3225474"/>
            <a:ext cx="562814" cy="61584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Chain, Broken, Link, Freedom, Unleashed, Weakness">
            <a:extLst>
              <a:ext uri="{FF2B5EF4-FFF2-40B4-BE49-F238E27FC236}">
                <a16:creationId xmlns:a16="http://schemas.microsoft.com/office/drawing/2014/main" id="{7740D4D4-200A-4878-9349-D7E6C2C4DE21}"/>
              </a:ext>
            </a:extLst>
          </p:cNvPr>
          <p:cNvPicPr>
            <a:picLocks noChangeAspect="1" noChangeArrowheads="1"/>
          </p:cNvPicPr>
          <p:nvPr/>
        </p:nvPicPr>
        <p:blipFill>
          <a:blip r:embed="rId16" cstate="print">
            <a:clrChange>
              <a:clrFrom>
                <a:srgbClr val="FCFCFC"/>
              </a:clrFrom>
              <a:clrTo>
                <a:srgbClr val="FCFCFC">
                  <a:alpha val="0"/>
                </a:srgbClr>
              </a:clrTo>
            </a:clrChange>
            <a:extLst>
              <a:ext uri="{28A0092B-C50C-407E-A947-70E740481C1C}">
                <a14:useLocalDpi xmlns:a14="http://schemas.microsoft.com/office/drawing/2010/main" val="0"/>
              </a:ext>
            </a:extLst>
          </a:blip>
          <a:srcRect/>
          <a:stretch>
            <a:fillRect/>
          </a:stretch>
        </p:blipFill>
        <p:spPr bwMode="auto">
          <a:xfrm rot="1761647">
            <a:off x="149983" y="4191746"/>
            <a:ext cx="938204" cy="703652"/>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ube, Game, Cubix, Hard, Difficult, Turn, Riddle">
            <a:extLst>
              <a:ext uri="{FF2B5EF4-FFF2-40B4-BE49-F238E27FC236}">
                <a16:creationId xmlns:a16="http://schemas.microsoft.com/office/drawing/2014/main" id="{5141639D-14AA-4867-8A37-193F306E8839}"/>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0819481" y="4553156"/>
            <a:ext cx="592651" cy="674106"/>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hef, Character, Cook, Gourmet, Restaurant, Person">
            <a:extLst>
              <a:ext uri="{FF2B5EF4-FFF2-40B4-BE49-F238E27FC236}">
                <a16:creationId xmlns:a16="http://schemas.microsoft.com/office/drawing/2014/main" id="{196ACBB2-C60B-41A1-9348-BC723A4644D5}"/>
              </a:ext>
            </a:extLst>
          </p:cNvPr>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t="30499" r="74667" b="16634"/>
          <a:stretch/>
        </p:blipFill>
        <p:spPr bwMode="auto">
          <a:xfrm>
            <a:off x="375554" y="4875106"/>
            <a:ext cx="674993" cy="70431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oy, Monster, Fantasy, Stone, Beige, Strange, Character">
            <a:extLst>
              <a:ext uri="{FF2B5EF4-FFF2-40B4-BE49-F238E27FC236}">
                <a16:creationId xmlns:a16="http://schemas.microsoft.com/office/drawing/2014/main" id="{AFE5071E-472E-4A5B-A2BF-781B83AD53C9}"/>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1057664" y="5409998"/>
            <a:ext cx="921618" cy="72441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edal, Gradient, Gold, Silhouette">
            <a:extLst>
              <a:ext uri="{FF2B5EF4-FFF2-40B4-BE49-F238E27FC236}">
                <a16:creationId xmlns:a16="http://schemas.microsoft.com/office/drawing/2014/main" id="{5D84FC45-6EC4-4845-BB58-C015C42685C6}"/>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11336824" y="3687583"/>
            <a:ext cx="642458" cy="6387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92781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1"/>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2"/>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47280" y="216290"/>
            <a:ext cx="10515600" cy="1325563"/>
          </a:xfrm>
        </p:spPr>
        <p:txBody>
          <a:bodyPr>
            <a:noAutofit/>
          </a:bodyPr>
          <a:lstStyle/>
          <a:p>
            <a:pPr algn="ctr"/>
            <a:r>
              <a:rPr lang="en-GB" sz="8000" b="1" dirty="0">
                <a:solidFill>
                  <a:srgbClr val="115076"/>
                </a:solidFill>
                <a:cs typeface="Calibri" panose="020F0502020204030204" pitchFamily="34" charset="0"/>
              </a:rPr>
              <a:t>é/-er/-ez</a:t>
            </a:r>
            <a:endParaRPr lang="en-GB" sz="8000" dirty="0"/>
          </a:p>
        </p:txBody>
      </p:sp>
      <p:sp>
        <p:nvSpPr>
          <p:cNvPr id="2" name="Rounded Rectangle 1" descr="rectangle"/>
          <p:cNvSpPr/>
          <p:nvPr/>
        </p:nvSpPr>
        <p:spPr>
          <a:xfrm>
            <a:off x="4405461" y="1953846"/>
            <a:ext cx="3421604" cy="2838943"/>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8" descr="hand holding a pencil and writ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2694" y="2039512"/>
            <a:ext cx="1306611" cy="1892877"/>
          </a:xfrm>
          <a:prstGeom prst="rect">
            <a:avLst/>
          </a:prstGeom>
        </p:spPr>
      </p:pic>
      <p:sp>
        <p:nvSpPr>
          <p:cNvPr id="34" name="TextBox 33"/>
          <p:cNvSpPr txBox="1"/>
          <p:nvPr/>
        </p:nvSpPr>
        <p:spPr>
          <a:xfrm>
            <a:off x="4576459" y="3700479"/>
            <a:ext cx="30572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536853" y="33450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5" name="Picture 4" descr="a bab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2665" y="1416619"/>
            <a:ext cx="1567124" cy="1534068"/>
          </a:xfrm>
          <a:prstGeom prst="rect">
            <a:avLst/>
          </a:prstGeom>
        </p:spPr>
      </p:pic>
      <p:sp>
        <p:nvSpPr>
          <p:cNvPr id="18" name="TextBox 17"/>
          <p:cNvSpPr txBox="1"/>
          <p:nvPr/>
        </p:nvSpPr>
        <p:spPr>
          <a:xfrm>
            <a:off x="3965560" y="4875441"/>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96807" y="3107077"/>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ez</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5168197" y="5662693"/>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go]</a:t>
            </a:r>
          </a:p>
        </p:txBody>
      </p:sp>
      <p:sp>
        <p:nvSpPr>
          <p:cNvPr id="20" name="TextBox 19"/>
          <p:cNvSpPr txBox="1"/>
          <p:nvPr/>
        </p:nvSpPr>
        <p:spPr>
          <a:xfrm>
            <a:off x="8080591" y="216290"/>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donn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one figure giving something to another"/>
          <p:cNvPicPr>
            <a:picLocks noChangeAspect="1"/>
          </p:cNvPicPr>
          <p:nvPr/>
        </p:nvPicPr>
        <p:blipFill>
          <a:blip r:embed="rId13" cstate="print">
            <a:clrChange>
              <a:clrFrom>
                <a:srgbClr val="E4E9ED"/>
              </a:clrFrom>
              <a:clrTo>
                <a:srgbClr val="E4E9ED">
                  <a:alpha val="0"/>
                </a:srgbClr>
              </a:clrTo>
            </a:clrChange>
            <a:extLst>
              <a:ext uri="{28A0092B-C50C-407E-A947-70E740481C1C}">
                <a14:useLocalDpi xmlns:a14="http://schemas.microsoft.com/office/drawing/2010/main" val="0"/>
              </a:ext>
            </a:extLst>
          </a:blip>
          <a:stretch>
            <a:fillRect/>
          </a:stretch>
        </p:blipFill>
        <p:spPr>
          <a:xfrm>
            <a:off x="8836702" y="1017213"/>
            <a:ext cx="2785294" cy="1856863"/>
          </a:xfrm>
          <a:prstGeom prst="rect">
            <a:avLst/>
          </a:prstGeom>
        </p:spPr>
      </p:pic>
      <p:pic>
        <p:nvPicPr>
          <p:cNvPr id="9" name="Picture 8" descr="two stick figures talking to each other"/>
          <p:cNvPicPr>
            <a:picLocks noChangeAspect="1"/>
          </p:cNvPicPr>
          <p:nvPr/>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406262" y="4302382"/>
            <a:ext cx="1635738" cy="1635738"/>
          </a:xfrm>
          <a:prstGeom prst="rect">
            <a:avLst/>
          </a:prstGeom>
        </p:spPr>
      </p:pic>
      <p:grpSp>
        <p:nvGrpSpPr>
          <p:cNvPr id="10" name="Group 9" descr="person with big nose">
            <a:extLst>
              <a:ext uri="{FF2B5EF4-FFF2-40B4-BE49-F238E27FC236}">
                <a16:creationId xmlns:a16="http://schemas.microsoft.com/office/drawing/2014/main" id="{E8947F59-5A54-4528-8831-DF444CF43477}"/>
              </a:ext>
            </a:extLst>
          </p:cNvPr>
          <p:cNvGrpSpPr/>
          <p:nvPr/>
        </p:nvGrpSpPr>
        <p:grpSpPr>
          <a:xfrm>
            <a:off x="847280" y="4252674"/>
            <a:ext cx="2012416" cy="1733184"/>
            <a:chOff x="941512" y="3489716"/>
            <a:chExt cx="2012416" cy="1733184"/>
          </a:xfrm>
        </p:grpSpPr>
        <p:pic>
          <p:nvPicPr>
            <p:cNvPr id="1030" name="Picture 6" descr="Male, Man, Nose, Large">
              <a:extLst>
                <a:ext uri="{FF2B5EF4-FFF2-40B4-BE49-F238E27FC236}">
                  <a16:creationId xmlns:a16="http://schemas.microsoft.com/office/drawing/2014/main" id="{7D6D22D9-0172-4D83-834E-DA280DFAC8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41512" y="3841460"/>
              <a:ext cx="2012416" cy="138144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A6F55460-19F7-41AA-B203-BECAEED107EB}"/>
                </a:ext>
              </a:extLst>
            </p:cNvPr>
            <p:cNvSpPr/>
            <p:nvPr/>
          </p:nvSpPr>
          <p:spPr>
            <a:xfrm rot="5400000">
              <a:off x="2102513" y="3688866"/>
              <a:ext cx="727849" cy="32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0" name="TextBox 29"/>
          <p:cNvSpPr txBox="1"/>
          <p:nvPr/>
        </p:nvSpPr>
        <p:spPr>
          <a:xfrm>
            <a:off x="8080591" y="3107077"/>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088489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écrir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subTnLst>
                                    <p:audio>
                                      <p:cMediaNode>
                                        <p:cTn display="0" masterRel="sameClick">
                                          <p:stCondLst>
                                            <p:cond evt="begin" delay="0">
                                              <p:tn val="13"/>
                                            </p:cond>
                                          </p:stCondLst>
                                          <p:endCondLst>
                                            <p:cond evt="onStopAudio" delay="0">
                                              <p:tgtEl>
                                                <p:sldTgt/>
                                              </p:tgtEl>
                                            </p:cond>
                                          </p:endCondLst>
                                        </p:cTn>
                                        <p:tgtEl>
                                          <p:sndTgt r:embed="rId5" name="é écrire.wav"/>
                                        </p:tgtEl>
                                      </p:cMediaNode>
                                    </p:audio>
                                  </p:sub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é bébé.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6" name="é bébé.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7" name="é donn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7" name="é donn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é nez.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subTnLst>
                                    <p:audio>
                                      <p:cMediaNode>
                                        <p:cTn display="0" masterRel="sameClick">
                                          <p:stCondLst>
                                            <p:cond evt="begin" delay="0">
                                              <p:tn val="46"/>
                                            </p:cond>
                                          </p:stCondLst>
                                          <p:endCondLst>
                                            <p:cond evt="onStopAudio" delay="0">
                                              <p:tgtEl>
                                                <p:sldTgt/>
                                              </p:tgtEl>
                                            </p:cond>
                                          </p:endCondLst>
                                        </p:cTn>
                                        <p:tgtEl>
                                          <p:sndTgt r:embed="rId8" name="é nez.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subTnLst>
                                    <p:audio>
                                      <p:cMediaNode>
                                        <p:cTn display="0" masterRel="sameClick">
                                          <p:stCondLst>
                                            <p:cond evt="begin" delay="0">
                                              <p:tn val="51"/>
                                            </p:cond>
                                          </p:stCondLst>
                                          <p:endCondLst>
                                            <p:cond evt="onStopAudio" delay="0">
                                              <p:tgtEl>
                                                <p:sldTgt/>
                                              </p:tgtEl>
                                            </p:cond>
                                          </p:endCondLst>
                                        </p:cTn>
                                        <p:tgtEl>
                                          <p:sndTgt r:embed="rId9" name="é all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subTnLst>
                                    <p:audio>
                                      <p:cMediaNode>
                                        <p:cTn display="0" masterRel="sameClick">
                                          <p:stCondLst>
                                            <p:cond evt="begin" delay="0">
                                              <p:tn val="56"/>
                                            </p:cond>
                                          </p:stCondLst>
                                          <p:endCondLst>
                                            <p:cond evt="onStopAudio" delay="0">
                                              <p:tgtEl>
                                                <p:sldTgt/>
                                              </p:tgtEl>
                                            </p:cond>
                                          </p:endCondLst>
                                        </p:cTn>
                                        <p:tgtEl>
                                          <p:sndTgt r:embed="rId9" name="é all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subTnLst>
                                    <p:audio>
                                      <p:cMediaNode>
                                        <p:cTn display="0" masterRel="sameClick">
                                          <p:stCondLst>
                                            <p:cond evt="begin" delay="0">
                                              <p:tn val="61"/>
                                            </p:cond>
                                          </p:stCondLst>
                                          <p:endCondLst>
                                            <p:cond evt="onStopAudio" delay="0">
                                              <p:tgtEl>
                                                <p:sldTgt/>
                                              </p:tgtEl>
                                            </p:cond>
                                          </p:endCondLst>
                                        </p:cTn>
                                        <p:tgtEl>
                                          <p:sndTgt r:embed="rId10" name="é parl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é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4" grpId="0"/>
      <p:bldP spid="7" grpId="0"/>
      <p:bldP spid="18" grpId="0"/>
      <p:bldP spid="15" grpId="0"/>
      <p:bldP spid="6" grpId="0"/>
      <p:bldP spid="20" grpId="0"/>
      <p:bldP spid="3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pic>
        <p:nvPicPr>
          <p:cNvPr id="490" name="Google Shape;490;p12" descr="background rectangle"/>
          <p:cNvPicPr preferRelativeResize="0"/>
          <p:nvPr/>
        </p:nvPicPr>
        <p:blipFill rotWithShape="1">
          <a:blip r:embed="rId3">
            <a:alphaModFix/>
          </a:blip>
          <a:srcRect/>
          <a:stretch/>
        </p:blipFill>
        <p:spPr>
          <a:xfrm>
            <a:off x="-1" y="296864"/>
            <a:ext cx="6457246" cy="867128"/>
          </a:xfrm>
          <a:prstGeom prst="rect">
            <a:avLst/>
          </a:prstGeom>
          <a:noFill/>
          <a:ln>
            <a:noFill/>
          </a:ln>
        </p:spPr>
      </p:pic>
      <p:sp>
        <p:nvSpPr>
          <p:cNvPr id="491" name="Google Shape;491;p12"/>
          <p:cNvSpPr txBox="1">
            <a:spLocks noGrp="1"/>
          </p:cNvSpPr>
          <p:nvPr>
            <p:ph type="title"/>
          </p:nvPr>
        </p:nvSpPr>
        <p:spPr>
          <a:xfrm>
            <a:off x="0" y="296864"/>
            <a:ext cx="5265384"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GB" sz="3600" b="1">
                <a:solidFill>
                  <a:schemeClr val="lt1"/>
                </a:solidFill>
              </a:rPr>
              <a:t>SSC [é]</a:t>
            </a:r>
            <a:endParaRPr/>
          </a:p>
        </p:txBody>
      </p:sp>
      <p:sp>
        <p:nvSpPr>
          <p:cNvPr id="492" name="Google Shape;492;p12"/>
          <p:cNvSpPr/>
          <p:nvPr/>
        </p:nvSpPr>
        <p:spPr>
          <a:xfrm>
            <a:off x="10095979" y="249869"/>
            <a:ext cx="1813942" cy="400919"/>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phonétique</a:t>
            </a:r>
            <a:endParaRPr sz="2000" b="1" i="0" u="none" strike="noStrike" cap="none">
              <a:solidFill>
                <a:srgbClr val="FFFFFF"/>
              </a:solidFill>
              <a:latin typeface="Century Gothic"/>
              <a:ea typeface="Century Gothic"/>
              <a:cs typeface="Century Gothic"/>
              <a:sym typeface="Century Gothic"/>
            </a:endParaRPr>
          </a:p>
        </p:txBody>
      </p:sp>
      <p:sp>
        <p:nvSpPr>
          <p:cNvPr id="493" name="Google Shape;493;p12"/>
          <p:cNvSpPr txBox="1"/>
          <p:nvPr/>
        </p:nvSpPr>
        <p:spPr>
          <a:xfrm>
            <a:off x="328399" y="2556764"/>
            <a:ext cx="11313527" cy="110799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1F3864"/>
              </a:buClr>
              <a:buSzPts val="6600"/>
              <a:buFont typeface="Century Gothic"/>
              <a:buNone/>
            </a:pPr>
            <a:r>
              <a:rPr lang="en-GB" sz="6600" b="1" i="0" u="none" strike="noStrike" cap="none" dirty="0">
                <a:solidFill>
                  <a:srgbClr val="1F3864"/>
                </a:solidFill>
                <a:latin typeface="Century Gothic"/>
                <a:ea typeface="Century Gothic"/>
                <a:cs typeface="Century Gothic"/>
                <a:sym typeface="Century Gothic"/>
              </a:rPr>
              <a:t>Consolidation [3]</a:t>
            </a:r>
            <a:endParaRPr dirty="0"/>
          </a:p>
        </p:txBody>
      </p:sp>
    </p:spTree>
    <p:extLst>
      <p:ext uri="{BB962C8B-B14F-4D97-AF65-F5344CB8AC3E}">
        <p14:creationId xmlns:p14="http://schemas.microsoft.com/office/powerpoint/2010/main" val="38431841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5C2D-67CF-B04A-BCA6-B1A79059443D}"/>
              </a:ext>
            </a:extLst>
          </p:cNvPr>
          <p:cNvSpPr>
            <a:spLocks noGrp="1"/>
          </p:cNvSpPr>
          <p:nvPr>
            <p:ph type="title"/>
          </p:nvPr>
        </p:nvSpPr>
        <p:spPr>
          <a:xfrm>
            <a:off x="0" y="0"/>
            <a:ext cx="10515600" cy="1325563"/>
          </a:xfrm>
        </p:spPr>
        <p:txBody>
          <a:bodyPr>
            <a:normAutofit fontScale="90000"/>
          </a:bodyPr>
          <a:lstStyle/>
          <a:p>
            <a:pPr lvl="0">
              <a:lnSpc>
                <a:spcPct val="100000"/>
              </a:lnSpc>
              <a:spcBef>
                <a:spcPts val="0"/>
              </a:spcBef>
            </a:pPr>
            <a:r>
              <a:rPr lang="en-GB" sz="10000" b="1" dirty="0">
                <a:solidFill>
                  <a:srgbClr val="115076"/>
                </a:solidFill>
                <a:latin typeface="Century Gothic" panose="020B0502020202020204" pitchFamily="34" charset="0"/>
                <a:ea typeface="+mn-ea"/>
                <a:cs typeface="Calibri" panose="020F0502020204030204" pitchFamily="34" charset="0"/>
              </a:rPr>
              <a:t>é/-er/-ez</a:t>
            </a:r>
            <a:endParaRPr lang="en-US" sz="10000" dirty="0"/>
          </a:p>
        </p:txBody>
      </p:sp>
      <p:pic>
        <p:nvPicPr>
          <p:cNvPr id="7" name="Picture 6" descr="hand holding a pencil and writi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33692" y="1765037"/>
            <a:ext cx="1925048" cy="2788801"/>
          </a:xfrm>
          <a:prstGeom prst="rect">
            <a:avLst/>
          </a:prstGeom>
        </p:spPr>
      </p:pic>
      <p:sp>
        <p:nvSpPr>
          <p:cNvPr id="8" name="TextBox 7"/>
          <p:cNvSpPr txBox="1"/>
          <p:nvPr/>
        </p:nvSpPr>
        <p:spPr>
          <a:xfrm>
            <a:off x="1535065" y="4381258"/>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E87D1E"/>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044286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subTnLst>
                                    <p:audio>
                                      <p:cMediaNode>
                                        <p:cTn display="0" masterRel="sameClick">
                                          <p:stCondLst>
                                            <p:cond evt="begin" delay="0">
                                              <p:tn val="10"/>
                                            </p:cond>
                                          </p:stCondLst>
                                          <p:endCondLst>
                                            <p:cond evt="onStopAudio" delay="0">
                                              <p:tgtEl>
                                                <p:sldTgt/>
                                              </p:tgtEl>
                                            </p:cond>
                                          </p:endCondLst>
                                        </p:cTn>
                                        <p:tgtEl>
                                          <p:sndTgt r:embed="rId4" name="é écrire.wav"/>
                                        </p:tgtEl>
                                      </p:cMediaNode>
                                    </p:audio>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audio>
                                      <p:cMediaNode>
                                        <p:cTn display="0" masterRel="sameClick">
                                          <p:stCondLst>
                                            <p:cond evt="begin" delay="0">
                                              <p:tn val="15"/>
                                            </p:cond>
                                          </p:stCondLst>
                                          <p:endCondLst>
                                            <p:cond evt="onStopAudio" delay="0">
                                              <p:tgtEl>
                                                <p:sldTgt/>
                                              </p:tgtEl>
                                            </p:cond>
                                          </p:endCondLst>
                                        </p:cTn>
                                        <p:tgtEl>
                                          <p:sndTgt r:embed="rId4" name="é écrir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47280" y="216290"/>
            <a:ext cx="10515600" cy="1325563"/>
          </a:xfrm>
        </p:spPr>
        <p:txBody>
          <a:bodyPr>
            <a:noAutofit/>
          </a:bodyPr>
          <a:lstStyle/>
          <a:p>
            <a:pPr algn="ctr"/>
            <a:r>
              <a:rPr lang="en-GB" sz="8000" b="1" dirty="0">
                <a:solidFill>
                  <a:srgbClr val="115076"/>
                </a:solidFill>
                <a:cs typeface="Calibri" panose="020F0502020204030204" pitchFamily="34" charset="0"/>
              </a:rPr>
              <a:t>é/-er/-ez</a:t>
            </a:r>
            <a:endParaRPr lang="en-GB" sz="8000" dirty="0"/>
          </a:p>
        </p:txBody>
      </p:sp>
      <p:sp>
        <p:nvSpPr>
          <p:cNvPr id="2" name="Rounded Rectangle 1" descr="rectangle"/>
          <p:cNvSpPr/>
          <p:nvPr/>
        </p:nvSpPr>
        <p:spPr>
          <a:xfrm>
            <a:off x="4405461" y="1953846"/>
            <a:ext cx="3421604" cy="2838943"/>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8" descr="hand holding a pencil and writ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2694" y="2039512"/>
            <a:ext cx="1306611" cy="1892877"/>
          </a:xfrm>
          <a:prstGeom prst="rect">
            <a:avLst/>
          </a:prstGeom>
        </p:spPr>
      </p:pic>
      <p:sp>
        <p:nvSpPr>
          <p:cNvPr id="34" name="TextBox 33"/>
          <p:cNvSpPr txBox="1"/>
          <p:nvPr/>
        </p:nvSpPr>
        <p:spPr>
          <a:xfrm>
            <a:off x="4576459" y="3700479"/>
            <a:ext cx="30572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536853" y="33450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5" name="Picture 4" descr="a bab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2665" y="1416619"/>
            <a:ext cx="1567124" cy="1534068"/>
          </a:xfrm>
          <a:prstGeom prst="rect">
            <a:avLst/>
          </a:prstGeom>
        </p:spPr>
      </p:pic>
      <p:sp>
        <p:nvSpPr>
          <p:cNvPr id="18" name="TextBox 17"/>
          <p:cNvSpPr txBox="1"/>
          <p:nvPr/>
        </p:nvSpPr>
        <p:spPr>
          <a:xfrm>
            <a:off x="3965560" y="4875441"/>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96807" y="3107077"/>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ez</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5168197" y="5662693"/>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go]</a:t>
            </a:r>
          </a:p>
        </p:txBody>
      </p:sp>
      <p:sp>
        <p:nvSpPr>
          <p:cNvPr id="20" name="TextBox 19"/>
          <p:cNvSpPr txBox="1"/>
          <p:nvPr/>
        </p:nvSpPr>
        <p:spPr>
          <a:xfrm>
            <a:off x="8080591" y="216290"/>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donn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one figure giving something to another"/>
          <p:cNvPicPr>
            <a:picLocks noChangeAspect="1"/>
          </p:cNvPicPr>
          <p:nvPr/>
        </p:nvPicPr>
        <p:blipFill>
          <a:blip r:embed="rId13" cstate="print">
            <a:clrChange>
              <a:clrFrom>
                <a:srgbClr val="E4E9ED"/>
              </a:clrFrom>
              <a:clrTo>
                <a:srgbClr val="E4E9ED">
                  <a:alpha val="0"/>
                </a:srgbClr>
              </a:clrTo>
            </a:clrChange>
            <a:extLst>
              <a:ext uri="{28A0092B-C50C-407E-A947-70E740481C1C}">
                <a14:useLocalDpi xmlns:a14="http://schemas.microsoft.com/office/drawing/2010/main" val="0"/>
              </a:ext>
            </a:extLst>
          </a:blip>
          <a:stretch>
            <a:fillRect/>
          </a:stretch>
        </p:blipFill>
        <p:spPr>
          <a:xfrm>
            <a:off x="8836702" y="1017213"/>
            <a:ext cx="2785294" cy="1856863"/>
          </a:xfrm>
          <a:prstGeom prst="rect">
            <a:avLst/>
          </a:prstGeom>
        </p:spPr>
      </p:pic>
      <p:pic>
        <p:nvPicPr>
          <p:cNvPr id="9" name="Picture 8" descr="two stick figures talking to each other"/>
          <p:cNvPicPr>
            <a:picLocks noChangeAspect="1"/>
          </p:cNvPicPr>
          <p:nvPr/>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406262" y="4302382"/>
            <a:ext cx="1635738" cy="1635738"/>
          </a:xfrm>
          <a:prstGeom prst="rect">
            <a:avLst/>
          </a:prstGeom>
        </p:spPr>
      </p:pic>
      <p:grpSp>
        <p:nvGrpSpPr>
          <p:cNvPr id="10" name="Group 9" descr="person with big nose">
            <a:extLst>
              <a:ext uri="{FF2B5EF4-FFF2-40B4-BE49-F238E27FC236}">
                <a16:creationId xmlns:a16="http://schemas.microsoft.com/office/drawing/2014/main" id="{E8947F59-5A54-4528-8831-DF444CF43477}"/>
              </a:ext>
            </a:extLst>
          </p:cNvPr>
          <p:cNvGrpSpPr/>
          <p:nvPr/>
        </p:nvGrpSpPr>
        <p:grpSpPr>
          <a:xfrm>
            <a:off x="847280" y="4252674"/>
            <a:ext cx="2012416" cy="1733184"/>
            <a:chOff x="941512" y="3489716"/>
            <a:chExt cx="2012416" cy="1733184"/>
          </a:xfrm>
        </p:grpSpPr>
        <p:pic>
          <p:nvPicPr>
            <p:cNvPr id="1030" name="Picture 6" descr="Male, Man, Nose, Large">
              <a:extLst>
                <a:ext uri="{FF2B5EF4-FFF2-40B4-BE49-F238E27FC236}">
                  <a16:creationId xmlns:a16="http://schemas.microsoft.com/office/drawing/2014/main" id="{7D6D22D9-0172-4D83-834E-DA280DFAC8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41512" y="3841460"/>
              <a:ext cx="2012416" cy="138144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A6F55460-19F7-41AA-B203-BECAEED107EB}"/>
                </a:ext>
              </a:extLst>
            </p:cNvPr>
            <p:cNvSpPr/>
            <p:nvPr/>
          </p:nvSpPr>
          <p:spPr>
            <a:xfrm rot="5400000">
              <a:off x="2102513" y="3688866"/>
              <a:ext cx="727849" cy="32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30" name="TextBox 29"/>
          <p:cNvSpPr txBox="1"/>
          <p:nvPr/>
        </p:nvSpPr>
        <p:spPr>
          <a:xfrm>
            <a:off x="8080591" y="3107077"/>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97720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écrir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subTnLst>
                                    <p:audio>
                                      <p:cMediaNode>
                                        <p:cTn display="0" masterRel="sameClick">
                                          <p:stCondLst>
                                            <p:cond evt="begin" delay="0">
                                              <p:tn val="13"/>
                                            </p:cond>
                                          </p:stCondLst>
                                          <p:endCondLst>
                                            <p:cond evt="onStopAudio" delay="0">
                                              <p:tgtEl>
                                                <p:sldTgt/>
                                              </p:tgtEl>
                                            </p:cond>
                                          </p:endCondLst>
                                        </p:cTn>
                                        <p:tgtEl>
                                          <p:sndTgt r:embed="rId5" name="é écrire.wav"/>
                                        </p:tgtEl>
                                      </p:cMediaNode>
                                    </p:audio>
                                  </p:sub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é bébé.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6" name="é bébé.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7" name="é donn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7" name="é donn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é nez.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subTnLst>
                                    <p:audio>
                                      <p:cMediaNode>
                                        <p:cTn display="0" masterRel="sameClick">
                                          <p:stCondLst>
                                            <p:cond evt="begin" delay="0">
                                              <p:tn val="46"/>
                                            </p:cond>
                                          </p:stCondLst>
                                          <p:endCondLst>
                                            <p:cond evt="onStopAudio" delay="0">
                                              <p:tgtEl>
                                                <p:sldTgt/>
                                              </p:tgtEl>
                                            </p:cond>
                                          </p:endCondLst>
                                        </p:cTn>
                                        <p:tgtEl>
                                          <p:sndTgt r:embed="rId8" name="é nez.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subTnLst>
                                    <p:audio>
                                      <p:cMediaNode>
                                        <p:cTn display="0" masterRel="sameClick">
                                          <p:stCondLst>
                                            <p:cond evt="begin" delay="0">
                                              <p:tn val="51"/>
                                            </p:cond>
                                          </p:stCondLst>
                                          <p:endCondLst>
                                            <p:cond evt="onStopAudio" delay="0">
                                              <p:tgtEl>
                                                <p:sldTgt/>
                                              </p:tgtEl>
                                            </p:cond>
                                          </p:endCondLst>
                                        </p:cTn>
                                        <p:tgtEl>
                                          <p:sndTgt r:embed="rId9" name="é all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subTnLst>
                                    <p:audio>
                                      <p:cMediaNode>
                                        <p:cTn display="0" masterRel="sameClick">
                                          <p:stCondLst>
                                            <p:cond evt="begin" delay="0">
                                              <p:tn val="56"/>
                                            </p:cond>
                                          </p:stCondLst>
                                          <p:endCondLst>
                                            <p:cond evt="onStopAudio" delay="0">
                                              <p:tgtEl>
                                                <p:sldTgt/>
                                              </p:tgtEl>
                                            </p:cond>
                                          </p:endCondLst>
                                        </p:cTn>
                                        <p:tgtEl>
                                          <p:sndTgt r:embed="rId9" name="é all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subTnLst>
                                    <p:audio>
                                      <p:cMediaNode>
                                        <p:cTn display="0" masterRel="sameClick">
                                          <p:stCondLst>
                                            <p:cond evt="begin" delay="0">
                                              <p:tn val="61"/>
                                            </p:cond>
                                          </p:stCondLst>
                                          <p:endCondLst>
                                            <p:cond evt="onStopAudio" delay="0">
                                              <p:tgtEl>
                                                <p:sldTgt/>
                                              </p:tgtEl>
                                            </p:cond>
                                          </p:endCondLst>
                                        </p:cTn>
                                        <p:tgtEl>
                                          <p:sndTgt r:embed="rId10" name="é parl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é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4" grpId="0"/>
      <p:bldP spid="7" grpId="0"/>
      <p:bldP spid="18" grpId="0"/>
      <p:bldP spid="15" grpId="0"/>
      <p:bldP spid="6" grpId="0"/>
      <p:bldP spid="20" grpId="0"/>
      <p:bldP spid="3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pic>
        <p:nvPicPr>
          <p:cNvPr id="355" name="Google Shape;355;p8" descr="background rectangle"/>
          <p:cNvPicPr preferRelativeResize="0"/>
          <p:nvPr/>
        </p:nvPicPr>
        <p:blipFill rotWithShape="1">
          <a:blip r:embed="rId3">
            <a:alphaModFix/>
          </a:blip>
          <a:srcRect/>
          <a:stretch/>
        </p:blipFill>
        <p:spPr>
          <a:xfrm>
            <a:off x="-1" y="296864"/>
            <a:ext cx="8931350" cy="867128"/>
          </a:xfrm>
          <a:prstGeom prst="rect">
            <a:avLst/>
          </a:prstGeom>
          <a:noFill/>
          <a:ln>
            <a:noFill/>
          </a:ln>
        </p:spPr>
      </p:pic>
      <p:sp>
        <p:nvSpPr>
          <p:cNvPr id="356" name="Google Shape;356;p8"/>
          <p:cNvSpPr txBox="1">
            <a:spLocks noGrp="1"/>
          </p:cNvSpPr>
          <p:nvPr>
            <p:ph type="title"/>
          </p:nvPr>
        </p:nvSpPr>
        <p:spPr>
          <a:xfrm>
            <a:off x="0" y="322601"/>
            <a:ext cx="8233553" cy="70784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600"/>
              <a:buFont typeface="Century Gothic"/>
              <a:buNone/>
            </a:pPr>
            <a:r>
              <a:rPr lang="en-US" sz="2600" b="1" dirty="0">
                <a:solidFill>
                  <a:schemeClr val="lt1"/>
                </a:solidFill>
              </a:rPr>
              <a:t>Imperfect forms and past participles: [é] vs [</a:t>
            </a:r>
            <a:r>
              <a:rPr lang="fr-FR" sz="2600" b="1" dirty="0">
                <a:solidFill>
                  <a:schemeClr val="lt1"/>
                </a:solidFill>
              </a:rPr>
              <a:t>ai</a:t>
            </a:r>
            <a:r>
              <a:rPr lang="en-US" sz="2600" b="1" dirty="0">
                <a:solidFill>
                  <a:schemeClr val="lt1"/>
                </a:solidFill>
              </a:rPr>
              <a:t>]</a:t>
            </a:r>
            <a:endParaRPr sz="2600" dirty="0"/>
          </a:p>
        </p:txBody>
      </p:sp>
      <p:sp>
        <p:nvSpPr>
          <p:cNvPr id="357" name="Google Shape;357;p8"/>
          <p:cNvSpPr/>
          <p:nvPr/>
        </p:nvSpPr>
        <p:spPr>
          <a:xfrm>
            <a:off x="10033687" y="249870"/>
            <a:ext cx="1876234" cy="399600"/>
          </a:xfrm>
          <a:prstGeom prst="roundRect">
            <a:avLst>
              <a:gd name="adj" fmla="val 16667"/>
            </a:avLst>
          </a:prstGeom>
          <a:solidFill>
            <a:srgbClr val="105076"/>
          </a:solidFill>
          <a:ln w="12700" cap="flat" cmpd="sng">
            <a:solidFill>
              <a:srgbClr val="10507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fr-FR"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grammaire</a:t>
            </a:r>
          </a:p>
        </p:txBody>
      </p:sp>
      <p:sp>
        <p:nvSpPr>
          <p:cNvPr id="359" name="Google Shape;359;p8"/>
          <p:cNvSpPr txBox="1"/>
          <p:nvPr/>
        </p:nvSpPr>
        <p:spPr>
          <a:xfrm>
            <a:off x="108646" y="1264748"/>
            <a:ext cx="12083353" cy="83095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2400"/>
              <a:buFont typeface="Century Gothic"/>
              <a:buNone/>
              <a:tabLst/>
              <a:defRPr/>
            </a:pPr>
            <a:r>
              <a:rPr kumimoji="0" lang="en-US" sz="24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Listen to these examples to hear the difference between the </a:t>
            </a:r>
            <a:r>
              <a:rPr kumimoji="0" lang="en-US"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[é] </a:t>
            </a:r>
            <a:r>
              <a:rPr kumimoji="0" lang="en-US" sz="24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of a past participle in the </a:t>
            </a:r>
            <a:r>
              <a:rPr kumimoji="0" lang="en-US" sz="24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perfect tense</a:t>
            </a:r>
            <a:r>
              <a:rPr kumimoji="0" lang="en-US" sz="24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 and the </a:t>
            </a:r>
            <a:r>
              <a:rPr kumimoji="0" lang="en-US" sz="24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[ai]</a:t>
            </a:r>
            <a:r>
              <a:rPr kumimoji="0" lang="en-US" sz="2400" b="0"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 </a:t>
            </a:r>
            <a:r>
              <a:rPr kumimoji="0" lang="en-US" sz="24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in the ending of the </a:t>
            </a:r>
            <a:r>
              <a:rPr kumimoji="0" lang="en-US" sz="24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imperfect tense</a:t>
            </a:r>
            <a:r>
              <a:rPr kumimoji="0" lang="en-US" sz="2400" b="0"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a:t>
            </a:r>
            <a:endParaRPr kumimoji="0" sz="2400" b="0" i="0" u="none" strike="noStrike" kern="0" cap="none" spc="0" normalizeH="0" baseline="0" noProof="0" dirty="0">
              <a:ln>
                <a:noFill/>
              </a:ln>
              <a:solidFill>
                <a:srgbClr val="104F75"/>
              </a:solidFill>
              <a:effectLst/>
              <a:uLnTx/>
              <a:uFillTx/>
              <a:latin typeface="Arial"/>
              <a:ea typeface="+mn-ea"/>
              <a:cs typeface="Arial"/>
              <a:sym typeface="Arial"/>
            </a:endParaRPr>
          </a:p>
        </p:txBody>
      </p:sp>
      <p:sp>
        <p:nvSpPr>
          <p:cNvPr id="362" name="Google Shape;362;p8">
            <a:hlinkClick r:id="" action="ppaction://noaction">
              <a:snd r:embed="rId4" name="on parlait.wav"/>
            </a:hlinkClick>
          </p:cNvPr>
          <p:cNvSpPr txBox="1"/>
          <p:nvPr/>
        </p:nvSpPr>
        <p:spPr>
          <a:xfrm>
            <a:off x="842487" y="3079350"/>
            <a:ext cx="2647211" cy="83095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On parl</a:t>
            </a:r>
            <a:r>
              <a:rPr kumimoji="0" lang="en-GB" sz="28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ait</a:t>
            </a:r>
            <a:r>
              <a:rPr kumimoji="0" lang="en-GB" sz="2800" b="1"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[we used to talk]</a:t>
            </a:r>
          </a:p>
        </p:txBody>
      </p:sp>
      <p:sp>
        <p:nvSpPr>
          <p:cNvPr id="44" name="TextBox 43">
            <a:hlinkClick r:id="" action="ppaction://noaction">
              <a:snd r:embed="rId5" name="je chantais.wav"/>
            </a:hlinkClick>
            <a:extLst>
              <a:ext uri="{FF2B5EF4-FFF2-40B4-BE49-F238E27FC236}">
                <a16:creationId xmlns:a16="http://schemas.microsoft.com/office/drawing/2014/main" id="{4B92C522-D9A2-4BB6-8ADF-8843800E77A0}"/>
              </a:ext>
            </a:extLst>
          </p:cNvPr>
          <p:cNvSpPr txBox="1"/>
          <p:nvPr/>
        </p:nvSpPr>
        <p:spPr>
          <a:xfrm>
            <a:off x="4671237" y="2976820"/>
            <a:ext cx="2849525"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Je chant</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ais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I used to sing</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Arial"/>
              <a:ea typeface="+mn-ea"/>
              <a:cs typeface="+mn-cs"/>
            </a:endParaRPr>
          </a:p>
        </p:txBody>
      </p:sp>
      <p:pic>
        <p:nvPicPr>
          <p:cNvPr id="5" name="Picture 4" descr="A group of people in clothing&#10;&#10;Description automatically generated with low confidence">
            <a:extLst>
              <a:ext uri="{FF2B5EF4-FFF2-40B4-BE49-F238E27FC236}">
                <a16:creationId xmlns:a16="http://schemas.microsoft.com/office/drawing/2014/main" id="{F0013026-D27D-4F0C-9DA0-DA51FDA210D5}"/>
              </a:ext>
            </a:extLst>
          </p:cNvPr>
          <p:cNvPicPr>
            <a:picLocks noChangeAspect="1"/>
          </p:cNvPicPr>
          <p:nvPr/>
        </p:nvPicPr>
        <p:blipFill rotWithShape="1">
          <a:blip r:embed="rId6">
            <a:extLst>
              <a:ext uri="{28A0092B-C50C-407E-A947-70E740481C1C}">
                <a14:useLocalDpi xmlns:a14="http://schemas.microsoft.com/office/drawing/2010/main" val="0"/>
              </a:ext>
            </a:extLst>
          </a:blip>
          <a:srcRect l="17715" t="14160" r="61525" b="15529"/>
          <a:stretch/>
        </p:blipFill>
        <p:spPr>
          <a:xfrm>
            <a:off x="5368846" y="4197201"/>
            <a:ext cx="1381665" cy="2083424"/>
          </a:xfrm>
          <a:prstGeom prst="rect">
            <a:avLst/>
          </a:prstGeom>
        </p:spPr>
      </p:pic>
      <p:pic>
        <p:nvPicPr>
          <p:cNvPr id="9" name="Picture 8" descr="A group of people dancing&#10;&#10;Description automatically generated with low confidence">
            <a:extLst>
              <a:ext uri="{FF2B5EF4-FFF2-40B4-BE49-F238E27FC236}">
                <a16:creationId xmlns:a16="http://schemas.microsoft.com/office/drawing/2014/main" id="{3C51E42B-8CDF-4849-8C32-8672041C06A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5792" t="43832"/>
          <a:stretch/>
        </p:blipFill>
        <p:spPr>
          <a:xfrm>
            <a:off x="1234185" y="4211863"/>
            <a:ext cx="1708288" cy="2170494"/>
          </a:xfrm>
          <a:prstGeom prst="rect">
            <a:avLst/>
          </a:prstGeom>
        </p:spPr>
      </p:pic>
      <p:pic>
        <p:nvPicPr>
          <p:cNvPr id="11" name="Picture 10">
            <a:extLst>
              <a:ext uri="{FF2B5EF4-FFF2-40B4-BE49-F238E27FC236}">
                <a16:creationId xmlns:a16="http://schemas.microsoft.com/office/drawing/2014/main" id="{5828EF74-8C56-4153-A2CF-0C6EABFF14D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20372" y="4131653"/>
            <a:ext cx="1125459" cy="2051224"/>
          </a:xfrm>
          <a:prstGeom prst="rect">
            <a:avLst/>
          </a:prstGeom>
        </p:spPr>
      </p:pic>
      <p:sp>
        <p:nvSpPr>
          <p:cNvPr id="22" name="TextBox 21">
            <a:hlinkClick r:id="" action="ppaction://noaction">
              <a:snd r:embed="rId9" name="il dansait.wav"/>
            </a:hlinkClick>
            <a:extLst>
              <a:ext uri="{FF2B5EF4-FFF2-40B4-BE49-F238E27FC236}">
                <a16:creationId xmlns:a16="http://schemas.microsoft.com/office/drawing/2014/main" id="{60016E77-9C74-4564-886E-0A7A6F523657}"/>
              </a:ext>
            </a:extLst>
          </p:cNvPr>
          <p:cNvSpPr txBox="1"/>
          <p:nvPr/>
        </p:nvSpPr>
        <p:spPr>
          <a:xfrm>
            <a:off x="8615402" y="3081824"/>
            <a:ext cx="2647212"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Il dans</a:t>
            </a:r>
            <a:r>
              <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rPr>
              <a:t>ait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he used to dance</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GB" sz="2000" b="0" i="0" u="none" strike="noStrike" kern="1200" cap="none" spc="0" normalizeH="0" baseline="0" noProof="0" dirty="0">
              <a:ln>
                <a:noFill/>
              </a:ln>
              <a:solidFill>
                <a:srgbClr val="115076"/>
              </a:solidFill>
              <a:effectLst/>
              <a:uLnTx/>
              <a:uFillTx/>
              <a:latin typeface="Arial"/>
              <a:ea typeface="+mn-ea"/>
              <a:cs typeface="+mn-cs"/>
            </a:endParaRPr>
          </a:p>
        </p:txBody>
      </p:sp>
      <p:sp>
        <p:nvSpPr>
          <p:cNvPr id="17" name="TextBox 16">
            <a:hlinkClick r:id="" action="ppaction://noaction">
              <a:snd r:embed="rId10" name="on a parle.wav"/>
            </a:hlinkClick>
            <a:extLst>
              <a:ext uri="{FF2B5EF4-FFF2-40B4-BE49-F238E27FC236}">
                <a16:creationId xmlns:a16="http://schemas.microsoft.com/office/drawing/2014/main" id="{A9A65D61-47E1-4684-B82D-E0C620E9AE5E}"/>
              </a:ext>
            </a:extLst>
          </p:cNvPr>
          <p:cNvSpPr txBox="1"/>
          <p:nvPr/>
        </p:nvSpPr>
        <p:spPr>
          <a:xfrm>
            <a:off x="888413" y="2166745"/>
            <a:ext cx="2555359"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800" b="1" i="0" u="none" strike="noStrike" kern="0" cap="none" spc="0" normalizeH="0" baseline="0" noProof="0" dirty="0">
                <a:ln>
                  <a:noFill/>
                </a:ln>
                <a:solidFill>
                  <a:srgbClr val="104F75"/>
                </a:solidFill>
                <a:effectLst/>
                <a:uLnTx/>
                <a:uFillTx/>
                <a:latin typeface="Century Gothic"/>
                <a:ea typeface="Century Gothic"/>
                <a:cs typeface="Century Gothic"/>
                <a:sym typeface="Century Gothic"/>
              </a:rPr>
              <a:t>On a parl</a:t>
            </a:r>
            <a:r>
              <a:rPr kumimoji="0" lang="fr-FR" sz="28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é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fr-FR" sz="2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a:t>
            </a:r>
            <a:r>
              <a:rPr kumimoji="0" lang="en-GB" sz="2000" b="0" i="0" u="none" strike="noStrike" kern="0" cap="none" spc="0" normalizeH="0" baseline="0" noProof="0" dirty="0">
                <a:ln>
                  <a:noFill/>
                </a:ln>
                <a:solidFill>
                  <a:srgbClr val="115076"/>
                </a:solidFill>
                <a:effectLst/>
                <a:uLnTx/>
                <a:uFillTx/>
                <a:latin typeface="Century Gothic"/>
                <a:ea typeface="Century Gothic"/>
                <a:cs typeface="Century Gothic"/>
                <a:sym typeface="Century Gothic"/>
              </a:rPr>
              <a:t>we talked]</a:t>
            </a:r>
          </a:p>
        </p:txBody>
      </p:sp>
      <p:sp>
        <p:nvSpPr>
          <p:cNvPr id="19" name="TextBox 18">
            <a:hlinkClick r:id="" action="ppaction://noaction">
              <a:snd r:embed="rId11" name="jai chante.wav"/>
            </a:hlinkClick>
            <a:extLst>
              <a:ext uri="{FF2B5EF4-FFF2-40B4-BE49-F238E27FC236}">
                <a16:creationId xmlns:a16="http://schemas.microsoft.com/office/drawing/2014/main" id="{D22B2E5E-9C1D-49EF-B85E-CFE0AD456186}"/>
              </a:ext>
            </a:extLst>
          </p:cNvPr>
          <p:cNvSpPr txBox="1"/>
          <p:nvPr/>
        </p:nvSpPr>
        <p:spPr>
          <a:xfrm>
            <a:off x="4811559" y="2064215"/>
            <a:ext cx="2568881"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J’ai chant</a:t>
            </a:r>
            <a:r>
              <a:rPr kumimoji="0" lang="fr-FR" sz="28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é</a:t>
            </a:r>
            <a:endPar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[I sang]</a:t>
            </a:r>
            <a:r>
              <a:rPr kumimoji="0" lang="fr-FR" sz="2000" b="0" i="0" u="none" strike="noStrike" kern="1200" cap="none" spc="0" normalizeH="0" baseline="0" noProof="0" dirty="0">
                <a:ln>
                  <a:noFill/>
                </a:ln>
                <a:solidFill>
                  <a:srgbClr val="E87D1E"/>
                </a:solidFill>
                <a:effectLst/>
                <a:uLnTx/>
                <a:uFillTx/>
                <a:latin typeface="Century Gothic" panose="020F0302020204030204"/>
                <a:ea typeface="+mn-ea"/>
                <a:cs typeface="+mn-cs"/>
              </a:rPr>
              <a:t> </a:t>
            </a:r>
          </a:p>
        </p:txBody>
      </p:sp>
      <p:sp>
        <p:nvSpPr>
          <p:cNvPr id="21" name="TextBox 20">
            <a:hlinkClick r:id="" action="ppaction://noaction">
              <a:snd r:embed="rId12" name="il a danse.wav"/>
            </a:hlinkClick>
            <a:extLst>
              <a:ext uri="{FF2B5EF4-FFF2-40B4-BE49-F238E27FC236}">
                <a16:creationId xmlns:a16="http://schemas.microsoft.com/office/drawing/2014/main" id="{DDB2E7F3-6AE0-446E-B771-0B1EF25B76EA}"/>
              </a:ext>
            </a:extLst>
          </p:cNvPr>
          <p:cNvSpPr txBox="1"/>
          <p:nvPr/>
        </p:nvSpPr>
        <p:spPr>
          <a:xfrm>
            <a:off x="8880320" y="2169219"/>
            <a:ext cx="2004237"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115076"/>
                </a:solidFill>
                <a:effectLst/>
                <a:uLnTx/>
                <a:uFillTx/>
                <a:latin typeface="Century Gothic" panose="020F0302020204030204"/>
                <a:ea typeface="+mn-ea"/>
                <a:cs typeface="+mn-cs"/>
              </a:rPr>
              <a:t>Il a dans</a:t>
            </a:r>
            <a:r>
              <a:rPr kumimoji="0" lang="fr-FR" sz="2800" b="1" i="0" u="none" strike="noStrike" kern="0" cap="none" spc="0" normalizeH="0" baseline="0" noProof="0" dirty="0">
                <a:ln>
                  <a:noFill/>
                </a:ln>
                <a:solidFill>
                  <a:srgbClr val="E87D1E"/>
                </a:solidFill>
                <a:effectLst/>
                <a:uLnTx/>
                <a:uFillTx/>
                <a:latin typeface="Century Gothic"/>
                <a:ea typeface="Century Gothic"/>
                <a:cs typeface="Century Gothic"/>
                <a:sym typeface="Century Gothic"/>
              </a:rPr>
              <a:t>é</a:t>
            </a:r>
            <a:endParaRPr kumimoji="0" lang="fr-FR" sz="2800" b="1" i="0" u="none" strike="noStrike" kern="1200" cap="none" spc="0" normalizeH="0" baseline="0" noProof="0" dirty="0">
              <a:ln>
                <a:noFill/>
              </a:ln>
              <a:solidFill>
                <a:srgbClr val="E87D1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he danced</a:t>
            </a:r>
            <a:r>
              <a:rPr kumimoji="0" lang="fr-FR"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r>
              <a:rPr kumimoji="0" lang="fr-FR" sz="2000" b="0" i="0" u="none" strike="noStrike" kern="1200" cap="none" spc="0" normalizeH="0" baseline="0" noProof="0" dirty="0">
                <a:ln>
                  <a:noFill/>
                </a:ln>
                <a:solidFill>
                  <a:srgbClr val="E87D1E"/>
                </a:solidFill>
                <a:effectLst/>
                <a:uLnTx/>
                <a:uFillTx/>
                <a:latin typeface="Century Gothic" panose="020F0302020204030204"/>
                <a:ea typeface="+mn-ea"/>
                <a:cs typeface="+mn-cs"/>
              </a:rPr>
              <a:t> </a:t>
            </a:r>
          </a:p>
        </p:txBody>
      </p:sp>
      <p:sp>
        <p:nvSpPr>
          <p:cNvPr id="13" name="Rounded Rectangular Callout 2">
            <a:extLst>
              <a:ext uri="{FF2B5EF4-FFF2-40B4-BE49-F238E27FC236}">
                <a16:creationId xmlns:a16="http://schemas.microsoft.com/office/drawing/2014/main" id="{0A9A4215-EAFF-4CA3-899E-0B9119A1FBD6}"/>
              </a:ext>
            </a:extLst>
          </p:cNvPr>
          <p:cNvSpPr/>
          <p:nvPr/>
        </p:nvSpPr>
        <p:spPr>
          <a:xfrm>
            <a:off x="3884548" y="2064215"/>
            <a:ext cx="4217482" cy="885907"/>
          </a:xfrm>
          <a:prstGeom prst="wedgeRoundRectCallout">
            <a:avLst>
              <a:gd name="adj1" fmla="val -62578"/>
              <a:gd name="adj2" fmla="val -10455"/>
              <a:gd name="adj3" fmla="val 16667"/>
            </a:avLst>
          </a:prstGeom>
          <a:solidFill>
            <a:srgbClr val="10507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Perfect tense: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a one-off event in the past</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4" name="Rounded Rectangular Callout 2">
            <a:extLst>
              <a:ext uri="{FF2B5EF4-FFF2-40B4-BE49-F238E27FC236}">
                <a16:creationId xmlns:a16="http://schemas.microsoft.com/office/drawing/2014/main" id="{E0859F56-857F-4099-8E07-239F8318CE16}"/>
              </a:ext>
            </a:extLst>
          </p:cNvPr>
          <p:cNvSpPr/>
          <p:nvPr/>
        </p:nvSpPr>
        <p:spPr>
          <a:xfrm>
            <a:off x="3884548" y="2997742"/>
            <a:ext cx="4217482" cy="1250864"/>
          </a:xfrm>
          <a:prstGeom prst="wedgeRoundRectCallout">
            <a:avLst>
              <a:gd name="adj1" fmla="val -63334"/>
              <a:gd name="adj2" fmla="val -18057"/>
              <a:gd name="adj3" fmla="val 16667"/>
            </a:avLst>
          </a:prstGeom>
          <a:solidFill>
            <a:srgbClr val="105076"/>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Imperfect tense: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something which used to happen all the time</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5" name="Rounded Rectangular Callout 2">
            <a:extLst>
              <a:ext uri="{FF2B5EF4-FFF2-40B4-BE49-F238E27FC236}">
                <a16:creationId xmlns:a16="http://schemas.microsoft.com/office/drawing/2014/main" id="{4820D7BD-4835-4744-87E0-F907436A1B4B}"/>
              </a:ext>
            </a:extLst>
          </p:cNvPr>
          <p:cNvSpPr/>
          <p:nvPr/>
        </p:nvSpPr>
        <p:spPr>
          <a:xfrm>
            <a:off x="8255389" y="2068997"/>
            <a:ext cx="3750103" cy="4113880"/>
          </a:xfrm>
          <a:prstGeom prst="wedgeRoundRectCallout">
            <a:avLst>
              <a:gd name="adj1" fmla="val -49160"/>
              <a:gd name="adj2" fmla="val 23256"/>
              <a:gd name="adj3" fmla="val 16667"/>
            </a:avLst>
          </a:prstGeom>
          <a:solidFill>
            <a:srgbClr val="105076"/>
          </a:solidFill>
          <a:ln>
            <a:solidFill>
              <a:srgbClr val="E87D1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Here, we see a ‘perfect’ example of the importance of phonics! The difference between the </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[é]</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 and </a:t>
            </a:r>
            <a:r>
              <a:rPr kumimoji="0" lang="en-GB" sz="2400" b="1" i="0" u="none" strike="noStrike" kern="1200" cap="none" spc="0" normalizeH="0" baseline="0" noProof="0" dirty="0">
                <a:ln>
                  <a:noFill/>
                </a:ln>
                <a:solidFill>
                  <a:srgbClr val="E87D1E"/>
                </a:solidFill>
                <a:effectLst/>
                <a:uLnTx/>
                <a:uFillTx/>
                <a:latin typeface="Century Gothic" panose="020F0302020204030204"/>
                <a:ea typeface="+mn-ea"/>
                <a:cs typeface="+mn-cs"/>
              </a:rPr>
              <a:t>[ai] </a:t>
            </a:r>
            <a:r>
              <a:rPr kumimoji="0" lang="en-GB" sz="2400" b="0" i="0" u="none" strike="noStrike" kern="1200" cap="none" spc="0" normalizeH="0" baseline="0" noProof="0" dirty="0">
                <a:ln>
                  <a:noFill/>
                </a:ln>
                <a:solidFill>
                  <a:prstClr val="white"/>
                </a:solidFill>
                <a:effectLst/>
                <a:uLnTx/>
                <a:uFillTx/>
                <a:latin typeface="Century Gothic" panose="020F0302020204030204"/>
                <a:ea typeface="+mn-ea"/>
                <a:cs typeface="+mn-cs"/>
              </a:rPr>
              <a:t>sounds may be subtle, but the change in meaning is significant.</a:t>
            </a:r>
            <a:endParaRPr kumimoji="0" lang="fr-FR" sz="24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42331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 grpId="0"/>
      <p:bldP spid="362" grpId="0"/>
      <p:bldP spid="44" grpId="0"/>
      <p:bldP spid="22" grpId="0"/>
      <p:bldP spid="17" grpId="0"/>
      <p:bldP spid="19" grpId="0"/>
      <p:bldP spid="21" grpId="0"/>
      <p:bldP spid="13" grpId="0" animBg="1"/>
      <p:bldP spid="14"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95C2D-67CF-B04A-BCA6-B1A79059443D}"/>
              </a:ext>
            </a:extLst>
          </p:cNvPr>
          <p:cNvSpPr>
            <a:spLocks noGrp="1"/>
          </p:cNvSpPr>
          <p:nvPr>
            <p:ph type="title"/>
          </p:nvPr>
        </p:nvSpPr>
        <p:spPr>
          <a:xfrm>
            <a:off x="0" y="0"/>
            <a:ext cx="10515600" cy="1325563"/>
          </a:xfrm>
        </p:spPr>
        <p:txBody>
          <a:bodyPr/>
          <a:lstStyle/>
          <a:p>
            <a:pPr lvl="0">
              <a:lnSpc>
                <a:spcPct val="100000"/>
              </a:lnSpc>
              <a:spcBef>
                <a:spcPts val="0"/>
              </a:spcBef>
            </a:pPr>
            <a:r>
              <a:rPr lang="en-GB" sz="10000" b="1" dirty="0">
                <a:solidFill>
                  <a:srgbClr val="115076"/>
                </a:solidFill>
                <a:latin typeface="Century Gothic" panose="020B0502020202020204" pitchFamily="34" charset="0"/>
                <a:ea typeface="+mn-ea"/>
                <a:cs typeface="Calibri" panose="020F0502020204030204" pitchFamily="34" charset="0"/>
              </a:rPr>
              <a:t>é/-er/-ez</a:t>
            </a:r>
            <a:endParaRPr lang="en-US" sz="10000" dirty="0"/>
          </a:p>
        </p:txBody>
      </p:sp>
      <p:sp>
        <p:nvSpPr>
          <p:cNvPr id="8" name="TextBox 7"/>
          <p:cNvSpPr txBox="1"/>
          <p:nvPr/>
        </p:nvSpPr>
        <p:spPr>
          <a:xfrm>
            <a:off x="1535065" y="4381258"/>
            <a:ext cx="9121870"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0" b="1"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1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12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pic>
        <p:nvPicPr>
          <p:cNvPr id="9" name="Picture 8" descr="hand holding a pencil and writing">
            <a:extLst>
              <a:ext uri="{FF2B5EF4-FFF2-40B4-BE49-F238E27FC236}">
                <a16:creationId xmlns:a16="http://schemas.microsoft.com/office/drawing/2014/main" id="{1F20B114-AB5E-4597-81FD-ABD2E16744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33692" y="1765037"/>
            <a:ext cx="1925048" cy="2788801"/>
          </a:xfrm>
          <a:prstGeom prst="rect">
            <a:avLst/>
          </a:prstGeom>
        </p:spPr>
      </p:pic>
    </p:spTree>
    <p:extLst>
      <p:ext uri="{BB962C8B-B14F-4D97-AF65-F5344CB8AC3E}">
        <p14:creationId xmlns:p14="http://schemas.microsoft.com/office/powerpoint/2010/main" val="22981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847280" y="216290"/>
            <a:ext cx="10515600" cy="1325563"/>
          </a:xfrm>
        </p:spPr>
        <p:txBody>
          <a:bodyPr>
            <a:noAutofit/>
          </a:bodyPr>
          <a:lstStyle/>
          <a:p>
            <a:pPr algn="ctr"/>
            <a:r>
              <a:rPr lang="en-GB" sz="8000" b="1" dirty="0">
                <a:solidFill>
                  <a:srgbClr val="115076"/>
                </a:solidFill>
                <a:cs typeface="Calibri" panose="020F0502020204030204" pitchFamily="34" charset="0"/>
              </a:rPr>
              <a:t>é/-er/-ez</a:t>
            </a:r>
            <a:endParaRPr lang="en-GB" sz="8000" dirty="0"/>
          </a:p>
        </p:txBody>
      </p:sp>
      <p:sp>
        <p:nvSpPr>
          <p:cNvPr id="2" name="Rounded Rectangle 1" descr="rectangle"/>
          <p:cNvSpPr/>
          <p:nvPr/>
        </p:nvSpPr>
        <p:spPr>
          <a:xfrm>
            <a:off x="4405461" y="1953846"/>
            <a:ext cx="3421604" cy="2838943"/>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29" name="Picture 28" descr="hand holding a pencil and writing"/>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2694" y="2039512"/>
            <a:ext cx="1306611" cy="1892877"/>
          </a:xfrm>
          <a:prstGeom prst="rect">
            <a:avLst/>
          </a:prstGeom>
        </p:spPr>
      </p:pic>
      <p:sp>
        <p:nvSpPr>
          <p:cNvPr id="34" name="TextBox 33"/>
          <p:cNvSpPr txBox="1"/>
          <p:nvPr/>
        </p:nvSpPr>
        <p:spPr>
          <a:xfrm>
            <a:off x="4576459" y="3700479"/>
            <a:ext cx="30572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536853" y="33450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5" name="Picture 4" descr="a baby"/>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12665" y="1416619"/>
            <a:ext cx="1567124" cy="1534068"/>
          </a:xfrm>
          <a:prstGeom prst="rect">
            <a:avLst/>
          </a:prstGeom>
        </p:spPr>
      </p:pic>
      <p:sp>
        <p:nvSpPr>
          <p:cNvPr id="18" name="TextBox 17"/>
          <p:cNvSpPr txBox="1"/>
          <p:nvPr/>
        </p:nvSpPr>
        <p:spPr>
          <a:xfrm>
            <a:off x="3965560" y="4875441"/>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5" name="TextBox 14"/>
          <p:cNvSpPr txBox="1"/>
          <p:nvPr/>
        </p:nvSpPr>
        <p:spPr>
          <a:xfrm>
            <a:off x="96807" y="3107077"/>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ez</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6" name="TextBox 5"/>
          <p:cNvSpPr txBox="1"/>
          <p:nvPr/>
        </p:nvSpPr>
        <p:spPr>
          <a:xfrm>
            <a:off x="5168197" y="5662693"/>
            <a:ext cx="185560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[to go]</a:t>
            </a:r>
          </a:p>
        </p:txBody>
      </p:sp>
      <p:sp>
        <p:nvSpPr>
          <p:cNvPr id="20" name="TextBox 19"/>
          <p:cNvSpPr txBox="1"/>
          <p:nvPr/>
        </p:nvSpPr>
        <p:spPr>
          <a:xfrm>
            <a:off x="8080591" y="216290"/>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donn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3" name="Picture 2" descr="one figure giving something to another"/>
          <p:cNvPicPr>
            <a:picLocks noChangeAspect="1"/>
          </p:cNvPicPr>
          <p:nvPr/>
        </p:nvPicPr>
        <p:blipFill>
          <a:blip r:embed="rId13" cstate="print">
            <a:clrChange>
              <a:clrFrom>
                <a:srgbClr val="E4E9ED"/>
              </a:clrFrom>
              <a:clrTo>
                <a:srgbClr val="E4E9ED">
                  <a:alpha val="0"/>
                </a:srgbClr>
              </a:clrTo>
            </a:clrChange>
            <a:extLst>
              <a:ext uri="{28A0092B-C50C-407E-A947-70E740481C1C}">
                <a14:useLocalDpi xmlns:a14="http://schemas.microsoft.com/office/drawing/2010/main" val="0"/>
              </a:ext>
            </a:extLst>
          </a:blip>
          <a:stretch>
            <a:fillRect/>
          </a:stretch>
        </p:blipFill>
        <p:spPr>
          <a:xfrm>
            <a:off x="8836702" y="1017213"/>
            <a:ext cx="2785294" cy="1856863"/>
          </a:xfrm>
          <a:prstGeom prst="rect">
            <a:avLst/>
          </a:prstGeom>
        </p:spPr>
      </p:pic>
      <p:pic>
        <p:nvPicPr>
          <p:cNvPr id="9" name="Picture 8" descr="two stick figures talking to each other"/>
          <p:cNvPicPr>
            <a:picLocks noChangeAspect="1"/>
          </p:cNvPicPr>
          <p:nvPr/>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9406262" y="4302382"/>
            <a:ext cx="1635738" cy="1635738"/>
          </a:xfrm>
          <a:prstGeom prst="rect">
            <a:avLst/>
          </a:prstGeom>
        </p:spPr>
      </p:pic>
      <p:grpSp>
        <p:nvGrpSpPr>
          <p:cNvPr id="10" name="Group 9" descr="person with big nose">
            <a:extLst>
              <a:ext uri="{FF2B5EF4-FFF2-40B4-BE49-F238E27FC236}">
                <a16:creationId xmlns:a16="http://schemas.microsoft.com/office/drawing/2014/main" id="{E8947F59-5A54-4528-8831-DF444CF43477}"/>
              </a:ext>
            </a:extLst>
          </p:cNvPr>
          <p:cNvGrpSpPr/>
          <p:nvPr/>
        </p:nvGrpSpPr>
        <p:grpSpPr>
          <a:xfrm>
            <a:off x="847280" y="4252674"/>
            <a:ext cx="2012416" cy="1733184"/>
            <a:chOff x="941512" y="3489716"/>
            <a:chExt cx="2012416" cy="1733184"/>
          </a:xfrm>
        </p:grpSpPr>
        <p:pic>
          <p:nvPicPr>
            <p:cNvPr id="1030" name="Picture 6" descr="Male, Man, Nose, Large">
              <a:extLst>
                <a:ext uri="{FF2B5EF4-FFF2-40B4-BE49-F238E27FC236}">
                  <a16:creationId xmlns:a16="http://schemas.microsoft.com/office/drawing/2014/main" id="{7D6D22D9-0172-4D83-834E-DA280DFAC88C}"/>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41512" y="3841460"/>
              <a:ext cx="2012416" cy="1381440"/>
            </a:xfrm>
            <a:prstGeom prst="rect">
              <a:avLst/>
            </a:prstGeom>
            <a:noFill/>
            <a:extLst>
              <a:ext uri="{909E8E84-426E-40DD-AFC4-6F175D3DCCD1}">
                <a14:hiddenFill xmlns:a14="http://schemas.microsoft.com/office/drawing/2010/main">
                  <a:solidFill>
                    <a:srgbClr val="FFFFFF"/>
                  </a:solidFill>
                </a14:hiddenFill>
              </a:ext>
            </a:extLst>
          </p:spPr>
        </p:pic>
        <p:sp>
          <p:nvSpPr>
            <p:cNvPr id="4" name="Arrow: Right 3">
              <a:extLst>
                <a:ext uri="{FF2B5EF4-FFF2-40B4-BE49-F238E27FC236}">
                  <a16:creationId xmlns:a16="http://schemas.microsoft.com/office/drawing/2014/main" id="{A6F55460-19F7-41AA-B203-BECAEED107EB}"/>
                </a:ext>
              </a:extLst>
            </p:cNvPr>
            <p:cNvSpPr/>
            <p:nvPr/>
          </p:nvSpPr>
          <p:spPr>
            <a:xfrm rot="5400000">
              <a:off x="2102513" y="3688866"/>
              <a:ext cx="727849" cy="329549"/>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grpSp>
      <p:sp>
        <p:nvSpPr>
          <p:cNvPr id="30" name="TextBox 29"/>
          <p:cNvSpPr txBox="1"/>
          <p:nvPr/>
        </p:nvSpPr>
        <p:spPr>
          <a:xfrm>
            <a:off x="8080591" y="3107077"/>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236182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écrir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subTnLst>
                                    <p:audio>
                                      <p:cMediaNode>
                                        <p:cTn display="0" masterRel="sameClick">
                                          <p:stCondLst>
                                            <p:cond evt="begin" delay="0">
                                              <p:tn val="13"/>
                                            </p:cond>
                                          </p:stCondLst>
                                          <p:endCondLst>
                                            <p:cond evt="onStopAudio" delay="0">
                                              <p:tgtEl>
                                                <p:sldTgt/>
                                              </p:tgtEl>
                                            </p:cond>
                                          </p:endCondLst>
                                        </p:cTn>
                                        <p:tgtEl>
                                          <p:sndTgt r:embed="rId5" name="é écrire.wav"/>
                                        </p:tgtEl>
                                      </p:cMediaNode>
                                    </p:audio>
                                  </p:subTnLst>
                                </p:cTn>
                              </p:par>
                              <p:par>
                                <p:cTn id="16" presetID="10" presetClass="entr" presetSubtype="0" fill="hold" nodeType="with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é bébé.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subTnLst>
                                    <p:audio>
                                      <p:cMediaNode>
                                        <p:cTn display="0" masterRel="sameClick">
                                          <p:stCondLst>
                                            <p:cond evt="begin" delay="0">
                                              <p:tn val="26"/>
                                            </p:cond>
                                          </p:stCondLst>
                                          <p:endCondLst>
                                            <p:cond evt="onStopAudio" delay="0">
                                              <p:tgtEl>
                                                <p:sldTgt/>
                                              </p:tgtEl>
                                            </p:cond>
                                          </p:endCondLst>
                                        </p:cTn>
                                        <p:tgtEl>
                                          <p:sndTgt r:embed="rId6" name="é bébé.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subTnLst>
                                    <p:audio>
                                      <p:cMediaNode>
                                        <p:cTn display="0" masterRel="sameClick">
                                          <p:stCondLst>
                                            <p:cond evt="begin" delay="0">
                                              <p:tn val="31"/>
                                            </p:cond>
                                          </p:stCondLst>
                                          <p:endCondLst>
                                            <p:cond evt="onStopAudio" delay="0">
                                              <p:tgtEl>
                                                <p:sldTgt/>
                                              </p:tgtEl>
                                            </p:cond>
                                          </p:endCondLst>
                                        </p:cTn>
                                        <p:tgtEl>
                                          <p:sndTgt r:embed="rId7" name="é donner.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fade">
                                      <p:cBhvr>
                                        <p:cTn id="38" dur="500"/>
                                        <p:tgtEl>
                                          <p:spTgt spid="3"/>
                                        </p:tgtEl>
                                      </p:cBhvr>
                                    </p:animEffect>
                                  </p:childTnLst>
                                  <p:subTnLst>
                                    <p:audio>
                                      <p:cMediaNode>
                                        <p:cTn display="0" masterRel="sameClick">
                                          <p:stCondLst>
                                            <p:cond evt="begin" delay="0">
                                              <p:tn val="36"/>
                                            </p:cond>
                                          </p:stCondLst>
                                          <p:endCondLst>
                                            <p:cond evt="onStopAudio" delay="0">
                                              <p:tgtEl>
                                                <p:sldTgt/>
                                              </p:tgtEl>
                                            </p:cond>
                                          </p:endCondLst>
                                        </p:cTn>
                                        <p:tgtEl>
                                          <p:sndTgt r:embed="rId7" name="é donn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500"/>
                                        <p:tgtEl>
                                          <p:spTgt spid="15"/>
                                        </p:tgtEl>
                                      </p:cBhvr>
                                    </p:animEffect>
                                  </p:childTnLst>
                                  <p:subTnLst>
                                    <p:audio>
                                      <p:cMediaNode>
                                        <p:cTn display="0" masterRel="sameClick">
                                          <p:stCondLst>
                                            <p:cond evt="begin" delay="0">
                                              <p:tn val="41"/>
                                            </p:cond>
                                          </p:stCondLst>
                                          <p:endCondLst>
                                            <p:cond evt="onStopAudio" delay="0">
                                              <p:tgtEl>
                                                <p:sldTgt/>
                                              </p:tgtEl>
                                            </p:cond>
                                          </p:endCondLst>
                                        </p:cTn>
                                        <p:tgtEl>
                                          <p:sndTgt r:embed="rId8" name="é nez.wav"/>
                                        </p:tgtEl>
                                      </p:cMediaNode>
                                    </p:audio>
                                  </p:sub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fade">
                                      <p:cBhvr>
                                        <p:cTn id="48" dur="500"/>
                                        <p:tgtEl>
                                          <p:spTgt spid="10"/>
                                        </p:tgtEl>
                                      </p:cBhvr>
                                    </p:animEffect>
                                  </p:childTnLst>
                                  <p:subTnLst>
                                    <p:audio>
                                      <p:cMediaNode>
                                        <p:cTn display="0" masterRel="sameClick">
                                          <p:stCondLst>
                                            <p:cond evt="begin" delay="0">
                                              <p:tn val="46"/>
                                            </p:cond>
                                          </p:stCondLst>
                                          <p:endCondLst>
                                            <p:cond evt="onStopAudio" delay="0">
                                              <p:tgtEl>
                                                <p:sldTgt/>
                                              </p:tgtEl>
                                            </p:cond>
                                          </p:endCondLst>
                                        </p:cTn>
                                        <p:tgtEl>
                                          <p:sndTgt r:embed="rId8" name="é nez.wav"/>
                                        </p:tgtEl>
                                      </p:cMediaNode>
                                    </p:audio>
                                  </p:sub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subTnLst>
                                    <p:audio>
                                      <p:cMediaNode>
                                        <p:cTn display="0" masterRel="sameClick">
                                          <p:stCondLst>
                                            <p:cond evt="begin" delay="0">
                                              <p:tn val="51"/>
                                            </p:cond>
                                          </p:stCondLst>
                                          <p:endCondLst>
                                            <p:cond evt="onStopAudio" delay="0">
                                              <p:tgtEl>
                                                <p:sldTgt/>
                                              </p:tgtEl>
                                            </p:cond>
                                          </p:endCondLst>
                                        </p:cTn>
                                        <p:tgtEl>
                                          <p:sndTgt r:embed="rId9" name="é aller.wav"/>
                                        </p:tgtEl>
                                      </p:cMediaNode>
                                    </p:audio>
                                  </p:sub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500"/>
                                        <p:tgtEl>
                                          <p:spTgt spid="6"/>
                                        </p:tgtEl>
                                      </p:cBhvr>
                                    </p:animEffect>
                                  </p:childTnLst>
                                  <p:subTnLst>
                                    <p:audio>
                                      <p:cMediaNode>
                                        <p:cTn display="0" masterRel="sameClick">
                                          <p:stCondLst>
                                            <p:cond evt="begin" delay="0">
                                              <p:tn val="56"/>
                                            </p:cond>
                                          </p:stCondLst>
                                          <p:endCondLst>
                                            <p:cond evt="onStopAudio" delay="0">
                                              <p:tgtEl>
                                                <p:sldTgt/>
                                              </p:tgtEl>
                                            </p:cond>
                                          </p:endCondLst>
                                        </p:cTn>
                                        <p:tgtEl>
                                          <p:sndTgt r:embed="rId9" name="é aller.wav"/>
                                        </p:tgtEl>
                                      </p:cMediaNode>
                                    </p:audio>
                                  </p:sub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visible"/>
                                      </p:to>
                                    </p:set>
                                    <p:animEffect transition="in" filter="fade">
                                      <p:cBhvr>
                                        <p:cTn id="63" dur="500"/>
                                        <p:tgtEl>
                                          <p:spTgt spid="30"/>
                                        </p:tgtEl>
                                      </p:cBhvr>
                                    </p:animEffect>
                                  </p:childTnLst>
                                  <p:subTnLst>
                                    <p:audio>
                                      <p:cMediaNode>
                                        <p:cTn display="0" masterRel="sameClick">
                                          <p:stCondLst>
                                            <p:cond evt="begin" delay="0">
                                              <p:tn val="61"/>
                                            </p:cond>
                                          </p:stCondLst>
                                          <p:endCondLst>
                                            <p:cond evt="onStopAudio" delay="0">
                                              <p:tgtEl>
                                                <p:sldTgt/>
                                              </p:tgtEl>
                                            </p:cond>
                                          </p:endCondLst>
                                        </p:cTn>
                                        <p:tgtEl>
                                          <p:sndTgt r:embed="rId10" name="é parler.wav"/>
                                        </p:tgtEl>
                                      </p:cMediaNode>
                                    </p:audio>
                                  </p:sub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subTnLst>
                                    <p:audio>
                                      <p:cMediaNode>
                                        <p:cTn display="0" masterRel="sameClick">
                                          <p:stCondLst>
                                            <p:cond evt="begin" delay="0">
                                              <p:tn val="66"/>
                                            </p:cond>
                                          </p:stCondLst>
                                          <p:endCondLst>
                                            <p:cond evt="onStopAudio" delay="0">
                                              <p:tgtEl>
                                                <p:sldTgt/>
                                              </p:tgtEl>
                                            </p:cond>
                                          </p:endCondLst>
                                        </p:cTn>
                                        <p:tgtEl>
                                          <p:sndTgt r:embed="rId10" name="é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34" grpId="0"/>
      <p:bldP spid="7" grpId="0"/>
      <p:bldP spid="18" grpId="0"/>
      <p:bldP spid="15" grpId="0"/>
      <p:bldP spid="6" grpId="0"/>
      <p:bldP spid="20" grpId="0"/>
      <p:bldP spid="3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4175" y="222421"/>
            <a:ext cx="10515600" cy="1325563"/>
          </a:xfrm>
        </p:spPr>
        <p:txBody>
          <a:bodyPr>
            <a:noAutofit/>
          </a:bodyPr>
          <a:lstStyle/>
          <a:p>
            <a:pPr algn="ctr"/>
            <a:r>
              <a:rPr lang="en-GB" sz="8000" b="1" dirty="0">
                <a:solidFill>
                  <a:srgbClr val="115076"/>
                </a:solidFill>
                <a:cs typeface="Calibri" panose="020F0502020204030204" pitchFamily="34" charset="0"/>
              </a:rPr>
              <a:t>é/-er-</a:t>
            </a:r>
            <a:r>
              <a:rPr lang="en-GB" sz="8000" b="1" dirty="0" err="1">
                <a:solidFill>
                  <a:srgbClr val="115076"/>
                </a:solidFill>
                <a:cs typeface="Calibri" panose="020F0502020204030204" pitchFamily="34" charset="0"/>
              </a:rPr>
              <a:t>ez</a:t>
            </a:r>
            <a:endParaRPr lang="en-GB" sz="8000" b="1" dirty="0">
              <a:solidFill>
                <a:srgbClr val="115076"/>
              </a:solidFill>
              <a:cs typeface="Calibri" panose="020F0502020204030204" pitchFamily="34" charset="0"/>
            </a:endParaRPr>
          </a:p>
        </p:txBody>
      </p:sp>
      <p:sp>
        <p:nvSpPr>
          <p:cNvPr id="2" name="Rounded Rectangle 1" descr="rectangle"/>
          <p:cNvSpPr/>
          <p:nvPr/>
        </p:nvSpPr>
        <p:spPr>
          <a:xfrm>
            <a:off x="4405461" y="1953846"/>
            <a:ext cx="3421604" cy="2838943"/>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4" name="TextBox 33"/>
          <p:cNvSpPr txBox="1"/>
          <p:nvPr/>
        </p:nvSpPr>
        <p:spPr>
          <a:xfrm>
            <a:off x="4576459" y="3700479"/>
            <a:ext cx="30572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536853" y="33450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a:off x="8080591" y="216290"/>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donn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8080591" y="3107077"/>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pic>
        <p:nvPicPr>
          <p:cNvPr id="11" name="Picture 10" descr="hand holding a pencil and writing">
            <a:extLst>
              <a:ext uri="{FF2B5EF4-FFF2-40B4-BE49-F238E27FC236}">
                <a16:creationId xmlns:a16="http://schemas.microsoft.com/office/drawing/2014/main" id="{FF91AD73-86BF-7C4B-B6BE-C3D7642130F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442694" y="2039512"/>
            <a:ext cx="1306611" cy="1892877"/>
          </a:xfrm>
          <a:prstGeom prst="rect">
            <a:avLst/>
          </a:prstGeom>
        </p:spPr>
      </p:pic>
      <p:sp>
        <p:nvSpPr>
          <p:cNvPr id="14" name="TextBox 13">
            <a:extLst>
              <a:ext uri="{FF2B5EF4-FFF2-40B4-BE49-F238E27FC236}">
                <a16:creationId xmlns:a16="http://schemas.microsoft.com/office/drawing/2014/main" id="{8160ECBC-E176-4AC7-BCE4-E95BEBC85208}"/>
              </a:ext>
            </a:extLst>
          </p:cNvPr>
          <p:cNvSpPr txBox="1"/>
          <p:nvPr/>
        </p:nvSpPr>
        <p:spPr>
          <a:xfrm>
            <a:off x="3965560" y="4875441"/>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678D9AFE-B63A-4B03-8CB4-EB11232F6AC4}"/>
              </a:ext>
            </a:extLst>
          </p:cNvPr>
          <p:cNvSpPr txBox="1"/>
          <p:nvPr/>
        </p:nvSpPr>
        <p:spPr>
          <a:xfrm>
            <a:off x="96807" y="3107077"/>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ez</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127895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3" name="é.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4" name="écrire.wav"/>
                                        </p:tgtEl>
                                      </p:cMediaNode>
                                    </p:audio>
                                  </p:sub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subTnLst>
                                    <p:audio>
                                      <p:cMediaNode>
                                        <p:cTn display="0" masterRel="sameClick">
                                          <p:stCondLst>
                                            <p:cond evt="begin" delay="0">
                                              <p:tn val="13"/>
                                            </p:cond>
                                          </p:stCondLst>
                                          <p:endCondLst>
                                            <p:cond evt="onStopAudio" delay="0">
                                              <p:tgtEl>
                                                <p:sldTgt/>
                                              </p:tgtEl>
                                            </p:cond>
                                          </p:endCondLst>
                                        </p:cTn>
                                        <p:tgtEl>
                                          <p:sndTgt r:embed="rId5" name="é écrire.wav"/>
                                        </p:tgtEl>
                                      </p:cMediaNode>
                                    </p:audio>
                                  </p:sub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subTnLst>
                                    <p:audio>
                                      <p:cMediaNode>
                                        <p:cTn display="0" masterRel="sameClick">
                                          <p:stCondLst>
                                            <p:cond evt="begin" delay="0">
                                              <p:tn val="21"/>
                                            </p:cond>
                                          </p:stCondLst>
                                          <p:endCondLst>
                                            <p:cond evt="onStopAudio" delay="0">
                                              <p:tgtEl>
                                                <p:sldTgt/>
                                              </p:tgtEl>
                                            </p:cond>
                                          </p:endCondLst>
                                        </p:cTn>
                                        <p:tgtEl>
                                          <p:sndTgt r:embed="rId6" name="é bébé.wav"/>
                                        </p:tgtEl>
                                      </p:cMediaNode>
                                    </p:audio>
                                  </p:sub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subTnLst>
                                    <p:audio>
                                      <p:cMediaNode>
                                        <p:cTn display="0" masterRel="sameClick">
                                          <p:stCondLst>
                                            <p:cond evt="begin" delay="0">
                                              <p:tn val="26"/>
                                            </p:cond>
                                          </p:stCondLst>
                                          <p:endCondLst>
                                            <p:cond evt="onStopAudio" delay="0">
                                              <p:tgtEl>
                                                <p:sldTgt/>
                                              </p:tgtEl>
                                            </p:cond>
                                          </p:endCondLst>
                                        </p:cTn>
                                        <p:tgtEl>
                                          <p:sndTgt r:embed="rId7" name="é donner.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subTnLst>
                                    <p:audio>
                                      <p:cMediaNode>
                                        <p:cTn display="0" masterRel="sameClick">
                                          <p:stCondLst>
                                            <p:cond evt="begin" delay="0">
                                              <p:tn val="31"/>
                                            </p:cond>
                                          </p:stCondLst>
                                          <p:endCondLst>
                                            <p:cond evt="onStopAudio" delay="0">
                                              <p:tgtEl>
                                                <p:sldTgt/>
                                              </p:tgtEl>
                                            </p:cond>
                                          </p:endCondLst>
                                        </p:cTn>
                                        <p:tgtEl>
                                          <p:sndTgt r:embed="rId8" name="é nez.wav"/>
                                        </p:tgtEl>
                                      </p:cMediaNode>
                                    </p:audio>
                                  </p:sub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subTnLst>
                                    <p:audio>
                                      <p:cMediaNode>
                                        <p:cTn display="0" masterRel="sameClick">
                                          <p:stCondLst>
                                            <p:cond evt="begin" delay="0">
                                              <p:tn val="36"/>
                                            </p:cond>
                                          </p:stCondLst>
                                          <p:endCondLst>
                                            <p:cond evt="onStopAudio" delay="0">
                                              <p:tgtEl>
                                                <p:sldTgt/>
                                              </p:tgtEl>
                                            </p:cond>
                                          </p:endCondLst>
                                        </p:cTn>
                                        <p:tgtEl>
                                          <p:sndTgt r:embed="rId9" name="é aller.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subTnLst>
                                    <p:audio>
                                      <p:cMediaNode>
                                        <p:cTn display="0" masterRel="sameClick">
                                          <p:stCondLst>
                                            <p:cond evt="begin" delay="0">
                                              <p:tn val="41"/>
                                            </p:cond>
                                          </p:stCondLst>
                                          <p:endCondLst>
                                            <p:cond evt="onStopAudio" delay="0">
                                              <p:tgtEl>
                                                <p:sldTgt/>
                                              </p:tgtEl>
                                            </p:cond>
                                          </p:endCondLst>
                                        </p:cTn>
                                        <p:tgtEl>
                                          <p:sndTgt r:embed="rId10" name="é parl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34" grpId="0"/>
      <p:bldP spid="7" grpId="0"/>
      <p:bldP spid="20" grpId="0"/>
      <p:bldP spid="30" grpId="0"/>
      <p:bldP spid="14"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4175" y="222421"/>
            <a:ext cx="10515600" cy="1325563"/>
          </a:xfrm>
        </p:spPr>
        <p:txBody>
          <a:bodyPr>
            <a:noAutofit/>
          </a:bodyPr>
          <a:lstStyle/>
          <a:p>
            <a:pPr algn="ctr"/>
            <a:r>
              <a:rPr lang="en-GB" sz="8000" b="1" dirty="0">
                <a:solidFill>
                  <a:srgbClr val="115076"/>
                </a:solidFill>
                <a:cs typeface="Calibri" panose="020F0502020204030204" pitchFamily="34" charset="0"/>
              </a:rPr>
              <a:t>é/-er/-ez</a:t>
            </a:r>
          </a:p>
        </p:txBody>
      </p:sp>
      <p:sp>
        <p:nvSpPr>
          <p:cNvPr id="2" name="Rounded Rectangle 1" descr="rectangle"/>
          <p:cNvSpPr/>
          <p:nvPr/>
        </p:nvSpPr>
        <p:spPr>
          <a:xfrm>
            <a:off x="4405461" y="1953846"/>
            <a:ext cx="3421604" cy="2838943"/>
          </a:xfrm>
          <a:prstGeom prst="roundRect">
            <a:avLst/>
          </a:prstGeom>
          <a:noFill/>
          <a:ln>
            <a:solidFill>
              <a:srgbClr val="115076"/>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1" name="Picture 10" descr="hand holding a pencil and writing">
            <a:extLst>
              <a:ext uri="{FF2B5EF4-FFF2-40B4-BE49-F238E27FC236}">
                <a16:creationId xmlns:a16="http://schemas.microsoft.com/office/drawing/2014/main" id="{FF91AD73-86BF-7C4B-B6BE-C3D7642130F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42694" y="2039512"/>
            <a:ext cx="1306611" cy="1892877"/>
          </a:xfrm>
          <a:prstGeom prst="rect">
            <a:avLst/>
          </a:prstGeom>
        </p:spPr>
      </p:pic>
      <p:sp>
        <p:nvSpPr>
          <p:cNvPr id="34" name="TextBox 33"/>
          <p:cNvSpPr txBox="1"/>
          <p:nvPr/>
        </p:nvSpPr>
        <p:spPr>
          <a:xfrm>
            <a:off x="4576459" y="3700479"/>
            <a:ext cx="305724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crire</a:t>
            </a:r>
            <a:endParaRPr kumimoji="0" lang="en-GB" sz="6000" b="1" i="0" u="none" strike="noStrike" kern="1200" cap="none" spc="0" normalizeH="0" baseline="0" noProof="0" dirty="0">
              <a:ln>
                <a:noFill/>
              </a:ln>
              <a:solidFill>
                <a:srgbClr val="7030A0"/>
              </a:solidFill>
              <a:effectLst/>
              <a:uLnTx/>
              <a:uFillTx/>
              <a:latin typeface="Century Gothic" panose="020B0502020202020204" pitchFamily="34" charset="0"/>
              <a:ea typeface="+mn-ea"/>
              <a:cs typeface="Calibri" panose="020F0502020204030204" pitchFamily="34" charset="0"/>
            </a:endParaRPr>
          </a:p>
        </p:txBody>
      </p:sp>
      <p:sp>
        <p:nvSpPr>
          <p:cNvPr id="7" name="TextBox 6"/>
          <p:cNvSpPr txBox="1"/>
          <p:nvPr/>
        </p:nvSpPr>
        <p:spPr>
          <a:xfrm>
            <a:off x="536853" y="334508"/>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b</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é</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20" name="TextBox 19"/>
          <p:cNvSpPr txBox="1"/>
          <p:nvPr/>
        </p:nvSpPr>
        <p:spPr>
          <a:xfrm>
            <a:off x="8080591" y="216290"/>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rPr>
              <a:t>donn</a:t>
            </a:r>
            <a:r>
              <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4" name="TextBox 13">
            <a:extLst>
              <a:ext uri="{FF2B5EF4-FFF2-40B4-BE49-F238E27FC236}">
                <a16:creationId xmlns:a16="http://schemas.microsoft.com/office/drawing/2014/main" id="{702432F0-3A05-44AC-9C58-C54F91E677CF}"/>
              </a:ext>
            </a:extLst>
          </p:cNvPr>
          <p:cNvSpPr txBox="1"/>
          <p:nvPr/>
        </p:nvSpPr>
        <p:spPr>
          <a:xfrm>
            <a:off x="3965560" y="4875441"/>
            <a:ext cx="430140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all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FA6500"/>
              </a:solidFill>
              <a:effectLst/>
              <a:uLnTx/>
              <a:uFillTx/>
              <a:latin typeface="Century Gothic" panose="020B0502020202020204" pitchFamily="34" charset="0"/>
              <a:ea typeface="+mn-ea"/>
              <a:cs typeface="Calibri" panose="020F0502020204030204" pitchFamily="34" charset="0"/>
            </a:endParaRPr>
          </a:p>
        </p:txBody>
      </p:sp>
      <p:sp>
        <p:nvSpPr>
          <p:cNvPr id="30" name="TextBox 29"/>
          <p:cNvSpPr txBox="1"/>
          <p:nvPr/>
        </p:nvSpPr>
        <p:spPr>
          <a:xfrm>
            <a:off x="8080591" y="3107077"/>
            <a:ext cx="4287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Calibri" panose="020F0502020204030204" pitchFamily="34" charset="0"/>
              </a:rPr>
              <a:t>parl</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er</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
        <p:nvSpPr>
          <p:cNvPr id="16" name="TextBox 15">
            <a:extLst>
              <a:ext uri="{FF2B5EF4-FFF2-40B4-BE49-F238E27FC236}">
                <a16:creationId xmlns:a16="http://schemas.microsoft.com/office/drawing/2014/main" id="{B98D4271-20BF-44C2-8E29-F9628149CCB6}"/>
              </a:ext>
            </a:extLst>
          </p:cNvPr>
          <p:cNvSpPr txBox="1"/>
          <p:nvPr/>
        </p:nvSpPr>
        <p:spPr>
          <a:xfrm>
            <a:off x="96807" y="3107077"/>
            <a:ext cx="3007386"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5B9BD5">
                    <a:lumMod val="50000"/>
                  </a:srgbClr>
                </a:solidFill>
                <a:effectLst/>
                <a:uLnTx/>
                <a:uFillTx/>
                <a:latin typeface="Century Gothic" panose="020B0502020202020204" pitchFamily="34" charset="0"/>
                <a:ea typeface="+mn-ea"/>
                <a:cs typeface="Calibri" panose="020F0502020204030204" pitchFamily="34" charset="0"/>
              </a:rPr>
              <a:t>n</a:t>
            </a:r>
            <a:r>
              <a:rPr kumimoji="0" lang="en-GB" sz="6000" b="0" i="0" u="none" strike="noStrike" kern="1200" cap="none" spc="0" normalizeH="0" baseline="0" noProof="0" dirty="0" err="1">
                <a:ln>
                  <a:noFill/>
                </a:ln>
                <a:solidFill>
                  <a:srgbClr val="FA6500"/>
                </a:solidFill>
                <a:effectLst/>
                <a:uLnTx/>
                <a:uFillTx/>
                <a:latin typeface="Century Gothic" panose="020B0502020202020204" pitchFamily="34" charset="0"/>
                <a:ea typeface="+mn-ea"/>
                <a:cs typeface="Calibri" panose="020F0502020204030204" pitchFamily="34" charset="0"/>
              </a:rPr>
              <a:t>ez</a:t>
            </a:r>
            <a:endParaRPr kumimoji="0" lang="en-GB" sz="6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Calibri" panose="020F0502020204030204" pitchFamily="34" charset="0"/>
            </a:endParaRPr>
          </a:p>
        </p:txBody>
      </p:sp>
    </p:spTree>
    <p:extLst>
      <p:ext uri="{BB962C8B-B14F-4D97-AF65-F5344CB8AC3E}">
        <p14:creationId xmlns:p14="http://schemas.microsoft.com/office/powerpoint/2010/main" val="3141170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34" grpId="0"/>
      <p:bldP spid="7" grpId="0"/>
      <p:bldP spid="20" grpId="0"/>
      <p:bldP spid="14" grpId="0"/>
      <p:bldP spid="30"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296864"/>
            <a:ext cx="6457246" cy="867128"/>
          </a:xfrm>
          <a:prstGeom prst="rect">
            <a:avLst/>
          </a:prstGeom>
        </p:spPr>
      </p:pic>
      <p:sp>
        <p:nvSpPr>
          <p:cNvPr id="4" name="Title 3"/>
          <p:cNvSpPr>
            <a:spLocks noGrp="1"/>
          </p:cNvSpPr>
          <p:nvPr>
            <p:ph type="title"/>
          </p:nvPr>
        </p:nvSpPr>
        <p:spPr>
          <a:xfrm>
            <a:off x="0" y="296864"/>
            <a:ext cx="5265384" cy="707849"/>
          </a:xfrm>
        </p:spPr>
        <p:txBody>
          <a:bodyPr>
            <a:normAutofit/>
          </a:bodyPr>
          <a:lstStyle/>
          <a:p>
            <a:r>
              <a:rPr lang="en-GB" sz="3600" b="1" dirty="0" err="1">
                <a:solidFill>
                  <a:schemeClr val="bg1"/>
                </a:solidFill>
              </a:rPr>
              <a:t>Phonétique</a:t>
            </a:r>
            <a:r>
              <a:rPr lang="en-GB" sz="3600" b="1" dirty="0">
                <a:solidFill>
                  <a:schemeClr val="bg1"/>
                </a:solidFill>
              </a:rPr>
              <a:t>  </a:t>
            </a:r>
          </a:p>
        </p:txBody>
      </p:sp>
      <p:sp>
        <p:nvSpPr>
          <p:cNvPr id="11" name="Rounded Rectangle 46">
            <a:extLst>
              <a:ext uri="{FF2B5EF4-FFF2-40B4-BE49-F238E27FC236}">
                <a16:creationId xmlns:a16="http://schemas.microsoft.com/office/drawing/2014/main" id="{E7FAF77B-2E38-43CD-9A58-A0873779A138}"/>
              </a:ext>
            </a:extLst>
          </p:cNvPr>
          <p:cNvSpPr/>
          <p:nvPr/>
        </p:nvSpPr>
        <p:spPr>
          <a:xfrm>
            <a:off x="10277475" y="249869"/>
            <a:ext cx="1632445" cy="400919"/>
          </a:xfrm>
          <a:prstGeom prst="roundRect">
            <a:avLst/>
          </a:prstGeom>
          <a:solidFill>
            <a:srgbClr val="105076"/>
          </a:solidFill>
          <a:ln w="12700" cap="flat" cmpd="sng" algn="ctr">
            <a:solidFill>
              <a:srgbClr val="10507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B0502020202020204" pitchFamily="34" charset="0"/>
                <a:ea typeface="+mn-ea"/>
                <a:cs typeface="+mn-cs"/>
              </a:rPr>
              <a:t>écouter</a:t>
            </a: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6A47ED64-B594-4771-915F-762AE57F0CF3}"/>
              </a:ext>
            </a:extLst>
          </p:cNvPr>
          <p:cNvSpPr txBox="1"/>
          <p:nvPr/>
        </p:nvSpPr>
        <p:spPr>
          <a:xfrm>
            <a:off x="6144545" y="4729760"/>
            <a:ext cx="444922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a:t>
            </a: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fermer</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(to close)</a:t>
            </a:r>
          </a:p>
        </p:txBody>
      </p:sp>
      <p:sp>
        <p:nvSpPr>
          <p:cNvPr id="19" name="TextBox 18">
            <a:extLst>
              <a:ext uri="{FF2B5EF4-FFF2-40B4-BE49-F238E27FC236}">
                <a16:creationId xmlns:a16="http://schemas.microsoft.com/office/drawing/2014/main" id="{26B6E15D-6776-47B7-A193-B8894A0ACD5F}"/>
              </a:ext>
            </a:extLst>
          </p:cNvPr>
          <p:cNvSpPr txBox="1"/>
          <p:nvPr/>
        </p:nvSpPr>
        <p:spPr>
          <a:xfrm>
            <a:off x="6144544" y="5486471"/>
            <a:ext cx="439426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__ </a:t>
            </a:r>
            <a:r>
              <a:rPr kumimoji="0" lang="en-GB" sz="3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tournée</a:t>
            </a:r>
            <a:r>
              <a:rPr kumimoji="0" lang="en-GB" sz="3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(tour)</a:t>
            </a:r>
          </a:p>
        </p:txBody>
      </p:sp>
      <p:sp>
        <p:nvSpPr>
          <p:cNvPr id="20" name="TextBox 19">
            <a:extLst>
              <a:ext uri="{FF2B5EF4-FFF2-40B4-BE49-F238E27FC236}">
                <a16:creationId xmlns:a16="http://schemas.microsoft.com/office/drawing/2014/main" id="{F990A143-64D8-45DF-8EF6-4C9EA082E691}"/>
              </a:ext>
            </a:extLst>
          </p:cNvPr>
          <p:cNvSpPr txBox="1"/>
          <p:nvPr/>
        </p:nvSpPr>
        <p:spPr>
          <a:xfrm>
            <a:off x="5894959" y="1717184"/>
            <a:ext cx="3876344"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[é /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er</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 -</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ez</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a:t>
            </a:r>
          </a:p>
        </p:txBody>
      </p:sp>
      <p:sp>
        <p:nvSpPr>
          <p:cNvPr id="21" name="TextBox 20">
            <a:extLst>
              <a:ext uri="{FF2B5EF4-FFF2-40B4-BE49-F238E27FC236}">
                <a16:creationId xmlns:a16="http://schemas.microsoft.com/office/drawing/2014/main" id="{C00BEF8F-A85D-42EB-994C-8CCF0426CC6B}"/>
              </a:ext>
            </a:extLst>
          </p:cNvPr>
          <p:cNvSpPr txBox="1"/>
          <p:nvPr/>
        </p:nvSpPr>
        <p:spPr>
          <a:xfrm>
            <a:off x="545620" y="1766185"/>
            <a:ext cx="3410469"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a:t>
            </a:r>
            <a:r>
              <a:rPr kumimoji="0" lang="en-GB" sz="4400" b="1"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SFe</a:t>
            </a:r>
            <a:r>
              <a:rPr kumimoji="0" lang="en-GB" sz="44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a:t>
            </a:r>
          </a:p>
        </p:txBody>
      </p:sp>
      <p:sp>
        <p:nvSpPr>
          <p:cNvPr id="22" name="TextBox 21">
            <a:extLst>
              <a:ext uri="{FF2B5EF4-FFF2-40B4-BE49-F238E27FC236}">
                <a16:creationId xmlns:a16="http://schemas.microsoft.com/office/drawing/2014/main" id="{ACFACC50-1B02-4A5B-A7ED-E36557E441F0}"/>
              </a:ext>
            </a:extLst>
          </p:cNvPr>
          <p:cNvSpPr txBox="1"/>
          <p:nvPr/>
        </p:nvSpPr>
        <p:spPr>
          <a:xfrm>
            <a:off x="258536" y="1255519"/>
            <a:ext cx="1001369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In which order do you hear the words? Write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1</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or </a:t>
            </a:r>
            <a:r>
              <a:rPr kumimoji="0" lang="en-GB" sz="2400" b="1"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2</a:t>
            </a:r>
            <a:r>
              <a:rPr kumimoji="0" lang="en-GB" sz="24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p>
        </p:txBody>
      </p:sp>
      <p:sp>
        <p:nvSpPr>
          <p:cNvPr id="23" name="TextBox 22">
            <a:extLst>
              <a:ext uri="{FF2B5EF4-FFF2-40B4-BE49-F238E27FC236}">
                <a16:creationId xmlns:a16="http://schemas.microsoft.com/office/drawing/2014/main" id="{12F63E61-CFE1-4A5F-9CF3-1E47F0196250}"/>
              </a:ext>
            </a:extLst>
          </p:cNvPr>
          <p:cNvSpPr txBox="1"/>
          <p:nvPr/>
        </p:nvSpPr>
        <p:spPr>
          <a:xfrm>
            <a:off x="6144545" y="2449133"/>
            <a:ext cx="5901507"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a:t>
            </a: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volez</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a:t>
            </a:r>
            <a:r>
              <a:rPr kumimoji="0" lang="en-GB" sz="2800" b="0" i="0" u="none" strike="noStrike" kern="1200" cap="none" spc="0" normalizeH="0" baseline="0" noProof="0">
                <a:ln>
                  <a:noFill/>
                </a:ln>
                <a:solidFill>
                  <a:srgbClr val="EE6000"/>
                </a:solidFill>
                <a:effectLst/>
                <a:uLnTx/>
                <a:uFillTx/>
                <a:latin typeface="Century Gothic" panose="020F0302020204030204"/>
                <a:ea typeface="+mn-ea"/>
                <a:cs typeface="Calibri" panose="020F0502020204030204" pitchFamily="34" charset="0"/>
              </a:rPr>
              <a:t>you fly)</a:t>
            </a:r>
            <a:endPar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endParaRPr>
          </a:p>
        </p:txBody>
      </p:sp>
      <p:sp>
        <p:nvSpPr>
          <p:cNvPr id="24" name="TextBox 23">
            <a:extLst>
              <a:ext uri="{FF2B5EF4-FFF2-40B4-BE49-F238E27FC236}">
                <a16:creationId xmlns:a16="http://schemas.microsoft.com/office/drawing/2014/main" id="{DBB7A9F0-5D53-4649-B17B-C9E135402DD0}"/>
              </a:ext>
            </a:extLst>
          </p:cNvPr>
          <p:cNvSpPr txBox="1"/>
          <p:nvPr/>
        </p:nvSpPr>
        <p:spPr>
          <a:xfrm>
            <a:off x="6144543" y="3990251"/>
            <a:ext cx="5597466"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a:t>
            </a: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marché</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(market)</a:t>
            </a:r>
          </a:p>
        </p:txBody>
      </p:sp>
      <p:sp>
        <p:nvSpPr>
          <p:cNvPr id="25" name="TextBox 24">
            <a:extLst>
              <a:ext uri="{FF2B5EF4-FFF2-40B4-BE49-F238E27FC236}">
                <a16:creationId xmlns:a16="http://schemas.microsoft.com/office/drawing/2014/main" id="{C03A05AC-CD9C-4425-B707-A3FF31841D32}"/>
              </a:ext>
            </a:extLst>
          </p:cNvPr>
          <p:cNvSpPr txBox="1"/>
          <p:nvPr/>
        </p:nvSpPr>
        <p:spPr>
          <a:xfrm>
            <a:off x="6144543" y="3184750"/>
            <a:ext cx="5791882"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porter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(to wear)</a:t>
            </a:r>
            <a:endParaRPr kumimoji="0" lang="en-GB" sz="2800" b="0" i="0" u="none" strike="noStrike" kern="1200" cap="none" spc="0" normalizeH="0" baseline="0" noProof="0" dirty="0">
              <a:ln>
                <a:noFill/>
              </a:ln>
              <a:solidFill>
                <a:srgbClr val="EE6000"/>
              </a:solidFill>
              <a:effectLst/>
              <a:uLnTx/>
              <a:uFillTx/>
              <a:latin typeface="Calibri" panose="020F0502020204030204" pitchFamily="34" charset="0"/>
              <a:ea typeface="+mn-ea"/>
              <a:cs typeface="Calibri" panose="020F0502020204030204" pitchFamily="34" charset="0"/>
            </a:endParaRPr>
          </a:p>
        </p:txBody>
      </p:sp>
      <p:sp>
        <p:nvSpPr>
          <p:cNvPr id="26" name="TextBox 25">
            <a:extLst>
              <a:ext uri="{FF2B5EF4-FFF2-40B4-BE49-F238E27FC236}">
                <a16:creationId xmlns:a16="http://schemas.microsoft.com/office/drawing/2014/main" id="{22CDB731-9E5A-4277-B8C2-DF757BC40883}"/>
              </a:ext>
            </a:extLst>
          </p:cNvPr>
          <p:cNvSpPr txBox="1"/>
          <p:nvPr/>
        </p:nvSpPr>
        <p:spPr>
          <a:xfrm>
            <a:off x="1511301" y="2457830"/>
            <a:ext cx="3876344"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vole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(I fly)</a:t>
            </a:r>
          </a:p>
        </p:txBody>
      </p:sp>
      <p:sp>
        <p:nvSpPr>
          <p:cNvPr id="27" name="TextBox 26">
            <a:extLst>
              <a:ext uri="{FF2B5EF4-FFF2-40B4-BE49-F238E27FC236}">
                <a16:creationId xmlns:a16="http://schemas.microsoft.com/office/drawing/2014/main" id="{1D0D5E32-D732-4776-93E6-244DCFEF765B}"/>
              </a:ext>
            </a:extLst>
          </p:cNvPr>
          <p:cNvSpPr txBox="1"/>
          <p:nvPr/>
        </p:nvSpPr>
        <p:spPr>
          <a:xfrm>
            <a:off x="1511299" y="3182970"/>
            <a:ext cx="4633242"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a:t>
            </a: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porte</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(door)</a:t>
            </a:r>
            <a:endParaRPr kumimoji="0" lang="en-GB" sz="2800" b="0" i="0" u="none" strike="noStrike" kern="1200" cap="none" spc="0" normalizeH="0" baseline="0" noProof="0" dirty="0">
              <a:ln>
                <a:noFill/>
              </a:ln>
              <a:solidFill>
                <a:srgbClr val="EE6000"/>
              </a:solidFill>
              <a:effectLst/>
              <a:uLnTx/>
              <a:uFillTx/>
              <a:latin typeface="Calibri" panose="020F0502020204030204" pitchFamily="34" charset="0"/>
              <a:ea typeface="+mn-ea"/>
              <a:cs typeface="Calibri" panose="020F0502020204030204" pitchFamily="34" charset="0"/>
            </a:endParaRPr>
          </a:p>
        </p:txBody>
      </p:sp>
      <p:sp>
        <p:nvSpPr>
          <p:cNvPr id="28" name="TextBox 27">
            <a:extLst>
              <a:ext uri="{FF2B5EF4-FFF2-40B4-BE49-F238E27FC236}">
                <a16:creationId xmlns:a16="http://schemas.microsoft.com/office/drawing/2014/main" id="{EE40D1B8-03DA-47AA-A3AC-E693B1864963}"/>
              </a:ext>
            </a:extLst>
          </p:cNvPr>
          <p:cNvSpPr txBox="1"/>
          <p:nvPr/>
        </p:nvSpPr>
        <p:spPr>
          <a:xfrm>
            <a:off x="1511298" y="3977994"/>
            <a:ext cx="4076763"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a:t>
            </a: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marche</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(step)</a:t>
            </a:r>
          </a:p>
        </p:txBody>
      </p:sp>
      <p:sp>
        <p:nvSpPr>
          <p:cNvPr id="29" name="TextBox 28">
            <a:extLst>
              <a:ext uri="{FF2B5EF4-FFF2-40B4-BE49-F238E27FC236}">
                <a16:creationId xmlns:a16="http://schemas.microsoft.com/office/drawing/2014/main" id="{B13AE734-8FC1-4EF7-81FC-783F6CA7E5D8}"/>
              </a:ext>
            </a:extLst>
          </p:cNvPr>
          <p:cNvSpPr txBox="1"/>
          <p:nvPr/>
        </p:nvSpPr>
        <p:spPr>
          <a:xfrm>
            <a:off x="1511302" y="4707026"/>
            <a:ext cx="3485002"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__ </a:t>
            </a:r>
            <a:r>
              <a:rPr kumimoji="0" lang="en-GB" sz="3800" b="0" i="0" u="none" strike="noStrike" kern="1200" cap="none" spc="0" normalizeH="0" baseline="0" noProof="0" dirty="0" err="1">
                <a:ln>
                  <a:noFill/>
                </a:ln>
                <a:solidFill>
                  <a:srgbClr val="115076"/>
                </a:solidFill>
                <a:effectLst/>
                <a:uLnTx/>
                <a:uFillTx/>
                <a:latin typeface="Century Gothic" panose="020F0302020204030204"/>
                <a:ea typeface="+mn-ea"/>
                <a:cs typeface="Calibri" panose="020F0502020204030204" pitchFamily="34" charset="0"/>
              </a:rPr>
              <a:t>ferme</a:t>
            </a:r>
            <a:r>
              <a:rPr kumimoji="0" lang="en-GB" sz="3800" b="0" i="0" u="none" strike="noStrike" kern="1200" cap="none" spc="0" normalizeH="0" baseline="0" noProof="0" dirty="0">
                <a:ln>
                  <a:noFill/>
                </a:ln>
                <a:solidFill>
                  <a:srgbClr val="115076"/>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(farm)</a:t>
            </a:r>
          </a:p>
        </p:txBody>
      </p:sp>
      <p:sp>
        <p:nvSpPr>
          <p:cNvPr id="30" name="TextBox 29">
            <a:extLst>
              <a:ext uri="{FF2B5EF4-FFF2-40B4-BE49-F238E27FC236}">
                <a16:creationId xmlns:a16="http://schemas.microsoft.com/office/drawing/2014/main" id="{186CBCE3-E4C9-4619-A285-769CA9EC39B3}"/>
              </a:ext>
            </a:extLst>
          </p:cNvPr>
          <p:cNvSpPr txBox="1"/>
          <p:nvPr/>
        </p:nvSpPr>
        <p:spPr>
          <a:xfrm>
            <a:off x="1511300" y="5453260"/>
            <a:ext cx="5274399"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__ </a:t>
            </a:r>
            <a:r>
              <a:rPr kumimoji="0" lang="en-GB" sz="38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Calibri" panose="020F0502020204030204" pitchFamily="34" charset="0"/>
              </a:rPr>
              <a:t>tourne</a:t>
            </a:r>
            <a:r>
              <a:rPr kumimoji="0" lang="en-GB" sz="38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Calibri" panose="020F0502020204030204" pitchFamily="34" charset="0"/>
              </a:rPr>
              <a:t> </a:t>
            </a:r>
            <a:r>
              <a:rPr kumimoji="0" lang="en-GB" sz="2800" b="0" i="0" u="none" strike="noStrike" kern="1200" cap="none" spc="0" normalizeH="0" baseline="0" noProof="0" dirty="0">
                <a:ln>
                  <a:noFill/>
                </a:ln>
                <a:solidFill>
                  <a:srgbClr val="EE6000"/>
                </a:solidFill>
                <a:effectLst/>
                <a:uLnTx/>
                <a:uFillTx/>
                <a:latin typeface="Century Gothic" panose="020F0302020204030204"/>
                <a:ea typeface="+mn-ea"/>
                <a:cs typeface="Calibri" panose="020F0502020204030204" pitchFamily="34" charset="0"/>
              </a:rPr>
              <a:t>(spins)</a:t>
            </a:r>
          </a:p>
        </p:txBody>
      </p:sp>
      <p:sp>
        <p:nvSpPr>
          <p:cNvPr id="31" name="TextBox 30">
            <a:extLst>
              <a:ext uri="{FF2B5EF4-FFF2-40B4-BE49-F238E27FC236}">
                <a16:creationId xmlns:a16="http://schemas.microsoft.com/office/drawing/2014/main" id="{669D56F6-CFC2-43F9-98BA-942E3D9563BE}"/>
              </a:ext>
            </a:extLst>
          </p:cNvPr>
          <p:cNvSpPr txBox="1"/>
          <p:nvPr/>
        </p:nvSpPr>
        <p:spPr>
          <a:xfrm>
            <a:off x="1511302" y="2575850"/>
            <a:ext cx="64115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32" name="TextBox 31">
            <a:extLst>
              <a:ext uri="{FF2B5EF4-FFF2-40B4-BE49-F238E27FC236}">
                <a16:creationId xmlns:a16="http://schemas.microsoft.com/office/drawing/2014/main" id="{17561758-5BDE-474A-825B-97C7C6C0B819}"/>
              </a:ext>
            </a:extLst>
          </p:cNvPr>
          <p:cNvSpPr txBox="1"/>
          <p:nvPr/>
        </p:nvSpPr>
        <p:spPr>
          <a:xfrm>
            <a:off x="6144544" y="2533017"/>
            <a:ext cx="64115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33" name="TextBox 32">
            <a:extLst>
              <a:ext uri="{FF2B5EF4-FFF2-40B4-BE49-F238E27FC236}">
                <a16:creationId xmlns:a16="http://schemas.microsoft.com/office/drawing/2014/main" id="{B1756825-BB2D-444F-AAD6-EACC752218AE}"/>
              </a:ext>
            </a:extLst>
          </p:cNvPr>
          <p:cNvSpPr txBox="1"/>
          <p:nvPr/>
        </p:nvSpPr>
        <p:spPr>
          <a:xfrm>
            <a:off x="1539643" y="3235483"/>
            <a:ext cx="64115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2</a:t>
            </a:r>
          </a:p>
        </p:txBody>
      </p:sp>
      <p:sp>
        <p:nvSpPr>
          <p:cNvPr id="34" name="TextBox 33">
            <a:extLst>
              <a:ext uri="{FF2B5EF4-FFF2-40B4-BE49-F238E27FC236}">
                <a16:creationId xmlns:a16="http://schemas.microsoft.com/office/drawing/2014/main" id="{49C71ED8-66CE-41B3-989D-A557BA39A724}"/>
              </a:ext>
            </a:extLst>
          </p:cNvPr>
          <p:cNvSpPr txBox="1"/>
          <p:nvPr/>
        </p:nvSpPr>
        <p:spPr>
          <a:xfrm>
            <a:off x="1576543" y="4058637"/>
            <a:ext cx="64115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EE6000"/>
                </a:solidFill>
                <a:effectLst/>
                <a:uLnTx/>
                <a:uFillTx/>
                <a:latin typeface="Century Gothic" panose="020F0302020204030204"/>
                <a:ea typeface="+mn-ea"/>
                <a:cs typeface="+mn-cs"/>
              </a:rPr>
              <a:t>2</a:t>
            </a:r>
            <a:endPar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26301C82-E7BD-4A6B-8013-AB55094D055F}"/>
              </a:ext>
            </a:extLst>
          </p:cNvPr>
          <p:cNvSpPr txBox="1"/>
          <p:nvPr/>
        </p:nvSpPr>
        <p:spPr>
          <a:xfrm>
            <a:off x="1577590" y="4790028"/>
            <a:ext cx="64115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36" name="TextBox 35">
            <a:extLst>
              <a:ext uri="{FF2B5EF4-FFF2-40B4-BE49-F238E27FC236}">
                <a16:creationId xmlns:a16="http://schemas.microsoft.com/office/drawing/2014/main" id="{E2A78D27-8688-42A7-A121-A811B50B4A7B}"/>
              </a:ext>
            </a:extLst>
          </p:cNvPr>
          <p:cNvSpPr txBox="1"/>
          <p:nvPr/>
        </p:nvSpPr>
        <p:spPr>
          <a:xfrm>
            <a:off x="1568623" y="5518766"/>
            <a:ext cx="64115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37" name="TextBox 36">
            <a:extLst>
              <a:ext uri="{FF2B5EF4-FFF2-40B4-BE49-F238E27FC236}">
                <a16:creationId xmlns:a16="http://schemas.microsoft.com/office/drawing/2014/main" id="{58A6DCD5-B06B-4ACD-B796-FC4C1C1B1DD6}"/>
              </a:ext>
            </a:extLst>
          </p:cNvPr>
          <p:cNvSpPr txBox="1"/>
          <p:nvPr/>
        </p:nvSpPr>
        <p:spPr>
          <a:xfrm>
            <a:off x="6099550" y="3306080"/>
            <a:ext cx="64115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38" name="TextBox 37">
            <a:extLst>
              <a:ext uri="{FF2B5EF4-FFF2-40B4-BE49-F238E27FC236}">
                <a16:creationId xmlns:a16="http://schemas.microsoft.com/office/drawing/2014/main" id="{8E3B40FB-983E-4FAB-9977-A229DD45BBEC}"/>
              </a:ext>
            </a:extLst>
          </p:cNvPr>
          <p:cNvSpPr txBox="1"/>
          <p:nvPr/>
        </p:nvSpPr>
        <p:spPr>
          <a:xfrm>
            <a:off x="6144541" y="4021028"/>
            <a:ext cx="64115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rPr>
              <a:t>1</a:t>
            </a:r>
          </a:p>
        </p:txBody>
      </p:sp>
      <p:sp>
        <p:nvSpPr>
          <p:cNvPr id="39" name="TextBox 38">
            <a:extLst>
              <a:ext uri="{FF2B5EF4-FFF2-40B4-BE49-F238E27FC236}">
                <a16:creationId xmlns:a16="http://schemas.microsoft.com/office/drawing/2014/main" id="{6A3B84F1-87CA-4C0E-9C73-D8D9C06993BE}"/>
              </a:ext>
            </a:extLst>
          </p:cNvPr>
          <p:cNvSpPr txBox="1"/>
          <p:nvPr/>
        </p:nvSpPr>
        <p:spPr>
          <a:xfrm>
            <a:off x="6144544" y="4755300"/>
            <a:ext cx="64115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EE6000"/>
                </a:solidFill>
                <a:effectLst/>
                <a:uLnTx/>
                <a:uFillTx/>
                <a:latin typeface="Century Gothic" panose="020F0302020204030204"/>
                <a:ea typeface="+mn-ea"/>
                <a:cs typeface="+mn-cs"/>
              </a:rPr>
              <a:t>2</a:t>
            </a:r>
            <a:endPar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0" name="TextBox 39">
            <a:extLst>
              <a:ext uri="{FF2B5EF4-FFF2-40B4-BE49-F238E27FC236}">
                <a16:creationId xmlns:a16="http://schemas.microsoft.com/office/drawing/2014/main" id="{74A2647C-23B3-417D-9142-005977BAF1EB}"/>
              </a:ext>
            </a:extLst>
          </p:cNvPr>
          <p:cNvSpPr txBox="1"/>
          <p:nvPr/>
        </p:nvSpPr>
        <p:spPr>
          <a:xfrm>
            <a:off x="6144544" y="5564352"/>
            <a:ext cx="641156" cy="43088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EE6000"/>
                </a:solidFill>
                <a:effectLst/>
                <a:uLnTx/>
                <a:uFillTx/>
                <a:latin typeface="Century Gothic" panose="020F0302020204030204"/>
                <a:ea typeface="+mn-ea"/>
                <a:cs typeface="+mn-cs"/>
              </a:rPr>
              <a:t>2</a:t>
            </a:r>
            <a:endParaRPr kumimoji="0" lang="en-GB" sz="2800" b="1" i="0" u="none" strike="noStrike" kern="1200" cap="none" spc="0" normalizeH="0" baseline="0" noProof="0" dirty="0">
              <a:ln>
                <a:noFill/>
              </a:ln>
              <a:solidFill>
                <a:srgbClr val="EE6000"/>
              </a:solidFill>
              <a:effectLst/>
              <a:uLnTx/>
              <a:uFillTx/>
              <a:latin typeface="Century Gothic" panose="020F0302020204030204"/>
              <a:ea typeface="+mn-ea"/>
              <a:cs typeface="+mn-cs"/>
            </a:endParaRPr>
          </a:p>
        </p:txBody>
      </p:sp>
      <p:sp>
        <p:nvSpPr>
          <p:cNvPr id="46" name="Action Button: Custom 21">
            <a:hlinkClick r:id="" action="ppaction://noaction" highlightClick="1">
              <a:snd r:embed="rId4" name="30. e.wav"/>
            </a:hlinkClick>
            <a:extLst>
              <a:ext uri="{FF2B5EF4-FFF2-40B4-BE49-F238E27FC236}">
                <a16:creationId xmlns:a16="http://schemas.microsoft.com/office/drawing/2014/main" id="{5BB3A91D-8715-40ED-9883-4AAB4078ECC3}"/>
              </a:ext>
            </a:extLst>
          </p:cNvPr>
          <p:cNvSpPr/>
          <p:nvPr/>
        </p:nvSpPr>
        <p:spPr>
          <a:xfrm>
            <a:off x="545620" y="5620458"/>
            <a:ext cx="453788"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prstClr val="white"/>
                </a:solidFill>
                <a:effectLst/>
                <a:uLnTx/>
                <a:uFillTx/>
                <a:latin typeface="Century Gothic" panose="020F0302020204030204"/>
                <a:ea typeface="+mn-ea"/>
                <a:cs typeface="+mn-cs"/>
              </a:rPr>
              <a:t>e</a:t>
            </a:r>
          </a:p>
        </p:txBody>
      </p:sp>
      <p:sp>
        <p:nvSpPr>
          <p:cNvPr id="47" name="Action Button: Custom 21">
            <a:hlinkClick r:id="" action="ppaction://noaction" highlightClick="1">
              <a:snd r:embed="rId5" name="30. d.wav"/>
            </a:hlinkClick>
            <a:extLst>
              <a:ext uri="{FF2B5EF4-FFF2-40B4-BE49-F238E27FC236}">
                <a16:creationId xmlns:a16="http://schemas.microsoft.com/office/drawing/2014/main" id="{794EDDD0-E4E7-4F6A-BAF9-AA5FA064E5E1}"/>
              </a:ext>
            </a:extLst>
          </p:cNvPr>
          <p:cNvSpPr/>
          <p:nvPr/>
        </p:nvSpPr>
        <p:spPr>
          <a:xfrm>
            <a:off x="545620" y="4885648"/>
            <a:ext cx="453788"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prstClr val="white"/>
                </a:solidFill>
                <a:effectLst/>
                <a:uLnTx/>
                <a:uFillTx/>
                <a:latin typeface="Century Gothic" panose="020F0302020204030204"/>
                <a:ea typeface="+mn-ea"/>
                <a:cs typeface="+mn-cs"/>
              </a:rPr>
              <a:t>d</a:t>
            </a:r>
          </a:p>
        </p:txBody>
      </p:sp>
      <p:sp>
        <p:nvSpPr>
          <p:cNvPr id="48" name="Action Button: Custom 21">
            <a:hlinkClick r:id="" action="ppaction://noaction" highlightClick="1">
              <a:snd r:embed="rId6" name="30. c-2.wav"/>
            </a:hlinkClick>
            <a:extLst>
              <a:ext uri="{FF2B5EF4-FFF2-40B4-BE49-F238E27FC236}">
                <a16:creationId xmlns:a16="http://schemas.microsoft.com/office/drawing/2014/main" id="{2F9181DE-14DB-4C37-B04A-9506A633DAC1}"/>
              </a:ext>
            </a:extLst>
          </p:cNvPr>
          <p:cNvSpPr/>
          <p:nvPr/>
        </p:nvSpPr>
        <p:spPr>
          <a:xfrm>
            <a:off x="550196" y="4168040"/>
            <a:ext cx="453788"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a:ln>
                  <a:noFill/>
                </a:ln>
                <a:solidFill>
                  <a:prstClr val="white"/>
                </a:solidFill>
                <a:effectLst/>
                <a:uLnTx/>
                <a:uFillTx/>
                <a:latin typeface="Century Gothic" panose="020F0302020204030204"/>
                <a:ea typeface="+mn-ea"/>
                <a:cs typeface="+mn-cs"/>
              </a:rPr>
              <a:t>c</a:t>
            </a:r>
          </a:p>
        </p:txBody>
      </p:sp>
      <p:sp>
        <p:nvSpPr>
          <p:cNvPr id="49" name="Action Button: Custom 21">
            <a:hlinkClick r:id="" action="ppaction://noaction" highlightClick="1">
              <a:snd r:embed="rId7" name="30. b-2.wav"/>
            </a:hlinkClick>
            <a:extLst>
              <a:ext uri="{FF2B5EF4-FFF2-40B4-BE49-F238E27FC236}">
                <a16:creationId xmlns:a16="http://schemas.microsoft.com/office/drawing/2014/main" id="{51BC1670-F441-455F-A8BC-AA507AA6C9FC}"/>
              </a:ext>
            </a:extLst>
          </p:cNvPr>
          <p:cNvSpPr/>
          <p:nvPr/>
        </p:nvSpPr>
        <p:spPr>
          <a:xfrm>
            <a:off x="550197" y="3384440"/>
            <a:ext cx="453788"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b</a:t>
            </a:r>
          </a:p>
        </p:txBody>
      </p:sp>
      <p:sp>
        <p:nvSpPr>
          <p:cNvPr id="50" name="Action Button: Custom 21">
            <a:hlinkClick r:id="" action="ppaction://noaction" highlightClick="1">
              <a:snd r:embed="rId8" name="30. a-2.wav"/>
            </a:hlinkClick>
            <a:extLst>
              <a:ext uri="{FF2B5EF4-FFF2-40B4-BE49-F238E27FC236}">
                <a16:creationId xmlns:a16="http://schemas.microsoft.com/office/drawing/2014/main" id="{86EAAEDF-84E2-431E-8EBA-F97517110529}"/>
              </a:ext>
            </a:extLst>
          </p:cNvPr>
          <p:cNvSpPr/>
          <p:nvPr/>
        </p:nvSpPr>
        <p:spPr>
          <a:xfrm>
            <a:off x="550199" y="2670724"/>
            <a:ext cx="453788" cy="452927"/>
          </a:xfrm>
          <a:prstGeom prst="actionButtonBlank">
            <a:avLst/>
          </a:prstGeom>
          <a:solidFill>
            <a:srgbClr val="115076"/>
          </a:solidFill>
          <a:ln w="28575" cap="flat" cmpd="sng" algn="ctr">
            <a:solidFill>
              <a:srgbClr val="E3EAFD"/>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a</a:t>
            </a:r>
          </a:p>
        </p:txBody>
      </p:sp>
    </p:spTree>
    <p:extLst>
      <p:ext uri="{BB962C8B-B14F-4D97-AF65-F5344CB8AC3E}">
        <p14:creationId xmlns:p14="http://schemas.microsoft.com/office/powerpoint/2010/main" val="334888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P spid="34" grpId="0"/>
      <p:bldP spid="35" grpId="0"/>
      <p:bldP spid="36" grpId="0"/>
      <p:bldP spid="37" grpId="0"/>
      <p:bldP spid="38" grpId="0"/>
      <p:bldP spid="39" grpId="0"/>
      <p:bldP spid="40"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NCELP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NCELP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 Theme" id="{4C2BE813-E61A-3747-9A86-4627A18065B5}" vid="{CF4FE9D7-7BAB-7346-97A2-D95A5D988488}"/>
    </a:ext>
  </a:extLst>
</a:theme>
</file>

<file path=ppt/theme/theme4.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6.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French_template" id="{A584392A-2C27-EF4E-BE7A-23E569A15FEE}" vid="{C5265BCB-6564-944E-94B9-024A124CD2F8}"/>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15076"/>
        </a:solidFill>
        <a:ln>
          <a:solidFill>
            <a:srgbClr val="EE6000"/>
          </a:solidFill>
        </a:ln>
      </a:spPr>
      <a:bodyPr rtlCol="0" anchor="ctr"/>
      <a:lstStyle>
        <a:defPPr marL="457200" marR="0" indent="-457200" algn="ctr" defTabSz="914400" rtl="0" eaLnBrk="1" fontAlgn="auto" latinLnBrk="0" hangingPunct="1">
          <a:lnSpc>
            <a:spcPct val="100000"/>
          </a:lnSpc>
          <a:spcBef>
            <a:spcPts val="0"/>
          </a:spcBef>
          <a:spcAft>
            <a:spcPts val="0"/>
          </a:spcAft>
          <a:buClrTx/>
          <a:buSzTx/>
          <a:buFontTx/>
          <a:buAutoNum type="arabicPeriod"/>
          <a:tabLst/>
          <a:defRPr kumimoji="0" sz="2400" b="0" i="0" u="none" strike="noStrike" kern="1200" cap="none" spc="0" normalizeH="0" baseline="0" noProof="0" dirty="0" smtClean="0">
            <a:ln>
              <a:noFill/>
            </a:ln>
            <a:solidFill>
              <a:prstClr val="white"/>
            </a:solidFill>
            <a:effectLst/>
            <a:uLnTx/>
            <a:uFillTx/>
            <a:latin typeface="Century Gothic" panose="020F0302020204030204"/>
            <a:ea typeface="+mn-ea"/>
            <a:cs typeface="+mn-cs"/>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2" id="{47E36F7B-8A25-CA40-9FA5-8DCBF1A6ECFD}" vid="{914B3A9D-F764-B046-97B8-E880776F9464}"/>
    </a:ext>
  </a:extLst>
</a:theme>
</file>

<file path=ppt/theme/theme8.xml><?xml version="1.0" encoding="utf-8"?>
<a:theme xmlns:a="http://schemas.openxmlformats.org/drawingml/2006/main" name="6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5655</Words>
  <Application>Microsoft Office PowerPoint</Application>
  <PresentationFormat>Widescreen</PresentationFormat>
  <Paragraphs>797</Paragraphs>
  <Slides>46</Slides>
  <Notes>46</Notes>
  <HiddenSlides>0</HiddenSlides>
  <MMClips>0</MMClips>
  <ScaleCrop>false</ScaleCrop>
  <HeadingPairs>
    <vt:vector size="6" baseType="variant">
      <vt:variant>
        <vt:lpstr>Fonts Used</vt:lpstr>
      </vt:variant>
      <vt:variant>
        <vt:i4>5</vt:i4>
      </vt:variant>
      <vt:variant>
        <vt:lpstr>Theme</vt:lpstr>
      </vt:variant>
      <vt:variant>
        <vt:i4>8</vt:i4>
      </vt:variant>
      <vt:variant>
        <vt:lpstr>Slide Titles</vt:lpstr>
      </vt:variant>
      <vt:variant>
        <vt:i4>46</vt:i4>
      </vt:variant>
    </vt:vector>
  </HeadingPairs>
  <TitlesOfParts>
    <vt:vector size="59" baseType="lpstr">
      <vt:lpstr>Arial</vt:lpstr>
      <vt:lpstr>Twentieth Century</vt:lpstr>
      <vt:lpstr>Tw Cen MT</vt:lpstr>
      <vt:lpstr>Century Gothic</vt:lpstr>
      <vt:lpstr>Calibri</vt:lpstr>
      <vt:lpstr>1_Office Theme</vt:lpstr>
      <vt:lpstr>NCELP Theme</vt:lpstr>
      <vt:lpstr>2_NCELP Theme</vt:lpstr>
      <vt:lpstr>2_Office Theme</vt:lpstr>
      <vt:lpstr>4_Office Theme</vt:lpstr>
      <vt:lpstr>3_Office Theme</vt:lpstr>
      <vt:lpstr>5_Office Theme</vt:lpstr>
      <vt:lpstr>6_Office Theme</vt:lpstr>
      <vt:lpstr>French Phonics Collection </vt:lpstr>
      <vt:lpstr>SSC [é]</vt:lpstr>
      <vt:lpstr>é/-er/-ez</vt:lpstr>
      <vt:lpstr>é/-er/-ez</vt:lpstr>
      <vt:lpstr>é/-er/-ez</vt:lpstr>
      <vt:lpstr>é/-er/-ez</vt:lpstr>
      <vt:lpstr>é/-er-ez</vt:lpstr>
      <vt:lpstr>é/-er/-ez</vt:lpstr>
      <vt:lpstr>Phonétique  </vt:lpstr>
      <vt:lpstr>Phonétique  </vt:lpstr>
      <vt:lpstr>Phonétique  </vt:lpstr>
      <vt:lpstr>SSC [é]</vt:lpstr>
      <vt:lpstr>é/-er/-ez</vt:lpstr>
      <vt:lpstr>é/-er/-ez</vt:lpstr>
      <vt:lpstr>é/-er/-ez</vt:lpstr>
      <vt:lpstr>é/-er/-ez</vt:lpstr>
      <vt:lpstr>é/-er-ez</vt:lpstr>
      <vt:lpstr>é/-er/-ez</vt:lpstr>
      <vt:lpstr>Amies ou ennemies ?</vt:lpstr>
      <vt:lpstr>PowerPoint Presentation</vt:lpstr>
      <vt:lpstr>Amies ou ennemies ?</vt:lpstr>
      <vt:lpstr>Amies ou ennemies ?</vt:lpstr>
      <vt:lpstr>Amies ou ennemies ?</vt:lpstr>
      <vt:lpstr>Amies ou ennemies ?</vt:lpstr>
      <vt:lpstr>Amies ou ennemies ?</vt:lpstr>
      <vt:lpstr>Amies ou ennemies ?</vt:lpstr>
      <vt:lpstr>Phonétique</vt:lpstr>
      <vt:lpstr>Phonétique</vt:lpstr>
      <vt:lpstr>Phonétique</vt:lpstr>
      <vt:lpstr>Phonétique</vt:lpstr>
      <vt:lpstr>Phonétique</vt:lpstr>
      <vt:lpstr>SSC [é]</vt:lpstr>
      <vt:lpstr>é/-er/-ez</vt:lpstr>
      <vt:lpstr>SFE</vt:lpstr>
      <vt:lpstr>SSC [é] ou SFE ? </vt:lpstr>
      <vt:lpstr>é/-er/-ez</vt:lpstr>
      <vt:lpstr>SSC [é] ou SFE ? </vt:lpstr>
      <vt:lpstr>SSC [é]</vt:lpstr>
      <vt:lpstr>é/-er/-ez</vt:lpstr>
      <vt:lpstr>SSCs: [ai] vs. [é]</vt:lpstr>
      <vt:lpstr>Adjectifs : Quelle SSC ?  </vt:lpstr>
      <vt:lpstr>é/-er/-ez</vt:lpstr>
      <vt:lpstr>SSC [é]</vt:lpstr>
      <vt:lpstr>é/-er/-ez</vt:lpstr>
      <vt:lpstr>é/-er/-ez</vt:lpstr>
      <vt:lpstr>Imperfect forms and past participles: [é] vs [ai]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French Phonics Collection</dc:title>
  <dc:creator>Catherine Morris</dc:creator>
  <cp:lastModifiedBy>Louise Bibbey</cp:lastModifiedBy>
  <cp:revision>7</cp:revision>
  <dcterms:created xsi:type="dcterms:W3CDTF">2021-02-16T11:52:59Z</dcterms:created>
  <dcterms:modified xsi:type="dcterms:W3CDTF">2022-08-31T07:24:46Z</dcterms:modified>
</cp:coreProperties>
</file>