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 id="2147483806" r:id="rId8"/>
    <p:sldMasterId id="2147483818" r:id="rId9"/>
    <p:sldMasterId id="2147483831" r:id="rId10"/>
  </p:sldMasterIdLst>
  <p:notesMasterIdLst>
    <p:notesMasterId r:id="rId64"/>
  </p:notesMasterIdLst>
  <p:sldIdLst>
    <p:sldId id="258" r:id="rId11"/>
    <p:sldId id="313" r:id="rId12"/>
    <p:sldId id="658" r:id="rId13"/>
    <p:sldId id="332" r:id="rId14"/>
    <p:sldId id="363" r:id="rId15"/>
    <p:sldId id="659" r:id="rId16"/>
    <p:sldId id="300" r:id="rId17"/>
    <p:sldId id="391" r:id="rId18"/>
    <p:sldId id="395" r:id="rId19"/>
    <p:sldId id="396" r:id="rId20"/>
    <p:sldId id="408" r:id="rId21"/>
    <p:sldId id="409" r:id="rId22"/>
    <p:sldId id="425" r:id="rId23"/>
    <p:sldId id="314" r:id="rId24"/>
    <p:sldId id="264" r:id="rId25"/>
    <p:sldId id="660" r:id="rId26"/>
    <p:sldId id="661" r:id="rId27"/>
    <p:sldId id="276" r:id="rId28"/>
    <p:sldId id="662" r:id="rId29"/>
    <p:sldId id="663" r:id="rId30"/>
    <p:sldId id="305" r:id="rId31"/>
    <p:sldId id="306" r:id="rId32"/>
    <p:sldId id="430" r:id="rId33"/>
    <p:sldId id="664" r:id="rId34"/>
    <p:sldId id="665" r:id="rId35"/>
    <p:sldId id="414" r:id="rId36"/>
    <p:sldId id="333" r:id="rId37"/>
    <p:sldId id="518" r:id="rId38"/>
    <p:sldId id="519" r:id="rId39"/>
    <p:sldId id="517" r:id="rId40"/>
    <p:sldId id="431" r:id="rId41"/>
    <p:sldId id="666" r:id="rId42"/>
    <p:sldId id="667" r:id="rId43"/>
    <p:sldId id="548" r:id="rId44"/>
    <p:sldId id="646" r:id="rId45"/>
    <p:sldId id="647" r:id="rId46"/>
    <p:sldId id="648" r:id="rId47"/>
    <p:sldId id="668" r:id="rId48"/>
    <p:sldId id="669" r:id="rId49"/>
    <p:sldId id="651" r:id="rId50"/>
    <p:sldId id="670" r:id="rId51"/>
    <p:sldId id="535" r:id="rId52"/>
    <p:sldId id="653" r:id="rId53"/>
    <p:sldId id="671" r:id="rId54"/>
    <p:sldId id="315" r:id="rId55"/>
    <p:sldId id="536" r:id="rId56"/>
    <p:sldId id="537" r:id="rId57"/>
    <p:sldId id="539" r:id="rId58"/>
    <p:sldId id="540" r:id="rId59"/>
    <p:sldId id="655" r:id="rId60"/>
    <p:sldId id="672" r:id="rId61"/>
    <p:sldId id="673" r:id="rId62"/>
    <p:sldId id="55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3213" autoAdjust="0"/>
  </p:normalViewPr>
  <p:slideViewPr>
    <p:cSldViewPr snapToGrid="0">
      <p:cViewPr varScale="1">
        <p:scale>
          <a:sx n="72" d="100"/>
          <a:sy n="72" d="100"/>
        </p:scale>
        <p:origin x="912"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for </a:t>
            </a:r>
            <a:r>
              <a:rPr lang="en-US" b="1"/>
              <a:t>3 slides</a:t>
            </a:r>
          </a:p>
          <a:p>
            <a:endParaRPr lang="en-US" b="1" dirty="0"/>
          </a:p>
          <a:p>
            <a:r>
              <a:rPr lang="en-US" b="1" dirty="0"/>
              <a:t>Aim: </a:t>
            </a:r>
            <a:r>
              <a:rPr lang="en-US" b="0" dirty="0"/>
              <a:t>To correctly pronounce unknown words containing [</a:t>
            </a:r>
            <a:r>
              <a:rPr lang="en-US" b="0" dirty="0" err="1"/>
              <a:t>en</a:t>
            </a:r>
            <a:r>
              <a:rPr lang="en-US" b="0" dirty="0"/>
              <a:t>/an] in decreasing amounts of time, helping </a:t>
            </a:r>
            <a:r>
              <a:rPr lang="en-US" b="0" dirty="0" err="1"/>
              <a:t>automisation</a:t>
            </a:r>
            <a:r>
              <a:rPr lang="en-US" b="0" dirty="0"/>
              <a:t> of SSC production. Awareness raising of cross-linguistic pronunciation differences. The words chosen are cognates which otherwise contain sounds that are equivalent (or very similar) to English SSCs, as well as known SSCs, so that students can focus fully on [</a:t>
            </a:r>
            <a:r>
              <a:rPr lang="en-US" b="0" dirty="0" err="1"/>
              <a:t>en</a:t>
            </a:r>
            <a:r>
              <a:rPr lang="en-US" b="0" dirty="0"/>
              <a:t>/an] (allowances are made for English pronunciation of [r], which is covered in year 8).</a:t>
            </a:r>
            <a:endParaRPr lang="en-US" b="1" dirty="0"/>
          </a:p>
          <a:p>
            <a:endParaRPr lang="en-US" b="1" dirty="0"/>
          </a:p>
          <a:p>
            <a:r>
              <a:rPr lang="en-US" b="1" dirty="0"/>
              <a:t>Procedure:</a:t>
            </a:r>
          </a:p>
          <a:p>
            <a:r>
              <a:rPr lang="en-US" b="0" dirty="0"/>
              <a:t>1. Students pair up.</a:t>
            </a:r>
          </a:p>
          <a:p>
            <a:r>
              <a:rPr lang="en-US" b="0" dirty="0"/>
              <a:t>2. Teacher starts timer.</a:t>
            </a:r>
          </a:p>
          <a:p>
            <a:r>
              <a:rPr lang="en-US" b="0" dirty="0"/>
              <a:t>3. Student A tries to say the words without pronouncing [</a:t>
            </a:r>
            <a:r>
              <a:rPr lang="en-US" b="0" dirty="0" err="1"/>
              <a:t>en</a:t>
            </a:r>
            <a:r>
              <a:rPr lang="en-US" b="0" dirty="0"/>
              <a:t>/am] the English way.</a:t>
            </a:r>
          </a:p>
          <a:p>
            <a:r>
              <a:rPr lang="en-US" b="0" dirty="0"/>
              <a:t>4. Student B listens and makes speaker pause for 3 seconds every time an English pronunciation creeps in!</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r>
              <a:rPr lang="en-US" b="0" dirty="0"/>
              <a:t>9. Move onto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r>
              <a:rPr lang="en-US" b="1" dirty="0"/>
              <a:t>Transcript and word </a:t>
            </a:r>
            <a:r>
              <a:rPr lang="en-GB" b="1" baseline="0" dirty="0"/>
              <a:t>frequency (1 is the most frequent word in French): </a:t>
            </a:r>
            <a:br>
              <a:rPr lang="en-GB" baseline="0" dirty="0"/>
            </a:br>
            <a:r>
              <a:rPr lang="en-GB" baseline="0" dirty="0"/>
              <a:t>sentiment [886], </a:t>
            </a:r>
            <a:r>
              <a:rPr lang="en-GB" baseline="0" dirty="0" err="1"/>
              <a:t>probablement</a:t>
            </a:r>
            <a:r>
              <a:rPr lang="en-GB" baseline="0" dirty="0"/>
              <a:t> [903], client [917], </a:t>
            </a:r>
            <a:r>
              <a:rPr lang="en-GB" baseline="0" dirty="0" err="1"/>
              <a:t>défense</a:t>
            </a:r>
            <a:r>
              <a:rPr lang="en-GB" baseline="0" dirty="0"/>
              <a:t> [938], transparent [2953], central [992], document [997], influence [1083], parent [546], existence [1153], </a:t>
            </a:r>
            <a:r>
              <a:rPr lang="en-GB" baseline="0" dirty="0" err="1"/>
              <a:t>tendance</a:t>
            </a:r>
            <a:r>
              <a:rPr lang="en-GB" baseline="0" dirty="0"/>
              <a:t> [1158], plan [164], </a:t>
            </a:r>
            <a:r>
              <a:rPr lang="en-GB" baseline="0" dirty="0" err="1"/>
              <a:t>dangereux</a:t>
            </a:r>
            <a:r>
              <a:rPr lang="en-GB" baseline="0" dirty="0"/>
              <a:t> [713], </a:t>
            </a:r>
            <a:r>
              <a:rPr lang="en-GB" baseline="0" dirty="0" err="1"/>
              <a:t>danse</a:t>
            </a:r>
            <a:r>
              <a:rPr lang="en-GB" baseline="0" dirty="0"/>
              <a:t> [2964], performance [2559]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967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previous but with 15 fewer seconds on the timer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85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1" dirty="0"/>
            </a:br>
            <a:br>
              <a:rPr lang="en-GB" b="1" dirty="0"/>
            </a:br>
            <a:r>
              <a:rPr lang="en-GB" b="1" dirty="0"/>
              <a:t>Aim:  </a:t>
            </a:r>
            <a:r>
              <a:rPr lang="en-GB" b="0" dirty="0"/>
              <a:t>To differentiate between pairs of words that differ by one phoneme (one SSC that changes the meaning). These words are called minimal pairs.</a:t>
            </a:r>
            <a:br>
              <a:rPr lang="en-GB" b="0" dirty="0"/>
            </a:br>
            <a:br>
              <a:rPr lang="en-GB" b="0" dirty="0"/>
            </a:br>
            <a:r>
              <a:rPr lang="en-GB" b="1" dirty="0"/>
              <a:t>Procedure:</a:t>
            </a:r>
            <a:br>
              <a:rPr lang="en-GB" b="1" dirty="0"/>
            </a:br>
            <a:r>
              <a:rPr lang="en-GB" b="1" dirty="0"/>
              <a:t>1. </a:t>
            </a:r>
            <a:r>
              <a:rPr lang="en-GB" b="0" dirty="0"/>
              <a:t>Click to listen.</a:t>
            </a:r>
            <a:br>
              <a:rPr lang="en-GB" b="0" dirty="0"/>
            </a:br>
            <a:r>
              <a:rPr lang="en-GB" b="1" dirty="0"/>
              <a:t>2. </a:t>
            </a:r>
            <a:r>
              <a:rPr lang="en-GB" b="0" dirty="0"/>
              <a:t>Write 1 2 or 2 1 depending on the order in which the words are spoken.</a:t>
            </a:r>
            <a:br>
              <a:rPr lang="en-GB" b="1" dirty="0"/>
            </a:br>
            <a:r>
              <a:rPr lang="en-GB" b="1" dirty="0"/>
              <a:t>3. </a:t>
            </a:r>
            <a:r>
              <a:rPr lang="en-GB" b="0" dirty="0"/>
              <a:t>Click to see the answers.</a:t>
            </a:r>
          </a:p>
          <a:p>
            <a:endParaRPr lang="en-GB" b="1" dirty="0"/>
          </a:p>
          <a:p>
            <a:r>
              <a:rPr lang="en-GB" b="1" dirty="0"/>
              <a:t>Transcript</a:t>
            </a:r>
          </a:p>
          <a:p>
            <a:pPr marL="228600" indent="-228600">
              <a:buAutoNum type="alphaLcParenR"/>
            </a:pPr>
            <a:r>
              <a:rPr lang="en-GB" baseline="0" dirty="0"/>
              <a:t>cent...son</a:t>
            </a:r>
          </a:p>
          <a:p>
            <a:pPr marL="228600" indent="-228600">
              <a:buAutoNum type="alphaLcParenR"/>
            </a:pPr>
            <a:r>
              <a:rPr lang="en-GB" baseline="0" dirty="0"/>
              <a:t>on...</a:t>
            </a:r>
            <a:r>
              <a:rPr lang="en-GB" baseline="0" dirty="0" err="1"/>
              <a:t>en</a:t>
            </a:r>
            <a:endParaRPr lang="en-GB" baseline="0" dirty="0"/>
          </a:p>
          <a:p>
            <a:pPr marL="228600" indent="-228600">
              <a:buAutoNum type="alphaLcParenR" startAt="3"/>
            </a:pPr>
            <a:r>
              <a:rPr lang="en-GB" dirty="0"/>
              <a:t>don...dans</a:t>
            </a:r>
            <a:endParaRPr lang="en-GB" baseline="0" dirty="0"/>
          </a:p>
          <a:p>
            <a:pPr marL="228600" indent="-228600">
              <a:buAutoNum type="alphaLcParenR" startAt="3"/>
            </a:pPr>
            <a:r>
              <a:rPr lang="en-GB" baseline="0" dirty="0"/>
              <a:t>pan...</a:t>
            </a:r>
            <a:r>
              <a:rPr lang="en-GB" baseline="0" dirty="0" err="1"/>
              <a:t>pont</a:t>
            </a:r>
            <a:endParaRPr lang="en-GB" baseline="0" dirty="0"/>
          </a:p>
          <a:p>
            <a:pPr marL="228600" indent="-228600">
              <a:buAutoNum type="alphaLcParenR" startAt="3"/>
            </a:pPr>
            <a:r>
              <a:rPr lang="en-GB" baseline="0" dirty="0"/>
              <a:t>sans...</a:t>
            </a:r>
            <a:r>
              <a:rPr lang="en-GB" baseline="0" dirty="0" err="1"/>
              <a:t>sont</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35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66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2060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baseline="0" dirty="0"/>
              <a:t>Listen for the target SCCs</a:t>
            </a:r>
            <a:endParaRPr lang="en-GB" b="1"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on the letters to play the audio. </a:t>
            </a:r>
          </a:p>
          <a:p>
            <a:pPr marL="228600" indent="-228600">
              <a:buAutoNum type="arabicPeriod"/>
            </a:pPr>
            <a:r>
              <a:rPr lang="en-GB" b="0" dirty="0"/>
              <a:t>Students </a:t>
            </a:r>
            <a:r>
              <a:rPr lang="en-GB" b="0" baseline="0" dirty="0"/>
              <a:t>listen for the SCCs, and note the order in which they are presented each time in words which are minimal pairs. Minimal pairs of words differ by one phoneme, i.e., an SSC which changes the meaning. Through this activity, students learn the importance of connecting SSCs with meaning.</a:t>
            </a:r>
          </a:p>
          <a:p>
            <a:pPr marL="228600" indent="-228600">
              <a:buAutoNum type="arabicPeriod"/>
            </a:pPr>
            <a:r>
              <a:rPr lang="en-GB" b="0" baseline="0" dirty="0"/>
              <a:t>The students only need to note the order of presentation of each SSC – i.e. 1 or 2 – not the source word itself (there could be more than one answer, since multiple graphemes correspond in French to the same phoneme). </a:t>
            </a:r>
          </a:p>
          <a:p>
            <a:pPr marL="228600" indent="-228600">
              <a:buAutoNum type="arabicPeriod"/>
            </a:pPr>
            <a:r>
              <a:rPr lang="en-GB" b="0" baseline="0" dirty="0"/>
              <a:t>The answers are animated and appear on successive mouse clicks, together with the words which were spoken on the recordings. </a:t>
            </a:r>
          </a:p>
          <a:p>
            <a:pPr marL="228600" indent="-228600">
              <a:buAutoNum type="arabicPeriod"/>
            </a:pPr>
            <a:r>
              <a:rPr lang="en-GB" b="0" baseline="0" dirty="0"/>
              <a:t>To elicit answers, teachers point at a word and ask: “1 </a:t>
            </a:r>
            <a:r>
              <a:rPr lang="en-GB" b="0" baseline="0" dirty="0" err="1"/>
              <a:t>ou</a:t>
            </a:r>
            <a:r>
              <a:rPr lang="en-GB" b="0" baseline="0" dirty="0"/>
              <a:t> 2 ?”.</a:t>
            </a:r>
          </a:p>
          <a:p>
            <a:endParaRPr lang="en-GB" b="1" dirty="0"/>
          </a:p>
          <a:p>
            <a:r>
              <a:rPr lang="en-GB" b="1" dirty="0"/>
              <a:t>Transcript</a:t>
            </a:r>
          </a:p>
          <a:p>
            <a:pPr marL="228600" indent="-228600">
              <a:buAutoNum type="alphaLcParenR"/>
            </a:pPr>
            <a:r>
              <a:rPr lang="en-GB" baseline="0" dirty="0"/>
              <a:t>cent.... son</a:t>
            </a:r>
          </a:p>
          <a:p>
            <a:pPr marL="228600" indent="-228600">
              <a:buAutoNum type="alphaLcParenR"/>
            </a:pPr>
            <a:r>
              <a:rPr lang="en-GB" baseline="0" dirty="0"/>
              <a:t>on... </a:t>
            </a:r>
            <a:r>
              <a:rPr lang="en-GB" baseline="0" dirty="0" err="1"/>
              <a:t>en</a:t>
            </a:r>
            <a:endParaRPr lang="en-GB" baseline="0" dirty="0"/>
          </a:p>
          <a:p>
            <a:pPr marL="228600" indent="-228600">
              <a:buAutoNum type="alphaLcParenR" startAt="3"/>
            </a:pPr>
            <a:r>
              <a:rPr lang="en-GB" dirty="0"/>
              <a:t>don... dans</a:t>
            </a:r>
            <a:endParaRPr lang="en-GB" baseline="0" dirty="0"/>
          </a:p>
          <a:p>
            <a:pPr marL="228600" indent="-228600">
              <a:buAutoNum type="alphaLcParenR" startAt="3"/>
            </a:pPr>
            <a:r>
              <a:rPr lang="en-GB" baseline="0" dirty="0"/>
              <a:t>pan... </a:t>
            </a:r>
            <a:r>
              <a:rPr lang="en-GB" baseline="0" dirty="0" err="1"/>
              <a:t>pont</a:t>
            </a:r>
            <a:endParaRPr lang="en-GB" baseline="0" dirty="0"/>
          </a:p>
          <a:p>
            <a:pPr marL="228600" indent="-228600">
              <a:buAutoNum type="alphaLcParenR" startAt="3"/>
            </a:pPr>
            <a:r>
              <a:rPr lang="en-GB" baseline="0" dirty="0"/>
              <a:t>sans... </a:t>
            </a:r>
            <a:r>
              <a:rPr lang="en-GB" baseline="0" dirty="0" err="1"/>
              <a:t>Sont</a:t>
            </a:r>
            <a:endParaRPr lang="en-GB" baseline="0" dirty="0"/>
          </a:p>
          <a:p>
            <a:pPr marL="228600" indent="-228600">
              <a:buAutoNum type="alphaLcParenR" startAt="3"/>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cent [704], </a:t>
            </a:r>
            <a:r>
              <a:rPr lang="en-GB" baseline="0" dirty="0" err="1"/>
              <a:t>en</a:t>
            </a:r>
            <a:r>
              <a:rPr lang="en-GB" baseline="0" dirty="0"/>
              <a:t> [7], dans [11], pan [&gt;5000], sans [71], son [26], on [29], don [1800], </a:t>
            </a:r>
            <a:r>
              <a:rPr lang="en-GB" baseline="0" dirty="0" err="1"/>
              <a:t>pont</a:t>
            </a:r>
            <a:r>
              <a:rPr lang="en-GB" baseline="0" dirty="0"/>
              <a:t> [1889], </a:t>
            </a:r>
            <a:r>
              <a:rPr lang="en-GB" baseline="0" dirty="0" err="1"/>
              <a:t>sont</a:t>
            </a:r>
            <a:r>
              <a:rPr lang="en-GB" baseline="0" dirty="0"/>
              <a:t> [5]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672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Practise pronunciation of target SSCs: [</a:t>
            </a:r>
            <a:r>
              <a:rPr lang="en-GB" b="0" dirty="0" err="1"/>
              <a:t>en</a:t>
            </a:r>
            <a:r>
              <a:rPr lang="en-GB" b="0" dirty="0"/>
              <a:t>/an]</a:t>
            </a:r>
            <a:endParaRPr lang="en-GB" b="1" dirty="0"/>
          </a:p>
          <a:p>
            <a:endParaRPr lang="en-GB" b="1" dirty="0"/>
          </a:p>
          <a:p>
            <a:r>
              <a:rPr lang="en-GB" b="1" dirty="0"/>
              <a:t>Procedure:</a:t>
            </a:r>
          </a:p>
          <a:p>
            <a:pPr marL="228600" indent="-228600">
              <a:buAutoNum type="arabicPeriod"/>
            </a:pPr>
            <a:r>
              <a:rPr lang="en-GB" dirty="0"/>
              <a:t>Click to spin words</a:t>
            </a:r>
          </a:p>
          <a:p>
            <a:pPr marL="228600" indent="-228600">
              <a:buAutoNum type="arabicPeriod"/>
            </a:pPr>
            <a:r>
              <a:rPr lang="en-GB" dirty="0"/>
              <a:t>When a</a:t>
            </a:r>
            <a:r>
              <a:rPr lang="en-GB" baseline="0" dirty="0"/>
              <a:t> word spins, students try to pronounce it correctly. </a:t>
            </a:r>
          </a:p>
          <a:p>
            <a:pPr marL="228600" indent="-228600">
              <a:buAutoNum type="arabicPeriod"/>
            </a:pPr>
            <a:r>
              <a:rPr lang="en-GB" baseline="0" dirty="0"/>
              <a:t>The words are animated to spin in minimal pairs.</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cent [704], </a:t>
            </a:r>
            <a:r>
              <a:rPr lang="en-GB" baseline="0" dirty="0" err="1"/>
              <a:t>en</a:t>
            </a:r>
            <a:r>
              <a:rPr lang="en-GB" baseline="0" dirty="0"/>
              <a:t> [7], dans [11], pan [&gt;5000], sans [71], son [26], on [29], don [1800], </a:t>
            </a:r>
            <a:r>
              <a:rPr lang="en-GB" baseline="0" dirty="0" err="1"/>
              <a:t>pont</a:t>
            </a:r>
            <a:r>
              <a:rPr lang="en-GB" baseline="0" dirty="0"/>
              <a:t> [1889], </a:t>
            </a:r>
            <a:r>
              <a:rPr lang="en-GB" baseline="0" dirty="0" err="1"/>
              <a:t>sont</a:t>
            </a:r>
            <a:r>
              <a:rPr lang="en-GB" baseline="0" dirty="0"/>
              <a:t> [5]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140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53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em</a:t>
            </a:r>
            <a:r>
              <a:rPr lang="en-US" b="0" dirty="0"/>
              <a:t>], [am], [</a:t>
            </a:r>
            <a:r>
              <a:rPr lang="en-US" b="0" dirty="0" err="1"/>
              <a:t>en</a:t>
            </a:r>
            <a:r>
              <a:rPr lang="en-US" b="0" dirty="0"/>
              <a:t>] and [an].</a:t>
            </a:r>
          </a:p>
          <a:p>
            <a:endParaRPr lang="en-US" b="0" dirty="0"/>
          </a:p>
          <a:p>
            <a:r>
              <a:rPr lang="en-US" b="0" dirty="0"/>
              <a:t>For a reminder of Year 7 SSC [</a:t>
            </a:r>
            <a:r>
              <a:rPr lang="en-US" b="0" dirty="0" err="1"/>
              <a:t>en</a:t>
            </a:r>
            <a:r>
              <a:rPr lang="en-US" b="0" dirty="0"/>
              <a:t>/an],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73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[an/am]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cognates containing [an/am], starting with simple words and building up to more complex words. </a:t>
            </a:r>
            <a:r>
              <a:rPr lang="en-GB" b="0" i="0" baseline="0" dirty="0"/>
              <a:t>Starting with </a:t>
            </a:r>
            <a:r>
              <a:rPr lang="en-GB" b="0" i="1" baseline="0" dirty="0" err="1"/>
              <a:t>lampe</a:t>
            </a:r>
            <a:r>
              <a:rPr lang="en-GB" b="0" i="1" baseline="0" dirty="0"/>
              <a:t>, </a:t>
            </a:r>
            <a:r>
              <a:rPr lang="en-GB" b="0" i="0" baseline="0" dirty="0"/>
              <a:t>Partner A works their way down the ladder. Partner B listens for correct pronunciation of [an/am]. If Partner A makes a mistake, </a:t>
            </a:r>
            <a:r>
              <a:rPr lang="en-GB" b="0" i="0" baseline="0" dirty="0" err="1"/>
              <a:t>e.g.tries</a:t>
            </a:r>
            <a:r>
              <a:rPr lang="en-GB" b="0" i="0" baseline="0" dirty="0"/>
              <a:t> to pronounce words the ‘English’ way by adding an ‘m’ after the vowel, they must return to the top of the ladder.</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orange [3912], </a:t>
            </a:r>
            <a:r>
              <a:rPr lang="en-GB" baseline="0" dirty="0" err="1"/>
              <a:t>lampe</a:t>
            </a:r>
            <a:r>
              <a:rPr lang="en-GB" baseline="0" dirty="0"/>
              <a:t> [4699], champion [2443], </a:t>
            </a:r>
            <a:r>
              <a:rPr lang="en-GB" baseline="0" dirty="0" err="1"/>
              <a:t>ambassade</a:t>
            </a:r>
            <a:r>
              <a:rPr lang="en-GB" baseline="0" dirty="0"/>
              <a:t> [3327], </a:t>
            </a:r>
            <a:r>
              <a:rPr lang="en-GB" sz="1200" dirty="0">
                <a:solidFill>
                  <a:srgbClr val="115076"/>
                </a:solidFill>
                <a:latin typeface="Century Gothic" panose="020B0502020202020204" pitchFamily="34" charset="0"/>
                <a:cs typeface="Calibri" panose="020F0502020204030204" pitchFamily="34" charset="0"/>
              </a:rPr>
              <a:t>chimp</a:t>
            </a:r>
            <a:r>
              <a:rPr lang="en-GB" sz="1200" b="0" dirty="0">
                <a:solidFill>
                  <a:srgbClr val="EE6000"/>
                </a:solidFill>
                <a:latin typeface="Century Gothic" panose="020B0502020202020204" pitchFamily="34" charset="0"/>
                <a:cs typeface="Calibri" panose="020F0502020204030204" pitchFamily="34" charset="0"/>
              </a:rPr>
              <a:t>an</a:t>
            </a:r>
            <a:r>
              <a:rPr lang="en-GB" sz="1200" dirty="0">
                <a:solidFill>
                  <a:srgbClr val="115076"/>
                </a:solidFill>
                <a:latin typeface="Century Gothic" panose="020B0502020202020204" pitchFamily="34" charset="0"/>
                <a:cs typeface="Calibri" panose="020F0502020204030204" pitchFamily="34" charset="0"/>
              </a:rPr>
              <a:t>zee</a:t>
            </a:r>
            <a:r>
              <a:rPr lang="en-GB" sz="1200" kern="0" noProof="0" dirty="0">
                <a:solidFill>
                  <a:srgbClr val="4472C4">
                    <a:lumMod val="50000"/>
                  </a:srgbClr>
                </a:solidFill>
                <a:latin typeface="Century Gothic" panose="020F0302020204030204"/>
                <a:cs typeface="Arial"/>
                <a:sym typeface="Arial"/>
              </a:rPr>
              <a:t> [&gt;5000],</a:t>
            </a:r>
            <a:r>
              <a:rPr lang="en-GB" baseline="0" dirty="0"/>
              <a:t> </a:t>
            </a:r>
            <a:r>
              <a:rPr lang="en-GB" sz="1200" dirty="0" err="1">
                <a:solidFill>
                  <a:srgbClr val="115076"/>
                </a:solidFill>
                <a:latin typeface="Century Gothic" panose="020B0502020202020204" pitchFamily="34" charset="0"/>
                <a:cs typeface="Calibri" panose="020F0502020204030204" pitchFamily="34" charset="0"/>
              </a:rPr>
              <a:t>éléph</a:t>
            </a:r>
            <a:r>
              <a:rPr lang="en-GB" sz="1200" b="0" dirty="0" err="1">
                <a:solidFill>
                  <a:srgbClr val="EE6000"/>
                </a:solidFill>
                <a:latin typeface="Century Gothic" panose="020B0502020202020204" pitchFamily="34" charset="0"/>
                <a:cs typeface="Calibri" panose="020F0502020204030204" pitchFamily="34" charset="0"/>
              </a:rPr>
              <a:t>an</a:t>
            </a:r>
            <a:r>
              <a:rPr lang="en-GB" sz="1200" dirty="0" err="1">
                <a:solidFill>
                  <a:srgbClr val="115076"/>
                </a:solidFill>
                <a:latin typeface="Century Gothic" panose="020B0502020202020204" pitchFamily="34" charset="0"/>
                <a:cs typeface="Calibri" panose="020F0502020204030204" pitchFamily="34" charset="0"/>
              </a:rPr>
              <a:t>t</a:t>
            </a:r>
            <a:r>
              <a:rPr lang="en-GB" baseline="0" dirty="0"/>
              <a:t> [&gt;5000], </a:t>
            </a:r>
            <a:r>
              <a:rPr lang="en-GB" sz="1200" b="0" dirty="0">
                <a:solidFill>
                  <a:srgbClr val="EE6000"/>
                </a:solidFill>
                <a:latin typeface="Century Gothic" panose="020B0502020202020204" pitchFamily="34" charset="0"/>
                <a:cs typeface="Calibri" panose="020F0502020204030204" pitchFamily="34" charset="0"/>
              </a:rPr>
              <a:t>am</a:t>
            </a:r>
            <a:r>
              <a:rPr lang="en-GB" sz="1200" dirty="0">
                <a:solidFill>
                  <a:srgbClr val="115076"/>
                </a:solidFill>
                <a:latin typeface="Century Gothic" panose="020B0502020202020204" pitchFamily="34" charset="0"/>
                <a:cs typeface="Calibri" panose="020F0502020204030204" pitchFamily="34" charset="0"/>
              </a:rPr>
              <a:t>plifier</a:t>
            </a:r>
            <a:r>
              <a:rPr lang="en-GB" baseline="0" dirty="0"/>
              <a:t> [4537], </a:t>
            </a:r>
            <a:r>
              <a:rPr lang="en-GB" sz="1200" kern="0" noProof="0" dirty="0">
                <a:solidFill>
                  <a:srgbClr val="4472C4">
                    <a:lumMod val="50000"/>
                  </a:srgbClr>
                </a:solidFill>
                <a:latin typeface="Century Gothic" panose="020F0302020204030204"/>
                <a:cs typeface="Arial"/>
                <a:sym typeface="Arial"/>
              </a:rPr>
              <a:t>ambition</a:t>
            </a:r>
            <a:r>
              <a:rPr lang="en-GB" baseline="0" dirty="0"/>
              <a:t> [2280]</a:t>
            </a:r>
            <a:endParaRPr lang="en-GB" sz="1200" kern="0" dirty="0">
              <a:solidFill>
                <a:srgbClr val="4472C4">
                  <a:lumMod val="50000"/>
                </a:srgbClr>
              </a:solidFill>
              <a:latin typeface="Century Gothic" panose="020F0302020204030204"/>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01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4472C4">
                    <a:lumMod val="50000"/>
                  </a:srgbClr>
                </a:solidFill>
                <a:latin typeface="Century Gothic" panose="020F0302020204030204"/>
                <a:cs typeface="Arial"/>
                <a:sym typeface="Arial"/>
              </a:rPr>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777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4472C4">
                    <a:lumMod val="50000"/>
                  </a:srgbClr>
                </a:solidFill>
                <a:latin typeface="Century Gothic" panose="020F0302020204030204"/>
                <a:cs typeface="Arial"/>
                <a:sym typeface="Arial"/>
              </a:rPr>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87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Applying awareness of the spelling rules governing SSCs [</a:t>
            </a:r>
            <a:r>
              <a:rPr lang="en-US" b="0" dirty="0" err="1"/>
              <a:t>em</a:t>
            </a:r>
            <a:r>
              <a:rPr lang="en-US" b="0" dirty="0"/>
              <a:t>], [am], [</a:t>
            </a:r>
            <a:r>
              <a:rPr lang="en-US" b="0" dirty="0" err="1"/>
              <a:t>en</a:t>
            </a:r>
            <a:r>
              <a:rPr lang="en-US" b="0" dirty="0"/>
              <a:t>] and [an], and production of all four SSCs.</a:t>
            </a:r>
          </a:p>
          <a:p>
            <a:endParaRPr lang="en-US" b="0" dirty="0"/>
          </a:p>
          <a:p>
            <a:r>
              <a:rPr lang="en-US" b="1" dirty="0"/>
              <a:t>Procedure</a:t>
            </a:r>
          </a:p>
          <a:p>
            <a:pPr marL="228600" indent="-228600">
              <a:buAutoNum type="arabicPeriod"/>
            </a:pPr>
            <a:r>
              <a:rPr lang="en-US" b="0" dirty="0"/>
              <a:t>Student read the </a:t>
            </a:r>
            <a:r>
              <a:rPr lang="en-US" b="0" dirty="0" err="1"/>
              <a:t>wordsand</a:t>
            </a:r>
            <a:r>
              <a:rPr lang="en-US" b="0" dirty="0"/>
              <a:t> decide based on the presence of absence of a ‘p’ or ‘b’ after the gap when [</a:t>
            </a:r>
            <a:r>
              <a:rPr lang="en-US" b="0" dirty="0" err="1"/>
              <a:t>en</a:t>
            </a:r>
            <a:r>
              <a:rPr lang="en-US" b="0" dirty="0"/>
              <a:t>/</a:t>
            </a:r>
            <a:r>
              <a:rPr lang="en-US" b="0" dirty="0" err="1"/>
              <a:t>em</a:t>
            </a:r>
            <a:r>
              <a:rPr lang="en-US" b="0" dirty="0"/>
              <a:t>] or [an/am] is needed.</a:t>
            </a:r>
          </a:p>
          <a:p>
            <a:pPr marL="228600" indent="-228600">
              <a:buAutoNum type="arabicPeriod"/>
            </a:pPr>
            <a:r>
              <a:rPr lang="en-US" b="0" dirty="0"/>
              <a:t>Click to check.</a:t>
            </a:r>
          </a:p>
          <a:p>
            <a:pPr marL="228600" indent="-228600">
              <a:buAutoNum type="arabicPeriod"/>
            </a:pPr>
            <a:r>
              <a:rPr lang="en-US" b="0" dirty="0"/>
              <a:t>Now, students are challenged to say all ten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Click to hear the words pronounced by a native speaker.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i="0" u="none" strike="noStrike" kern="1200" dirty="0" err="1">
                <a:solidFill>
                  <a:schemeClr val="tx1"/>
                </a:solidFill>
                <a:effectLst/>
                <a:latin typeface="+mn-lt"/>
                <a:ea typeface="+mn-ea"/>
                <a:cs typeface="+mn-cs"/>
              </a:rPr>
              <a:t>campagne</a:t>
            </a:r>
            <a:r>
              <a:rPr lang="en-GB" baseline="0" dirty="0"/>
              <a:t> [666], serpent [&gt;5000], vent [1387], </a:t>
            </a:r>
            <a:r>
              <a:rPr lang="en-GB" baseline="0" dirty="0" err="1"/>
              <a:t>jambon</a:t>
            </a:r>
            <a:r>
              <a:rPr lang="en-GB" baseline="0" dirty="0"/>
              <a:t> [&gt;5000], </a:t>
            </a:r>
            <a:r>
              <a:rPr lang="en-GB" baseline="0" dirty="0" err="1"/>
              <a:t>vendredi</a:t>
            </a:r>
            <a:r>
              <a:rPr lang="en-GB" baseline="0" dirty="0"/>
              <a:t> [1086], ampoule [&gt;5000], </a:t>
            </a:r>
            <a:r>
              <a:rPr lang="en-GB" baseline="0" dirty="0" err="1"/>
              <a:t>pantalon</a:t>
            </a:r>
            <a:r>
              <a:rPr lang="en-GB" baseline="0" dirty="0"/>
              <a:t> [4670], </a:t>
            </a:r>
            <a:r>
              <a:rPr lang="en-GB" baseline="0" dirty="0" err="1"/>
              <a:t>emmener</a:t>
            </a:r>
            <a:r>
              <a:rPr lang="en-GB" baseline="0" dirty="0"/>
              <a:t> [2098], jambe [2472], </a:t>
            </a:r>
            <a:r>
              <a:rPr lang="en-GB" sz="1200" dirty="0" err="1">
                <a:solidFill>
                  <a:schemeClr val="accent1">
                    <a:lumMod val="50000"/>
                  </a:schemeClr>
                </a:solidFill>
              </a:rPr>
              <a:t>tempête</a:t>
            </a:r>
            <a:r>
              <a:rPr lang="en-GB" sz="1200" dirty="0">
                <a:solidFill>
                  <a:schemeClr val="accent1">
                    <a:lumMod val="50000"/>
                  </a:schemeClr>
                </a:solidFill>
              </a:rPr>
              <a:t> [2695]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33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to introduce the concept of nasal and non-nasal vowels. Aural recognition of nasal and non-nasal vowels [</a:t>
            </a:r>
            <a:r>
              <a:rPr lang="en-US" b="0" dirty="0" err="1"/>
              <a:t>em</a:t>
            </a:r>
            <a:r>
              <a:rPr lang="en-US" b="0" dirty="0"/>
              <a:t>/am], [</a:t>
            </a:r>
            <a:r>
              <a:rPr lang="en-US" b="0" dirty="0" err="1"/>
              <a:t>en</a:t>
            </a:r>
            <a:r>
              <a:rPr lang="en-US" b="0" dirty="0"/>
              <a:t>/an], [e] and [a] using cognates.</a:t>
            </a:r>
          </a:p>
          <a:p>
            <a:endParaRPr lang="en-US" b="0" dirty="0"/>
          </a:p>
          <a:p>
            <a:r>
              <a:rPr lang="en-US" b="1" dirty="0"/>
              <a:t>Procedure:</a:t>
            </a:r>
          </a:p>
          <a:p>
            <a:r>
              <a:rPr lang="en-US" b="0" dirty="0"/>
              <a:t>1. </a:t>
            </a:r>
            <a:r>
              <a:rPr lang="en-US" b="0" dirty="0" err="1"/>
              <a:t>Practise</a:t>
            </a:r>
            <a:r>
              <a:rPr lang="en-US" b="0" dirty="0"/>
              <a:t> saying SSCs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em</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/am]</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/an]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and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[e]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 [a]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endParaRPr lang="en-US" b="0" dirty="0"/>
          </a:p>
          <a:p>
            <a:r>
              <a:rPr lang="en-US" b="1" dirty="0"/>
              <a:t>Transcript:</a:t>
            </a:r>
          </a:p>
          <a:p>
            <a:pPr marL="228600" indent="-228600">
              <a:buAutoNum type="arabicPeriod"/>
            </a:pPr>
            <a:r>
              <a:rPr lang="en-US" b="0" dirty="0"/>
              <a:t>m</a:t>
            </a:r>
            <a:r>
              <a:rPr lang="en-US" b="1" dirty="0"/>
              <a:t>en</a:t>
            </a:r>
            <a:r>
              <a:rPr lang="en-US" b="0" dirty="0"/>
              <a:t>u</a:t>
            </a:r>
          </a:p>
          <a:p>
            <a:pPr marL="228600" indent="-228600">
              <a:buAutoNum type="arabicPeriod"/>
            </a:pPr>
            <a:r>
              <a:rPr lang="en-US" b="0" dirty="0" err="1"/>
              <a:t>m</a:t>
            </a:r>
            <a:r>
              <a:rPr lang="en-US" b="1" dirty="0" err="1"/>
              <a:t>em</a:t>
            </a:r>
            <a:r>
              <a:rPr lang="en-US" b="0" dirty="0" err="1"/>
              <a:t>bre</a:t>
            </a:r>
            <a:endParaRPr lang="en-US" b="0" dirty="0"/>
          </a:p>
          <a:p>
            <a:pPr marL="228600" indent="-228600">
              <a:buAutoNum type="arabicPeriod"/>
            </a:pPr>
            <a:r>
              <a:rPr lang="en-US" b="0" dirty="0" err="1"/>
              <a:t>dr</a:t>
            </a:r>
            <a:r>
              <a:rPr lang="en-US" b="1" dirty="0" err="1"/>
              <a:t>am</a:t>
            </a:r>
            <a:r>
              <a:rPr lang="en-US" b="0" dirty="0" err="1"/>
              <a:t>atique</a:t>
            </a:r>
            <a:endParaRPr lang="en-US" b="0" dirty="0"/>
          </a:p>
          <a:p>
            <a:pPr marL="228600" indent="-228600">
              <a:buAutoNum type="arabicPeriod"/>
            </a:pPr>
            <a:r>
              <a:rPr lang="en-US" b="0" dirty="0"/>
              <a:t>ch</a:t>
            </a:r>
            <a:r>
              <a:rPr lang="en-US" b="1" dirty="0"/>
              <a:t>am</a:t>
            </a:r>
            <a:r>
              <a:rPr lang="en-US" b="0" dirty="0"/>
              <a:t>pion</a:t>
            </a:r>
          </a:p>
          <a:p>
            <a:pPr marL="228600" indent="-228600">
              <a:buAutoNum type="arabicPeriod"/>
            </a:pPr>
            <a:r>
              <a:rPr lang="en-US" b="0" dirty="0" err="1"/>
              <a:t>c</a:t>
            </a:r>
            <a:r>
              <a:rPr lang="en-US" b="1" dirty="0" err="1"/>
              <a:t>en</a:t>
            </a:r>
            <a:r>
              <a:rPr lang="en-US" b="0" dirty="0" err="1"/>
              <a:t>tre</a:t>
            </a:r>
            <a:endParaRPr lang="en-US" b="0" dirty="0"/>
          </a:p>
          <a:p>
            <a:pPr marL="228600" indent="-228600">
              <a:buAutoNum type="arabicPeriod"/>
            </a:pPr>
            <a:r>
              <a:rPr lang="en-US" b="0" dirty="0"/>
              <a:t>r</a:t>
            </a:r>
            <a:r>
              <a:rPr lang="en-US" b="1" dirty="0"/>
              <a:t>em</a:t>
            </a:r>
            <a:r>
              <a:rPr lang="en-US" b="0" dirty="0"/>
              <a:t>arque</a:t>
            </a:r>
          </a:p>
          <a:p>
            <a:pPr marL="228600" indent="-228600">
              <a:buAutoNum type="arabicPeriod"/>
            </a:pPr>
            <a:r>
              <a:rPr lang="en-US" b="0" dirty="0"/>
              <a:t>croiss</a:t>
            </a:r>
            <a:r>
              <a:rPr lang="en-US" b="1" dirty="0"/>
              <a:t>an</a:t>
            </a:r>
            <a:r>
              <a:rPr lang="en-US" b="0" dirty="0"/>
              <a:t>t</a:t>
            </a:r>
          </a:p>
          <a:p>
            <a:pPr marL="228600" indent="-228600">
              <a:buAutoNum type="arabicPeriod"/>
            </a:pPr>
            <a:r>
              <a:rPr lang="en-US" b="0" dirty="0" err="1"/>
              <a:t>org</a:t>
            </a:r>
            <a:r>
              <a:rPr lang="en-US" b="1" dirty="0" err="1"/>
              <a:t>an</a:t>
            </a:r>
            <a:r>
              <a:rPr lang="en-US" b="0" dirty="0" err="1"/>
              <a:t>isation</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menu [3470], </a:t>
            </a:r>
            <a:r>
              <a:rPr lang="en-GB" baseline="0" dirty="0" err="1"/>
              <a:t>membre</a:t>
            </a:r>
            <a:r>
              <a:rPr lang="en-GB" baseline="0" dirty="0"/>
              <a:t> [390], </a:t>
            </a:r>
            <a:r>
              <a:rPr lang="en-GB" baseline="0" dirty="0" err="1"/>
              <a:t>dramatique</a:t>
            </a:r>
            <a:r>
              <a:rPr lang="en-GB" baseline="0" dirty="0"/>
              <a:t> [2918], champion [2443], centre [491], remarque [2019], croissant [2069], organisation [570]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89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to introducing spelling rules governing pronunciation changes in SSCs [</a:t>
            </a:r>
            <a:r>
              <a:rPr lang="en-US" b="0" dirty="0" err="1"/>
              <a:t>em</a:t>
            </a:r>
            <a:r>
              <a:rPr lang="en-US" b="0" dirty="0"/>
              <a:t>/am] and [</a:t>
            </a:r>
            <a:r>
              <a:rPr lang="en-US" b="0" dirty="0" err="1"/>
              <a:t>en</a:t>
            </a:r>
            <a:r>
              <a:rPr lang="en-US" b="0" dirty="0"/>
              <a:t>/an].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 apply awareness of spelling rules governing pronunciation changes in SSCs [</a:t>
            </a:r>
            <a:r>
              <a:rPr lang="en-US" b="0" dirty="0" err="1"/>
              <a:t>em</a:t>
            </a:r>
            <a:r>
              <a:rPr lang="en-US" b="0" dirty="0"/>
              <a:t>/am] and [</a:t>
            </a:r>
            <a:r>
              <a:rPr lang="en-US" b="0" dirty="0" err="1"/>
              <a:t>en</a:t>
            </a:r>
            <a:r>
              <a:rPr lang="en-US" b="0" dirty="0"/>
              <a:t>/an]. </a:t>
            </a:r>
            <a:r>
              <a:rPr lang="en-US" b="0"/>
              <a:t>Oral </a:t>
            </a:r>
            <a:r>
              <a:rPr lang="en-US" b="0" dirty="0"/>
              <a:t>production of words containing these letter combinations.</a:t>
            </a:r>
          </a:p>
          <a:p>
            <a:endParaRPr lang="en-US" b="1" dirty="0"/>
          </a:p>
          <a:p>
            <a:r>
              <a:rPr lang="en-US" b="1" dirty="0"/>
              <a:t>Procedure:</a:t>
            </a:r>
          </a:p>
          <a:p>
            <a:r>
              <a:rPr lang="en-US" b="0" dirty="0"/>
              <a:t>1. Recap the spelling rules governing pronunciation changes in SSCs [</a:t>
            </a:r>
            <a:r>
              <a:rPr lang="en-US" b="0" dirty="0" err="1"/>
              <a:t>em</a:t>
            </a:r>
            <a:r>
              <a:rPr lang="en-US" b="0" dirty="0"/>
              <a:t>/am] and [</a:t>
            </a:r>
            <a:r>
              <a:rPr lang="en-US" b="0" dirty="0" err="1"/>
              <a:t>en</a:t>
            </a:r>
            <a:r>
              <a:rPr lang="en-US" b="0" dirty="0"/>
              <a:t>/an] introduced in lesson 1 (see slide 7).</a:t>
            </a:r>
            <a:br>
              <a:rPr lang="en-US" b="0" dirty="0"/>
            </a:br>
            <a:r>
              <a:rPr lang="en-US" b="0" dirty="0"/>
              <a:t>2. Students read the words and decide from the spelling alone whether they think the SSC in bold represents a nasal or non-nasal sound.</a:t>
            </a:r>
          </a:p>
          <a:p>
            <a:r>
              <a:rPr lang="en-US" b="0" dirty="0"/>
              <a:t>3. Click to reveal correct answer.</a:t>
            </a:r>
          </a:p>
          <a:p>
            <a:r>
              <a:rPr lang="en-US" b="0" baseline="0" dirty="0"/>
              <a:t>4. Students say the words.</a:t>
            </a:r>
          </a:p>
          <a:p>
            <a:r>
              <a:rPr lang="en-US" b="0" baseline="0" dirty="0"/>
              <a:t>5. Click on the numbers to check pronunciation.</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embaucher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remonter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engendrer</a:t>
            </a:r>
            <a:endParaRPr lang="en-GB" sz="1200" b="0" i="0" u="none" strike="noStrik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abandon</a:t>
            </a:r>
          </a:p>
          <a:p>
            <a:pPr rtl="0" eaLnBrk="1" fontAlgn="ctr" latinLnBrk="0" hangingPunct="1"/>
            <a:r>
              <a:rPr lang="en-GB" sz="1200" b="0" i="0" u="none" strike="noStrike" kern="1200" dirty="0">
                <a:solidFill>
                  <a:schemeClr val="tx1"/>
                </a:solidFill>
                <a:effectLst/>
                <a:latin typeface="+mn-lt"/>
                <a:ea typeface="+mn-ea"/>
                <a:cs typeface="+mn-cs"/>
              </a:rPr>
              <a:t>5. chemin</a:t>
            </a:r>
          </a:p>
          <a:p>
            <a:pPr rtl="0" eaLnBrk="1" fontAlgn="auto" latinLnBrk="0" hangingPunct="1"/>
            <a:r>
              <a:rPr lang="en-GB" sz="1200" b="0" i="0" u="none" strike="noStrike" kern="1200" dirty="0">
                <a:solidFill>
                  <a:schemeClr val="tx1"/>
                </a:solidFill>
                <a:effectLst/>
                <a:latin typeface="+mn-lt"/>
                <a:ea typeface="+mn-ea"/>
                <a:cs typeface="+mn-cs"/>
              </a:rPr>
              <a:t>6. menace</a:t>
            </a:r>
          </a:p>
          <a:p>
            <a:pPr rtl="0" eaLnBrk="1" fontAlgn="ctr" latinLnBrk="0" hangingPunct="1"/>
            <a:r>
              <a:rPr lang="en-GB" sz="1200" b="0" i="0" u="none" strike="noStrike" kern="1200" dirty="0">
                <a:solidFill>
                  <a:schemeClr val="tx1"/>
                </a:solidFill>
                <a:effectLst/>
                <a:latin typeface="+mn-lt"/>
                <a:ea typeface="+mn-ea"/>
                <a:cs typeface="+mn-cs"/>
              </a:rPr>
              <a:t>7. champ</a:t>
            </a:r>
          </a:p>
          <a:p>
            <a:pPr rtl="0" eaLnBrk="1" fontAlgn="ctr" latinLnBrk="0" hangingPunct="1"/>
            <a:r>
              <a:rPr lang="en-GB" sz="1200" b="0" i="0" u="none" strike="noStrike" kern="1200" dirty="0">
                <a:solidFill>
                  <a:schemeClr val="tx1"/>
                </a:solidFill>
                <a:effectLst/>
                <a:latin typeface="+mn-lt"/>
                <a:ea typeface="+mn-ea"/>
                <a:cs typeface="+mn-cs"/>
              </a:rPr>
              <a:t>8. banal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embaucher</a:t>
            </a:r>
            <a:r>
              <a:rPr lang="en-GB" baseline="0" dirty="0"/>
              <a:t> [3743], </a:t>
            </a:r>
            <a:r>
              <a:rPr lang="en-GB" baseline="0" dirty="0" err="1"/>
              <a:t>remonter</a:t>
            </a:r>
            <a:r>
              <a:rPr lang="en-GB" baseline="0" dirty="0"/>
              <a:t> [1020], </a:t>
            </a:r>
            <a:r>
              <a:rPr lang="en-GB" baseline="0" dirty="0" err="1"/>
              <a:t>engendrer</a:t>
            </a:r>
            <a:r>
              <a:rPr lang="en-GB" baseline="0" dirty="0"/>
              <a:t> [2286], abandon [2676], chemin [859,] menace [1607], champ [847], banal [4221]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892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722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0285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350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70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632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Revision of SSCs [</a:t>
            </a:r>
            <a:r>
              <a:rPr lang="en-US" b="0" dirty="0" err="1"/>
              <a:t>ain</a:t>
            </a:r>
            <a:r>
              <a:rPr lang="en-US" b="0" dirty="0"/>
              <a:t>/in] and [</a:t>
            </a:r>
            <a:r>
              <a:rPr lang="en-US" b="0" dirty="0" err="1"/>
              <a:t>en</a:t>
            </a:r>
            <a:r>
              <a:rPr lang="en-US" b="0" dirty="0"/>
              <a:t>/an]. This challenging contrast prepares students to correctly pronounce numbers 20-60, which is one of the themes of this lesson. </a:t>
            </a:r>
          </a:p>
          <a:p>
            <a:endParaRPr lang="en-US" b="1" dirty="0"/>
          </a:p>
          <a:p>
            <a:r>
              <a:rPr lang="en-US" b="1" dirty="0"/>
              <a:t>Procedure:</a:t>
            </a:r>
          </a:p>
          <a:p>
            <a:r>
              <a:rPr lang="en-US" b="0" dirty="0"/>
              <a:t>1. Click to reveal examples together with native speaker pronunciation.</a:t>
            </a:r>
          </a:p>
          <a:p>
            <a:r>
              <a:rPr lang="en-US" b="0" dirty="0"/>
              <a:t>2. Click to reveal pronunciation tips. Explain that [</a:t>
            </a:r>
            <a:r>
              <a:rPr lang="en-US" b="0" dirty="0" err="1"/>
              <a:t>ain</a:t>
            </a:r>
            <a:r>
              <a:rPr lang="en-US" b="0" dirty="0"/>
              <a:t>/in] and [</a:t>
            </a:r>
            <a:r>
              <a:rPr lang="en-US" b="0" dirty="0" err="1"/>
              <a:t>en</a:t>
            </a:r>
            <a:r>
              <a:rPr lang="en-US" b="0" dirty="0"/>
              <a:t>/an] are both nasal vowels, but they are produced in different parts of the mouth. </a:t>
            </a:r>
          </a:p>
          <a:p>
            <a:r>
              <a:rPr lang="en-US" b="0" dirty="0"/>
              <a:t>3. Elicit pronunciation to </a:t>
            </a:r>
            <a:r>
              <a:rPr lang="en-US" b="0" dirty="0" err="1"/>
              <a:t>practise</a:t>
            </a:r>
            <a:r>
              <a:rPr lang="en-US" b="0" dirty="0"/>
              <a:t> contrast as a class.</a:t>
            </a:r>
          </a:p>
          <a:p>
            <a:endParaRPr lang="en-US" b="0" dirty="0"/>
          </a:p>
          <a:p>
            <a:r>
              <a:rPr lang="en-US" b="0" dirty="0"/>
              <a:t>[</a:t>
            </a:r>
            <a:r>
              <a:rPr lang="en-US" b="0" dirty="0" err="1"/>
              <a:t>en</a:t>
            </a:r>
            <a:r>
              <a:rPr lang="en-US" b="0" dirty="0"/>
              <a:t>/an] comes from the back of the mouth near the throat – it can feel a bit like you are about to swallow it!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52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a:t>
            </a:r>
            <a:r>
              <a:rPr lang="en-US" b="0" dirty="0" err="1"/>
              <a:t>en</a:t>
            </a:r>
            <a:r>
              <a:rPr lang="en-US" b="0" dirty="0"/>
              <a:t>/an] and [</a:t>
            </a:r>
            <a:r>
              <a:rPr lang="en-US" b="0" dirty="0" err="1"/>
              <a:t>ain</a:t>
            </a:r>
            <a:r>
              <a:rPr lang="en-US" b="0" dirty="0"/>
              <a:t>/in] in words containing either both sounds, or the same sound twice.</a:t>
            </a:r>
            <a:endParaRPr lang="en-US" b="1" dirty="0"/>
          </a:p>
          <a:p>
            <a:endParaRPr lang="en-US" b="1" dirty="0"/>
          </a:p>
          <a:p>
            <a:r>
              <a:rPr lang="en-US" b="1" dirty="0"/>
              <a:t>Procedure:</a:t>
            </a:r>
          </a:p>
          <a:p>
            <a:r>
              <a:rPr lang="en-US" b="0" dirty="0"/>
              <a:t>1. Click the buttons on the left to play audio.</a:t>
            </a:r>
          </a:p>
          <a:p>
            <a:r>
              <a:rPr lang="en-US" b="0" dirty="0"/>
              <a:t>2. Students tick to indicate whether they heard [</a:t>
            </a:r>
            <a:r>
              <a:rPr lang="en-US" b="0" dirty="0" err="1"/>
              <a:t>en</a:t>
            </a:r>
            <a:r>
              <a:rPr lang="en-US" b="0" dirty="0"/>
              <a:t>/an] twice, [</a:t>
            </a:r>
            <a:r>
              <a:rPr lang="en-US" b="0" dirty="0" err="1"/>
              <a:t>ain</a:t>
            </a:r>
            <a:r>
              <a:rPr lang="en-US" b="0" dirty="0"/>
              <a:t>/in] twice, or one of each (either way round). At higher levels, the full French word may be covered and transcribed.</a:t>
            </a:r>
          </a:p>
          <a:p>
            <a:r>
              <a:rPr lang="en-US" b="0" dirty="0"/>
              <a:t>3. Click to reveal answers.</a:t>
            </a:r>
          </a:p>
          <a:p>
            <a:r>
              <a:rPr lang="en-US" b="0" dirty="0"/>
              <a:t>4. Click to reveal English translations.</a:t>
            </a:r>
          </a:p>
          <a:p>
            <a:endParaRPr lang="en-US" b="0" dirty="0"/>
          </a:p>
          <a:p>
            <a:r>
              <a:rPr lang="en-US" b="1" dirty="0"/>
              <a:t>Transcript:</a:t>
            </a:r>
          </a:p>
          <a:p>
            <a:pPr marL="228600" indent="-228600">
              <a:buAutoNum type="arabicPeriod"/>
            </a:pPr>
            <a:r>
              <a:rPr lang="en-US" b="0" dirty="0"/>
              <a:t>tendance</a:t>
            </a:r>
          </a:p>
          <a:p>
            <a:pPr marL="228600" indent="-228600">
              <a:buAutoNum type="arabicPeriod"/>
            </a:pPr>
            <a:r>
              <a:rPr lang="en-US" b="0" dirty="0"/>
              <a:t>Quentin</a:t>
            </a:r>
          </a:p>
          <a:p>
            <a:pPr marL="228600" indent="-228600">
              <a:buAutoNum type="arabicPeriod"/>
            </a:pPr>
            <a:r>
              <a:rPr lang="en-US" b="0" dirty="0" err="1"/>
              <a:t>enfin</a:t>
            </a:r>
            <a:endParaRPr lang="en-US" b="0" dirty="0"/>
          </a:p>
          <a:p>
            <a:pPr marL="228600" indent="-228600">
              <a:buAutoNum type="arabicPeriod"/>
            </a:pPr>
            <a:r>
              <a:rPr lang="en-US" b="0" dirty="0"/>
              <a:t>instance</a:t>
            </a:r>
          </a:p>
          <a:p>
            <a:pPr marL="228600" indent="-228600">
              <a:buAutoNum type="arabicPeriod"/>
            </a:pPr>
            <a:r>
              <a:rPr lang="en-US" b="0" dirty="0"/>
              <a:t>instinct</a:t>
            </a:r>
          </a:p>
          <a:p>
            <a:pPr marL="228600" indent="-228600">
              <a:buAutoNum type="arabicPeriod"/>
            </a:pPr>
            <a:r>
              <a:rPr lang="en-US" b="0" dirty="0" err="1"/>
              <a:t>pansement</a:t>
            </a:r>
            <a:endParaRPr lang="en-US" b="0" dirty="0"/>
          </a:p>
          <a:p>
            <a:pPr marL="228600" indent="-228600">
              <a:buAutoNum type="arabicPeriod"/>
            </a:pPr>
            <a:r>
              <a:rPr lang="en-US" b="0" dirty="0" err="1"/>
              <a:t>incertain</a:t>
            </a:r>
            <a:endParaRPr lang="en-US" b="0" dirty="0"/>
          </a:p>
          <a:p>
            <a:pPr marL="228600" indent="-228600">
              <a:buAutoNum type="arabicPeriod"/>
            </a:pPr>
            <a:r>
              <a:rPr lang="en-US" b="0" dirty="0"/>
              <a:t>intense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tendance [1158], Quentin [n/a], </a:t>
            </a:r>
            <a:r>
              <a:rPr lang="en-GB" baseline="0" dirty="0" err="1"/>
              <a:t>enfin</a:t>
            </a:r>
            <a:r>
              <a:rPr lang="en-GB" baseline="0" dirty="0"/>
              <a:t> [349], instance [2278], instinct [4482], </a:t>
            </a:r>
            <a:r>
              <a:rPr lang="en-GB" baseline="0" dirty="0" err="1"/>
              <a:t>pansement</a:t>
            </a:r>
            <a:r>
              <a:rPr lang="en-GB" baseline="0" dirty="0"/>
              <a:t> [&gt;5000], </a:t>
            </a:r>
            <a:r>
              <a:rPr lang="en-GB" baseline="0" dirty="0" err="1"/>
              <a:t>incertain</a:t>
            </a:r>
            <a:r>
              <a:rPr lang="en-GB" baseline="0" dirty="0"/>
              <a:t> [3135], intense [2270]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39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1/5]</a:t>
            </a:r>
          </a:p>
          <a:p>
            <a:endParaRPr lang="en-US" b="1" dirty="0"/>
          </a:p>
          <a:p>
            <a:r>
              <a:rPr lang="en-US" b="1" dirty="0"/>
              <a:t>Aim: </a:t>
            </a:r>
            <a:r>
              <a:rPr lang="en-US" b="0" dirty="0"/>
              <a:t>Oral production of SSCs [</a:t>
            </a:r>
            <a:r>
              <a:rPr lang="en-US" b="0" dirty="0" err="1"/>
              <a:t>en</a:t>
            </a:r>
            <a:r>
              <a:rPr lang="en-US" b="0" dirty="0"/>
              <a:t>/an] and [</a:t>
            </a:r>
            <a:r>
              <a:rPr lang="en-US" b="0" dirty="0" err="1"/>
              <a:t>ain</a:t>
            </a:r>
            <a:r>
              <a:rPr lang="en-US" b="0" dirty="0"/>
              <a:t>/in] in </a:t>
            </a:r>
            <a:r>
              <a:rPr lang="en-US" b="0" dirty="0" err="1"/>
              <a:t>senences</a:t>
            </a:r>
            <a:r>
              <a:rPr lang="en-US" b="0" dirty="0"/>
              <a:t>.</a:t>
            </a:r>
            <a:endParaRPr lang="en-US" b="1" dirty="0"/>
          </a:p>
          <a:p>
            <a:endParaRPr lang="en-US" b="1" dirty="0"/>
          </a:p>
          <a:p>
            <a:r>
              <a:rPr lang="en-US" b="1" dirty="0"/>
              <a:t>Procedure:</a:t>
            </a:r>
          </a:p>
          <a:p>
            <a:r>
              <a:rPr lang="en-US" b="0" dirty="0"/>
              <a:t>1. Read the tongue twister.</a:t>
            </a:r>
          </a:p>
          <a:p>
            <a:r>
              <a:rPr lang="en-US" b="0" dirty="0"/>
              <a:t>2. Click to hear example pronunciation (a = slow; b = fast; c = very fast).</a:t>
            </a:r>
          </a:p>
          <a:p>
            <a:r>
              <a:rPr lang="en-US" b="0" dirty="0"/>
              <a:t>3. Click to reveal English translations.</a:t>
            </a:r>
          </a:p>
          <a:p>
            <a:r>
              <a:rPr lang="en-US" b="0" dirty="0"/>
              <a:t>4. Repeat on next slides (5 tongue twisters in total).</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Romain Leblanc se plaint : il y a de grands </a:t>
            </a:r>
            <a:r>
              <a:rPr lang="en-US" sz="1200" b="0" dirty="0" err="1">
                <a:solidFill>
                  <a:srgbClr val="4472C4">
                    <a:lumMod val="50000"/>
                  </a:srgbClr>
                </a:solidFill>
                <a:latin typeface="Century Gothic" panose="020F0302020204030204"/>
              </a:rPr>
              <a:t>sapins</a:t>
            </a:r>
            <a:r>
              <a:rPr lang="en-US" sz="1200" b="0" dirty="0">
                <a:solidFill>
                  <a:srgbClr val="4472C4">
                    <a:lumMod val="50000"/>
                  </a:srgbClr>
                </a:solidFill>
                <a:latin typeface="Century Gothic" panose="020F0302020204030204"/>
              </a:rPr>
              <a:t> dans le </a:t>
            </a:r>
            <a:r>
              <a:rPr lang="en-US" sz="1200" b="0" dirty="0" err="1">
                <a:solidFill>
                  <a:srgbClr val="4472C4">
                    <a:lumMod val="50000"/>
                  </a:srgbClr>
                </a:solidFill>
                <a:latin typeface="Century Gothic" panose="020F0302020204030204"/>
              </a:rPr>
              <a:t>bain</a:t>
            </a:r>
            <a:r>
              <a:rPr lang="en-US" sz="1200" b="0" dirty="0">
                <a:solidFill>
                  <a:srgbClr val="4472C4">
                    <a:lumMod val="50000"/>
                  </a:srgbClr>
                </a:solidFill>
                <a:latin typeface="Century Gothic" panose="020F0302020204030204"/>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se plaint (se </a:t>
            </a:r>
            <a:r>
              <a:rPr lang="en-GB" baseline="0" dirty="0" err="1"/>
              <a:t>plaindre</a:t>
            </a:r>
            <a:r>
              <a:rPr lang="en-GB" baseline="0" dirty="0"/>
              <a:t>), </a:t>
            </a:r>
            <a:r>
              <a:rPr lang="en-GB" baseline="0" dirty="0" err="1"/>
              <a:t>sapin</a:t>
            </a:r>
            <a:r>
              <a:rPr lang="en-GB" baseline="0" dirty="0"/>
              <a:t>, </a:t>
            </a:r>
            <a:r>
              <a:rPr lang="en-GB" baseline="0" dirty="0" err="1"/>
              <a:t>bain</a:t>
            </a:r>
            <a:r>
              <a:rPr lang="en-GB" baseline="0" dirty="0"/>
              <a:t>, </a:t>
            </a:r>
            <a:r>
              <a:rPr lang="en-GB" baseline="0" dirty="0" err="1"/>
              <a:t>Roumain</a:t>
            </a:r>
            <a:r>
              <a:rPr lang="en-GB" baseline="0" dirty="0"/>
              <a:t>, </a:t>
            </a:r>
            <a:r>
              <a:rPr lang="en-GB" baseline="0" dirty="0" err="1"/>
              <a:t>soudain</a:t>
            </a:r>
            <a:r>
              <a:rPr lang="en-GB" baseline="0" dirty="0"/>
              <a:t>, </a:t>
            </a:r>
            <a:r>
              <a:rPr lang="en-GB" baseline="0" dirty="0" err="1"/>
              <a:t>tente</a:t>
            </a:r>
            <a:r>
              <a:rPr lang="en-GB" baseline="0" dirty="0"/>
              <a:t> (</a:t>
            </a:r>
            <a:r>
              <a:rPr lang="en-GB" baseline="0" dirty="0" err="1"/>
              <a:t>tenter</a:t>
            </a:r>
            <a:r>
              <a:rPr lang="en-GB" baseline="0" dirty="0"/>
              <a:t>), dent, sain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danser</a:t>
            </a:r>
            <a:r>
              <a:rPr lang="en-GB" b="0" baseline="0" dirty="0"/>
              <a:t>, </a:t>
            </a:r>
            <a:r>
              <a:rPr lang="en-GB" b="0" baseline="0" dirty="0" err="1"/>
              <a:t>romanci</a:t>
            </a:r>
            <a:r>
              <a:rPr lang="en-GB" b="0" baseline="0" dirty="0" err="1">
                <a:latin typeface="Century Gothic" panose="020B0502020202020204" pitchFamily="34" charset="0"/>
              </a:rPr>
              <a:t>ère</a:t>
            </a:r>
            <a:r>
              <a:rPr lang="en-GB" b="0" baseline="0" dirty="0">
                <a:latin typeface="Century Gothic" panose="020B0502020202020204" pitchFamily="34" charset="0"/>
              </a:rPr>
              <a:t> (romancier), </a:t>
            </a:r>
            <a:r>
              <a:rPr lang="en-GB" b="0" baseline="0" dirty="0" err="1">
                <a:latin typeface="Century Gothic" panose="020B0502020202020204" pitchFamily="34" charset="0"/>
              </a:rPr>
              <a:t>craint</a:t>
            </a:r>
            <a:r>
              <a:rPr lang="en-GB" b="0" baseline="0" dirty="0">
                <a:latin typeface="Century Gothic" panose="020B0502020202020204" pitchFamily="34" charset="0"/>
              </a:rPr>
              <a:t> (</a:t>
            </a:r>
            <a:r>
              <a:rPr lang="en-GB" b="0" baseline="0" dirty="0" err="1">
                <a:latin typeface="Century Gothic" panose="020B0502020202020204" pitchFamily="34" charset="0"/>
              </a:rPr>
              <a:t>craindre</a:t>
            </a:r>
            <a:r>
              <a:rPr lang="en-GB" b="0" baseline="0" dirty="0">
                <a:latin typeface="Century Gothic" panose="020B0502020202020204" pitchFamily="34" charset="0"/>
              </a:rPr>
              <a:t>), </a:t>
            </a:r>
            <a:r>
              <a:rPr lang="en-GB" b="0" baseline="0" dirty="0" err="1">
                <a:latin typeface="Century Gothic" panose="020B0502020202020204" pitchFamily="34" charset="0"/>
              </a:rPr>
              <a:t>vendre</a:t>
            </a:r>
            <a:r>
              <a:rPr lang="en-GB" b="0" baseline="0" dirty="0">
                <a:latin typeface="Century Gothic" panose="020B0502020202020204" pitchFamily="34" charset="0"/>
              </a:rPr>
              <a:t>, dentist, patient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Le prochain train lent pour </a:t>
            </a:r>
            <a:r>
              <a:rPr lang="en-US" sz="1200" b="0" dirty="0" err="1">
                <a:solidFill>
                  <a:srgbClr val="4472C4">
                    <a:lumMod val="50000"/>
                  </a:srgbClr>
                </a:solidFill>
                <a:latin typeface="Century Gothic" panose="020F0302020204030204"/>
              </a:rPr>
              <a:t>Romarantin</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c’est</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quand</a:t>
            </a:r>
            <a:r>
              <a:rPr lang="en-US" sz="1200" b="0" dirty="0">
                <a:solidFill>
                  <a:srgbClr val="4472C4">
                    <a:lumMod val="50000"/>
                  </a:srgbClr>
                </a:solidFill>
                <a:latin typeface="Century Gothic" panose="020F0302020204030204"/>
              </a:rPr>
              <a: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61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Alain </a:t>
            </a:r>
            <a:r>
              <a:rPr lang="en-US" sz="1200" b="0" dirty="0" err="1">
                <a:solidFill>
                  <a:srgbClr val="4472C4">
                    <a:lumMod val="50000"/>
                  </a:srgbClr>
                </a:solidFill>
                <a:latin typeface="Century Gothic" panose="020F0302020204030204"/>
              </a:rPr>
              <a:t>l’Anglais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danse </a:t>
            </a:r>
            <a:r>
              <a:rPr lang="en-US" sz="1200" b="0" dirty="0" err="1">
                <a:solidFill>
                  <a:srgbClr val="4472C4">
                    <a:lumMod val="50000"/>
                  </a:srgbClr>
                </a:solidFill>
                <a:latin typeface="Century Gothic" panose="020F0302020204030204"/>
              </a:rPr>
              <a:t>lentement</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maintenant</a:t>
            </a:r>
            <a:r>
              <a:rPr lang="en-US" sz="1200" b="0" dirty="0">
                <a:solidFill>
                  <a:srgbClr val="4472C4">
                    <a:lumMod val="50000"/>
                  </a:srgbClr>
                </a:solidFill>
                <a:latin typeface="Century Gothic" panose="020F0302020204030204"/>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398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4/5</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Fran</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çoise Sagan, grand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romancière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française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craint</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de ne pas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vendre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de romans aux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Roumains</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4457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4472C4">
                    <a:lumMod val="50000"/>
                  </a:srgbClr>
                </a:solidFill>
                <a:latin typeface="Century Gothic" panose="020B0502020202020204" pitchFamily="34" charset="0"/>
              </a:rPr>
              <a:t>Soudain</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d</a:t>
            </a:r>
            <a:r>
              <a:rPr lang="en-US" sz="1200" b="0" dirty="0" err="1">
                <a:solidFill>
                  <a:srgbClr val="4472C4">
                    <a:lumMod val="50000"/>
                  </a:srgbClr>
                </a:solidFill>
                <a:latin typeface="Century Gothic" panose="020B0502020202020204" pitchFamily="34" charset="0"/>
                <a:ea typeface="+mn-ea"/>
                <a:cs typeface="+mn-cs"/>
              </a:rPr>
              <a:t>emain</a:t>
            </a:r>
            <a:r>
              <a:rPr lang="en-US" sz="1200" b="0" dirty="0">
                <a:solidFill>
                  <a:srgbClr val="4472C4">
                    <a:lumMod val="50000"/>
                  </a:srgbClr>
                </a:solidFill>
                <a:latin typeface="Century Gothic" panose="020B0502020202020204" pitchFamily="34" charset="0"/>
                <a:ea typeface="+mn-ea"/>
                <a:cs typeface="+mn-cs"/>
              </a:rPr>
              <a:t>, </a:t>
            </a:r>
            <a:r>
              <a:rPr lang="en-US" sz="1200" b="0" dirty="0" err="1">
                <a:solidFill>
                  <a:srgbClr val="4472C4">
                    <a:lumMod val="50000"/>
                  </a:srgbClr>
                </a:solidFill>
                <a:latin typeface="Century Gothic" panose="020B0502020202020204" pitchFamily="34" charset="0"/>
              </a:rPr>
              <a:t>dimanche</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trente</a:t>
            </a:r>
            <a:r>
              <a:rPr lang="en-US" sz="1200" b="0" dirty="0">
                <a:solidFill>
                  <a:srgbClr val="4472C4">
                    <a:lumMod val="50000"/>
                  </a:srgbClr>
                </a:solidFill>
                <a:latin typeface="Century Gothic" panose="020B0502020202020204" pitchFamily="34" charset="0"/>
              </a:rPr>
              <a:t>-cinq </a:t>
            </a:r>
            <a:r>
              <a:rPr lang="en-US" sz="1200" b="0" dirty="0" err="1">
                <a:solidFill>
                  <a:srgbClr val="4472C4">
                    <a:lumMod val="50000"/>
                  </a:srgbClr>
                </a:solidFill>
                <a:latin typeface="Century Gothic" panose="020B0502020202020204" pitchFamily="34" charset="0"/>
              </a:rPr>
              <a:t>dentistes</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tentent</a:t>
            </a:r>
            <a:r>
              <a:rPr lang="en-US" sz="1200" b="0" dirty="0">
                <a:solidFill>
                  <a:srgbClr val="4472C4">
                    <a:lumMod val="50000"/>
                  </a:srgbClr>
                </a:solidFill>
                <a:latin typeface="Century Gothic" panose="020B0502020202020204" pitchFamily="34" charset="0"/>
              </a:rPr>
              <a:t> de </a:t>
            </a:r>
            <a:r>
              <a:rPr lang="en-US" sz="1200" b="0" dirty="0" err="1">
                <a:solidFill>
                  <a:srgbClr val="4472C4">
                    <a:lumMod val="50000"/>
                  </a:srgbClr>
                </a:solidFill>
                <a:latin typeface="Century Gothic" panose="020B0502020202020204" pitchFamily="34" charset="0"/>
              </a:rPr>
              <a:t>vendre</a:t>
            </a:r>
            <a:r>
              <a:rPr lang="en-US" sz="1200" b="0" dirty="0">
                <a:solidFill>
                  <a:srgbClr val="4472C4">
                    <a:lumMod val="50000"/>
                  </a:srgbClr>
                </a:solidFill>
                <a:latin typeface="Century Gothic" panose="020B0502020202020204" pitchFamily="34" charset="0"/>
              </a:rPr>
              <a:t> les dents des patients </a:t>
            </a:r>
            <a:r>
              <a:rPr lang="en-US" sz="1200" b="0" dirty="0" err="1">
                <a:solidFill>
                  <a:srgbClr val="4472C4">
                    <a:lumMod val="50000"/>
                  </a:srgbClr>
                </a:solidFill>
                <a:latin typeface="Century Gothic" panose="020B0502020202020204" pitchFamily="34" charset="0"/>
              </a:rPr>
              <a:t>sains</a:t>
            </a:r>
            <a:r>
              <a:rPr lang="en-US" sz="1200" b="0" dirty="0">
                <a:solidFill>
                  <a:srgbClr val="4472C4">
                    <a:lumMod val="50000"/>
                  </a:srgbClr>
                </a:solidFill>
                <a:latin typeface="Century Gothic" panose="020B0502020202020204" pitchFamily="34" charset="0"/>
              </a:rPr>
              <a:t> !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44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5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314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0583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3494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r>
              <a:rPr lang="en-US" b="1" dirty="0"/>
              <a:t> </a:t>
            </a:r>
          </a:p>
          <a:p>
            <a:r>
              <a:rPr lang="en-US" b="1" dirty="0"/>
              <a:t>Aim: </a:t>
            </a:r>
            <a:r>
              <a:rPr lang="en-US" b="0" dirty="0"/>
              <a:t>Written</a:t>
            </a:r>
            <a:r>
              <a:rPr lang="en-US" b="0" baseline="0" dirty="0"/>
              <a:t> recognition and oral production of nasal SSCs [em/am] and [en/an] and non-nasal SSCs [a]/[e] + m/n.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24-31 to revise the sounds. Remind</a:t>
            </a:r>
            <a:r>
              <a:rPr lang="en-US" sz="1300" b="0" baseline="0" dirty="0">
                <a:solidFill>
                  <a:schemeClr val="accent5">
                    <a:lumMod val="50000"/>
                  </a:schemeClr>
                </a:solidFill>
              </a:rPr>
              <a:t> students that SSCs [em/am] and [en/an] sound identical.</a:t>
            </a:r>
            <a:endParaRPr lang="en-US" sz="1300" b="0" dirty="0">
              <a:solidFill>
                <a:schemeClr val="accent5">
                  <a:lumMod val="50000"/>
                </a:schemeClr>
              </a:solidFill>
            </a:endParaRPr>
          </a:p>
          <a:p>
            <a:r>
              <a:rPr lang="en-US" sz="1300" dirty="0">
                <a:solidFill>
                  <a:schemeClr val="accent5">
                    <a:lumMod val="50000"/>
                  </a:schemeClr>
                </a:solidFill>
              </a:rPr>
              <a:t>2. Remind students that when [em/am]</a:t>
            </a:r>
            <a:r>
              <a:rPr lang="en-US" sz="1300" baseline="0" dirty="0">
                <a:solidFill>
                  <a:schemeClr val="accent5">
                    <a:lumMod val="50000"/>
                  </a:schemeClr>
                </a:solidFill>
              </a:rPr>
              <a:t> and [en/an] appear before a vowel, they are pronounced as non-nasal vowels + m/n. </a:t>
            </a:r>
            <a:r>
              <a:rPr lang="en-US" sz="1300" b="0" i="1" baseline="0" dirty="0">
                <a:solidFill>
                  <a:schemeClr val="accent5">
                    <a:lumMod val="50000"/>
                  </a:schemeClr>
                </a:solidFill>
              </a:rPr>
              <a:t>Grenade </a:t>
            </a:r>
            <a:r>
              <a:rPr lang="en-US" sz="1300" b="0" i="0" baseline="0" dirty="0">
                <a:solidFill>
                  <a:schemeClr val="accent5">
                    <a:lumMod val="50000"/>
                  </a:schemeClr>
                </a:solidFill>
              </a:rPr>
              <a:t>could be used as an example to illustrate this.</a:t>
            </a:r>
            <a:endParaRPr lang="en-US" sz="1300" b="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endParaRPr lang="en-US" b="0" dirty="0"/>
          </a:p>
          <a:p>
            <a:r>
              <a:rPr lang="en-US" b="1" dirty="0"/>
              <a:t>Transcript:</a:t>
            </a:r>
          </a:p>
          <a:p>
            <a:r>
              <a:rPr lang="fr-FR" sz="1200" noProof="0" dirty="0"/>
              <a:t>bombardement</a:t>
            </a:r>
            <a:br>
              <a:rPr lang="fr-FR" sz="1200" noProof="0" dirty="0"/>
            </a:br>
            <a:r>
              <a:rPr lang="fr-FR" sz="1200" noProof="0" dirty="0"/>
              <a:t>ennemi</a:t>
            </a:r>
            <a:br>
              <a:rPr lang="fr-FR" sz="1200" noProof="0" dirty="0"/>
            </a:br>
            <a:r>
              <a:rPr lang="fr-FR" sz="1200" noProof="0" dirty="0"/>
              <a:t>empire</a:t>
            </a:r>
          </a:p>
          <a:p>
            <a:r>
              <a:rPr lang="fr-FR" sz="1200" noProof="0" dirty="0"/>
              <a:t>amputé</a:t>
            </a:r>
          </a:p>
          <a:p>
            <a:r>
              <a:rPr lang="fr-FR" b="0" noProof="0" dirty="0"/>
              <a:t>camion</a:t>
            </a:r>
            <a:br>
              <a:rPr lang="fr-FR" b="0" noProof="0" dirty="0"/>
            </a:br>
            <a:r>
              <a:rPr lang="fr-FR" sz="1200" noProof="0" dirty="0"/>
              <a:t>tranchée</a:t>
            </a:r>
            <a:br>
              <a:rPr lang="fr-FR" sz="1200" noProof="0" dirty="0"/>
            </a:br>
            <a:r>
              <a:rPr lang="fr-FR" sz="1200" noProof="0" dirty="0"/>
              <a:t>combattant</a:t>
            </a:r>
            <a:br>
              <a:rPr lang="fr-FR" sz="1200" noProof="0" dirty="0"/>
            </a:br>
            <a:r>
              <a:rPr lang="fr-FR" sz="1200" noProof="0" dirty="0"/>
              <a:t>super puissance</a:t>
            </a:r>
            <a:br>
              <a:rPr lang="fr-FR" sz="1200" noProof="0" dirty="0"/>
            </a:br>
            <a:r>
              <a:rPr lang="fr-FR" sz="1200" noProof="0" dirty="0"/>
              <a:t>grenade</a:t>
            </a:r>
            <a:br>
              <a:rPr lang="fr-FR" sz="1200" noProof="0" dirty="0"/>
            </a:br>
            <a:r>
              <a:rPr lang="fr-FR" sz="1200" noProof="0" dirty="0"/>
              <a:t>vétérane</a:t>
            </a:r>
            <a:br>
              <a:rPr lang="fr-FR" sz="1200" noProof="0" dirty="0"/>
            </a:br>
            <a:r>
              <a:rPr lang="fr-FR" sz="1200" noProof="0" dirty="0"/>
              <a:t>vétéran</a:t>
            </a: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Word frequency of unknown words (1 is the most frequent word in French): </a:t>
            </a:r>
            <a:br>
              <a:rPr lang="en-GB" baseline="0" dirty="0"/>
            </a:br>
            <a:r>
              <a:rPr lang="fr-FR" sz="1200" noProof="0" dirty="0"/>
              <a:t>c</a:t>
            </a:r>
            <a:r>
              <a:rPr lang="fr-FR" b="0" noProof="0" dirty="0"/>
              <a:t>amion [2542], </a:t>
            </a:r>
            <a:r>
              <a:rPr lang="fr-FR" sz="1200" noProof="0" dirty="0"/>
              <a:t>super puissance [n/a], tranchée [2145]</a:t>
            </a:r>
            <a:endParaRPr lang="fr-FR" baseline="0" noProof="0" dirty="0"/>
          </a:p>
          <a:p>
            <a:pPr rtl="0"/>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rtl="0"/>
            <a:endParaRPr lang="en-GB" sz="13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of cognates used (1 is the most frequent word in French): </a:t>
            </a:r>
            <a:br>
              <a:rPr lang="en-GB" sz="1400" baseline="0" dirty="0"/>
            </a:br>
            <a:r>
              <a:rPr lang="fr-FR" sz="1400" noProof="0" dirty="0"/>
              <a:t>bombardement ][3565], ennemi [1725], empire [3367], amputé [&gt;5000], grenade [&gt;5000], combattant [2374], vétérane [&gt;5000], vétéran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effectLst/>
                <a:latin typeface="Century Gothic" panose="020B0502020202020204" pitchFamily="34" charset="0"/>
                <a:ea typeface="+mn-ea"/>
                <a:cs typeface="+mn-cs"/>
              </a:rPr>
              <a:t>Source: </a:t>
            </a:r>
            <a:r>
              <a:rPr lang="en-GB" sz="1400" kern="1200" dirty="0">
                <a:solidFill>
                  <a:schemeClr val="tx1"/>
                </a:solidFill>
                <a:effectLst/>
                <a:latin typeface="Century Gothic" panose="020B0502020202020204" pitchFamily="34" charset="0"/>
                <a:ea typeface="+mn-ea"/>
                <a:cs typeface="+mn-cs"/>
              </a:rPr>
              <a:t>Londsale, D., &amp; Le Bras, Y.  (2009). </a:t>
            </a:r>
            <a:r>
              <a:rPr lang="en-GB" sz="1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400" kern="1200" dirty="0">
                <a:solidFill>
                  <a:schemeClr val="tx1"/>
                </a:solidFill>
                <a:effectLst/>
                <a:latin typeface="Century Gothic" panose="020B0502020202020204" pitchFamily="34" charset="0"/>
                <a:ea typeface="+mn-ea"/>
                <a:cs typeface="+mn-cs"/>
              </a:rPr>
              <a:t>London: Routledge.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sz="13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21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66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206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p>
          <a:p>
            <a:r>
              <a:rPr lang="en-GB" b="1" dirty="0"/>
              <a:t>Aim: </a:t>
            </a:r>
            <a:r>
              <a:rPr lang="en-GB" dirty="0"/>
              <a:t>Aural identification of SSC [</a:t>
            </a:r>
            <a:r>
              <a:rPr lang="en-GB" dirty="0" err="1"/>
              <a:t>en</a:t>
            </a:r>
            <a:r>
              <a:rPr lang="en-GB" dirty="0"/>
              <a:t>/an] in sentences.</a:t>
            </a:r>
          </a:p>
          <a:p>
            <a:endParaRPr lang="en-GB" baseline="0" dirty="0"/>
          </a:p>
          <a:p>
            <a:r>
              <a:rPr lang="en-GB" b="1" baseline="0" dirty="0"/>
              <a:t>Procedure:</a:t>
            </a:r>
          </a:p>
          <a:p>
            <a:pPr marL="228600" indent="-228600">
              <a:buAutoNum type="arabicPeriod"/>
            </a:pPr>
            <a:r>
              <a:rPr lang="en-GB" dirty="0"/>
              <a:t>Click on the numbers to play audio. Tell students they won’t understand the meaning of the sentences, they just need to listen out for the sound.</a:t>
            </a:r>
          </a:p>
          <a:p>
            <a:pPr marL="228600" indent="-228600">
              <a:buAutoNum type="arabicPeriod"/>
            </a:pPr>
            <a:r>
              <a:rPr lang="en-GB" dirty="0"/>
              <a:t>Students</a:t>
            </a:r>
            <a:r>
              <a:rPr lang="en-GB" baseline="0" dirty="0"/>
              <a:t> tally the number of times they hear the SSC [</a:t>
            </a:r>
            <a:r>
              <a:rPr lang="en-GB" baseline="0" dirty="0" err="1"/>
              <a:t>en</a:t>
            </a:r>
            <a:r>
              <a:rPr lang="en-GB" baseline="0" dirty="0"/>
              <a:t>/an].</a:t>
            </a:r>
          </a:p>
          <a:p>
            <a:pPr marL="228600" indent="-228600">
              <a:buAutoNum type="arabicPeriod"/>
            </a:pPr>
            <a:r>
              <a:rPr lang="en-GB" baseline="0" dirty="0"/>
              <a:t>On clicks, transcriptions of the sentences appear. Students use these to check their answers.</a:t>
            </a:r>
          </a:p>
          <a:p>
            <a:pPr marL="228600" indent="-228600">
              <a:buAutoNum type="arabicPeriod"/>
            </a:pPr>
            <a:r>
              <a:rPr lang="en-GB" baseline="0" dirty="0"/>
              <a:t>On a final round of clicks, English translations appear.</a:t>
            </a:r>
          </a:p>
          <a:p>
            <a:pPr marL="0" indent="0">
              <a:buNone/>
            </a:pPr>
            <a:endParaRPr lang="en-GB" baseline="0" dirty="0"/>
          </a:p>
          <a:p>
            <a:pPr marL="0" indent="0">
              <a:buNone/>
            </a:pPr>
            <a:r>
              <a:rPr lang="en-GB" b="1" baseline="0" dirty="0"/>
              <a:t>Transcript</a:t>
            </a:r>
          </a:p>
          <a:p>
            <a:pPr lvl="0"/>
            <a:r>
              <a:rPr lang="fr-FR" sz="1200" kern="1200" dirty="0">
                <a:solidFill>
                  <a:schemeClr val="tx1"/>
                </a:solidFill>
                <a:effectLst/>
                <a:latin typeface="+mn-lt"/>
                <a:ea typeface="+mn-ea"/>
                <a:cs typeface="+mn-cs"/>
              </a:rPr>
              <a:t>a) C’est un gr</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d </a:t>
            </a:r>
            <a:r>
              <a:rPr lang="fr-FR" sz="1200" b="1" kern="1200" dirty="0">
                <a:solidFill>
                  <a:schemeClr val="tx1"/>
                </a:solidFill>
                <a:effectLst/>
                <a:latin typeface="+mn-lt"/>
                <a:ea typeface="+mn-ea"/>
                <a:cs typeface="+mn-cs"/>
              </a:rPr>
              <a:t>en</a:t>
            </a:r>
            <a:r>
              <a:rPr lang="fr-FR" sz="1200" kern="1200" dirty="0">
                <a:solidFill>
                  <a:schemeClr val="tx1"/>
                </a:solidFill>
                <a:effectLst/>
                <a:latin typeface="+mn-lt"/>
                <a:ea typeface="+mn-ea"/>
                <a:cs typeface="+mn-cs"/>
              </a:rPr>
              <a:t>f</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b) La fille </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glaise aime les </a:t>
            </a:r>
            <a:r>
              <a:rPr lang="fr-FR" sz="1200" b="1" kern="1200" dirty="0">
                <a:solidFill>
                  <a:schemeClr val="tx1"/>
                </a:solidFill>
                <a:effectLst/>
                <a:latin typeface="+mn-lt"/>
                <a:ea typeface="+mn-ea"/>
                <a:cs typeface="+mn-cs"/>
              </a:rPr>
              <a:t>en</a:t>
            </a:r>
            <a:r>
              <a:rPr lang="fr-FR" sz="1200" kern="1200" dirty="0">
                <a:solidFill>
                  <a:schemeClr val="tx1"/>
                </a:solidFill>
                <a:effectLst/>
                <a:latin typeface="+mn-lt"/>
                <a:ea typeface="+mn-ea"/>
                <a:cs typeface="+mn-cs"/>
              </a:rPr>
              <a:t>fants.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c) Tu vas chez le médecin qu</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d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 Je fais att</a:t>
            </a:r>
            <a:r>
              <a:rPr lang="fr-FR" sz="1200" b="1" kern="1200" dirty="0">
                <a:solidFill>
                  <a:schemeClr val="tx1"/>
                </a:solidFill>
                <a:effectLst/>
                <a:latin typeface="+mn-lt"/>
                <a:ea typeface="+mn-ea"/>
                <a:cs typeface="+mn-cs"/>
              </a:rPr>
              <a:t>en</a:t>
            </a:r>
            <a:r>
              <a:rPr lang="fr-FR" sz="1200" kern="1200" dirty="0">
                <a:solidFill>
                  <a:schemeClr val="tx1"/>
                </a:solidFill>
                <a:effectLst/>
                <a:latin typeface="+mn-lt"/>
                <a:ea typeface="+mn-ea"/>
                <a:cs typeface="+mn-cs"/>
              </a:rPr>
              <a:t>tion qu</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d je m</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ge.</a:t>
            </a:r>
            <a:endParaRPr lang="en-GB"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enfant [126], aimer [242], </a:t>
            </a:r>
            <a:r>
              <a:rPr lang="en-GB" baseline="0" dirty="0" err="1"/>
              <a:t>aller</a:t>
            </a:r>
            <a:r>
              <a:rPr lang="en-GB" baseline="0" dirty="0"/>
              <a:t> [53], chez [206], </a:t>
            </a:r>
            <a:r>
              <a:rPr lang="en-GB" baseline="0" dirty="0" err="1"/>
              <a:t>médecin</a:t>
            </a:r>
            <a:r>
              <a:rPr lang="en-GB" baseline="0" dirty="0"/>
              <a:t> [827], </a:t>
            </a:r>
            <a:r>
              <a:rPr lang="en-GB" baseline="0" dirty="0" err="1"/>
              <a:t>quand</a:t>
            </a:r>
            <a:r>
              <a:rPr lang="en-GB" baseline="0" dirty="0"/>
              <a:t> [119], faire [25], attention [482], </a:t>
            </a:r>
            <a:r>
              <a:rPr lang="en-GB" baseline="0" dirty="0" err="1"/>
              <a:t>quand</a:t>
            </a:r>
            <a:r>
              <a:rPr lang="en-GB" baseline="0" dirty="0"/>
              <a:t> [119], manger [1338]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58946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42225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3250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1648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0244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0340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50798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1184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219440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609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97747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683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87891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210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19925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598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8039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934021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6297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6764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54596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944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54082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69071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9035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7426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9292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85290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5893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683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2884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31821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35843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2090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971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548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063190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0091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3121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16818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30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1645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430224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648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5021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5561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467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92603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499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56085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7406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761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71101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75821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1667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015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67232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61773017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1023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939230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745896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10.xml"/><Relationship Id="rId16" Type="http://schemas.openxmlformats.org/officeDocument/2006/relationships/audio" Target="../media/audio25.wav"/><Relationship Id="rId1" Type="http://schemas.openxmlformats.org/officeDocument/2006/relationships/slideLayout" Target="../slideLayouts/slideLayout68.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image" Target="../media/image13.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3.wav"/></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15.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11.xml"/><Relationship Id="rId16" Type="http://schemas.openxmlformats.org/officeDocument/2006/relationships/audio" Target="../media/audio25.wav"/><Relationship Id="rId1" Type="http://schemas.openxmlformats.org/officeDocument/2006/relationships/slideLayout" Target="../slideLayouts/slideLayout68.xml"/><Relationship Id="rId6" Type="http://schemas.openxmlformats.org/officeDocument/2006/relationships/audio" Target="../media/audio14.wav"/><Relationship Id="rId11" Type="http://schemas.openxmlformats.org/officeDocument/2006/relationships/audio" Target="../media/audio20.wav"/><Relationship Id="rId5" Type="http://schemas.openxmlformats.org/officeDocument/2006/relationships/audio" Target="../media/audio13.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audio" Target="../media/audio18.wav"/><Relationship Id="rId4" Type="http://schemas.openxmlformats.org/officeDocument/2006/relationships/image" Target="../media/image13.png"/><Relationship Id="rId9" Type="http://schemas.openxmlformats.org/officeDocument/2006/relationships/audio" Target="../media/audio17.wav"/><Relationship Id="rId14" Type="http://schemas.openxmlformats.org/officeDocument/2006/relationships/audio" Target="../media/audio23.wav"/></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15.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12.xml"/><Relationship Id="rId16" Type="http://schemas.openxmlformats.org/officeDocument/2006/relationships/audio" Target="../media/audio25.wav"/><Relationship Id="rId1" Type="http://schemas.openxmlformats.org/officeDocument/2006/relationships/slideLayout" Target="../slideLayouts/slideLayout68.xml"/><Relationship Id="rId6" Type="http://schemas.openxmlformats.org/officeDocument/2006/relationships/audio" Target="../media/audio14.wav"/><Relationship Id="rId11" Type="http://schemas.openxmlformats.org/officeDocument/2006/relationships/audio" Target="../media/audio20.wav"/><Relationship Id="rId5" Type="http://schemas.openxmlformats.org/officeDocument/2006/relationships/audio" Target="../media/audio13.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audio" Target="../media/audio18.wav"/><Relationship Id="rId4" Type="http://schemas.openxmlformats.org/officeDocument/2006/relationships/image" Target="../media/image13.png"/><Relationship Id="rId9" Type="http://schemas.openxmlformats.org/officeDocument/2006/relationships/audio" Target="../media/audio17.wav"/><Relationship Id="rId14" Type="http://schemas.openxmlformats.org/officeDocument/2006/relationships/audio" Target="../media/audio23.wav"/></Relationships>
</file>

<file path=ppt/slides/_rels/slide13.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5.png"/><Relationship Id="rId7" Type="http://schemas.openxmlformats.org/officeDocument/2006/relationships/audio" Target="../media/audio31.wav"/><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8.xml"/><Relationship Id="rId16" Type="http://schemas.openxmlformats.org/officeDocument/2006/relationships/image" Target="../media/image12.png"/><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21.xml"/><Relationship Id="rId1" Type="http://schemas.openxmlformats.org/officeDocument/2006/relationships/slideLayout" Target="../slideLayouts/slideLayout100.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5.xml"/><Relationship Id="rId16" Type="http://schemas.openxmlformats.org/officeDocument/2006/relationships/image" Target="../media/image12.png"/><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8.wav"/><Relationship Id="rId7"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68.xml"/><Relationship Id="rId6" Type="http://schemas.openxmlformats.org/officeDocument/2006/relationships/audio" Target="../media/audio41.wav"/><Relationship Id="rId11" Type="http://schemas.openxmlformats.org/officeDocument/2006/relationships/image" Target="../media/image17.png"/><Relationship Id="rId5" Type="http://schemas.openxmlformats.org/officeDocument/2006/relationships/audio" Target="../media/audio40.wav"/><Relationship Id="rId10" Type="http://schemas.openxmlformats.org/officeDocument/2006/relationships/image" Target="../media/image16.png"/><Relationship Id="rId4" Type="http://schemas.openxmlformats.org/officeDocument/2006/relationships/audio" Target="../media/audio39.wav"/><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5.png"/><Relationship Id="rId7" Type="http://schemas.openxmlformats.org/officeDocument/2006/relationships/audio" Target="../media/audio45.wav"/><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28.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5.png"/><Relationship Id="rId7" Type="http://schemas.openxmlformats.org/officeDocument/2006/relationships/audio" Target="../media/audio45.wav"/><Relationship Id="rId2" Type="http://schemas.openxmlformats.org/officeDocument/2006/relationships/notesSlide" Target="../notesSlides/notesSlide28.xml"/><Relationship Id="rId1" Type="http://schemas.openxmlformats.org/officeDocument/2006/relationships/slideLayout" Target="../slideLayouts/slideLayout68.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29.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5.png"/><Relationship Id="rId7" Type="http://schemas.openxmlformats.org/officeDocument/2006/relationships/audio" Target="../media/audio45.wav"/><Relationship Id="rId2" Type="http://schemas.openxmlformats.org/officeDocument/2006/relationships/notesSlide" Target="../notesSlides/notesSlide29.xml"/><Relationship Id="rId1" Type="http://schemas.openxmlformats.org/officeDocument/2006/relationships/slideLayout" Target="../slideLayouts/slideLayout68.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58.wav"/><Relationship Id="rId18" Type="http://schemas.openxmlformats.org/officeDocument/2006/relationships/image" Target="../media/image23.pn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notesSlide" Target="../notesSlides/notesSlide30.xml"/><Relationship Id="rId16" Type="http://schemas.openxmlformats.org/officeDocument/2006/relationships/image" Target="../media/image21.png"/><Relationship Id="rId1" Type="http://schemas.openxmlformats.org/officeDocument/2006/relationships/slideLayout" Target="../slideLayouts/slideLayout68.xml"/><Relationship Id="rId6" Type="http://schemas.openxmlformats.org/officeDocument/2006/relationships/audio" Target="../media/audio53.wav"/><Relationship Id="rId11" Type="http://schemas.openxmlformats.org/officeDocument/2006/relationships/image" Target="../media/image5.png"/><Relationship Id="rId5" Type="http://schemas.openxmlformats.org/officeDocument/2006/relationships/audio" Target="../media/audio52.wav"/><Relationship Id="rId15" Type="http://schemas.openxmlformats.org/officeDocument/2006/relationships/image" Target="../media/image20.png"/><Relationship Id="rId10" Type="http://schemas.openxmlformats.org/officeDocument/2006/relationships/audio" Target="../media/audio57.wav"/><Relationship Id="rId19" Type="http://schemas.openxmlformats.org/officeDocument/2006/relationships/image" Target="../media/image24.pn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audio" Target="../media/audio59.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3.xml"/><Relationship Id="rId16" Type="http://schemas.openxmlformats.org/officeDocument/2006/relationships/image" Target="../media/image12.png"/><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5.png"/><Relationship Id="rId7" Type="http://schemas.openxmlformats.org/officeDocument/2006/relationships/audio" Target="../media/audio63.wav"/><Relationship Id="rId12"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68.xml"/><Relationship Id="rId6" Type="http://schemas.openxmlformats.org/officeDocument/2006/relationships/audio" Target="../media/audio62.wav"/><Relationship Id="rId11" Type="http://schemas.openxmlformats.org/officeDocument/2006/relationships/audio" Target="../media/audio67.wav"/><Relationship Id="rId5" Type="http://schemas.openxmlformats.org/officeDocument/2006/relationships/audio" Target="../media/audio61.wav"/><Relationship Id="rId10" Type="http://schemas.openxmlformats.org/officeDocument/2006/relationships/audio" Target="../media/audio66.wav"/><Relationship Id="rId4" Type="http://schemas.openxmlformats.org/officeDocument/2006/relationships/audio" Target="../media/audio60.wav"/><Relationship Id="rId9" Type="http://schemas.openxmlformats.org/officeDocument/2006/relationships/audio" Target="../media/audio65.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25.png"/><Relationship Id="rId3" Type="http://schemas.openxmlformats.org/officeDocument/2006/relationships/audio" Target="../media/audio68.wav"/><Relationship Id="rId7" Type="http://schemas.openxmlformats.org/officeDocument/2006/relationships/audio" Target="../media/audio71.wav"/><Relationship Id="rId12" Type="http://schemas.openxmlformats.org/officeDocument/2006/relationships/audio" Target="../media/audio75.wav"/><Relationship Id="rId2" Type="http://schemas.openxmlformats.org/officeDocument/2006/relationships/notesSlide" Target="../notesSlides/notesSlide36.xml"/><Relationship Id="rId1" Type="http://schemas.openxmlformats.org/officeDocument/2006/relationships/slideLayout" Target="../slideLayouts/slideLayout68.xml"/><Relationship Id="rId6" Type="http://schemas.openxmlformats.org/officeDocument/2006/relationships/audio" Target="../media/audio70.wav"/><Relationship Id="rId11" Type="http://schemas.openxmlformats.org/officeDocument/2006/relationships/image" Target="../media/image5.png"/><Relationship Id="rId5" Type="http://schemas.openxmlformats.org/officeDocument/2006/relationships/audio" Target="../media/audio69.wav"/><Relationship Id="rId10" Type="http://schemas.openxmlformats.org/officeDocument/2006/relationships/audio" Target="../media/audio74.wav"/><Relationship Id="rId4" Type="http://schemas.openxmlformats.org/officeDocument/2006/relationships/image" Target="../media/image19.png"/><Relationship Id="rId9" Type="http://schemas.openxmlformats.org/officeDocument/2006/relationships/audio" Target="../media/audio73.wav"/><Relationship Id="rId1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9.xml"/><Relationship Id="rId16" Type="http://schemas.openxmlformats.org/officeDocument/2006/relationships/image" Target="../media/image12.png"/><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76.wav"/><Relationship Id="rId7"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02.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audio" Target="../media/audio78.wav"/><Relationship Id="rId10" Type="http://schemas.openxmlformats.org/officeDocument/2006/relationships/image" Target="../media/image30.png"/><Relationship Id="rId4" Type="http://schemas.openxmlformats.org/officeDocument/2006/relationships/audio" Target="../media/audio77.wav"/><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audio" Target="../media/audio82.wav"/><Relationship Id="rId12" Type="http://schemas.openxmlformats.org/officeDocument/2006/relationships/image" Target="../media/image19.png"/><Relationship Id="rId17" Type="http://schemas.openxmlformats.org/officeDocument/2006/relationships/image" Target="../media/image36.png"/><Relationship Id="rId2" Type="http://schemas.openxmlformats.org/officeDocument/2006/relationships/notesSlide" Target="../notesSlides/notesSlide43.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02.xml"/><Relationship Id="rId6" Type="http://schemas.openxmlformats.org/officeDocument/2006/relationships/audio" Target="../media/audio81.wav"/><Relationship Id="rId11" Type="http://schemas.openxmlformats.org/officeDocument/2006/relationships/audio" Target="../media/audio86.wav"/><Relationship Id="rId5" Type="http://schemas.openxmlformats.org/officeDocument/2006/relationships/audio" Target="../media/audio80.wav"/><Relationship Id="rId15" Type="http://schemas.openxmlformats.org/officeDocument/2006/relationships/image" Target="../media/image34.png"/><Relationship Id="rId10" Type="http://schemas.openxmlformats.org/officeDocument/2006/relationships/audio" Target="../media/audio85.wav"/><Relationship Id="rId19" Type="http://schemas.openxmlformats.org/officeDocument/2006/relationships/image" Target="../media/image38.png"/><Relationship Id="rId4" Type="http://schemas.openxmlformats.org/officeDocument/2006/relationships/audio" Target="../media/audio79.wav"/><Relationship Id="rId9" Type="http://schemas.openxmlformats.org/officeDocument/2006/relationships/audio" Target="../media/audio84.wav"/><Relationship Id="rId1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4.xml"/><Relationship Id="rId16" Type="http://schemas.openxmlformats.org/officeDocument/2006/relationships/image" Target="../media/image12.png"/><Relationship Id="rId1" Type="http://schemas.openxmlformats.org/officeDocument/2006/relationships/slideLayout" Target="../slideLayouts/slideLayout10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audio" Target="../media/audio87.wav"/><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02.xml"/><Relationship Id="rId6" Type="http://schemas.openxmlformats.org/officeDocument/2006/relationships/image" Target="../media/image41.png"/><Relationship Id="rId5" Type="http://schemas.microsoft.com/office/2007/relationships/hdphoto" Target="../media/hdphoto1.wdp"/><Relationship Id="rId10" Type="http://schemas.openxmlformats.org/officeDocument/2006/relationships/audio" Target="../media/audio89.wav"/><Relationship Id="rId4" Type="http://schemas.openxmlformats.org/officeDocument/2006/relationships/image" Target="../media/image40.png"/><Relationship Id="rId9" Type="http://schemas.openxmlformats.org/officeDocument/2006/relationships/audio" Target="../media/audio88.wav"/></Relationships>
</file>

<file path=ppt/slides/_rels/slide46.xml.rels><?xml version="1.0" encoding="UTF-8" standalone="yes"?>
<Relationships xmlns="http://schemas.openxmlformats.org/package/2006/relationships"><Relationship Id="rId8" Type="http://schemas.openxmlformats.org/officeDocument/2006/relationships/audio" Target="../media/audio92.wav"/><Relationship Id="rId3" Type="http://schemas.openxmlformats.org/officeDocument/2006/relationships/image" Target="../media/image5.png"/><Relationship Id="rId7" Type="http://schemas.openxmlformats.org/officeDocument/2006/relationships/audio" Target="../media/audio91.wav"/><Relationship Id="rId2" Type="http://schemas.openxmlformats.org/officeDocument/2006/relationships/notesSlide" Target="../notesSlides/notesSlide46.xml"/><Relationship Id="rId1" Type="http://schemas.openxmlformats.org/officeDocument/2006/relationships/slideLayout" Target="../slideLayouts/slideLayout102.xml"/><Relationship Id="rId6" Type="http://schemas.openxmlformats.org/officeDocument/2006/relationships/audio" Target="../media/audio90.wav"/><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audio" Target="../media/audio94.wav"/><Relationship Id="rId3" Type="http://schemas.openxmlformats.org/officeDocument/2006/relationships/image" Target="../media/image5.png"/><Relationship Id="rId7" Type="http://schemas.openxmlformats.org/officeDocument/2006/relationships/audio" Target="../media/audio93.wav"/><Relationship Id="rId2" Type="http://schemas.openxmlformats.org/officeDocument/2006/relationships/notesSlide" Target="../notesSlides/notesSlide47.xml"/><Relationship Id="rId1" Type="http://schemas.openxmlformats.org/officeDocument/2006/relationships/slideLayout" Target="../slideLayouts/slideLayout10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 Id="rId9" Type="http://schemas.openxmlformats.org/officeDocument/2006/relationships/audio" Target="../media/audio95.wav"/></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png"/><Relationship Id="rId12" Type="http://schemas.openxmlformats.org/officeDocument/2006/relationships/audio" Target="../media/audio98.wav"/><Relationship Id="rId2" Type="http://schemas.openxmlformats.org/officeDocument/2006/relationships/notesSlide" Target="../notesSlides/notesSlide48.xml"/><Relationship Id="rId1" Type="http://schemas.openxmlformats.org/officeDocument/2006/relationships/slideLayout" Target="../slideLayouts/slideLayout102.xml"/><Relationship Id="rId6" Type="http://schemas.openxmlformats.org/officeDocument/2006/relationships/image" Target="../media/image48.png"/><Relationship Id="rId11" Type="http://schemas.openxmlformats.org/officeDocument/2006/relationships/audio" Target="../media/audio97.wav"/><Relationship Id="rId5" Type="http://schemas.microsoft.com/office/2007/relationships/hdphoto" Target="../media/hdphoto3.wdp"/><Relationship Id="rId10" Type="http://schemas.openxmlformats.org/officeDocument/2006/relationships/audio" Target="../media/audio96.wav"/><Relationship Id="rId4" Type="http://schemas.openxmlformats.org/officeDocument/2006/relationships/image" Target="../media/image47.png"/><Relationship Id="rId9" Type="http://schemas.microsoft.com/office/2007/relationships/hdphoto" Target="../media/hdphoto4.wdp"/></Relationships>
</file>

<file path=ppt/slides/_rels/slide49.xml.rels><?xml version="1.0" encoding="UTF-8" standalone="yes"?>
<Relationships xmlns="http://schemas.openxmlformats.org/package/2006/relationships"><Relationship Id="rId8" Type="http://schemas.openxmlformats.org/officeDocument/2006/relationships/audio" Target="../media/audio100.wav"/><Relationship Id="rId3" Type="http://schemas.openxmlformats.org/officeDocument/2006/relationships/image" Target="../media/image5.png"/><Relationship Id="rId7" Type="http://schemas.openxmlformats.org/officeDocument/2006/relationships/audio" Target="../media/audio99.wav"/><Relationship Id="rId2" Type="http://schemas.openxmlformats.org/officeDocument/2006/relationships/notesSlide" Target="../notesSlides/notesSlide49.xml"/><Relationship Id="rId1" Type="http://schemas.openxmlformats.org/officeDocument/2006/relationships/slideLayout" Target="../slideLayouts/slideLayout102.xml"/><Relationship Id="rId6" Type="http://schemas.openxmlformats.org/officeDocument/2006/relationships/image" Target="../media/image52.png"/><Relationship Id="rId5" Type="http://schemas.microsoft.com/office/2007/relationships/hdphoto" Target="../media/hdphoto5.wdp"/><Relationship Id="rId4" Type="http://schemas.openxmlformats.org/officeDocument/2006/relationships/image" Target="../media/image51.png"/><Relationship Id="rId9" Type="http://schemas.openxmlformats.org/officeDocument/2006/relationships/audio" Target="../media/audio101.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06.xml"/><Relationship Id="rId5" Type="http://schemas.openxmlformats.org/officeDocument/2006/relationships/image" Target="../media/image6.pn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2.xml"/><Relationship Id="rId16" Type="http://schemas.openxmlformats.org/officeDocument/2006/relationships/image" Target="../media/image12.png"/><Relationship Id="rId1" Type="http://schemas.openxmlformats.org/officeDocument/2006/relationships/slideLayout" Target="../slideLayouts/slideLayout10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audio" Target="../media/audio107.wav"/><Relationship Id="rId18" Type="http://schemas.openxmlformats.org/officeDocument/2006/relationships/image" Target="../media/image60.png"/><Relationship Id="rId26" Type="http://schemas.openxmlformats.org/officeDocument/2006/relationships/image" Target="../media/image5.png"/><Relationship Id="rId3" Type="http://schemas.openxmlformats.org/officeDocument/2006/relationships/audio" Target="../media/audio102.wav"/><Relationship Id="rId21" Type="http://schemas.openxmlformats.org/officeDocument/2006/relationships/image" Target="../media/image62.png"/><Relationship Id="rId7" Type="http://schemas.openxmlformats.org/officeDocument/2006/relationships/audio" Target="../media/audio104.wav"/><Relationship Id="rId12" Type="http://schemas.openxmlformats.org/officeDocument/2006/relationships/image" Target="../media/image57.png"/><Relationship Id="rId17" Type="http://schemas.openxmlformats.org/officeDocument/2006/relationships/audio" Target="../media/audio109.wav"/><Relationship Id="rId25" Type="http://schemas.openxmlformats.org/officeDocument/2006/relationships/image" Target="../media/image65.png"/><Relationship Id="rId2" Type="http://schemas.openxmlformats.org/officeDocument/2006/relationships/notesSlide" Target="../notesSlides/notesSlide53.xml"/><Relationship Id="rId16" Type="http://schemas.openxmlformats.org/officeDocument/2006/relationships/image" Target="../media/image59.png"/><Relationship Id="rId20" Type="http://schemas.openxmlformats.org/officeDocument/2006/relationships/image" Target="../media/image61.png"/><Relationship Id="rId1" Type="http://schemas.openxmlformats.org/officeDocument/2006/relationships/slideLayout" Target="../slideLayouts/slideLayout68.xml"/><Relationship Id="rId6" Type="http://schemas.openxmlformats.org/officeDocument/2006/relationships/image" Target="../media/image54.png"/><Relationship Id="rId11" Type="http://schemas.openxmlformats.org/officeDocument/2006/relationships/audio" Target="../media/audio106.wav"/><Relationship Id="rId24" Type="http://schemas.openxmlformats.org/officeDocument/2006/relationships/audio" Target="../media/audio111.wav"/><Relationship Id="rId5" Type="http://schemas.openxmlformats.org/officeDocument/2006/relationships/audio" Target="../media/audio103.wav"/><Relationship Id="rId15" Type="http://schemas.openxmlformats.org/officeDocument/2006/relationships/audio" Target="../media/audio108.wav"/><Relationship Id="rId23" Type="http://schemas.openxmlformats.org/officeDocument/2006/relationships/image" Target="../media/image64.png"/><Relationship Id="rId28" Type="http://schemas.openxmlformats.org/officeDocument/2006/relationships/image" Target="../media/image66.png"/><Relationship Id="rId10" Type="http://schemas.openxmlformats.org/officeDocument/2006/relationships/image" Target="../media/image56.png"/><Relationship Id="rId19" Type="http://schemas.openxmlformats.org/officeDocument/2006/relationships/audio" Target="../media/audio110.wav"/><Relationship Id="rId4" Type="http://schemas.openxmlformats.org/officeDocument/2006/relationships/image" Target="../media/image53.png"/><Relationship Id="rId9" Type="http://schemas.openxmlformats.org/officeDocument/2006/relationships/audio" Target="../media/audio105.wav"/><Relationship Id="rId14" Type="http://schemas.openxmlformats.org/officeDocument/2006/relationships/image" Target="../media/image58.png"/><Relationship Id="rId22" Type="http://schemas.openxmlformats.org/officeDocument/2006/relationships/image" Target="../media/image63.png"/><Relationship Id="rId27" Type="http://schemas.openxmlformats.org/officeDocument/2006/relationships/audio" Target="../media/audio112.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image" Target="../media/image12.png"/><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en</a:t>
            </a:r>
            <a:r>
              <a:rPr lang="en-GB" sz="3000" dirty="0">
                <a:solidFill>
                  <a:prstClr val="white"/>
                </a:solidFill>
              </a:rPr>
              <a:t>/an]</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sentiment.wav"/>
            </a:hlinkClick>
            <a:extLst>
              <a:ext uri="{FF2B5EF4-FFF2-40B4-BE49-F238E27FC236}">
                <a16:creationId xmlns:a16="http://schemas.microsoft.com/office/drawing/2014/main" id="{55F76293-F036-D943-9EC1-F5857D9662CB}"/>
              </a:ext>
            </a:extLst>
          </p:cNvPr>
          <p:cNvSpPr txBox="1"/>
          <p:nvPr/>
        </p:nvSpPr>
        <p:spPr>
          <a:xfrm>
            <a:off x="395660" y="1669192"/>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6" name="TextBox 15">
            <a:hlinkClick r:id="" action="ppaction://noaction">
              <a:snd r:embed="rId5" name="probablement.wav"/>
            </a:hlinkClick>
            <a:extLst>
              <a:ext uri="{FF2B5EF4-FFF2-40B4-BE49-F238E27FC236}">
                <a16:creationId xmlns:a16="http://schemas.microsoft.com/office/drawing/2014/main" id="{BAC7E8E4-1A9F-437A-8BDB-0633E48A5828}"/>
              </a:ext>
            </a:extLst>
          </p:cNvPr>
          <p:cNvSpPr txBox="1"/>
          <p:nvPr/>
        </p:nvSpPr>
        <p:spPr>
          <a:xfrm>
            <a:off x="3977280" y="3336478"/>
            <a:ext cx="32467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6" name="client.wav"/>
            </a:hlinkClick>
            <a:extLst>
              <a:ext uri="{FF2B5EF4-FFF2-40B4-BE49-F238E27FC236}">
                <a16:creationId xmlns:a16="http://schemas.microsoft.com/office/drawing/2014/main" id="{D0537252-0B7B-402F-A9A0-486487466FF4}"/>
              </a:ext>
            </a:extLst>
          </p:cNvPr>
          <p:cNvSpPr txBox="1"/>
          <p:nvPr/>
        </p:nvSpPr>
        <p:spPr>
          <a:xfrm>
            <a:off x="8094663" y="1620858"/>
            <a:ext cx="15550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9" name="TextBox 18">
            <a:hlinkClick r:id="" action="ppaction://noaction">
              <a:snd r:embed="rId7" name="danse.wav"/>
            </a:hlinkClick>
            <a:extLst>
              <a:ext uri="{FF2B5EF4-FFF2-40B4-BE49-F238E27FC236}">
                <a16:creationId xmlns:a16="http://schemas.microsoft.com/office/drawing/2014/main" id="{4A056970-10FC-45CD-9E5F-536E023B2010}"/>
              </a:ext>
            </a:extLst>
          </p:cNvPr>
          <p:cNvSpPr txBox="1"/>
          <p:nvPr/>
        </p:nvSpPr>
        <p:spPr>
          <a:xfrm>
            <a:off x="2560221" y="2009460"/>
            <a:ext cx="270757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8" name="performance.wav"/>
            </a:hlinkClick>
            <a:extLst>
              <a:ext uri="{FF2B5EF4-FFF2-40B4-BE49-F238E27FC236}">
                <a16:creationId xmlns:a16="http://schemas.microsoft.com/office/drawing/2014/main" id="{1B72ADC3-4C7B-45EC-A5FE-657210CA9923}"/>
              </a:ext>
            </a:extLst>
          </p:cNvPr>
          <p:cNvSpPr txBox="1"/>
          <p:nvPr/>
        </p:nvSpPr>
        <p:spPr>
          <a:xfrm>
            <a:off x="5628881" y="235994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perform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21" name="TextBox 20">
            <a:hlinkClick r:id="" action="ppaction://noaction">
              <a:snd r:embed="rId9" name="defense2.wav"/>
            </a:hlinkClick>
            <a:extLst>
              <a:ext uri="{FF2B5EF4-FFF2-40B4-BE49-F238E27FC236}">
                <a16:creationId xmlns:a16="http://schemas.microsoft.com/office/drawing/2014/main" id="{D7D82713-AB63-467F-B752-7DE01E374D05}"/>
              </a:ext>
            </a:extLst>
          </p:cNvPr>
          <p:cNvSpPr txBox="1"/>
          <p:nvPr/>
        </p:nvSpPr>
        <p:spPr>
          <a:xfrm>
            <a:off x="8191444" y="33603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0" name="transparent.wav"/>
            </a:hlinkClick>
            <a:extLst>
              <a:ext uri="{FF2B5EF4-FFF2-40B4-BE49-F238E27FC236}">
                <a16:creationId xmlns:a16="http://schemas.microsoft.com/office/drawing/2014/main" id="{B3393F5D-97A5-4170-8A6E-86DE3B81E7F8}"/>
              </a:ext>
            </a:extLst>
          </p:cNvPr>
          <p:cNvSpPr txBox="1"/>
          <p:nvPr/>
        </p:nvSpPr>
        <p:spPr>
          <a:xfrm>
            <a:off x="761796" y="5546141"/>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24" name="TextBox 23">
            <a:hlinkClick r:id="" action="ppaction://noaction">
              <a:snd r:embed="rId11" name="central.wav"/>
            </a:hlinkClick>
            <a:extLst>
              <a:ext uri="{FF2B5EF4-FFF2-40B4-BE49-F238E27FC236}">
                <a16:creationId xmlns:a16="http://schemas.microsoft.com/office/drawing/2014/main" id="{31283B81-80DE-448B-B5FC-C50BBE1AEF1C}"/>
              </a:ext>
            </a:extLst>
          </p:cNvPr>
          <p:cNvSpPr txBox="1"/>
          <p:nvPr/>
        </p:nvSpPr>
        <p:spPr>
          <a:xfrm>
            <a:off x="4280247" y="570551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tral</a:t>
            </a:r>
          </a:p>
        </p:txBody>
      </p:sp>
      <p:sp>
        <p:nvSpPr>
          <p:cNvPr id="25" name="TextBox 24">
            <a:hlinkClick r:id="" action="ppaction://noaction">
              <a:snd r:embed="rId12" name="document.wav"/>
            </a:hlinkClick>
            <a:extLst>
              <a:ext uri="{FF2B5EF4-FFF2-40B4-BE49-F238E27FC236}">
                <a16:creationId xmlns:a16="http://schemas.microsoft.com/office/drawing/2014/main" id="{09860B93-821A-4B6B-8E0B-3EE8B75449E6}"/>
              </a:ext>
            </a:extLst>
          </p:cNvPr>
          <p:cNvSpPr txBox="1"/>
          <p:nvPr/>
        </p:nvSpPr>
        <p:spPr>
          <a:xfrm>
            <a:off x="6525033" y="546790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26" name="TextBox 25">
            <a:hlinkClick r:id="" action="ppaction://noaction">
              <a:snd r:embed="rId13" name="influence.wav"/>
            </a:hlinkClick>
            <a:extLst>
              <a:ext uri="{FF2B5EF4-FFF2-40B4-BE49-F238E27FC236}">
                <a16:creationId xmlns:a16="http://schemas.microsoft.com/office/drawing/2014/main" id="{841AE373-4D52-451C-AE5B-9DDB57E86ADB}"/>
              </a:ext>
            </a:extLst>
          </p:cNvPr>
          <p:cNvSpPr txBox="1"/>
          <p:nvPr/>
        </p:nvSpPr>
        <p:spPr>
          <a:xfrm>
            <a:off x="7127961" y="4352559"/>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influ</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28" name="TextBox 27">
            <a:hlinkClick r:id="" action="ppaction://noaction">
              <a:snd r:embed="rId14" name="parent.wav"/>
            </a:hlinkClick>
            <a:extLst>
              <a:ext uri="{FF2B5EF4-FFF2-40B4-BE49-F238E27FC236}">
                <a16:creationId xmlns:a16="http://schemas.microsoft.com/office/drawing/2014/main" id="{DA0E0EC4-8D0D-4177-9F08-BD144FFFFB3B}"/>
              </a:ext>
            </a:extLst>
          </p:cNvPr>
          <p:cNvSpPr txBox="1"/>
          <p:nvPr/>
        </p:nvSpPr>
        <p:spPr>
          <a:xfrm>
            <a:off x="1812229" y="4141114"/>
            <a:ext cx="1884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0" name="TextBox 29">
            <a:hlinkClick r:id="" action="ppaction://noaction">
              <a:snd r:embed="rId15" name="plan.wav"/>
            </a:hlinkClick>
            <a:extLst>
              <a:ext uri="{FF2B5EF4-FFF2-40B4-BE49-F238E27FC236}">
                <a16:creationId xmlns:a16="http://schemas.microsoft.com/office/drawing/2014/main" id="{FA1411D6-4D3A-45E8-8FC0-2FFB3E8F0C70}"/>
              </a:ext>
            </a:extLst>
          </p:cNvPr>
          <p:cNvSpPr txBox="1"/>
          <p:nvPr/>
        </p:nvSpPr>
        <p:spPr>
          <a:xfrm>
            <a:off x="214528" y="4499770"/>
            <a:ext cx="1280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endParaRPr kumimoji="0" lang="en-US" sz="30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1" name="TextBox 30">
            <a:hlinkClick r:id="" action="ppaction://noaction">
              <a:snd r:embed="rId16" name="existence.wav"/>
            </a:hlinkClick>
            <a:extLst>
              <a:ext uri="{FF2B5EF4-FFF2-40B4-BE49-F238E27FC236}">
                <a16:creationId xmlns:a16="http://schemas.microsoft.com/office/drawing/2014/main" id="{24FD7C2D-5F62-443A-9B8A-1ADD2E8454B9}"/>
              </a:ext>
            </a:extLst>
          </p:cNvPr>
          <p:cNvSpPr txBox="1"/>
          <p:nvPr/>
        </p:nvSpPr>
        <p:spPr>
          <a:xfrm>
            <a:off x="1147547" y="306418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32" name="TextBox 31">
            <a:hlinkClick r:id="" action="ppaction://noaction">
              <a:snd r:embed="rId17" name="tendance.wav"/>
            </a:hlinkClick>
            <a:extLst>
              <a:ext uri="{FF2B5EF4-FFF2-40B4-BE49-F238E27FC236}">
                <a16:creationId xmlns:a16="http://schemas.microsoft.com/office/drawing/2014/main" id="{78B2B465-A696-452A-9D08-E8904018F009}"/>
              </a:ext>
            </a:extLst>
          </p:cNvPr>
          <p:cNvSpPr txBox="1"/>
          <p:nvPr/>
        </p:nvSpPr>
        <p:spPr>
          <a:xfrm>
            <a:off x="3901122" y="456127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18" name="dangereux.wav"/>
            </a:hlinkClick>
            <a:extLst>
              <a:ext uri="{FF2B5EF4-FFF2-40B4-BE49-F238E27FC236}">
                <a16:creationId xmlns:a16="http://schemas.microsoft.com/office/drawing/2014/main" id="{00965EA6-F684-40DF-A2E6-D2694CEBB6FF}"/>
              </a:ext>
            </a:extLst>
          </p:cNvPr>
          <p:cNvSpPr txBox="1"/>
          <p:nvPr/>
        </p:nvSpPr>
        <p:spPr>
          <a:xfrm>
            <a:off x="5007480" y="135623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366E563F-23D4-4A1A-8E4B-AA3D440EE5D8}"/>
              </a:ext>
            </a:extLst>
          </p:cNvPr>
          <p:cNvSpPr/>
          <p:nvPr/>
        </p:nvSpPr>
        <p:spPr>
          <a:xfrm>
            <a:off x="7224037" y="249869"/>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34" name="Picture 33" descr="Quiet Sign Clip Art">
            <a:extLst>
              <a:ext uri="{FF2B5EF4-FFF2-40B4-BE49-F238E27FC236}">
                <a16:creationId xmlns:a16="http://schemas.microsoft.com/office/drawing/2014/main" id="{B4EAC2A8-1C23-4A6B-990D-9DF3E8A8BDC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90075" y="397851"/>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
            <a:extLst>
              <a:ext uri="{FF2B5EF4-FFF2-40B4-BE49-F238E27FC236}">
                <a16:creationId xmlns:a16="http://schemas.microsoft.com/office/drawing/2014/main" id="{98CB8386-41C1-44BD-BFE1-2C7C69E20725}"/>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7" name="Rectangle 3">
            <a:extLst>
              <a:ext uri="{FF2B5EF4-FFF2-40B4-BE49-F238E27FC236}">
                <a16:creationId xmlns:a16="http://schemas.microsoft.com/office/drawing/2014/main" id="{2E922D03-A902-42A1-8F42-82B40B514A6C}"/>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Line 4">
            <a:extLst>
              <a:ext uri="{FF2B5EF4-FFF2-40B4-BE49-F238E27FC236}">
                <a16:creationId xmlns:a16="http://schemas.microsoft.com/office/drawing/2014/main" id="{5D1C013D-64E0-46E2-B02F-2E9CBC3B742D}"/>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Line 7">
            <a:extLst>
              <a:ext uri="{FF2B5EF4-FFF2-40B4-BE49-F238E27FC236}">
                <a16:creationId xmlns:a16="http://schemas.microsoft.com/office/drawing/2014/main" id="{285F115B-6928-435A-931A-B6CC1AEE9596}"/>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9">
            <a:extLst>
              <a:ext uri="{FF2B5EF4-FFF2-40B4-BE49-F238E27FC236}">
                <a16:creationId xmlns:a16="http://schemas.microsoft.com/office/drawing/2014/main" id="{A1F1000A-AE29-4E9F-8AFB-B6EC4C963EC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Text Box 10">
            <a:extLst>
              <a:ext uri="{FF2B5EF4-FFF2-40B4-BE49-F238E27FC236}">
                <a16:creationId xmlns:a16="http://schemas.microsoft.com/office/drawing/2014/main" id="{664BE740-3069-4691-850A-67A2D49DB93F}"/>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2" name="Text Box 12">
            <a:extLst>
              <a:ext uri="{FF2B5EF4-FFF2-40B4-BE49-F238E27FC236}">
                <a16:creationId xmlns:a16="http://schemas.microsoft.com/office/drawing/2014/main" id="{93DD13BB-4AD3-442B-AB1D-CC5D44A98CBA}"/>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60</a:t>
            </a:r>
          </a:p>
        </p:txBody>
      </p:sp>
      <p:sp>
        <p:nvSpPr>
          <p:cNvPr id="43" name="Text Box 14">
            <a:extLst>
              <a:ext uri="{FF2B5EF4-FFF2-40B4-BE49-F238E27FC236}">
                <a16:creationId xmlns:a16="http://schemas.microsoft.com/office/drawing/2014/main" id="{A77D2230-5158-4AD9-8B42-6AA65A8CAB7E}"/>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4" name="AutoShape 11">
            <a:hlinkClick r:id="" action="ppaction://noaction" highlightClick="1"/>
            <a:extLst>
              <a:ext uri="{FF2B5EF4-FFF2-40B4-BE49-F238E27FC236}">
                <a16:creationId xmlns:a16="http://schemas.microsoft.com/office/drawing/2014/main" id="{967632DE-8410-4D25-BFE4-6F57AF6C2BC8}"/>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7"/>
                                        </p:tgtEl>
                                      </p:cBhvr>
                                    </p:animEffect>
                                    <p:set>
                                      <p:cBhvr>
                                        <p:cTn id="7" dur="1" fill="hold">
                                          <p:stCondLst>
                                            <p:cond delay="58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Speech Bubble: Rectangle with Corners Rounded 34">
            <a:extLst>
              <a:ext uri="{FF2B5EF4-FFF2-40B4-BE49-F238E27FC236}">
                <a16:creationId xmlns:a16="http://schemas.microsoft.com/office/drawing/2014/main" id="{366E563F-23D4-4A1A-8E4B-AA3D440EE5D8}"/>
              </a:ext>
            </a:extLst>
          </p:cNvPr>
          <p:cNvSpPr/>
          <p:nvPr/>
        </p:nvSpPr>
        <p:spPr>
          <a:xfrm>
            <a:off x="7224037" y="249869"/>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34" name="Picture 33" descr="Quiet Sign Clip Art">
            <a:extLst>
              <a:ext uri="{FF2B5EF4-FFF2-40B4-BE49-F238E27FC236}">
                <a16:creationId xmlns:a16="http://schemas.microsoft.com/office/drawing/2014/main" id="{B5E8DBE1-8EA2-4D30-8362-AB73ADEDB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075" y="397851"/>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hlinkClick r:id="" action="ppaction://noaction">
              <a:snd r:embed="rId5" name="sentiment.wav"/>
            </a:hlinkClick>
            <a:extLst>
              <a:ext uri="{FF2B5EF4-FFF2-40B4-BE49-F238E27FC236}">
                <a16:creationId xmlns:a16="http://schemas.microsoft.com/office/drawing/2014/main" id="{E0C9CCB5-3275-449C-B9D0-FBDC2F87C600}"/>
              </a:ext>
            </a:extLst>
          </p:cNvPr>
          <p:cNvSpPr txBox="1"/>
          <p:nvPr/>
        </p:nvSpPr>
        <p:spPr>
          <a:xfrm>
            <a:off x="395660" y="1669192"/>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7" name="TextBox 36">
            <a:hlinkClick r:id="" action="ppaction://noaction">
              <a:snd r:embed="rId6" name="probablement.wav"/>
            </a:hlinkClick>
            <a:extLst>
              <a:ext uri="{FF2B5EF4-FFF2-40B4-BE49-F238E27FC236}">
                <a16:creationId xmlns:a16="http://schemas.microsoft.com/office/drawing/2014/main" id="{58FA33AE-4BAC-449A-B03A-D3967DBE8BC9}"/>
              </a:ext>
            </a:extLst>
          </p:cNvPr>
          <p:cNvSpPr txBox="1"/>
          <p:nvPr/>
        </p:nvSpPr>
        <p:spPr>
          <a:xfrm>
            <a:off x="3977280" y="3336478"/>
            <a:ext cx="32467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7" name="client.wav"/>
            </a:hlinkClick>
            <a:extLst>
              <a:ext uri="{FF2B5EF4-FFF2-40B4-BE49-F238E27FC236}">
                <a16:creationId xmlns:a16="http://schemas.microsoft.com/office/drawing/2014/main" id="{246BB821-82C7-4515-8161-2B586EF2AF04}"/>
              </a:ext>
            </a:extLst>
          </p:cNvPr>
          <p:cNvSpPr txBox="1"/>
          <p:nvPr/>
        </p:nvSpPr>
        <p:spPr>
          <a:xfrm>
            <a:off x="8094663" y="1620858"/>
            <a:ext cx="15550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9" name="TextBox 38">
            <a:hlinkClick r:id="" action="ppaction://noaction">
              <a:snd r:embed="rId8" name="danse.wav"/>
            </a:hlinkClick>
            <a:extLst>
              <a:ext uri="{FF2B5EF4-FFF2-40B4-BE49-F238E27FC236}">
                <a16:creationId xmlns:a16="http://schemas.microsoft.com/office/drawing/2014/main" id="{9C280F82-B292-4102-A33F-5663B4868624}"/>
              </a:ext>
            </a:extLst>
          </p:cNvPr>
          <p:cNvSpPr txBox="1"/>
          <p:nvPr/>
        </p:nvSpPr>
        <p:spPr>
          <a:xfrm>
            <a:off x="2560221" y="2009460"/>
            <a:ext cx="270757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9" name="performance.wav"/>
            </a:hlinkClick>
            <a:extLst>
              <a:ext uri="{FF2B5EF4-FFF2-40B4-BE49-F238E27FC236}">
                <a16:creationId xmlns:a16="http://schemas.microsoft.com/office/drawing/2014/main" id="{9F2AF1F5-2091-41E4-8BB2-6E34E9F3408E}"/>
              </a:ext>
            </a:extLst>
          </p:cNvPr>
          <p:cNvSpPr txBox="1"/>
          <p:nvPr/>
        </p:nvSpPr>
        <p:spPr>
          <a:xfrm>
            <a:off x="5628881" y="235994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perform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1" name="TextBox 40">
            <a:hlinkClick r:id="" action="ppaction://noaction">
              <a:snd r:embed="rId10" name="transparent.wav"/>
            </a:hlinkClick>
            <a:extLst>
              <a:ext uri="{FF2B5EF4-FFF2-40B4-BE49-F238E27FC236}">
                <a16:creationId xmlns:a16="http://schemas.microsoft.com/office/drawing/2014/main" id="{0F078FF3-7756-4C5D-BF9A-DA026D4B69B2}"/>
              </a:ext>
            </a:extLst>
          </p:cNvPr>
          <p:cNvSpPr txBox="1"/>
          <p:nvPr/>
        </p:nvSpPr>
        <p:spPr>
          <a:xfrm>
            <a:off x="761796" y="5546141"/>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2" name="TextBox 41">
            <a:hlinkClick r:id="" action="ppaction://noaction">
              <a:snd r:embed="rId11" name="central.wav"/>
            </a:hlinkClick>
            <a:extLst>
              <a:ext uri="{FF2B5EF4-FFF2-40B4-BE49-F238E27FC236}">
                <a16:creationId xmlns:a16="http://schemas.microsoft.com/office/drawing/2014/main" id="{E2BF5D19-55D7-4B74-8686-3056C445D2FA}"/>
              </a:ext>
            </a:extLst>
          </p:cNvPr>
          <p:cNvSpPr txBox="1"/>
          <p:nvPr/>
        </p:nvSpPr>
        <p:spPr>
          <a:xfrm>
            <a:off x="4280247" y="570551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tral</a:t>
            </a:r>
          </a:p>
        </p:txBody>
      </p:sp>
      <p:sp>
        <p:nvSpPr>
          <p:cNvPr id="43" name="TextBox 42">
            <a:hlinkClick r:id="" action="ppaction://noaction">
              <a:snd r:embed="rId12" name="document.wav"/>
            </a:hlinkClick>
            <a:extLst>
              <a:ext uri="{FF2B5EF4-FFF2-40B4-BE49-F238E27FC236}">
                <a16:creationId xmlns:a16="http://schemas.microsoft.com/office/drawing/2014/main" id="{FBAAD850-4A57-4FDF-B711-79954D9AD307}"/>
              </a:ext>
            </a:extLst>
          </p:cNvPr>
          <p:cNvSpPr txBox="1"/>
          <p:nvPr/>
        </p:nvSpPr>
        <p:spPr>
          <a:xfrm>
            <a:off x="6525033" y="546790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4" name="TextBox 43">
            <a:hlinkClick r:id="" action="ppaction://noaction">
              <a:snd r:embed="rId13" name="influence.wav"/>
            </a:hlinkClick>
            <a:extLst>
              <a:ext uri="{FF2B5EF4-FFF2-40B4-BE49-F238E27FC236}">
                <a16:creationId xmlns:a16="http://schemas.microsoft.com/office/drawing/2014/main" id="{CBB2B96E-1348-4B9F-9F96-ADCE12138C9D}"/>
              </a:ext>
            </a:extLst>
          </p:cNvPr>
          <p:cNvSpPr txBox="1"/>
          <p:nvPr/>
        </p:nvSpPr>
        <p:spPr>
          <a:xfrm>
            <a:off x="7127961" y="4352559"/>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influ</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5" name="TextBox 44">
            <a:hlinkClick r:id="" action="ppaction://noaction">
              <a:snd r:embed="rId14" name="parent.wav"/>
            </a:hlinkClick>
            <a:extLst>
              <a:ext uri="{FF2B5EF4-FFF2-40B4-BE49-F238E27FC236}">
                <a16:creationId xmlns:a16="http://schemas.microsoft.com/office/drawing/2014/main" id="{3D58523F-4ADC-4562-8DBA-94B576038F5E}"/>
              </a:ext>
            </a:extLst>
          </p:cNvPr>
          <p:cNvSpPr txBox="1"/>
          <p:nvPr/>
        </p:nvSpPr>
        <p:spPr>
          <a:xfrm>
            <a:off x="1812229" y="4141114"/>
            <a:ext cx="1884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6" name="TextBox 45">
            <a:hlinkClick r:id="" action="ppaction://noaction">
              <a:snd r:embed="rId15" name="plan.wav"/>
            </a:hlinkClick>
            <a:extLst>
              <a:ext uri="{FF2B5EF4-FFF2-40B4-BE49-F238E27FC236}">
                <a16:creationId xmlns:a16="http://schemas.microsoft.com/office/drawing/2014/main" id="{7D64E1AC-9D67-4102-8FBF-21BCCD6859C0}"/>
              </a:ext>
            </a:extLst>
          </p:cNvPr>
          <p:cNvSpPr txBox="1"/>
          <p:nvPr/>
        </p:nvSpPr>
        <p:spPr>
          <a:xfrm>
            <a:off x="214528" y="4499770"/>
            <a:ext cx="1280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endParaRPr kumimoji="0" lang="en-US" sz="30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47" name="TextBox 46">
            <a:hlinkClick r:id="" action="ppaction://noaction">
              <a:snd r:embed="rId16" name="existence.wav"/>
            </a:hlinkClick>
            <a:extLst>
              <a:ext uri="{FF2B5EF4-FFF2-40B4-BE49-F238E27FC236}">
                <a16:creationId xmlns:a16="http://schemas.microsoft.com/office/drawing/2014/main" id="{FF3AD7EF-68B5-4F7E-B26C-B69237221DDE}"/>
              </a:ext>
            </a:extLst>
          </p:cNvPr>
          <p:cNvSpPr txBox="1"/>
          <p:nvPr/>
        </p:nvSpPr>
        <p:spPr>
          <a:xfrm>
            <a:off x="1147547" y="306418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8" name="TextBox 47">
            <a:hlinkClick r:id="" action="ppaction://noaction">
              <a:snd r:embed="rId17" name="tendance.wav"/>
            </a:hlinkClick>
            <a:extLst>
              <a:ext uri="{FF2B5EF4-FFF2-40B4-BE49-F238E27FC236}">
                <a16:creationId xmlns:a16="http://schemas.microsoft.com/office/drawing/2014/main" id="{3BCA46FC-F104-4CA3-BFEA-B8C66DEA93FB}"/>
              </a:ext>
            </a:extLst>
          </p:cNvPr>
          <p:cNvSpPr txBox="1"/>
          <p:nvPr/>
        </p:nvSpPr>
        <p:spPr>
          <a:xfrm>
            <a:off x="3901122" y="456127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hlinkClick r:id="" action="ppaction://noaction">
              <a:snd r:embed="rId18" name="dangereux.wav"/>
            </a:hlinkClick>
            <a:extLst>
              <a:ext uri="{FF2B5EF4-FFF2-40B4-BE49-F238E27FC236}">
                <a16:creationId xmlns:a16="http://schemas.microsoft.com/office/drawing/2014/main" id="{37F99738-873B-414F-A839-D18732F1DD9A}"/>
              </a:ext>
            </a:extLst>
          </p:cNvPr>
          <p:cNvSpPr txBox="1"/>
          <p:nvPr/>
        </p:nvSpPr>
        <p:spPr>
          <a:xfrm>
            <a:off x="5007480" y="135623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hlinkClick r:id="" action="ppaction://noaction">
              <a:snd r:embed="rId19" name="defense2.wav"/>
            </a:hlinkClick>
            <a:extLst>
              <a:ext uri="{FF2B5EF4-FFF2-40B4-BE49-F238E27FC236}">
                <a16:creationId xmlns:a16="http://schemas.microsoft.com/office/drawing/2014/main" id="{82D0F36A-BA75-4324-A13D-C760C5CC2D07}"/>
              </a:ext>
            </a:extLst>
          </p:cNvPr>
          <p:cNvSpPr txBox="1"/>
          <p:nvPr/>
        </p:nvSpPr>
        <p:spPr>
          <a:xfrm>
            <a:off x="8191444" y="33603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2">
            <a:extLst>
              <a:ext uri="{FF2B5EF4-FFF2-40B4-BE49-F238E27FC236}">
                <a16:creationId xmlns:a16="http://schemas.microsoft.com/office/drawing/2014/main" id="{8060C0AE-3B4E-414E-8B3B-48D13B7F5F42}"/>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2" name="Rectangle 3">
            <a:extLst>
              <a:ext uri="{FF2B5EF4-FFF2-40B4-BE49-F238E27FC236}">
                <a16:creationId xmlns:a16="http://schemas.microsoft.com/office/drawing/2014/main" id="{D9E99B22-F7B5-421C-98EC-6DE345BDDB36}"/>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3" name="Line 4">
            <a:extLst>
              <a:ext uri="{FF2B5EF4-FFF2-40B4-BE49-F238E27FC236}">
                <a16:creationId xmlns:a16="http://schemas.microsoft.com/office/drawing/2014/main" id="{F56DC6DF-6C55-4A9C-A6B4-63AA5AAD9A7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0" name="Line 7">
            <a:extLst>
              <a:ext uri="{FF2B5EF4-FFF2-40B4-BE49-F238E27FC236}">
                <a16:creationId xmlns:a16="http://schemas.microsoft.com/office/drawing/2014/main" id="{8C1B765F-6569-4533-9FE6-6A953061CA41}"/>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1" name="Line 9">
            <a:extLst>
              <a:ext uri="{FF2B5EF4-FFF2-40B4-BE49-F238E27FC236}">
                <a16:creationId xmlns:a16="http://schemas.microsoft.com/office/drawing/2014/main" id="{17F617A7-F5E6-4B8F-8D00-6716D9BF678F}"/>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2" name="Text Box 10">
            <a:extLst>
              <a:ext uri="{FF2B5EF4-FFF2-40B4-BE49-F238E27FC236}">
                <a16:creationId xmlns:a16="http://schemas.microsoft.com/office/drawing/2014/main" id="{B716A88B-BE51-43F4-B0F0-3350FEA68DFF}"/>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3" name="Text Box 12">
            <a:extLst>
              <a:ext uri="{FF2B5EF4-FFF2-40B4-BE49-F238E27FC236}">
                <a16:creationId xmlns:a16="http://schemas.microsoft.com/office/drawing/2014/main" id="{58B0275D-5874-4B73-B317-1A9797844396}"/>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45</a:t>
            </a:r>
          </a:p>
        </p:txBody>
      </p:sp>
      <p:sp>
        <p:nvSpPr>
          <p:cNvPr id="54" name="Text Box 14">
            <a:extLst>
              <a:ext uri="{FF2B5EF4-FFF2-40B4-BE49-F238E27FC236}">
                <a16:creationId xmlns:a16="http://schemas.microsoft.com/office/drawing/2014/main" id="{5A639B54-6369-431C-A1F8-2A7F2900292D}"/>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5" name="AutoShape 11">
            <a:hlinkClick r:id="" action="ppaction://noaction" highlightClick="1"/>
            <a:extLst>
              <a:ext uri="{FF2B5EF4-FFF2-40B4-BE49-F238E27FC236}">
                <a16:creationId xmlns:a16="http://schemas.microsoft.com/office/drawing/2014/main" id="{C41EDA62-9E29-44C9-B058-5AD6652A8BE3}"/>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057490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32"/>
                                        </p:tgtEl>
                                      </p:cBhvr>
                                    </p:animEffect>
                                    <p:set>
                                      <p:cBhvr>
                                        <p:cTn id="7" dur="1" fill="hold">
                                          <p:stCondLst>
                                            <p:cond delay="44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Speech Bubble: Rectangle with Corners Rounded 34">
            <a:extLst>
              <a:ext uri="{FF2B5EF4-FFF2-40B4-BE49-F238E27FC236}">
                <a16:creationId xmlns:a16="http://schemas.microsoft.com/office/drawing/2014/main" id="{366E563F-23D4-4A1A-8E4B-AA3D440EE5D8}"/>
              </a:ext>
            </a:extLst>
          </p:cNvPr>
          <p:cNvSpPr/>
          <p:nvPr/>
        </p:nvSpPr>
        <p:spPr>
          <a:xfrm>
            <a:off x="7224037" y="249869"/>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36" name="Picture 35" descr="Quiet Sign Clip Art">
            <a:extLst>
              <a:ext uri="{FF2B5EF4-FFF2-40B4-BE49-F238E27FC236}">
                <a16:creationId xmlns:a16="http://schemas.microsoft.com/office/drawing/2014/main" id="{CD14DEFC-0274-4B3C-820F-3F94077C6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075" y="397851"/>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hlinkClick r:id="" action="ppaction://noaction">
              <a:snd r:embed="rId5" name="sentiment.wav"/>
            </a:hlinkClick>
            <a:extLst>
              <a:ext uri="{FF2B5EF4-FFF2-40B4-BE49-F238E27FC236}">
                <a16:creationId xmlns:a16="http://schemas.microsoft.com/office/drawing/2014/main" id="{86C8C992-0293-4DD4-B347-385D7D723858}"/>
              </a:ext>
            </a:extLst>
          </p:cNvPr>
          <p:cNvSpPr txBox="1"/>
          <p:nvPr/>
        </p:nvSpPr>
        <p:spPr>
          <a:xfrm>
            <a:off x="395660" y="1669192"/>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7" name="TextBox 36">
            <a:hlinkClick r:id="" action="ppaction://noaction">
              <a:snd r:embed="rId6" name="probablement.wav"/>
            </a:hlinkClick>
            <a:extLst>
              <a:ext uri="{FF2B5EF4-FFF2-40B4-BE49-F238E27FC236}">
                <a16:creationId xmlns:a16="http://schemas.microsoft.com/office/drawing/2014/main" id="{D78E1D71-3488-466E-A631-E551B50D687C}"/>
              </a:ext>
            </a:extLst>
          </p:cNvPr>
          <p:cNvSpPr txBox="1"/>
          <p:nvPr/>
        </p:nvSpPr>
        <p:spPr>
          <a:xfrm>
            <a:off x="3977280" y="3336478"/>
            <a:ext cx="32467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7" name="client.wav"/>
            </a:hlinkClick>
            <a:extLst>
              <a:ext uri="{FF2B5EF4-FFF2-40B4-BE49-F238E27FC236}">
                <a16:creationId xmlns:a16="http://schemas.microsoft.com/office/drawing/2014/main" id="{D456873D-3ECA-4CA3-B687-84172B4FDC20}"/>
              </a:ext>
            </a:extLst>
          </p:cNvPr>
          <p:cNvSpPr txBox="1"/>
          <p:nvPr/>
        </p:nvSpPr>
        <p:spPr>
          <a:xfrm>
            <a:off x="8094663" y="1620858"/>
            <a:ext cx="15550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9" name="TextBox 38">
            <a:hlinkClick r:id="" action="ppaction://noaction">
              <a:snd r:embed="rId8" name="danse.wav"/>
            </a:hlinkClick>
            <a:extLst>
              <a:ext uri="{FF2B5EF4-FFF2-40B4-BE49-F238E27FC236}">
                <a16:creationId xmlns:a16="http://schemas.microsoft.com/office/drawing/2014/main" id="{5C44AB9C-EB1E-448E-A020-404ADBB4D096}"/>
              </a:ext>
            </a:extLst>
          </p:cNvPr>
          <p:cNvSpPr txBox="1"/>
          <p:nvPr/>
        </p:nvSpPr>
        <p:spPr>
          <a:xfrm>
            <a:off x="2560221" y="2009460"/>
            <a:ext cx="270757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9" name="performance.wav"/>
            </a:hlinkClick>
            <a:extLst>
              <a:ext uri="{FF2B5EF4-FFF2-40B4-BE49-F238E27FC236}">
                <a16:creationId xmlns:a16="http://schemas.microsoft.com/office/drawing/2014/main" id="{90FF790B-010B-47E6-AF41-09517942E81A}"/>
              </a:ext>
            </a:extLst>
          </p:cNvPr>
          <p:cNvSpPr txBox="1"/>
          <p:nvPr/>
        </p:nvSpPr>
        <p:spPr>
          <a:xfrm>
            <a:off x="5628881" y="235994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perform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1" name="TextBox 40">
            <a:hlinkClick r:id="" action="ppaction://noaction">
              <a:snd r:embed="rId10" name="transparent.wav"/>
            </a:hlinkClick>
            <a:extLst>
              <a:ext uri="{FF2B5EF4-FFF2-40B4-BE49-F238E27FC236}">
                <a16:creationId xmlns:a16="http://schemas.microsoft.com/office/drawing/2014/main" id="{47006698-DA35-4D1B-9E0F-7FD2AC4F2765}"/>
              </a:ext>
            </a:extLst>
          </p:cNvPr>
          <p:cNvSpPr txBox="1"/>
          <p:nvPr/>
        </p:nvSpPr>
        <p:spPr>
          <a:xfrm>
            <a:off x="761796" y="5546141"/>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2" name="TextBox 41">
            <a:hlinkClick r:id="" action="ppaction://noaction">
              <a:snd r:embed="rId11" name="central.wav"/>
            </a:hlinkClick>
            <a:extLst>
              <a:ext uri="{FF2B5EF4-FFF2-40B4-BE49-F238E27FC236}">
                <a16:creationId xmlns:a16="http://schemas.microsoft.com/office/drawing/2014/main" id="{416B0396-2A43-4BE7-8736-D9B7A331A049}"/>
              </a:ext>
            </a:extLst>
          </p:cNvPr>
          <p:cNvSpPr txBox="1"/>
          <p:nvPr/>
        </p:nvSpPr>
        <p:spPr>
          <a:xfrm>
            <a:off x="4280247" y="570551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tral</a:t>
            </a:r>
          </a:p>
        </p:txBody>
      </p:sp>
      <p:sp>
        <p:nvSpPr>
          <p:cNvPr id="43" name="TextBox 42">
            <a:hlinkClick r:id="" action="ppaction://noaction">
              <a:snd r:embed="rId12" name="document.wav"/>
            </a:hlinkClick>
            <a:extLst>
              <a:ext uri="{FF2B5EF4-FFF2-40B4-BE49-F238E27FC236}">
                <a16:creationId xmlns:a16="http://schemas.microsoft.com/office/drawing/2014/main" id="{A571D30E-6636-4285-AFA8-ADCDC73AA0B8}"/>
              </a:ext>
            </a:extLst>
          </p:cNvPr>
          <p:cNvSpPr txBox="1"/>
          <p:nvPr/>
        </p:nvSpPr>
        <p:spPr>
          <a:xfrm>
            <a:off x="6525033" y="546790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4" name="TextBox 43">
            <a:hlinkClick r:id="" action="ppaction://noaction">
              <a:snd r:embed="rId13" name="influence.wav"/>
            </a:hlinkClick>
            <a:extLst>
              <a:ext uri="{FF2B5EF4-FFF2-40B4-BE49-F238E27FC236}">
                <a16:creationId xmlns:a16="http://schemas.microsoft.com/office/drawing/2014/main" id="{48B6F4E8-EEF4-46B9-8262-657F2F63C71C}"/>
              </a:ext>
            </a:extLst>
          </p:cNvPr>
          <p:cNvSpPr txBox="1"/>
          <p:nvPr/>
        </p:nvSpPr>
        <p:spPr>
          <a:xfrm>
            <a:off x="7127961" y="4352559"/>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influ</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5" name="TextBox 44">
            <a:hlinkClick r:id="" action="ppaction://noaction">
              <a:snd r:embed="rId14" name="parent.wav"/>
            </a:hlinkClick>
            <a:extLst>
              <a:ext uri="{FF2B5EF4-FFF2-40B4-BE49-F238E27FC236}">
                <a16:creationId xmlns:a16="http://schemas.microsoft.com/office/drawing/2014/main" id="{84BAA447-5FF4-42BC-999C-8DE78148B43D}"/>
              </a:ext>
            </a:extLst>
          </p:cNvPr>
          <p:cNvSpPr txBox="1"/>
          <p:nvPr/>
        </p:nvSpPr>
        <p:spPr>
          <a:xfrm>
            <a:off x="1812229" y="4141114"/>
            <a:ext cx="1884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6" name="TextBox 45">
            <a:hlinkClick r:id="" action="ppaction://noaction">
              <a:snd r:embed="rId15" name="plan.wav"/>
            </a:hlinkClick>
            <a:extLst>
              <a:ext uri="{FF2B5EF4-FFF2-40B4-BE49-F238E27FC236}">
                <a16:creationId xmlns:a16="http://schemas.microsoft.com/office/drawing/2014/main" id="{908CEA9F-1BC9-47F2-B71D-68357A5FE709}"/>
              </a:ext>
            </a:extLst>
          </p:cNvPr>
          <p:cNvSpPr txBox="1"/>
          <p:nvPr/>
        </p:nvSpPr>
        <p:spPr>
          <a:xfrm>
            <a:off x="214528" y="4499770"/>
            <a:ext cx="1280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endParaRPr kumimoji="0" lang="en-US" sz="30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47" name="TextBox 46">
            <a:hlinkClick r:id="" action="ppaction://noaction">
              <a:snd r:embed="rId16" name="existence.wav"/>
            </a:hlinkClick>
            <a:extLst>
              <a:ext uri="{FF2B5EF4-FFF2-40B4-BE49-F238E27FC236}">
                <a16:creationId xmlns:a16="http://schemas.microsoft.com/office/drawing/2014/main" id="{95B57DE6-ABEE-440A-82F5-938A649705B2}"/>
              </a:ext>
            </a:extLst>
          </p:cNvPr>
          <p:cNvSpPr txBox="1"/>
          <p:nvPr/>
        </p:nvSpPr>
        <p:spPr>
          <a:xfrm>
            <a:off x="1147547" y="306418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8" name="TextBox 47">
            <a:hlinkClick r:id="" action="ppaction://noaction">
              <a:snd r:embed="rId17" name="tendance.wav"/>
            </a:hlinkClick>
            <a:extLst>
              <a:ext uri="{FF2B5EF4-FFF2-40B4-BE49-F238E27FC236}">
                <a16:creationId xmlns:a16="http://schemas.microsoft.com/office/drawing/2014/main" id="{FAAB2270-3F0F-4915-949A-1F6D2B927C17}"/>
              </a:ext>
            </a:extLst>
          </p:cNvPr>
          <p:cNvSpPr txBox="1"/>
          <p:nvPr/>
        </p:nvSpPr>
        <p:spPr>
          <a:xfrm>
            <a:off x="3901122" y="456127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hlinkClick r:id="" action="ppaction://noaction">
              <a:snd r:embed="rId18" name="dangereux.wav"/>
            </a:hlinkClick>
            <a:extLst>
              <a:ext uri="{FF2B5EF4-FFF2-40B4-BE49-F238E27FC236}">
                <a16:creationId xmlns:a16="http://schemas.microsoft.com/office/drawing/2014/main" id="{EE681754-0266-44B7-B102-6D2404E4F892}"/>
              </a:ext>
            </a:extLst>
          </p:cNvPr>
          <p:cNvSpPr txBox="1"/>
          <p:nvPr/>
        </p:nvSpPr>
        <p:spPr>
          <a:xfrm>
            <a:off x="5007480" y="135623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hlinkClick r:id="" action="ppaction://noaction">
              <a:snd r:embed="rId19" name="defense2.wav"/>
            </a:hlinkClick>
            <a:extLst>
              <a:ext uri="{FF2B5EF4-FFF2-40B4-BE49-F238E27FC236}">
                <a16:creationId xmlns:a16="http://schemas.microsoft.com/office/drawing/2014/main" id="{FAF6FCB8-7052-450B-BAB8-E7755CA70439}"/>
              </a:ext>
            </a:extLst>
          </p:cNvPr>
          <p:cNvSpPr txBox="1"/>
          <p:nvPr/>
        </p:nvSpPr>
        <p:spPr>
          <a:xfrm>
            <a:off x="8191444" y="33603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2">
            <a:extLst>
              <a:ext uri="{FF2B5EF4-FFF2-40B4-BE49-F238E27FC236}">
                <a16:creationId xmlns:a16="http://schemas.microsoft.com/office/drawing/2014/main" id="{3C4C3391-93C4-4F58-862E-FD08503DF354}"/>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2" name="Rectangle 3">
            <a:extLst>
              <a:ext uri="{FF2B5EF4-FFF2-40B4-BE49-F238E27FC236}">
                <a16:creationId xmlns:a16="http://schemas.microsoft.com/office/drawing/2014/main" id="{91000F5B-B48B-459A-BABE-A32C094224A6}"/>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3" name="Line 4">
            <a:extLst>
              <a:ext uri="{FF2B5EF4-FFF2-40B4-BE49-F238E27FC236}">
                <a16:creationId xmlns:a16="http://schemas.microsoft.com/office/drawing/2014/main" id="{2A46F11C-614C-44FB-B9BE-83705F1C0DE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0" name="Line 7">
            <a:extLst>
              <a:ext uri="{FF2B5EF4-FFF2-40B4-BE49-F238E27FC236}">
                <a16:creationId xmlns:a16="http://schemas.microsoft.com/office/drawing/2014/main" id="{DF1653AC-1635-4E22-8E69-FAE503851C33}"/>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1" name="Line 9">
            <a:extLst>
              <a:ext uri="{FF2B5EF4-FFF2-40B4-BE49-F238E27FC236}">
                <a16:creationId xmlns:a16="http://schemas.microsoft.com/office/drawing/2014/main" id="{A131D992-0BCA-47D1-BCBB-9DD0F7933E9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2" name="Text Box 10">
            <a:extLst>
              <a:ext uri="{FF2B5EF4-FFF2-40B4-BE49-F238E27FC236}">
                <a16:creationId xmlns:a16="http://schemas.microsoft.com/office/drawing/2014/main" id="{C259C70E-A345-41B8-8D82-5128FA74197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3" name="Text Box 12">
            <a:extLst>
              <a:ext uri="{FF2B5EF4-FFF2-40B4-BE49-F238E27FC236}">
                <a16:creationId xmlns:a16="http://schemas.microsoft.com/office/drawing/2014/main" id="{91093ED7-49FF-4D50-90B0-E3AD673485AD}"/>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sym typeface="Arial"/>
              </a:rPr>
              <a:t>30</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4" name="Text Box 14">
            <a:extLst>
              <a:ext uri="{FF2B5EF4-FFF2-40B4-BE49-F238E27FC236}">
                <a16:creationId xmlns:a16="http://schemas.microsoft.com/office/drawing/2014/main" id="{36F82608-9A48-4B22-8B1C-1E6BFA50FB73}"/>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5" name="AutoShape 11">
            <a:hlinkClick r:id="" action="ppaction://noaction" highlightClick="1"/>
            <a:extLst>
              <a:ext uri="{FF2B5EF4-FFF2-40B4-BE49-F238E27FC236}">
                <a16:creationId xmlns:a16="http://schemas.microsoft.com/office/drawing/2014/main" id="{52DB5CB1-6AF5-44B9-BF42-4D57D1BADD68}"/>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846756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32"/>
                                        </p:tgtEl>
                                      </p:cBhvr>
                                    </p:animEffect>
                                    <p:set>
                                      <p:cBhvr>
                                        <p:cTn id="7" dur="1" fill="hold">
                                          <p:stCondLst>
                                            <p:cond delay="29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4" name="TextBox 14">
            <a:extLst>
              <a:ext uri="{FF2B5EF4-FFF2-40B4-BE49-F238E27FC236}">
                <a16:creationId xmlns:a16="http://schemas.microsoft.com/office/drawing/2014/main" id="{4261DB87-27CC-42AA-8D5D-8209E381B249}"/>
              </a:ext>
            </a:extLst>
          </p:cNvPr>
          <p:cNvSpPr txBox="1"/>
          <p:nvPr/>
        </p:nvSpPr>
        <p:spPr>
          <a:xfrm>
            <a:off x="7126014" y="4577701"/>
            <a:ext cx="444922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pont</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bridge</a:t>
            </a:r>
          </a:p>
        </p:txBody>
      </p:sp>
      <p:sp>
        <p:nvSpPr>
          <p:cNvPr id="15" name="TextBox 19">
            <a:extLst>
              <a:ext uri="{FF2B5EF4-FFF2-40B4-BE49-F238E27FC236}">
                <a16:creationId xmlns:a16="http://schemas.microsoft.com/office/drawing/2014/main" id="{3FB28BD6-1651-418F-BED8-989101759FE7}"/>
              </a:ext>
            </a:extLst>
          </p:cNvPr>
          <p:cNvSpPr txBox="1"/>
          <p:nvPr/>
        </p:nvSpPr>
        <p:spPr>
          <a:xfrm>
            <a:off x="7126013" y="5223246"/>
            <a:ext cx="41802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sont</a:t>
            </a: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(they) are</a:t>
            </a:r>
          </a:p>
        </p:txBody>
      </p:sp>
      <p:sp>
        <p:nvSpPr>
          <p:cNvPr id="16" name="TextBox 20">
            <a:extLst>
              <a:ext uri="{FF2B5EF4-FFF2-40B4-BE49-F238E27FC236}">
                <a16:creationId xmlns:a16="http://schemas.microsoft.com/office/drawing/2014/main" id="{AF252ABA-1357-4C4F-9846-7D5320E207E5}"/>
              </a:ext>
            </a:extLst>
          </p:cNvPr>
          <p:cNvSpPr txBox="1"/>
          <p:nvPr/>
        </p:nvSpPr>
        <p:spPr>
          <a:xfrm>
            <a:off x="6666010" y="2064323"/>
            <a:ext cx="3419967"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on</a:t>
            </a:r>
          </a:p>
        </p:txBody>
      </p:sp>
      <p:sp>
        <p:nvSpPr>
          <p:cNvPr id="17" name="TextBox 29">
            <a:extLst>
              <a:ext uri="{FF2B5EF4-FFF2-40B4-BE49-F238E27FC236}">
                <a16:creationId xmlns:a16="http://schemas.microsoft.com/office/drawing/2014/main" id="{5D5B3E4A-CFDE-4B81-AB5F-B7E264D0FA11}"/>
              </a:ext>
            </a:extLst>
          </p:cNvPr>
          <p:cNvSpPr txBox="1"/>
          <p:nvPr/>
        </p:nvSpPr>
        <p:spPr>
          <a:xfrm>
            <a:off x="1980877" y="2003440"/>
            <a:ext cx="3410469"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e/an</a:t>
            </a:r>
          </a:p>
        </p:txBody>
      </p:sp>
      <p:sp>
        <p:nvSpPr>
          <p:cNvPr id="19" name="Action Button: Custom 21">
            <a:hlinkClick r:id="" action="ppaction://noaction" highlightClick="1">
              <a:snd r:embed="rId4" name="phonE.wav"/>
            </a:hlinkClick>
            <a:extLst>
              <a:ext uri="{FF2B5EF4-FFF2-40B4-BE49-F238E27FC236}">
                <a16:creationId xmlns:a16="http://schemas.microsoft.com/office/drawing/2014/main" id="{9B8DD0CF-B6B8-460B-B44C-809C55C6AC3E}"/>
              </a:ext>
            </a:extLst>
          </p:cNvPr>
          <p:cNvSpPr/>
          <p:nvPr/>
        </p:nvSpPr>
        <p:spPr>
          <a:xfrm>
            <a:off x="1527089" y="535723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20" name="Action Button: Custom 21">
            <a:hlinkClick r:id="" action="ppaction://noaction" highlightClick="1">
              <a:snd r:embed="rId5" name="phonD.wav"/>
            </a:hlinkClick>
            <a:extLst>
              <a:ext uri="{FF2B5EF4-FFF2-40B4-BE49-F238E27FC236}">
                <a16:creationId xmlns:a16="http://schemas.microsoft.com/office/drawing/2014/main" id="{9B8DD0CF-B6B8-460B-B44C-809C55C6AC3E}"/>
              </a:ext>
            </a:extLst>
          </p:cNvPr>
          <p:cNvSpPr/>
          <p:nvPr/>
        </p:nvSpPr>
        <p:spPr>
          <a:xfrm>
            <a:off x="1527089" y="473358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21" name="Action Button: Custom 21">
            <a:hlinkClick r:id="" action="ppaction://noaction" highlightClick="1">
              <a:snd r:embed="rId6" name="phonC.wav"/>
            </a:hlinkClick>
            <a:extLst>
              <a:ext uri="{FF2B5EF4-FFF2-40B4-BE49-F238E27FC236}">
                <a16:creationId xmlns:a16="http://schemas.microsoft.com/office/drawing/2014/main" id="{9B8DD0CF-B6B8-460B-B44C-809C55C6AC3E}"/>
              </a:ext>
            </a:extLst>
          </p:cNvPr>
          <p:cNvSpPr/>
          <p:nvPr/>
        </p:nvSpPr>
        <p:spPr>
          <a:xfrm>
            <a:off x="1531668" y="410994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22" name="Action Button: Custom 21">
            <a:hlinkClick r:id="" action="ppaction://noaction" highlightClick="1">
              <a:snd r:embed="rId7" name="phonB.wav"/>
            </a:hlinkClick>
            <a:extLst>
              <a:ext uri="{FF2B5EF4-FFF2-40B4-BE49-F238E27FC236}">
                <a16:creationId xmlns:a16="http://schemas.microsoft.com/office/drawing/2014/main" id="{9B8DD0CF-B6B8-460B-B44C-809C55C6AC3E}"/>
              </a:ext>
            </a:extLst>
          </p:cNvPr>
          <p:cNvSpPr/>
          <p:nvPr/>
        </p:nvSpPr>
        <p:spPr>
          <a:xfrm>
            <a:off x="1531668" y="348630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23" name="Action Button: Custom 21">
            <a:hlinkClick r:id="" action="ppaction://noaction" highlightClick="1">
              <a:snd r:embed="rId8" name="phonA.wav"/>
            </a:hlinkClick>
            <a:extLst>
              <a:ext uri="{FF2B5EF4-FFF2-40B4-BE49-F238E27FC236}">
                <a16:creationId xmlns:a16="http://schemas.microsoft.com/office/drawing/2014/main" id="{9B8DD0CF-B6B8-460B-B44C-809C55C6AC3E}"/>
              </a:ext>
            </a:extLst>
          </p:cNvPr>
          <p:cNvSpPr/>
          <p:nvPr/>
        </p:nvSpPr>
        <p:spPr>
          <a:xfrm>
            <a:off x="1531668" y="286265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TextBox 37">
            <a:extLst>
              <a:ext uri="{FF2B5EF4-FFF2-40B4-BE49-F238E27FC236}">
                <a16:creationId xmlns:a16="http://schemas.microsoft.com/office/drawing/2014/main" id="{F182E357-EF65-41AD-A175-CEEEF6B264DB}"/>
              </a:ext>
            </a:extLst>
          </p:cNvPr>
          <p:cNvSpPr txBox="1"/>
          <p:nvPr/>
        </p:nvSpPr>
        <p:spPr>
          <a:xfrm>
            <a:off x="7126015" y="2641066"/>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son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sound</a:t>
            </a:r>
          </a:p>
        </p:txBody>
      </p:sp>
      <p:sp>
        <p:nvSpPr>
          <p:cNvPr id="25" name="TextBox 42">
            <a:extLst>
              <a:ext uri="{FF2B5EF4-FFF2-40B4-BE49-F238E27FC236}">
                <a16:creationId xmlns:a16="http://schemas.microsoft.com/office/drawing/2014/main" id="{0DE7D48A-5371-469B-BCEB-135EBB147BB7}"/>
              </a:ext>
            </a:extLst>
          </p:cNvPr>
          <p:cNvSpPr txBox="1"/>
          <p:nvPr/>
        </p:nvSpPr>
        <p:spPr>
          <a:xfrm>
            <a:off x="7126015" y="3932156"/>
            <a:ext cx="33009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don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gift</a:t>
            </a:r>
          </a:p>
        </p:txBody>
      </p:sp>
      <p:sp>
        <p:nvSpPr>
          <p:cNvPr id="26" name="TextBox 45">
            <a:extLst>
              <a:ext uri="{FF2B5EF4-FFF2-40B4-BE49-F238E27FC236}">
                <a16:creationId xmlns:a16="http://schemas.microsoft.com/office/drawing/2014/main" id="{CD6357F9-C502-41DD-8F18-BD6CAB9D52AC}"/>
              </a:ext>
            </a:extLst>
          </p:cNvPr>
          <p:cNvSpPr txBox="1"/>
          <p:nvPr/>
        </p:nvSpPr>
        <p:spPr>
          <a:xfrm>
            <a:off x="7126015" y="3286611"/>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we/one</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7" name="TextBox 46">
            <a:extLst>
              <a:ext uri="{FF2B5EF4-FFF2-40B4-BE49-F238E27FC236}">
                <a16:creationId xmlns:a16="http://schemas.microsoft.com/office/drawing/2014/main" id="{1855ECD9-9FEE-4A14-AB7F-E69CD16E6B1A}"/>
              </a:ext>
            </a:extLst>
          </p:cNvPr>
          <p:cNvSpPr txBox="1"/>
          <p:nvPr/>
        </p:nvSpPr>
        <p:spPr>
          <a:xfrm>
            <a:off x="2492771" y="2649763"/>
            <a:ext cx="2887430"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cent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100</a:t>
            </a:r>
          </a:p>
        </p:txBody>
      </p:sp>
      <p:sp>
        <p:nvSpPr>
          <p:cNvPr id="28" name="TextBox 54">
            <a:extLst>
              <a:ext uri="{FF2B5EF4-FFF2-40B4-BE49-F238E27FC236}">
                <a16:creationId xmlns:a16="http://schemas.microsoft.com/office/drawing/2014/main" id="{386A7B29-402D-4DD4-9DCF-30EFCE8FDF04}"/>
              </a:ext>
            </a:extLst>
          </p:cNvPr>
          <p:cNvSpPr txBox="1"/>
          <p:nvPr/>
        </p:nvSpPr>
        <p:spPr>
          <a:xfrm>
            <a:off x="2492771" y="3284831"/>
            <a:ext cx="314208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in/by/to</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9" name="TextBox 55">
            <a:extLst>
              <a:ext uri="{FF2B5EF4-FFF2-40B4-BE49-F238E27FC236}">
                <a16:creationId xmlns:a16="http://schemas.microsoft.com/office/drawing/2014/main" id="{BBFBE0FD-938A-4815-B174-96761FCF91DD}"/>
              </a:ext>
            </a:extLst>
          </p:cNvPr>
          <p:cNvSpPr txBox="1"/>
          <p:nvPr/>
        </p:nvSpPr>
        <p:spPr>
          <a:xfrm>
            <a:off x="2492770" y="3919899"/>
            <a:ext cx="2634773"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dans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a:t>
            </a:r>
          </a:p>
        </p:txBody>
      </p:sp>
      <p:sp>
        <p:nvSpPr>
          <p:cNvPr id="30" name="TextBox 56">
            <a:extLst>
              <a:ext uri="{FF2B5EF4-FFF2-40B4-BE49-F238E27FC236}">
                <a16:creationId xmlns:a16="http://schemas.microsoft.com/office/drawing/2014/main" id="{ABF0DADD-5779-4753-A395-C4F4F573F9E0}"/>
              </a:ext>
            </a:extLst>
          </p:cNvPr>
          <p:cNvSpPr txBox="1"/>
          <p:nvPr/>
        </p:nvSpPr>
        <p:spPr>
          <a:xfrm>
            <a:off x="2492771" y="4554967"/>
            <a:ext cx="348500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pan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part</a:t>
            </a:r>
          </a:p>
        </p:txBody>
      </p:sp>
      <p:sp>
        <p:nvSpPr>
          <p:cNvPr id="31" name="TextBox 57">
            <a:extLst>
              <a:ext uri="{FF2B5EF4-FFF2-40B4-BE49-F238E27FC236}">
                <a16:creationId xmlns:a16="http://schemas.microsoft.com/office/drawing/2014/main" id="{A3B774B0-9F02-44F2-9BC3-CF081057D5B6}"/>
              </a:ext>
            </a:extLst>
          </p:cNvPr>
          <p:cNvSpPr txBox="1"/>
          <p:nvPr/>
        </p:nvSpPr>
        <p:spPr>
          <a:xfrm>
            <a:off x="2492770" y="5190035"/>
            <a:ext cx="3849988"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sans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without</a:t>
            </a:r>
          </a:p>
        </p:txBody>
      </p:sp>
      <p:sp>
        <p:nvSpPr>
          <p:cNvPr id="33" name="TextBox 1">
            <a:extLst>
              <a:ext uri="{FF2B5EF4-FFF2-40B4-BE49-F238E27FC236}">
                <a16:creationId xmlns:a16="http://schemas.microsoft.com/office/drawing/2014/main" id="{5DEDDF5B-8ECA-4508-8A5E-1BFCB2F30AB0}"/>
              </a:ext>
            </a:extLst>
          </p:cNvPr>
          <p:cNvSpPr txBox="1"/>
          <p:nvPr/>
        </p:nvSpPr>
        <p:spPr>
          <a:xfrm>
            <a:off x="2493400" y="2767783"/>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4" name="TextBox 36">
            <a:extLst>
              <a:ext uri="{FF2B5EF4-FFF2-40B4-BE49-F238E27FC236}">
                <a16:creationId xmlns:a16="http://schemas.microsoft.com/office/drawing/2014/main" id="{DDF987B6-1158-4EFB-A624-4F9D33EA7E14}"/>
              </a:ext>
            </a:extLst>
          </p:cNvPr>
          <p:cNvSpPr txBox="1"/>
          <p:nvPr/>
        </p:nvSpPr>
        <p:spPr>
          <a:xfrm>
            <a:off x="7126600" y="2767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5" name="TextBox 38">
            <a:extLst>
              <a:ext uri="{FF2B5EF4-FFF2-40B4-BE49-F238E27FC236}">
                <a16:creationId xmlns:a16="http://schemas.microsoft.com/office/drawing/2014/main" id="{5DEDDF5B-8ECA-4508-8A5E-1BFCB2F30AB0}"/>
              </a:ext>
            </a:extLst>
          </p:cNvPr>
          <p:cNvSpPr txBox="1"/>
          <p:nvPr/>
        </p:nvSpPr>
        <p:spPr>
          <a:xfrm>
            <a:off x="2493400" y="3403869"/>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6" name="TextBox 39">
            <a:extLst>
              <a:ext uri="{FF2B5EF4-FFF2-40B4-BE49-F238E27FC236}">
                <a16:creationId xmlns:a16="http://schemas.microsoft.com/office/drawing/2014/main" id="{5DEDDF5B-8ECA-4508-8A5E-1BFCB2F30AB0}"/>
              </a:ext>
            </a:extLst>
          </p:cNvPr>
          <p:cNvSpPr txBox="1"/>
          <p:nvPr/>
        </p:nvSpPr>
        <p:spPr>
          <a:xfrm>
            <a:off x="2493400" y="4039955"/>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7" name="TextBox 40">
            <a:extLst>
              <a:ext uri="{FF2B5EF4-FFF2-40B4-BE49-F238E27FC236}">
                <a16:creationId xmlns:a16="http://schemas.microsoft.com/office/drawing/2014/main" id="{5DEDDF5B-8ECA-4508-8A5E-1BFCB2F30AB0}"/>
              </a:ext>
            </a:extLst>
          </p:cNvPr>
          <p:cNvSpPr txBox="1"/>
          <p:nvPr/>
        </p:nvSpPr>
        <p:spPr>
          <a:xfrm>
            <a:off x="2493400" y="4676041"/>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8" name="TextBox 41">
            <a:extLst>
              <a:ext uri="{FF2B5EF4-FFF2-40B4-BE49-F238E27FC236}">
                <a16:creationId xmlns:a16="http://schemas.microsoft.com/office/drawing/2014/main" id="{5DEDDF5B-8ECA-4508-8A5E-1BFCB2F30AB0}"/>
              </a:ext>
            </a:extLst>
          </p:cNvPr>
          <p:cNvSpPr txBox="1"/>
          <p:nvPr/>
        </p:nvSpPr>
        <p:spPr>
          <a:xfrm>
            <a:off x="2493400" y="5312127"/>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0" name="TextBox 44">
            <a:extLst>
              <a:ext uri="{FF2B5EF4-FFF2-40B4-BE49-F238E27FC236}">
                <a16:creationId xmlns:a16="http://schemas.microsoft.com/office/drawing/2014/main" id="{5DEDDF5B-8ECA-4508-8A5E-1BFCB2F30AB0}"/>
              </a:ext>
            </a:extLst>
          </p:cNvPr>
          <p:cNvSpPr txBox="1"/>
          <p:nvPr/>
        </p:nvSpPr>
        <p:spPr>
          <a:xfrm>
            <a:off x="7126600" y="3411882"/>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1" name="TextBox 47">
            <a:extLst>
              <a:ext uri="{FF2B5EF4-FFF2-40B4-BE49-F238E27FC236}">
                <a16:creationId xmlns:a16="http://schemas.microsoft.com/office/drawing/2014/main" id="{5DEDDF5B-8ECA-4508-8A5E-1BFCB2F30AB0}"/>
              </a:ext>
            </a:extLst>
          </p:cNvPr>
          <p:cNvSpPr txBox="1"/>
          <p:nvPr/>
        </p:nvSpPr>
        <p:spPr>
          <a:xfrm>
            <a:off x="7126600" y="40414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2" name="TextBox 48">
            <a:extLst>
              <a:ext uri="{FF2B5EF4-FFF2-40B4-BE49-F238E27FC236}">
                <a16:creationId xmlns:a16="http://schemas.microsoft.com/office/drawing/2014/main" id="{5DEDDF5B-8ECA-4508-8A5E-1BFCB2F30AB0}"/>
              </a:ext>
            </a:extLst>
          </p:cNvPr>
          <p:cNvSpPr txBox="1"/>
          <p:nvPr/>
        </p:nvSpPr>
        <p:spPr>
          <a:xfrm>
            <a:off x="7126600" y="4675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3" name="TextBox 49">
            <a:extLst>
              <a:ext uri="{FF2B5EF4-FFF2-40B4-BE49-F238E27FC236}">
                <a16:creationId xmlns:a16="http://schemas.microsoft.com/office/drawing/2014/main" id="{5DEDDF5B-8ECA-4508-8A5E-1BFCB2F30AB0}"/>
              </a:ext>
            </a:extLst>
          </p:cNvPr>
          <p:cNvSpPr txBox="1"/>
          <p:nvPr/>
        </p:nvSpPr>
        <p:spPr>
          <a:xfrm>
            <a:off x="7126600" y="53122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5" name="Rounded Rectangle 46">
            <a:extLst>
              <a:ext uri="{FF2B5EF4-FFF2-40B4-BE49-F238E27FC236}">
                <a16:creationId xmlns:a16="http://schemas.microsoft.com/office/drawing/2014/main" id="{422625C5-1C7A-44D8-B67E-9036BDCB778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1257D0EA-8758-4764-9126-C2452D4222B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which</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order</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do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hear</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Écris ‘1’ ou ‘2’.</a:t>
            </a:r>
          </a:p>
        </p:txBody>
      </p:sp>
    </p:spTree>
    <p:extLst>
      <p:ext uri="{BB962C8B-B14F-4D97-AF65-F5344CB8AC3E}">
        <p14:creationId xmlns:p14="http://schemas.microsoft.com/office/powerpoint/2010/main" val="19118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animEffect transition="in" filter="fade">
                                      <p:cBhvr>
                                        <p:cTn id="47" dur="500"/>
                                        <p:tgtEl>
                                          <p:spTgt spid="3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40" grpId="0"/>
      <p:bldP spid="41"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en</a:t>
            </a:r>
            <a:r>
              <a:rPr lang="en-GB" sz="3600" b="1" dirty="0">
                <a:solidFill>
                  <a:schemeClr val="bg1"/>
                </a:solidFill>
              </a:rPr>
              <a:t>/an]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21399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32F98-AD80-034A-BB8B-7CE1F1DFF04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sp>
        <p:nvSpPr>
          <p:cNvPr id="3" name="TextBox 2"/>
          <p:cNvSpPr txBox="1"/>
          <p:nvPr/>
        </p:nvSpPr>
        <p:spPr>
          <a:xfrm>
            <a:off x="2289373" y="1891995"/>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6142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28838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3599" y="1556846"/>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8050" y="1799851"/>
            <a:ext cx="1090041" cy="1740198"/>
          </a:xfrm>
          <a:prstGeom prst="rect">
            <a:avLst/>
          </a:prstGeom>
        </p:spPr>
      </p:pic>
      <p:sp>
        <p:nvSpPr>
          <p:cNvPr id="3" name="TextBox 2"/>
          <p:cNvSpPr txBox="1"/>
          <p:nvPr/>
        </p:nvSpPr>
        <p:spPr>
          <a:xfrm>
            <a:off x="4750410" y="3436798"/>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76047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475240"/>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429000"/>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792053"/>
            <a:ext cx="1090041" cy="1740198"/>
          </a:xfrm>
          <a:prstGeom prst="rect">
            <a:avLst/>
          </a:prstGeom>
        </p:spPr>
      </p:pic>
    </p:spTree>
    <p:extLst>
      <p:ext uri="{BB962C8B-B14F-4D97-AF65-F5344CB8AC3E}">
        <p14:creationId xmlns:p14="http://schemas.microsoft.com/office/powerpoint/2010/main" val="197371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nfant.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en enfant.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en qu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en pen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en prend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en</a:t>
            </a:r>
            <a:r>
              <a:rPr lang="en-GB" sz="3600" b="1" dirty="0">
                <a:solidFill>
                  <a:schemeClr val="bg1"/>
                </a:solidFill>
              </a:rPr>
              <a:t>/an]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537513" y="1607782"/>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684324" y="3487734"/>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964" y="1850787"/>
            <a:ext cx="1090041" cy="1740198"/>
          </a:xfrm>
          <a:prstGeom prst="rect">
            <a:avLst/>
          </a:prstGeom>
        </p:spPr>
      </p:pic>
    </p:spTree>
    <p:extLst>
      <p:ext uri="{BB962C8B-B14F-4D97-AF65-F5344CB8AC3E}">
        <p14:creationId xmlns:p14="http://schemas.microsoft.com/office/powerpoint/2010/main" val="281147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28692" y="4289814"/>
            <a:ext cx="444922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pont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bridge</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7128691" y="4935359"/>
            <a:ext cx="418028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__ sont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(they) are</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6480678" y="1603195"/>
            <a:ext cx="34199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on</a:t>
            </a:r>
          </a:p>
        </p:txBody>
      </p:sp>
      <p:sp>
        <p:nvSpPr>
          <p:cNvPr id="30" name="TextBox 29"/>
          <p:cNvSpPr txBox="1"/>
          <p:nvPr/>
        </p:nvSpPr>
        <p:spPr>
          <a:xfrm>
            <a:off x="1972410" y="1603195"/>
            <a:ext cx="34104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e/an</a:t>
            </a:r>
          </a:p>
        </p:txBody>
      </p:sp>
      <p:sp>
        <p:nvSpPr>
          <p:cNvPr id="31" name="TextBox 30"/>
          <p:cNvSpPr txBox="1"/>
          <p:nvPr/>
        </p:nvSpPr>
        <p:spPr>
          <a:xfrm>
            <a:off x="140409" y="1103157"/>
            <a:ext cx="100136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Mets les mots </a:t>
            </a:r>
            <a:r>
              <a:rPr kumimoji="0" lang="en-GB"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ordre</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Écris</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‘1’ </a:t>
            </a:r>
            <a:r>
              <a:rPr kumimoji="0" lang="en-GB"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ou</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‘2’.</a:t>
            </a:r>
          </a:p>
        </p:txBody>
      </p:sp>
      <p:sp>
        <p:nvSpPr>
          <p:cNvPr id="54" name="Title 1">
            <a:extLst>
              <a:ext uri="{FF2B5EF4-FFF2-40B4-BE49-F238E27FC236}">
                <a16:creationId xmlns:a16="http://schemas.microsoft.com/office/drawing/2014/main" id="{E80F86C4-99FC-7443-A605-C9F1CE10427C}"/>
              </a:ext>
            </a:extLst>
          </p:cNvPr>
          <p:cNvSpPr txBox="1">
            <a:spLocks/>
          </p:cNvSpPr>
          <p:nvPr/>
        </p:nvSpPr>
        <p:spPr>
          <a:xfrm>
            <a:off x="10254943" y="270713"/>
            <a:ext cx="1679557" cy="32105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j-ea"/>
                <a:cs typeface="+mj-cs"/>
              </a:rPr>
              <a:t>écouter</a:t>
            </a:r>
            <a:endParaRPr kumimoji="0" lang="en-US"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endParaRPr>
          </a:p>
        </p:txBody>
      </p:sp>
      <p:sp>
        <p:nvSpPr>
          <p:cNvPr id="32" name="Action Button: Custom 21">
            <a:hlinkClick r:id="" action="ppaction://noaction" highlightClick="1">
              <a:snd r:embed="rId3" name="Slide 3_item e.wav"/>
            </a:hlinkClick>
            <a:extLst>
              <a:ext uri="{FF2B5EF4-FFF2-40B4-BE49-F238E27FC236}">
                <a16:creationId xmlns:a16="http://schemas.microsoft.com/office/drawing/2014/main" id="{9B8DD0CF-B6B8-460B-B44C-809C55C6AC3E}"/>
              </a:ext>
            </a:extLst>
          </p:cNvPr>
          <p:cNvSpPr/>
          <p:nvPr/>
        </p:nvSpPr>
        <p:spPr>
          <a:xfrm>
            <a:off x="1529767" y="5069346"/>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33" name="Action Button: Custom 21">
            <a:hlinkClick r:id="" action="ppaction://noaction" highlightClick="1">
              <a:snd r:embed="rId4" name="Slide 3_item d.wav"/>
            </a:hlinkClick>
            <a:extLst>
              <a:ext uri="{FF2B5EF4-FFF2-40B4-BE49-F238E27FC236}">
                <a16:creationId xmlns:a16="http://schemas.microsoft.com/office/drawing/2014/main" id="{9B8DD0CF-B6B8-460B-B44C-809C55C6AC3E}"/>
              </a:ext>
            </a:extLst>
          </p:cNvPr>
          <p:cNvSpPr/>
          <p:nvPr/>
        </p:nvSpPr>
        <p:spPr>
          <a:xfrm>
            <a:off x="1529767" y="4445702"/>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34" name="Action Button: Custom 21">
            <a:hlinkClick r:id="" action="ppaction://noaction" highlightClick="1">
              <a:snd r:embed="rId5" name="Slide 3_item c.wav"/>
            </a:hlinkClick>
            <a:extLst>
              <a:ext uri="{FF2B5EF4-FFF2-40B4-BE49-F238E27FC236}">
                <a16:creationId xmlns:a16="http://schemas.microsoft.com/office/drawing/2014/main" id="{9B8DD0CF-B6B8-460B-B44C-809C55C6AC3E}"/>
              </a:ext>
            </a:extLst>
          </p:cNvPr>
          <p:cNvSpPr/>
          <p:nvPr/>
        </p:nvSpPr>
        <p:spPr>
          <a:xfrm>
            <a:off x="1534346" y="382205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35" name="Action Button: Custom 21">
            <a:hlinkClick r:id="" action="ppaction://noaction" highlightClick="1">
              <a:snd r:embed="rId6" name="Slide 3_item b.wav"/>
            </a:hlinkClick>
            <a:extLst>
              <a:ext uri="{FF2B5EF4-FFF2-40B4-BE49-F238E27FC236}">
                <a16:creationId xmlns:a16="http://schemas.microsoft.com/office/drawing/2014/main" id="{9B8DD0CF-B6B8-460B-B44C-809C55C6AC3E}"/>
              </a:ext>
            </a:extLst>
          </p:cNvPr>
          <p:cNvSpPr/>
          <p:nvPr/>
        </p:nvSpPr>
        <p:spPr>
          <a:xfrm>
            <a:off x="1534346" y="319841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36" name="Action Button: Custom 21">
            <a:hlinkClick r:id="" action="ppaction://noaction" highlightClick="1">
              <a:snd r:embed="rId7" name="Slide 3_item a.wav"/>
            </a:hlinkClick>
            <a:extLst>
              <a:ext uri="{FF2B5EF4-FFF2-40B4-BE49-F238E27FC236}">
                <a16:creationId xmlns:a16="http://schemas.microsoft.com/office/drawing/2014/main" id="{9B8DD0CF-B6B8-460B-B44C-809C55C6AC3E}"/>
              </a:ext>
            </a:extLst>
          </p:cNvPr>
          <p:cNvSpPr/>
          <p:nvPr/>
        </p:nvSpPr>
        <p:spPr>
          <a:xfrm>
            <a:off x="1534346" y="257477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8" name="TextBox 37"/>
          <p:cNvSpPr txBox="1"/>
          <p:nvPr/>
        </p:nvSpPr>
        <p:spPr>
          <a:xfrm>
            <a:off x="7128693" y="2353179"/>
            <a:ext cx="334656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son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sound</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43" name="TextBox 42"/>
          <p:cNvSpPr txBox="1"/>
          <p:nvPr/>
        </p:nvSpPr>
        <p:spPr>
          <a:xfrm>
            <a:off x="7128693" y="3644269"/>
            <a:ext cx="330098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don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gift</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46" name="TextBox 45"/>
          <p:cNvSpPr txBox="1"/>
          <p:nvPr/>
        </p:nvSpPr>
        <p:spPr>
          <a:xfrm>
            <a:off x="7128693" y="2998724"/>
            <a:ext cx="334656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on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we/one</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47" name="TextBox 46"/>
          <p:cNvSpPr txBox="1"/>
          <p:nvPr/>
        </p:nvSpPr>
        <p:spPr>
          <a:xfrm>
            <a:off x="2495449" y="2361876"/>
            <a:ext cx="288743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cent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100</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55" name="TextBox 54"/>
          <p:cNvSpPr txBox="1"/>
          <p:nvPr/>
        </p:nvSpPr>
        <p:spPr>
          <a:xfrm>
            <a:off x="2495449" y="2996944"/>
            <a:ext cx="31420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en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in/by/to</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56" name="TextBox 55"/>
          <p:cNvSpPr txBox="1"/>
          <p:nvPr/>
        </p:nvSpPr>
        <p:spPr>
          <a:xfrm>
            <a:off x="2495448" y="3632012"/>
            <a:ext cx="26347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dans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in</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57" name="TextBox 56"/>
          <p:cNvSpPr txBox="1"/>
          <p:nvPr/>
        </p:nvSpPr>
        <p:spPr>
          <a:xfrm>
            <a:off x="2495449" y="4267080"/>
            <a:ext cx="34850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__ pan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part</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58" name="TextBox 57"/>
          <p:cNvSpPr txBox="1"/>
          <p:nvPr/>
        </p:nvSpPr>
        <p:spPr>
          <a:xfrm>
            <a:off x="2495448" y="4902148"/>
            <a:ext cx="384998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__ sans </a:t>
            </a:r>
            <a:r>
              <a:rPr kumimoji="0" lang="en-GB" sz="2800" b="0" i="0" u="none" strike="noStrike" kern="1200" cap="none" spc="0" normalizeH="0" baseline="0" noProof="0">
                <a:ln>
                  <a:noFill/>
                </a:ln>
                <a:solidFill>
                  <a:srgbClr val="EE6000"/>
                </a:solidFill>
                <a:effectLst/>
                <a:uLnTx/>
                <a:uFillTx/>
                <a:latin typeface="Century Gothic" panose="020B0502020202020204" pitchFamily="34" charset="0"/>
                <a:ea typeface="+mn-ea"/>
                <a:cs typeface="Calibri" panose="020F0502020204030204" pitchFamily="34" charset="0"/>
              </a:rPr>
              <a:t>without</a:t>
            </a:r>
            <a:endParaRPr kumimoji="0" lang="en-GB" sz="28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4" name="Title 3"/>
          <p:cNvSpPr>
            <a:spLocks noGrp="1"/>
          </p:cNvSpPr>
          <p:nvPr>
            <p:ph type="title" idx="4294967295"/>
          </p:nvPr>
        </p:nvSpPr>
        <p:spPr>
          <a:xfrm>
            <a:off x="95507" y="-151105"/>
            <a:ext cx="2881184" cy="1325563"/>
          </a:xfrm>
        </p:spPr>
        <p:txBody>
          <a:bodyPr/>
          <a:lstStyle/>
          <a:p>
            <a:pPr rtl="0" eaLnBrk="1" latinLnBrk="0" hangingPunct="1"/>
            <a:r>
              <a:rPr lang="en-GB" sz="3600" b="1" kern="1200" dirty="0" err="1">
                <a:solidFill>
                  <a:srgbClr val="FFFFFF"/>
                </a:solidFill>
                <a:effectLst/>
                <a:latin typeface="Century Gothic" panose="020B0502020202020204" pitchFamily="34" charset="0"/>
                <a:ea typeface="+mn-ea"/>
                <a:cs typeface="+mn-cs"/>
              </a:rPr>
              <a:t>Phonétique</a:t>
            </a:r>
            <a:endParaRPr lang="en-GB" dirty="0">
              <a:effectLst/>
            </a:endParaRPr>
          </a:p>
        </p:txBody>
      </p:sp>
      <p:sp>
        <p:nvSpPr>
          <p:cNvPr id="2" name="TextBox 1">
            <a:extLst>
              <a:ext uri="{FF2B5EF4-FFF2-40B4-BE49-F238E27FC236}">
                <a16:creationId xmlns:a16="http://schemas.microsoft.com/office/drawing/2014/main" id="{5DEDDF5B-8ECA-4508-8A5E-1BFCB2F30AB0}"/>
              </a:ext>
            </a:extLst>
          </p:cNvPr>
          <p:cNvSpPr txBox="1"/>
          <p:nvPr/>
        </p:nvSpPr>
        <p:spPr>
          <a:xfrm>
            <a:off x="2495449" y="2479896"/>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7" name="TextBox 36">
            <a:extLst>
              <a:ext uri="{FF2B5EF4-FFF2-40B4-BE49-F238E27FC236}">
                <a16:creationId xmlns:a16="http://schemas.microsoft.com/office/drawing/2014/main" id="{DDF987B6-1158-4EFB-A624-4F9D33EA7E14}"/>
              </a:ext>
            </a:extLst>
          </p:cNvPr>
          <p:cNvSpPr txBox="1"/>
          <p:nvPr/>
        </p:nvSpPr>
        <p:spPr>
          <a:xfrm>
            <a:off x="7128691" y="2437063"/>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9" name="TextBox 38">
            <a:extLst>
              <a:ext uri="{FF2B5EF4-FFF2-40B4-BE49-F238E27FC236}">
                <a16:creationId xmlns:a16="http://schemas.microsoft.com/office/drawing/2014/main" id="{5DEDDF5B-8ECA-4508-8A5E-1BFCB2F30AB0}"/>
              </a:ext>
            </a:extLst>
          </p:cNvPr>
          <p:cNvSpPr txBox="1"/>
          <p:nvPr/>
        </p:nvSpPr>
        <p:spPr>
          <a:xfrm>
            <a:off x="2523792" y="3049457"/>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E6000"/>
                </a:solidFill>
                <a:effectLst/>
                <a:uLnTx/>
                <a:uFillTx/>
                <a:latin typeface="Century Gothic" panose="020F0302020204030204"/>
                <a:ea typeface="+mn-ea"/>
                <a:cs typeface="+mn-cs"/>
              </a:rPr>
              <a:t>2</a:t>
            </a:r>
            <a:endPar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DEDDF5B-8ECA-4508-8A5E-1BFCB2F30AB0}"/>
              </a:ext>
            </a:extLst>
          </p:cNvPr>
          <p:cNvSpPr txBox="1"/>
          <p:nvPr/>
        </p:nvSpPr>
        <p:spPr>
          <a:xfrm>
            <a:off x="2560693" y="3712655"/>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E6000"/>
                </a:solidFill>
                <a:effectLst/>
                <a:uLnTx/>
                <a:uFillTx/>
                <a:latin typeface="Century Gothic" panose="020F0302020204030204"/>
                <a:ea typeface="+mn-ea"/>
                <a:cs typeface="+mn-cs"/>
              </a:rPr>
              <a:t>2</a:t>
            </a:r>
            <a:endPar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5DEDDF5B-8ECA-4508-8A5E-1BFCB2F30AB0}"/>
              </a:ext>
            </a:extLst>
          </p:cNvPr>
          <p:cNvSpPr txBox="1"/>
          <p:nvPr/>
        </p:nvSpPr>
        <p:spPr>
          <a:xfrm>
            <a:off x="2561737" y="4350082"/>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2" name="TextBox 41">
            <a:extLst>
              <a:ext uri="{FF2B5EF4-FFF2-40B4-BE49-F238E27FC236}">
                <a16:creationId xmlns:a16="http://schemas.microsoft.com/office/drawing/2014/main" id="{5DEDDF5B-8ECA-4508-8A5E-1BFCB2F30AB0}"/>
              </a:ext>
            </a:extLst>
          </p:cNvPr>
          <p:cNvSpPr txBox="1"/>
          <p:nvPr/>
        </p:nvSpPr>
        <p:spPr>
          <a:xfrm>
            <a:off x="2552770" y="4967654"/>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5" name="TextBox 44">
            <a:extLst>
              <a:ext uri="{FF2B5EF4-FFF2-40B4-BE49-F238E27FC236}">
                <a16:creationId xmlns:a16="http://schemas.microsoft.com/office/drawing/2014/main" id="{5DEDDF5B-8ECA-4508-8A5E-1BFCB2F30AB0}"/>
              </a:ext>
            </a:extLst>
          </p:cNvPr>
          <p:cNvSpPr txBox="1"/>
          <p:nvPr/>
        </p:nvSpPr>
        <p:spPr>
          <a:xfrm>
            <a:off x="7105237" y="3031205"/>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5DEDDF5B-8ECA-4508-8A5E-1BFCB2F30AB0}"/>
              </a:ext>
            </a:extLst>
          </p:cNvPr>
          <p:cNvSpPr txBox="1"/>
          <p:nvPr/>
        </p:nvSpPr>
        <p:spPr>
          <a:xfrm>
            <a:off x="7128691" y="3675046"/>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9" name="TextBox 48">
            <a:extLst>
              <a:ext uri="{FF2B5EF4-FFF2-40B4-BE49-F238E27FC236}">
                <a16:creationId xmlns:a16="http://schemas.microsoft.com/office/drawing/2014/main" id="{5DEDDF5B-8ECA-4508-8A5E-1BFCB2F30AB0}"/>
              </a:ext>
            </a:extLst>
          </p:cNvPr>
          <p:cNvSpPr txBox="1"/>
          <p:nvPr/>
        </p:nvSpPr>
        <p:spPr>
          <a:xfrm>
            <a:off x="7128691" y="4315354"/>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E6000"/>
                </a:solidFill>
                <a:effectLst/>
                <a:uLnTx/>
                <a:uFillTx/>
                <a:latin typeface="Century Gothic" panose="020F0302020204030204"/>
                <a:ea typeface="+mn-ea"/>
                <a:cs typeface="+mn-cs"/>
              </a:rPr>
              <a:t>2</a:t>
            </a:r>
            <a:endPar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5DEDDF5B-8ECA-4508-8A5E-1BFCB2F30AB0}"/>
              </a:ext>
            </a:extLst>
          </p:cNvPr>
          <p:cNvSpPr txBox="1"/>
          <p:nvPr/>
        </p:nvSpPr>
        <p:spPr>
          <a:xfrm>
            <a:off x="7128691" y="5013240"/>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E6000"/>
                </a:solidFill>
                <a:effectLst/>
                <a:uLnTx/>
                <a:uFillTx/>
                <a:latin typeface="Century Gothic" panose="020F0302020204030204"/>
                <a:ea typeface="+mn-ea"/>
                <a:cs typeface="+mn-cs"/>
              </a:rPr>
              <a:t>2</a:t>
            </a:r>
            <a:endPar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1" name="Title 3">
            <a:extLst>
              <a:ext uri="{FF2B5EF4-FFF2-40B4-BE49-F238E27FC236}">
                <a16:creationId xmlns:a16="http://schemas.microsoft.com/office/drawing/2014/main" id="{4CA4DBF9-0F10-4215-8384-2DFD7138DDA3}"/>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9" name="Picture 58" descr="background rectangle">
            <a:extLst>
              <a:ext uri="{FF2B5EF4-FFF2-40B4-BE49-F238E27FC236}">
                <a16:creationId xmlns:a16="http://schemas.microsoft.com/office/drawing/2014/main" id="{F8BEDA2F-2F30-4B87-896C-74B24900A74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0" name="Title 3">
            <a:extLst>
              <a:ext uri="{FF2B5EF4-FFF2-40B4-BE49-F238E27FC236}">
                <a16:creationId xmlns:a16="http://schemas.microsoft.com/office/drawing/2014/main" id="{DE7A7B12-A51C-45B9-8355-7696E81F35DD}"/>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1" name="Rounded Rectangle 46">
            <a:extLst>
              <a:ext uri="{FF2B5EF4-FFF2-40B4-BE49-F238E27FC236}">
                <a16:creationId xmlns:a16="http://schemas.microsoft.com/office/drawing/2014/main" id="{AA338BDE-DAB9-476C-93FF-39A4F0ECEF1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98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9" grpId="0"/>
      <p:bldP spid="40" grpId="0"/>
      <p:bldP spid="41" grpId="0"/>
      <p:bldP spid="42" grpId="0"/>
      <p:bldP spid="45" grpId="0"/>
      <p:bldP spid="48" grpId="0"/>
      <p:bldP spid="49"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76785" y="1517859"/>
            <a:ext cx="29563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6" name="TextBox 5"/>
          <p:cNvSpPr txBox="1"/>
          <p:nvPr/>
        </p:nvSpPr>
        <p:spPr>
          <a:xfrm>
            <a:off x="3607053" y="3701691"/>
            <a:ext cx="25849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don</a:t>
            </a:r>
          </a:p>
        </p:txBody>
      </p:sp>
      <p:sp>
        <p:nvSpPr>
          <p:cNvPr id="15" name="TextBox 14"/>
          <p:cNvSpPr txBox="1"/>
          <p:nvPr/>
        </p:nvSpPr>
        <p:spPr>
          <a:xfrm>
            <a:off x="-741515" y="3446493"/>
            <a:ext cx="44769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115076"/>
                </a:solidFill>
                <a:effectLst/>
                <a:uLnTx/>
                <a:uFillTx/>
                <a:latin typeface="Century Gothic" panose="020B0502020202020204" pitchFamily="34" charset="0"/>
                <a:ea typeface="+mn-ea"/>
                <a:cs typeface="Calibri" panose="020F0502020204030204" pitchFamily="34" charset="0"/>
              </a:rPr>
              <a:t>pont</a:t>
            </a:r>
            <a:endParaRPr kumimoji="0" lang="en-GB" sz="54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6191990" y="2550565"/>
            <a:ext cx="38152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5400" b="0" i="0" u="none" strike="noStrike" kern="1200" cap="none" spc="0" normalizeH="0" baseline="0" noProof="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0" name="TextBox 19"/>
          <p:cNvSpPr txBox="1"/>
          <p:nvPr/>
        </p:nvSpPr>
        <p:spPr>
          <a:xfrm>
            <a:off x="6007987" y="4013381"/>
            <a:ext cx="38152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sont</a:t>
            </a:r>
            <a:endParaRPr kumimoji="0" lang="en-GB" sz="5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4" name="TextBox 43"/>
          <p:cNvSpPr txBox="1"/>
          <p:nvPr/>
        </p:nvSpPr>
        <p:spPr>
          <a:xfrm>
            <a:off x="988012" y="1604263"/>
            <a:ext cx="29563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cent</a:t>
            </a:r>
          </a:p>
        </p:txBody>
      </p:sp>
      <p:sp>
        <p:nvSpPr>
          <p:cNvPr id="45" name="TextBox 44"/>
          <p:cNvSpPr txBox="1"/>
          <p:nvPr/>
        </p:nvSpPr>
        <p:spPr>
          <a:xfrm>
            <a:off x="1536099" y="2611182"/>
            <a:ext cx="38152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5400" b="0" i="0" u="none" strike="noStrike" kern="1200" cap="none" spc="0" normalizeH="0" baseline="0" noProof="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8" name="TextBox 47"/>
          <p:cNvSpPr txBox="1"/>
          <p:nvPr/>
        </p:nvSpPr>
        <p:spPr>
          <a:xfrm>
            <a:off x="4528083" y="1308630"/>
            <a:ext cx="30811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54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p:cNvSpPr txBox="1"/>
          <p:nvPr/>
        </p:nvSpPr>
        <p:spPr>
          <a:xfrm>
            <a:off x="7915615" y="2834853"/>
            <a:ext cx="44769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pan</a:t>
            </a:r>
          </a:p>
        </p:txBody>
      </p:sp>
      <p:sp>
        <p:nvSpPr>
          <p:cNvPr id="50" name="TextBox 49"/>
          <p:cNvSpPr txBox="1"/>
          <p:nvPr/>
        </p:nvSpPr>
        <p:spPr>
          <a:xfrm>
            <a:off x="1016705" y="5035709"/>
            <a:ext cx="38152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sans</a:t>
            </a:r>
          </a:p>
        </p:txBody>
      </p:sp>
      <p:sp>
        <p:nvSpPr>
          <p:cNvPr id="54" name="Title 1">
            <a:extLst>
              <a:ext uri="{FF2B5EF4-FFF2-40B4-BE49-F238E27FC236}">
                <a16:creationId xmlns:a16="http://schemas.microsoft.com/office/drawing/2014/main" id="{E80F86C4-99FC-7443-A605-C9F1CE10427C}"/>
              </a:ext>
            </a:extLst>
          </p:cNvPr>
          <p:cNvSpPr txBox="1">
            <a:spLocks/>
          </p:cNvSpPr>
          <p:nvPr/>
        </p:nvSpPr>
        <p:spPr>
          <a:xfrm>
            <a:off x="10254943" y="270713"/>
            <a:ext cx="1679557" cy="32105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j-ea"/>
                <a:cs typeface="+mj-cs"/>
              </a:rPr>
              <a:t>parler</a:t>
            </a:r>
            <a:endParaRPr kumimoji="0" lang="en-US"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endParaRPr>
          </a:p>
        </p:txBody>
      </p:sp>
      <p:sp>
        <p:nvSpPr>
          <p:cNvPr id="2" name="Title 1"/>
          <p:cNvSpPr>
            <a:spLocks noGrp="1"/>
          </p:cNvSpPr>
          <p:nvPr>
            <p:ph type="title" idx="4294967295"/>
          </p:nvPr>
        </p:nvSpPr>
        <p:spPr>
          <a:xfrm>
            <a:off x="87466" y="-10124"/>
            <a:ext cx="3885554" cy="1203782"/>
          </a:xfrm>
        </p:spPr>
        <p:txBody>
          <a:bodyPr>
            <a:normAutofit/>
          </a:bodyPr>
          <a:lstStyle/>
          <a:p>
            <a:pPr rtl="0" eaLnBrk="1" latinLnBrk="0" hangingPunct="1"/>
            <a:r>
              <a:rPr lang="en-GB" sz="3600" b="1" kern="1200" dirty="0" err="1">
                <a:solidFill>
                  <a:srgbClr val="FFFFFF"/>
                </a:solidFill>
                <a:effectLst/>
                <a:latin typeface="Century Gothic" panose="020B0502020202020204" pitchFamily="34" charset="0"/>
                <a:ea typeface="+mn-ea"/>
                <a:cs typeface="+mn-cs"/>
              </a:rPr>
              <a:t>Phonétique</a:t>
            </a:r>
            <a:endParaRPr lang="en-GB" dirty="0">
              <a:effectLst/>
            </a:endParaRPr>
          </a:p>
        </p:txBody>
      </p:sp>
      <p:pic>
        <p:nvPicPr>
          <p:cNvPr id="18" name="Picture 17" descr="background rectangle">
            <a:extLst>
              <a:ext uri="{FF2B5EF4-FFF2-40B4-BE49-F238E27FC236}">
                <a16:creationId xmlns:a16="http://schemas.microsoft.com/office/drawing/2014/main" id="{0F8A68FB-E05E-4F06-8B21-10A322FBF0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FE91BDAF-D639-47DA-9632-FBA46D4361B7}"/>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21" name="Rounded Rectangle 46">
            <a:extLst>
              <a:ext uri="{FF2B5EF4-FFF2-40B4-BE49-F238E27FC236}">
                <a16:creationId xmlns:a16="http://schemas.microsoft.com/office/drawing/2014/main" id="{D93290A2-F6DE-452A-BA75-8131106D5DD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86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4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4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4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1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0" nodeType="clickEffect">
                                  <p:stCondLst>
                                    <p:cond delay="0"/>
                                  </p:stCondLst>
                                  <p:childTnLst>
                                    <p:animRot by="21600000">
                                      <p:cBhvr>
                                        <p:cTn id="38" dur="2000" fill="hold"/>
                                        <p:tgtEl>
                                          <p:spTgt spid="50"/>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0" nodeType="clickEffect">
                                  <p:stCondLst>
                                    <p:cond delay="0"/>
                                  </p:stCondLst>
                                  <p:childTnLst>
                                    <p:animRot by="21600000">
                                      <p:cBhvr>
                                        <p:cTn id="42"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7" grpId="0"/>
      <p:bldP spid="20" grpId="0"/>
      <p:bldP spid="44" grpId="0"/>
      <p:bldP spid="45" grpId="0"/>
      <p:bldP spid="48" grpId="0"/>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en</a:t>
            </a:r>
            <a:r>
              <a:rPr lang="en-GB" sz="3600" b="1" dirty="0">
                <a:solidFill>
                  <a:schemeClr val="bg1"/>
                </a:solidFill>
              </a:rPr>
              <a:t>/an]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2868862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81206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3599" y="1556846"/>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8050" y="1799851"/>
            <a:ext cx="1090041" cy="1740198"/>
          </a:xfrm>
          <a:prstGeom prst="rect">
            <a:avLst/>
          </a:prstGeom>
        </p:spPr>
      </p:pic>
      <p:sp>
        <p:nvSpPr>
          <p:cNvPr id="3" name="TextBox 2"/>
          <p:cNvSpPr txBox="1"/>
          <p:nvPr/>
        </p:nvSpPr>
        <p:spPr>
          <a:xfrm>
            <a:off x="4750410" y="3436798"/>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106613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four sounds?</a:t>
            </a:r>
          </a:p>
        </p:txBody>
      </p:sp>
      <p:grpSp>
        <p:nvGrpSpPr>
          <p:cNvPr id="3" name="Group 2">
            <a:extLst>
              <a:ext uri="{FF2B5EF4-FFF2-40B4-BE49-F238E27FC236}">
                <a16:creationId xmlns:a16="http://schemas.microsoft.com/office/drawing/2014/main" id="{664F73CE-FAD1-4DC1-B877-B2073DA7A92D}"/>
              </a:ext>
            </a:extLst>
          </p:cNvPr>
          <p:cNvGrpSpPr/>
          <p:nvPr/>
        </p:nvGrpSpPr>
        <p:grpSpPr>
          <a:xfrm>
            <a:off x="2002902" y="2361780"/>
            <a:ext cx="1104790" cy="1663144"/>
            <a:chOff x="2002902" y="2361780"/>
            <a:chExt cx="1104790" cy="1663144"/>
          </a:xfrm>
        </p:grpSpPr>
        <p:sp>
          <p:nvSpPr>
            <p:cNvPr id="10" name="TextBox 9">
              <a:extLst>
                <a:ext uri="{FF2B5EF4-FFF2-40B4-BE49-F238E27FC236}">
                  <a16:creationId xmlns:a16="http://schemas.microsoft.com/office/drawing/2014/main" id="{D358040A-81B9-47F5-81F4-D3276094BCDD}"/>
                </a:ext>
              </a:extLst>
            </p:cNvPr>
            <p:cNvSpPr txBox="1"/>
            <p:nvPr/>
          </p:nvSpPr>
          <p:spPr>
            <a:xfrm>
              <a:off x="2002902" y="3563259"/>
              <a:ext cx="1104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1" name="Picture 2" descr="clock face">
              <a:hlinkClick r:id="" action="ppaction://noaction">
                <a:snd r:embed="rId3" name="9. temps.wav"/>
              </a:hlinkClick>
              <a:extLst>
                <a:ext uri="{FF2B5EF4-FFF2-40B4-BE49-F238E27FC236}">
                  <a16:creationId xmlns:a16="http://schemas.microsoft.com/office/drawing/2014/main" id="{2831D8B9-B329-4571-B775-F4E432CF61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46991" y="2361780"/>
              <a:ext cx="1016613" cy="1016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D31C86C-87A7-4444-AF17-31CE694718F5}"/>
              </a:ext>
            </a:extLst>
          </p:cNvPr>
          <p:cNvGrpSpPr/>
          <p:nvPr/>
        </p:nvGrpSpPr>
        <p:grpSpPr>
          <a:xfrm>
            <a:off x="8648696" y="2359659"/>
            <a:ext cx="1085554" cy="1665263"/>
            <a:chOff x="8648696" y="2359659"/>
            <a:chExt cx="1085554" cy="1665263"/>
          </a:xfrm>
        </p:grpSpPr>
        <p:grpSp>
          <p:nvGrpSpPr>
            <p:cNvPr id="14" name="Group 13" descr="tall boy and small boy with an arrow pointing to the tall boy">
              <a:extLst>
                <a:ext uri="{FF2B5EF4-FFF2-40B4-BE49-F238E27FC236}">
                  <a16:creationId xmlns:a16="http://schemas.microsoft.com/office/drawing/2014/main" id="{B4B940D5-CEDE-40F0-A7A5-955472759769}"/>
                </a:ext>
              </a:extLst>
            </p:cNvPr>
            <p:cNvGrpSpPr/>
            <p:nvPr/>
          </p:nvGrpSpPr>
          <p:grpSpPr>
            <a:xfrm>
              <a:off x="8743655" y="2359659"/>
              <a:ext cx="905671" cy="969931"/>
              <a:chOff x="12297240" y="3985624"/>
              <a:chExt cx="1667202" cy="1953518"/>
            </a:xfrm>
          </p:grpSpPr>
          <p:pic>
            <p:nvPicPr>
              <p:cNvPr id="15" name="Picture 14" descr="tall boy and small boy with an arrow pointing to the tall boy">
                <a:hlinkClick r:id="" action="ppaction://noaction">
                  <a:snd r:embed="rId6" name="grand.wav"/>
                </a:hlinkClick>
                <a:extLst>
                  <a:ext uri="{FF2B5EF4-FFF2-40B4-BE49-F238E27FC236}">
                    <a16:creationId xmlns:a16="http://schemas.microsoft.com/office/drawing/2014/main" id="{EAB18406-18BD-49D0-B223-0F4503ECD8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6" name="Picture 15" descr="small boy">
                <a:extLst>
                  <a:ext uri="{FF2B5EF4-FFF2-40B4-BE49-F238E27FC236}">
                    <a16:creationId xmlns:a16="http://schemas.microsoft.com/office/drawing/2014/main" id="{6FE8ACF5-9A4E-4574-9D10-F18A8CB824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7" name="Down Arrow 24">
                <a:extLst>
                  <a:ext uri="{FF2B5EF4-FFF2-40B4-BE49-F238E27FC236}">
                    <a16:creationId xmlns:a16="http://schemas.microsoft.com/office/drawing/2014/main" id="{D86D8B0C-361A-4F54-B2A4-D5EB1CA5D8A7}"/>
                  </a:ext>
                </a:extLst>
              </p:cNvPr>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8" name="TextBox 17">
              <a:extLst>
                <a:ext uri="{FF2B5EF4-FFF2-40B4-BE49-F238E27FC236}">
                  <a16:creationId xmlns:a16="http://schemas.microsoft.com/office/drawing/2014/main" id="{DED2B265-D3DB-4299-8B26-8BC3AE51573D}"/>
                </a:ext>
              </a:extLst>
            </p:cNvPr>
            <p:cNvSpPr txBox="1"/>
            <p:nvPr/>
          </p:nvSpPr>
          <p:spPr>
            <a:xfrm>
              <a:off x="8648696" y="3563257"/>
              <a:ext cx="1085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gr</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d</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E46A0E79-9D3B-4241-8B57-7D7732DA2A1C}"/>
              </a:ext>
            </a:extLst>
          </p:cNvPr>
          <p:cNvGrpSpPr/>
          <p:nvPr/>
        </p:nvGrpSpPr>
        <p:grpSpPr>
          <a:xfrm>
            <a:off x="6663200" y="2353950"/>
            <a:ext cx="1217484" cy="1670972"/>
            <a:chOff x="6663200" y="2353950"/>
            <a:chExt cx="1217484" cy="1670972"/>
          </a:xfrm>
        </p:grpSpPr>
        <p:pic>
          <p:nvPicPr>
            <p:cNvPr id="19" name="Picture 18" descr="person questioning things">
              <a:hlinkClick r:id="" action="ppaction://noaction">
                <a:snd r:embed="rId5" name="penser.wav"/>
              </a:hlinkClick>
              <a:extLst>
                <a:ext uri="{FF2B5EF4-FFF2-40B4-BE49-F238E27FC236}">
                  <a16:creationId xmlns:a16="http://schemas.microsoft.com/office/drawing/2014/main" id="{5E2B0EA6-0E0A-4E34-83C1-3139C5DD549C}"/>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03636" y="2353950"/>
              <a:ext cx="724999" cy="969931"/>
            </a:xfrm>
            <a:prstGeom prst="rect">
              <a:avLst/>
            </a:prstGeom>
          </p:spPr>
        </p:pic>
        <p:sp>
          <p:nvSpPr>
            <p:cNvPr id="20" name="TextBox 19">
              <a:extLst>
                <a:ext uri="{FF2B5EF4-FFF2-40B4-BE49-F238E27FC236}">
                  <a16:creationId xmlns:a16="http://schemas.microsoft.com/office/drawing/2014/main" id="{2550E397-968A-4497-9B6F-EE3510B144BE}"/>
                </a:ext>
              </a:extLst>
            </p:cNvPr>
            <p:cNvSpPr txBox="1"/>
            <p:nvPr/>
          </p:nvSpPr>
          <p:spPr>
            <a:xfrm>
              <a:off x="6663200" y="3563257"/>
              <a:ext cx="1217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p</a:t>
              </a:r>
              <a:r>
                <a:rPr kumimoji="0" lang="en-GB" sz="24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en</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ser</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8790043B-8FB7-456F-B000-4911CB4B8A17}"/>
              </a:ext>
            </a:extLst>
          </p:cNvPr>
          <p:cNvGrpSpPr/>
          <p:nvPr/>
        </p:nvGrpSpPr>
        <p:grpSpPr>
          <a:xfrm>
            <a:off x="2660209" y="3528410"/>
            <a:ext cx="2526008" cy="634516"/>
            <a:chOff x="2660209" y="3528410"/>
            <a:chExt cx="2526008" cy="634516"/>
          </a:xfrm>
        </p:grpSpPr>
        <p:sp>
          <p:nvSpPr>
            <p:cNvPr id="25" name="Oval 24">
              <a:extLst>
                <a:ext uri="{FF2B5EF4-FFF2-40B4-BE49-F238E27FC236}">
                  <a16:creationId xmlns:a16="http://schemas.microsoft.com/office/drawing/2014/main" id="{4CA0D1D4-044F-4EA8-A629-63C2B723C843}"/>
                </a:ext>
              </a:extLst>
            </p:cNvPr>
            <p:cNvSpPr/>
            <p:nvPr/>
          </p:nvSpPr>
          <p:spPr>
            <a:xfrm>
              <a:off x="2660209" y="3563257"/>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9DD1C22B-A361-49A9-B122-E278A659257B}"/>
                </a:ext>
              </a:extLst>
            </p:cNvPr>
            <p:cNvSpPr/>
            <p:nvPr/>
          </p:nvSpPr>
          <p:spPr>
            <a:xfrm>
              <a:off x="4946815" y="3528410"/>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3C1D5B25-ECD3-4042-AC9A-54618580645F}"/>
              </a:ext>
            </a:extLst>
          </p:cNvPr>
          <p:cNvGrpSpPr/>
          <p:nvPr/>
        </p:nvGrpSpPr>
        <p:grpSpPr>
          <a:xfrm>
            <a:off x="4008002" y="2377098"/>
            <a:ext cx="1632384" cy="1612977"/>
            <a:chOff x="4008002" y="2377098"/>
            <a:chExt cx="1632384" cy="1612977"/>
          </a:xfrm>
        </p:grpSpPr>
        <p:sp>
          <p:nvSpPr>
            <p:cNvPr id="13" name="TextBox 12">
              <a:extLst>
                <a:ext uri="{FF2B5EF4-FFF2-40B4-BE49-F238E27FC236}">
                  <a16:creationId xmlns:a16="http://schemas.microsoft.com/office/drawing/2014/main" id="{2266FECC-1FF0-443D-9C75-7AA9F7EAC7B4}"/>
                </a:ext>
              </a:extLst>
            </p:cNvPr>
            <p:cNvSpPr txBox="1"/>
            <p:nvPr/>
          </p:nvSpPr>
          <p:spPr>
            <a:xfrm>
              <a:off x="4008002" y="3528410"/>
              <a:ext cx="1632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ch</a:t>
              </a:r>
              <a:r>
                <a:rPr kumimoji="0" lang="en-GB" sz="24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am</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bre</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28" name="Picture 27" descr="messy bedroom">
              <a:hlinkClick r:id="" action="ppaction://noaction">
                <a:snd r:embed="rId4" name="9. chambre.wav"/>
              </a:hlinkClick>
              <a:extLst>
                <a:ext uri="{FF2B5EF4-FFF2-40B4-BE49-F238E27FC236}">
                  <a16:creationId xmlns:a16="http://schemas.microsoft.com/office/drawing/2014/main" id="{2EC9A7A5-BAD6-45A2-BD41-FCA8227D15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42252" y="2377098"/>
              <a:ext cx="1363884" cy="985975"/>
            </a:xfrm>
            <a:prstGeom prst="rect">
              <a:avLst/>
            </a:prstGeom>
          </p:spPr>
        </p:pic>
      </p:grpSp>
      <p:sp>
        <p:nvSpPr>
          <p:cNvPr id="31" name="TextBox 30">
            <a:extLst>
              <a:ext uri="{FF2B5EF4-FFF2-40B4-BE49-F238E27FC236}">
                <a16:creationId xmlns:a16="http://schemas.microsoft.com/office/drawing/2014/main" id="{88A8EC12-B81C-4360-AAB8-2F8D4BED6792}"/>
              </a:ext>
            </a:extLst>
          </p:cNvPr>
          <p:cNvSpPr txBox="1"/>
          <p:nvPr/>
        </p:nvSpPr>
        <p:spPr>
          <a:xfrm>
            <a:off x="180000" y="4731060"/>
            <a:ext cx="121307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which you already know.</a:t>
            </a:r>
          </a:p>
        </p:txBody>
      </p:sp>
      <p:sp>
        <p:nvSpPr>
          <p:cNvPr id="34" name="TextBox 33">
            <a:extLst>
              <a:ext uri="{FF2B5EF4-FFF2-40B4-BE49-F238E27FC236}">
                <a16:creationId xmlns:a16="http://schemas.microsoft.com/office/drawing/2014/main" id="{2A867C3B-65F8-423F-83FE-76C1761CD8B4}"/>
              </a:ext>
            </a:extLst>
          </p:cNvPr>
          <p:cNvSpPr txBox="1"/>
          <p:nvPr/>
        </p:nvSpPr>
        <p:spPr>
          <a:xfrm>
            <a:off x="180000" y="5415015"/>
            <a:ext cx="105901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instead of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a:t>
            </a:r>
          </a:p>
        </p:txBody>
      </p:sp>
    </p:spTree>
    <p:extLst>
      <p:ext uri="{BB962C8B-B14F-4D97-AF65-F5344CB8AC3E}">
        <p14:creationId xmlns:p14="http://schemas.microsoft.com/office/powerpoint/2010/main" val="7402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 temp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9. chamb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ens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grand.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25" name="Rectangle 2">
            <a:extLst>
              <a:ext uri="{FF2B5EF4-FFF2-40B4-BE49-F238E27FC236}">
                <a16:creationId xmlns:a16="http://schemas.microsoft.com/office/drawing/2014/main" id="{37B65411-B0D0-41F1-8AE7-AFE11E251967}"/>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0" name="Rectangle 3">
            <a:extLst>
              <a:ext uri="{FF2B5EF4-FFF2-40B4-BE49-F238E27FC236}">
                <a16:creationId xmlns:a16="http://schemas.microsoft.com/office/drawing/2014/main" id="{A86672EE-4503-4A92-BBCC-9A7C1C2FE0E4}"/>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1" name="Line 4">
            <a:extLst>
              <a:ext uri="{FF2B5EF4-FFF2-40B4-BE49-F238E27FC236}">
                <a16:creationId xmlns:a16="http://schemas.microsoft.com/office/drawing/2014/main" id="{B12C4615-ED01-454A-B2C6-1EFBC42F8476}"/>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2" name="Line 7">
            <a:extLst>
              <a:ext uri="{FF2B5EF4-FFF2-40B4-BE49-F238E27FC236}">
                <a16:creationId xmlns:a16="http://schemas.microsoft.com/office/drawing/2014/main" id="{1555337C-F061-4300-A44D-A49E182F8819}"/>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3" name="Line 9">
            <a:extLst>
              <a:ext uri="{FF2B5EF4-FFF2-40B4-BE49-F238E27FC236}">
                <a16:creationId xmlns:a16="http://schemas.microsoft.com/office/drawing/2014/main" id="{6E10F1C0-4B42-4F36-8BDD-C071C4AD34AB}"/>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4" name="Text Box 10">
            <a:extLst>
              <a:ext uri="{FF2B5EF4-FFF2-40B4-BE49-F238E27FC236}">
                <a16:creationId xmlns:a16="http://schemas.microsoft.com/office/drawing/2014/main" id="{8D8B49C8-52AF-4829-9969-EBEA107014DE}"/>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5" name="Text Box 12">
            <a:extLst>
              <a:ext uri="{FF2B5EF4-FFF2-40B4-BE49-F238E27FC236}">
                <a16:creationId xmlns:a16="http://schemas.microsoft.com/office/drawing/2014/main" id="{633854E0-31CA-45E9-9D4A-69D460A40794}"/>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45</a:t>
            </a:r>
          </a:p>
        </p:txBody>
      </p:sp>
      <p:sp>
        <p:nvSpPr>
          <p:cNvPr id="36" name="Text Box 14">
            <a:extLst>
              <a:ext uri="{FF2B5EF4-FFF2-40B4-BE49-F238E27FC236}">
                <a16:creationId xmlns:a16="http://schemas.microsoft.com/office/drawing/2014/main" id="{B5C990F3-5A75-466D-9C61-176AA7CACD8D}"/>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37" name="AutoShape 11">
            <a:hlinkClick r:id="" action="ppaction://noaction" highlightClick="1"/>
            <a:extLst>
              <a:ext uri="{FF2B5EF4-FFF2-40B4-BE49-F238E27FC236}">
                <a16:creationId xmlns:a16="http://schemas.microsoft.com/office/drawing/2014/main" id="{54E04B61-2ADA-4345-98F3-6CDB81F63595}"/>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819898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30"/>
                                        </p:tgtEl>
                                      </p:cBhvr>
                                    </p:animEffect>
                                    <p:set>
                                      <p:cBhvr>
                                        <p:cTn id="7" dur="1" fill="hold">
                                          <p:stCondLst>
                                            <p:cond delay="44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25" name="Rectangle 2">
            <a:extLst>
              <a:ext uri="{FF2B5EF4-FFF2-40B4-BE49-F238E27FC236}">
                <a16:creationId xmlns:a16="http://schemas.microsoft.com/office/drawing/2014/main" id="{AFBBA49D-1FD1-4665-ABC8-3DCD8D1FD4B3}"/>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3" name="Rectangle 3">
            <a:extLst>
              <a:ext uri="{FF2B5EF4-FFF2-40B4-BE49-F238E27FC236}">
                <a16:creationId xmlns:a16="http://schemas.microsoft.com/office/drawing/2014/main" id="{7A23BB22-D902-40A6-A764-62A66D197C1E}"/>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4" name="Line 4">
            <a:extLst>
              <a:ext uri="{FF2B5EF4-FFF2-40B4-BE49-F238E27FC236}">
                <a16:creationId xmlns:a16="http://schemas.microsoft.com/office/drawing/2014/main" id="{2E28B642-FECF-4476-88E1-BEA82206DB05}"/>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Line 7">
            <a:extLst>
              <a:ext uri="{FF2B5EF4-FFF2-40B4-BE49-F238E27FC236}">
                <a16:creationId xmlns:a16="http://schemas.microsoft.com/office/drawing/2014/main" id="{DD1A12F7-BAE9-4A55-9024-C54B6997F3C3}"/>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6" name="Line 9">
            <a:extLst>
              <a:ext uri="{FF2B5EF4-FFF2-40B4-BE49-F238E27FC236}">
                <a16:creationId xmlns:a16="http://schemas.microsoft.com/office/drawing/2014/main" id="{8A1C47F7-8C0A-4DE7-8BFE-881314E6C3CD}"/>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Text Box 10">
            <a:extLst>
              <a:ext uri="{FF2B5EF4-FFF2-40B4-BE49-F238E27FC236}">
                <a16:creationId xmlns:a16="http://schemas.microsoft.com/office/drawing/2014/main" id="{3BA7C36F-C3B7-4842-8275-C7730B1D65E6}"/>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8" name="Text Box 12">
            <a:extLst>
              <a:ext uri="{FF2B5EF4-FFF2-40B4-BE49-F238E27FC236}">
                <a16:creationId xmlns:a16="http://schemas.microsoft.com/office/drawing/2014/main" id="{342D273E-371A-4233-B482-F2FC5ACBD18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30</a:t>
            </a:r>
          </a:p>
        </p:txBody>
      </p:sp>
      <p:sp>
        <p:nvSpPr>
          <p:cNvPr id="39" name="Text Box 14">
            <a:extLst>
              <a:ext uri="{FF2B5EF4-FFF2-40B4-BE49-F238E27FC236}">
                <a16:creationId xmlns:a16="http://schemas.microsoft.com/office/drawing/2014/main" id="{2EC7F3D5-615A-4F0A-8BC3-28DFD8D88E93}"/>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0" name="AutoShape 11">
            <a:hlinkClick r:id="" action="ppaction://noaction" highlightClick="1"/>
            <a:extLst>
              <a:ext uri="{FF2B5EF4-FFF2-40B4-BE49-F238E27FC236}">
                <a16:creationId xmlns:a16="http://schemas.microsoft.com/office/drawing/2014/main" id="{A4B1CA32-4A5D-4073-97E5-A5FD97F22018}"/>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793862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33"/>
                                        </p:tgtEl>
                                      </p:cBhvr>
                                    </p:animEffect>
                                    <p:set>
                                      <p:cBhvr>
                                        <p:cTn id="7" dur="1" fill="hold">
                                          <p:stCondLst>
                                            <p:cond delay="29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25" name="Rectangle 2">
            <a:extLst>
              <a:ext uri="{FF2B5EF4-FFF2-40B4-BE49-F238E27FC236}">
                <a16:creationId xmlns:a16="http://schemas.microsoft.com/office/drawing/2014/main" id="{5BD49076-98CA-4C07-B49C-EC2CBDA3C248}"/>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3" name="Rectangle 3">
            <a:extLst>
              <a:ext uri="{FF2B5EF4-FFF2-40B4-BE49-F238E27FC236}">
                <a16:creationId xmlns:a16="http://schemas.microsoft.com/office/drawing/2014/main" id="{0548A64F-1489-4459-8D69-A37B3D2D347E}"/>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4" name="Line 4">
            <a:extLst>
              <a:ext uri="{FF2B5EF4-FFF2-40B4-BE49-F238E27FC236}">
                <a16:creationId xmlns:a16="http://schemas.microsoft.com/office/drawing/2014/main" id="{DD013796-A4E3-47E9-A006-2FD15F4DFB88}"/>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Line 7">
            <a:extLst>
              <a:ext uri="{FF2B5EF4-FFF2-40B4-BE49-F238E27FC236}">
                <a16:creationId xmlns:a16="http://schemas.microsoft.com/office/drawing/2014/main" id="{8232D83F-D5AF-4DCB-A52F-CB2A545C89B7}"/>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6" name="Line 9">
            <a:extLst>
              <a:ext uri="{FF2B5EF4-FFF2-40B4-BE49-F238E27FC236}">
                <a16:creationId xmlns:a16="http://schemas.microsoft.com/office/drawing/2014/main" id="{E37F909A-ABAC-4385-98B5-8F1A3E592B3D}"/>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Text Box 10">
            <a:extLst>
              <a:ext uri="{FF2B5EF4-FFF2-40B4-BE49-F238E27FC236}">
                <a16:creationId xmlns:a16="http://schemas.microsoft.com/office/drawing/2014/main" id="{5475DFA7-A55B-4EFD-BC63-DBF019BF962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8" name="Text Box 12">
            <a:extLst>
              <a:ext uri="{FF2B5EF4-FFF2-40B4-BE49-F238E27FC236}">
                <a16:creationId xmlns:a16="http://schemas.microsoft.com/office/drawing/2014/main" id="{0A9D4ED3-3B7B-4F2B-B77F-88332A03E447}"/>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15</a:t>
            </a:r>
          </a:p>
        </p:txBody>
      </p:sp>
      <p:sp>
        <p:nvSpPr>
          <p:cNvPr id="39" name="Text Box 14">
            <a:extLst>
              <a:ext uri="{FF2B5EF4-FFF2-40B4-BE49-F238E27FC236}">
                <a16:creationId xmlns:a16="http://schemas.microsoft.com/office/drawing/2014/main" id="{814A5ECE-5B14-422D-ACCD-BBE15711A3F5}"/>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0" name="AutoShape 11">
            <a:hlinkClick r:id="" action="ppaction://noaction" highlightClick="1"/>
            <a:extLst>
              <a:ext uri="{FF2B5EF4-FFF2-40B4-BE49-F238E27FC236}">
                <a16:creationId xmlns:a16="http://schemas.microsoft.com/office/drawing/2014/main" id="{ACF65741-B91D-4A8D-9C01-B42C33464A79}"/>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662453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33"/>
                                        </p:tgtEl>
                                      </p:cBhvr>
                                    </p:animEffect>
                                    <p:set>
                                      <p:cBhvr>
                                        <p:cTn id="7" dur="1" fill="hold">
                                          <p:stCondLst>
                                            <p:cond delay="1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03748" y="801102"/>
          <a:ext cx="7606173" cy="5467737"/>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em</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[an/am]</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am</a:t>
                      </a:r>
                      <a:r>
                        <a:rPr lang="en-GB" sz="2000" dirty="0" err="1">
                          <a:solidFill>
                            <a:schemeClr val="accent1">
                              <a:lumMod val="50000"/>
                            </a:schemeClr>
                          </a:solidFill>
                        </a:rPr>
                        <a:t>pagne</a:t>
                      </a:r>
                      <a:r>
                        <a:rPr lang="en-GB" sz="2000" dirty="0">
                          <a:solidFill>
                            <a:schemeClr val="accent1">
                              <a:lumMod val="50000"/>
                            </a:schemeClr>
                          </a:solidFill>
                        </a:rPr>
                        <a:t> </a:t>
                      </a:r>
                      <a:r>
                        <a:rPr lang="en-GB" sz="1200" dirty="0">
                          <a:solidFill>
                            <a:schemeClr val="accent1">
                              <a:lumMod val="50000"/>
                            </a:schemeClr>
                          </a:solidFill>
                        </a:rPr>
                        <a:t>[countryside]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serp</a:t>
                      </a:r>
                      <a:r>
                        <a:rPr lang="en-GB" sz="2000" b="1" dirty="0">
                          <a:solidFill>
                            <a:schemeClr val="accent1">
                              <a:lumMod val="50000"/>
                            </a:schemeClr>
                          </a:solidFill>
                        </a:rPr>
                        <a:t>en</a:t>
                      </a:r>
                      <a:r>
                        <a:rPr lang="en-GB" sz="2000" dirty="0">
                          <a:solidFill>
                            <a:schemeClr val="accent1">
                              <a:lumMod val="50000"/>
                            </a:schemeClr>
                          </a:solidFill>
                        </a:rPr>
                        <a:t>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v</a:t>
                      </a:r>
                      <a:r>
                        <a:rPr lang="en-GB" sz="2000" b="1" dirty="0">
                          <a:solidFill>
                            <a:schemeClr val="accent1">
                              <a:lumMod val="50000"/>
                            </a:schemeClr>
                          </a:solidFill>
                        </a:rPr>
                        <a:t>en</a:t>
                      </a:r>
                      <a:r>
                        <a:rPr lang="en-GB" sz="2000" dirty="0">
                          <a:solidFill>
                            <a:schemeClr val="accent1">
                              <a:lumMod val="50000"/>
                            </a:schemeClr>
                          </a:solidFill>
                        </a:rPr>
                        <a:t>t             [wind]</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r>
                        <a:rPr lang="en-GB" sz="2000" dirty="0" err="1">
                          <a:solidFill>
                            <a:schemeClr val="accent1">
                              <a:lumMod val="50000"/>
                            </a:schemeClr>
                          </a:solidFill>
                        </a:rPr>
                        <a:t>j</a:t>
                      </a:r>
                      <a:r>
                        <a:rPr lang="en-GB" sz="2000" b="1" dirty="0" err="1">
                          <a:solidFill>
                            <a:schemeClr val="accent1">
                              <a:lumMod val="50000"/>
                            </a:schemeClr>
                          </a:solidFill>
                        </a:rPr>
                        <a:t>am</a:t>
                      </a:r>
                      <a:r>
                        <a:rPr lang="en-GB" sz="2000" dirty="0" err="1">
                          <a:solidFill>
                            <a:schemeClr val="accent1">
                              <a:lumMod val="50000"/>
                            </a:schemeClr>
                          </a:solidFill>
                        </a:rPr>
                        <a:t>bon</a:t>
                      </a:r>
                      <a:r>
                        <a:rPr lang="en-GB" sz="2000" dirty="0">
                          <a:solidFill>
                            <a:schemeClr val="accent1">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en</a:t>
                      </a:r>
                      <a:r>
                        <a:rPr lang="en-GB" sz="2000" dirty="0" err="1">
                          <a:solidFill>
                            <a:schemeClr val="accent1">
                              <a:lumMod val="50000"/>
                            </a:schemeClr>
                          </a:solidFill>
                        </a:rPr>
                        <a:t>dredi</a:t>
                      </a:r>
                      <a:r>
                        <a:rPr lang="en-GB" sz="2000" dirty="0">
                          <a:solidFill>
                            <a:schemeClr val="accent1">
                              <a:lumMod val="50000"/>
                            </a:schemeClr>
                          </a:solidFill>
                        </a:rPr>
                        <a:t>     [Friday]</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am</a:t>
                      </a:r>
                      <a:r>
                        <a:rPr lang="en-GB" sz="2000" dirty="0">
                          <a:solidFill>
                            <a:schemeClr val="accent1">
                              <a:lumMod val="50000"/>
                            </a:schemeClr>
                          </a:solidFill>
                        </a:rPr>
                        <a:t>poule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a:t>
                      </a:r>
                      <a:r>
                        <a:rPr lang="en-GB" sz="2000" b="1" dirty="0" err="1">
                          <a:solidFill>
                            <a:schemeClr val="accent1">
                              <a:lumMod val="50000"/>
                            </a:schemeClr>
                          </a:solidFill>
                        </a:rPr>
                        <a:t>an</a:t>
                      </a:r>
                      <a:r>
                        <a:rPr lang="en-GB" sz="2000" b="0" dirty="0" err="1">
                          <a:solidFill>
                            <a:schemeClr val="accent1">
                              <a:lumMod val="50000"/>
                            </a:schemeClr>
                          </a:solidFill>
                        </a:rPr>
                        <a:t>talon</a:t>
                      </a:r>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em</a:t>
                      </a:r>
                      <a:r>
                        <a:rPr lang="en-GB" sz="2000" dirty="0" err="1">
                          <a:solidFill>
                            <a:schemeClr val="accent1">
                              <a:lumMod val="50000"/>
                            </a:schemeClr>
                          </a:solidFill>
                        </a:rPr>
                        <a:t>mener</a:t>
                      </a:r>
                      <a:r>
                        <a:rPr lang="en-GB" sz="2000" dirty="0">
                          <a:solidFill>
                            <a:schemeClr val="accent1">
                              <a:lumMod val="50000"/>
                            </a:schemeClr>
                          </a:solidFill>
                        </a:rPr>
                        <a:t>  [to take]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a:t>
                      </a:r>
                      <a:r>
                        <a:rPr lang="en-GB" sz="2000" b="1" dirty="0">
                          <a:solidFill>
                            <a:schemeClr val="accent1">
                              <a:lumMod val="50000"/>
                            </a:schemeClr>
                          </a:solidFill>
                        </a:rPr>
                        <a:t>am</a:t>
                      </a:r>
                      <a:r>
                        <a:rPr lang="en-GB" sz="2000" dirty="0">
                          <a:solidFill>
                            <a:schemeClr val="accent1">
                              <a:lumMod val="50000"/>
                            </a:schemeClr>
                          </a:solidFill>
                        </a:rPr>
                        <a:t>be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t</a:t>
                      </a:r>
                      <a:r>
                        <a:rPr lang="en-GB" sz="2000" b="1" dirty="0" err="1">
                          <a:solidFill>
                            <a:schemeClr val="accent1">
                              <a:lumMod val="50000"/>
                            </a:schemeClr>
                          </a:solidFill>
                        </a:rPr>
                        <a:t>em</a:t>
                      </a:r>
                      <a:r>
                        <a:rPr lang="en-GB" sz="2000" dirty="0" err="1">
                          <a:solidFill>
                            <a:schemeClr val="accent1">
                              <a:lumMod val="50000"/>
                            </a:schemeClr>
                          </a:solidFill>
                        </a:rPr>
                        <a:t>pête</a:t>
                      </a:r>
                      <a:r>
                        <a:rPr lang="en-GB" sz="2000" dirty="0">
                          <a:solidFill>
                            <a:schemeClr val="accent1">
                              <a:lumMod val="50000"/>
                            </a:schemeClr>
                          </a:solidFill>
                        </a:rPr>
                        <a:t>     [storm]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4369574"/>
                  </a:ext>
                </a:extLst>
              </a:tr>
            </a:tbl>
          </a:graphicData>
        </a:graphic>
      </p:graphicFrame>
      <p:sp>
        <p:nvSpPr>
          <p:cNvPr id="31" name="Action Button: Custom 16">
            <a:hlinkClick r:id="" action="ppaction://noaction" highlightClick="1">
              <a:snd r:embed="rId3" name="campagne.wav"/>
            </a:hlinkClick>
            <a:extLst>
              <a:ext uri="{FF2B5EF4-FFF2-40B4-BE49-F238E27FC236}">
                <a16:creationId xmlns:a16="http://schemas.microsoft.com/office/drawing/2014/main" id="{CEB3128E-7BF2-4A65-B88B-60C148FACDCF}"/>
              </a:ext>
            </a:extLst>
          </p:cNvPr>
          <p:cNvSpPr/>
          <p:nvPr/>
        </p:nvSpPr>
        <p:spPr>
          <a:xfrm>
            <a:off x="4524197" y="135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serpent.wav"/>
            </a:hlinkClick>
            <a:extLst>
              <a:ext uri="{FF2B5EF4-FFF2-40B4-BE49-F238E27FC236}">
                <a16:creationId xmlns:a16="http://schemas.microsoft.com/office/drawing/2014/main" id="{DB48506B-B3DB-4D58-8767-CFD8B059C065}"/>
              </a:ext>
            </a:extLst>
          </p:cNvPr>
          <p:cNvSpPr/>
          <p:nvPr/>
        </p:nvSpPr>
        <p:spPr>
          <a:xfrm>
            <a:off x="4524197" y="1826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vent.wav"/>
            </a:hlinkClick>
            <a:extLst>
              <a:ext uri="{FF2B5EF4-FFF2-40B4-BE49-F238E27FC236}">
                <a16:creationId xmlns:a16="http://schemas.microsoft.com/office/drawing/2014/main" id="{8A1DE54B-4809-4B97-93E3-68BD32236018}"/>
              </a:ext>
            </a:extLst>
          </p:cNvPr>
          <p:cNvSpPr/>
          <p:nvPr/>
        </p:nvSpPr>
        <p:spPr>
          <a:xfrm>
            <a:off x="4522119" y="23372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jambon.wav"/>
            </a:hlinkClick>
            <a:extLst>
              <a:ext uri="{FF2B5EF4-FFF2-40B4-BE49-F238E27FC236}">
                <a16:creationId xmlns:a16="http://schemas.microsoft.com/office/drawing/2014/main" id="{1AA001D9-A76E-4BA3-8BC0-CBABE0E655B2}"/>
              </a:ext>
            </a:extLst>
          </p:cNvPr>
          <p:cNvSpPr/>
          <p:nvPr/>
        </p:nvSpPr>
        <p:spPr>
          <a:xfrm>
            <a:off x="4522119" y="28194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vendredi.wav"/>
            </a:hlinkClick>
            <a:extLst>
              <a:ext uri="{FF2B5EF4-FFF2-40B4-BE49-F238E27FC236}">
                <a16:creationId xmlns:a16="http://schemas.microsoft.com/office/drawing/2014/main" id="{308E3B9A-1B71-4AD2-A5C6-94D58343866D}"/>
              </a:ext>
            </a:extLst>
          </p:cNvPr>
          <p:cNvSpPr/>
          <p:nvPr/>
        </p:nvSpPr>
        <p:spPr>
          <a:xfrm>
            <a:off x="4522119" y="33369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ampoule.wav"/>
            </a:hlinkClick>
            <a:extLst>
              <a:ext uri="{FF2B5EF4-FFF2-40B4-BE49-F238E27FC236}">
                <a16:creationId xmlns:a16="http://schemas.microsoft.com/office/drawing/2014/main" id="{121EC316-7146-43B5-93A5-2DA8D6511DBF}"/>
              </a:ext>
            </a:extLst>
          </p:cNvPr>
          <p:cNvSpPr/>
          <p:nvPr/>
        </p:nvSpPr>
        <p:spPr>
          <a:xfrm>
            <a:off x="4526913" y="38228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pantalon.wav"/>
            </a:hlinkClick>
            <a:extLst>
              <a:ext uri="{FF2B5EF4-FFF2-40B4-BE49-F238E27FC236}">
                <a16:creationId xmlns:a16="http://schemas.microsoft.com/office/drawing/2014/main" id="{7BF854E3-63B4-4055-8855-C2F49C26F195}"/>
              </a:ext>
            </a:extLst>
          </p:cNvPr>
          <p:cNvSpPr/>
          <p:nvPr/>
        </p:nvSpPr>
        <p:spPr>
          <a:xfrm>
            <a:off x="4532313" y="43292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emmener.wav"/>
            </a:hlinkClick>
            <a:extLst>
              <a:ext uri="{FF2B5EF4-FFF2-40B4-BE49-F238E27FC236}">
                <a16:creationId xmlns:a16="http://schemas.microsoft.com/office/drawing/2014/main" id="{69587073-1742-4651-96A6-1BC886786F14}"/>
              </a:ext>
            </a:extLst>
          </p:cNvPr>
          <p:cNvSpPr/>
          <p:nvPr/>
        </p:nvSpPr>
        <p:spPr>
          <a:xfrm>
            <a:off x="4531688" y="48311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8943" y="1407014"/>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385232" y="1367591"/>
            <a:ext cx="41500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1886727"/>
            <a:ext cx="282522" cy="294294"/>
          </a:xfrm>
          <a:prstGeom prst="rect">
            <a:avLst/>
          </a:prstGeom>
        </p:spPr>
      </p:pic>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738046" y="1878485"/>
            <a:ext cx="326605"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 name="Action Button: Custom 16">
            <a:hlinkClick r:id="" action="ppaction://noaction" highlightClick="1">
              <a:snd r:embed="rId13" name="jambe.wav"/>
            </a:hlinkClick>
            <a:extLst>
              <a:ext uri="{FF2B5EF4-FFF2-40B4-BE49-F238E27FC236}">
                <a16:creationId xmlns:a16="http://schemas.microsoft.com/office/drawing/2014/main" id="{37B955FD-6D22-485E-B7A0-BAC782A7C7EB}"/>
              </a:ext>
            </a:extLst>
          </p:cNvPr>
          <p:cNvSpPr/>
          <p:nvPr/>
        </p:nvSpPr>
        <p:spPr>
          <a:xfrm>
            <a:off x="4536245" y="53256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 name="Action Button: Custom 16">
            <a:hlinkClick r:id="" action="ppaction://noaction" highlightClick="1">
              <a:snd r:embed="rId14" name="tempete.wav"/>
            </a:hlinkClick>
            <a:extLst>
              <a:ext uri="{FF2B5EF4-FFF2-40B4-BE49-F238E27FC236}">
                <a16:creationId xmlns:a16="http://schemas.microsoft.com/office/drawing/2014/main" id="{87933AA0-E509-4E41-9850-E1B770E4DB6E}"/>
              </a:ext>
            </a:extLst>
          </p:cNvPr>
          <p:cNvSpPr/>
          <p:nvPr/>
        </p:nvSpPr>
        <p:spPr>
          <a:xfrm>
            <a:off x="4532313" y="58201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1032" name="Picture 8" descr="Ham, Food, Pork, Meal, Meat, Dinner, Snack, Lunch">
            <a:extLst>
              <a:ext uri="{FF2B5EF4-FFF2-40B4-BE49-F238E27FC236}">
                <a16:creationId xmlns:a16="http://schemas.microsoft.com/office/drawing/2014/main" id="{6B753C7B-AF67-43A5-92E4-CD76DB50561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2922" y="2873542"/>
            <a:ext cx="550038" cy="4151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ght, Bulb, Filament, Lamp, Orange, Technology">
            <a:extLst>
              <a:ext uri="{FF2B5EF4-FFF2-40B4-BE49-F238E27FC236}">
                <a16:creationId xmlns:a16="http://schemas.microsoft.com/office/drawing/2014/main" id="{01947905-6933-4D2B-BD84-D922A54049F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86567" y="3822897"/>
            <a:ext cx="282522" cy="4470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omen Trousers Red Clip Art">
            <a:extLst>
              <a:ext uri="{FF2B5EF4-FFF2-40B4-BE49-F238E27FC236}">
                <a16:creationId xmlns:a16="http://schemas.microsoft.com/office/drawing/2014/main" id="{B92F9BE9-3267-41EF-B697-727A11C83E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50041" y="4359820"/>
            <a:ext cx="218781" cy="41512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2404022"/>
            <a:ext cx="282522" cy="294294"/>
          </a:xfrm>
          <a:prstGeom prst="rect">
            <a:avLst/>
          </a:prstGeom>
        </p:spPr>
      </p:pic>
      <p:sp>
        <p:nvSpPr>
          <p:cNvPr id="59" name="TextBox 58" descr="text box hiding answer">
            <a:extLst>
              <a:ext uri="{FF2B5EF4-FFF2-40B4-BE49-F238E27FC236}">
                <a16:creationId xmlns:a16="http://schemas.microsoft.com/office/drawing/2014/main" id="{B70FC568-D11E-456E-8DE4-9EDCE50685FD}"/>
              </a:ext>
            </a:extLst>
          </p:cNvPr>
          <p:cNvSpPr txBox="1"/>
          <p:nvPr/>
        </p:nvSpPr>
        <p:spPr>
          <a:xfrm>
            <a:off x="5373340" y="2362306"/>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1038" name="Picture 14" descr="Leg, Foot, Toes, Knee, Ankle, Heel, Right, Bend, Human">
            <a:extLst>
              <a:ext uri="{FF2B5EF4-FFF2-40B4-BE49-F238E27FC236}">
                <a16:creationId xmlns:a16="http://schemas.microsoft.com/office/drawing/2014/main" id="{4258E10E-8EF0-4FD6-A64C-B5B03EDEDC2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26174" y="5300084"/>
            <a:ext cx="223534" cy="44706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8943" y="2895808"/>
            <a:ext cx="282522" cy="294294"/>
          </a:xfrm>
          <a:prstGeom prst="rect">
            <a:avLst/>
          </a:prstGeom>
        </p:spPr>
      </p:pic>
      <p:sp>
        <p:nvSpPr>
          <p:cNvPr id="61" name="TextBox 60" descr="text box hiding answer">
            <a:extLst>
              <a:ext uri="{FF2B5EF4-FFF2-40B4-BE49-F238E27FC236}">
                <a16:creationId xmlns:a16="http://schemas.microsoft.com/office/drawing/2014/main" id="{70AE6EF8-AFD5-47CE-92FD-5F06A8F38BA2}"/>
              </a:ext>
            </a:extLst>
          </p:cNvPr>
          <p:cNvSpPr txBox="1"/>
          <p:nvPr/>
        </p:nvSpPr>
        <p:spPr>
          <a:xfrm>
            <a:off x="5288336" y="2873200"/>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8127" y="3372376"/>
            <a:ext cx="282522" cy="294294"/>
          </a:xfrm>
          <a:prstGeom prst="rect">
            <a:avLst/>
          </a:prstGeom>
        </p:spPr>
      </p:pic>
      <p:sp>
        <p:nvSpPr>
          <p:cNvPr id="62" name="TextBox 61" descr="text box hiding answer">
            <a:extLst>
              <a:ext uri="{FF2B5EF4-FFF2-40B4-BE49-F238E27FC236}">
                <a16:creationId xmlns:a16="http://schemas.microsoft.com/office/drawing/2014/main" id="{C735A458-68A1-4208-B256-12CA3A6E31E6}"/>
              </a:ext>
            </a:extLst>
          </p:cNvPr>
          <p:cNvSpPr txBox="1"/>
          <p:nvPr/>
        </p:nvSpPr>
        <p:spPr>
          <a:xfrm>
            <a:off x="5363823" y="3357262"/>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3899284"/>
            <a:ext cx="282522" cy="294294"/>
          </a:xfrm>
          <a:prstGeom prst="rect">
            <a:avLst/>
          </a:prstGeom>
        </p:spPr>
      </p:pic>
      <p:sp>
        <p:nvSpPr>
          <p:cNvPr id="63" name="TextBox 62" descr="text box hiding answer">
            <a:extLst>
              <a:ext uri="{FF2B5EF4-FFF2-40B4-BE49-F238E27FC236}">
                <a16:creationId xmlns:a16="http://schemas.microsoft.com/office/drawing/2014/main" id="{1EA00221-FB94-423D-A65D-756C206210DE}"/>
              </a:ext>
            </a:extLst>
          </p:cNvPr>
          <p:cNvSpPr txBox="1"/>
          <p:nvPr/>
        </p:nvSpPr>
        <p:spPr>
          <a:xfrm>
            <a:off x="5230150" y="3863253"/>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4399444"/>
            <a:ext cx="282522" cy="294294"/>
          </a:xfrm>
          <a:prstGeom prst="rect">
            <a:avLst/>
          </a:prstGeom>
        </p:spPr>
      </p:pic>
      <p:sp>
        <p:nvSpPr>
          <p:cNvPr id="64" name="TextBox 63" descr="text box hiding answer">
            <a:extLst>
              <a:ext uri="{FF2B5EF4-FFF2-40B4-BE49-F238E27FC236}">
                <a16:creationId xmlns:a16="http://schemas.microsoft.com/office/drawing/2014/main" id="{F3987A03-AACF-440B-A341-29D565ABA5EB}"/>
              </a:ext>
            </a:extLst>
          </p:cNvPr>
          <p:cNvSpPr txBox="1"/>
          <p:nvPr/>
        </p:nvSpPr>
        <p:spPr>
          <a:xfrm>
            <a:off x="5403581" y="4361234"/>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4883297"/>
            <a:ext cx="282522" cy="294294"/>
          </a:xfrm>
          <a:prstGeom prst="rect">
            <a:avLst/>
          </a:prstGeom>
        </p:spPr>
      </p:pic>
      <p:sp>
        <p:nvSpPr>
          <p:cNvPr id="65" name="TextBox 64" descr="text box hiding answer">
            <a:extLst>
              <a:ext uri="{FF2B5EF4-FFF2-40B4-BE49-F238E27FC236}">
                <a16:creationId xmlns:a16="http://schemas.microsoft.com/office/drawing/2014/main" id="{3785BDB9-F9F9-4F99-A565-95858AD76A51}"/>
              </a:ext>
            </a:extLst>
          </p:cNvPr>
          <p:cNvSpPr txBox="1"/>
          <p:nvPr/>
        </p:nvSpPr>
        <p:spPr>
          <a:xfrm>
            <a:off x="5230150" y="4843991"/>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1040" name="Picture 16" descr="Animal, Snake, Happy, Reptile, Green">
            <a:extLst>
              <a:ext uri="{FF2B5EF4-FFF2-40B4-BE49-F238E27FC236}">
                <a16:creationId xmlns:a16="http://schemas.microsoft.com/office/drawing/2014/main" id="{005C7131-831A-4C85-BC6F-533D49E7284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17923" y="1798732"/>
            <a:ext cx="683015" cy="47028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descr="text box hiding answer">
            <a:extLst>
              <a:ext uri="{FF2B5EF4-FFF2-40B4-BE49-F238E27FC236}">
                <a16:creationId xmlns:a16="http://schemas.microsoft.com/office/drawing/2014/main" id="{904044E1-9111-49D5-8286-5694BDFEAF5D}"/>
              </a:ext>
            </a:extLst>
          </p:cNvPr>
          <p:cNvSpPr txBox="1"/>
          <p:nvPr/>
        </p:nvSpPr>
        <p:spPr>
          <a:xfrm>
            <a:off x="5292081" y="5361912"/>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5375395"/>
            <a:ext cx="282522" cy="294294"/>
          </a:xfrm>
          <a:prstGeom prst="rect">
            <a:avLst/>
          </a:prstGeom>
        </p:spPr>
      </p:pic>
      <p:sp>
        <p:nvSpPr>
          <p:cNvPr id="67" name="TextBox 66" descr="text box hiding answer">
            <a:extLst>
              <a:ext uri="{FF2B5EF4-FFF2-40B4-BE49-F238E27FC236}">
                <a16:creationId xmlns:a16="http://schemas.microsoft.com/office/drawing/2014/main" id="{207DE4A6-9B79-42C2-BEDA-63826DD5AC95}"/>
              </a:ext>
            </a:extLst>
          </p:cNvPr>
          <p:cNvSpPr txBox="1"/>
          <p:nvPr/>
        </p:nvSpPr>
        <p:spPr>
          <a:xfrm>
            <a:off x="5315178" y="5849268"/>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7" name="Picture 56" descr="green checkmark">
            <a:extLst>
              <a:ext uri="{FF2B5EF4-FFF2-40B4-BE49-F238E27FC236}">
                <a16:creationId xmlns:a16="http://schemas.microsoft.com/office/drawing/2014/main" id="{AA51A814-7095-407B-96BF-357CF1F426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5854704"/>
            <a:ext cx="282522" cy="294294"/>
          </a:xfrm>
          <a:prstGeom prst="rect">
            <a:avLst/>
          </a:prstGeom>
        </p:spPr>
      </p:pic>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9" grpId="0" animBg="1"/>
      <p:bldP spid="61" grpId="0" animBg="1"/>
      <p:bldP spid="62" grpId="0" animBg="1"/>
      <p:bldP spid="63" grpId="0" animBg="1"/>
      <p:bldP spid="64" grpId="0" animBg="1"/>
      <p:bldP spid="65" grpId="0" animBg="1"/>
      <p:bldP spid="66"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en</a:t>
            </a:r>
            <a:r>
              <a:rPr lang="en-GB" sz="3600" b="1" dirty="0">
                <a:solidFill>
                  <a:schemeClr val="bg1"/>
                </a:solidFill>
              </a:rPr>
              <a:t>/an]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634917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82689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3599" y="1556846"/>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8050" y="1799851"/>
            <a:ext cx="1090041" cy="1740198"/>
          </a:xfrm>
          <a:prstGeom prst="rect">
            <a:avLst/>
          </a:prstGeom>
        </p:spPr>
      </p:pic>
      <p:sp>
        <p:nvSpPr>
          <p:cNvPr id="3" name="TextBox 2"/>
          <p:cNvSpPr txBox="1"/>
          <p:nvPr/>
        </p:nvSpPr>
        <p:spPr>
          <a:xfrm>
            <a:off x="4750410" y="3436798"/>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8735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100" b="1" dirty="0">
                <a:solidFill>
                  <a:schemeClr val="bg1"/>
                </a:solidFill>
              </a:rPr>
              <a:t>Nasal and non-nasal vowels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Vowels can be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[am/</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[an/an] or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non-nasal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[e] and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a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air passes through your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nose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well as your mouth.</a:t>
            </a: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8" name="Table 6">
            <a:extLst>
              <a:ext uri="{FF2B5EF4-FFF2-40B4-BE49-F238E27FC236}">
                <a16:creationId xmlns:a16="http://schemas.microsoft.com/office/drawing/2014/main" id="{2103C741-F00A-42DA-B873-001006026244}"/>
              </a:ext>
            </a:extLst>
          </p:cNvPr>
          <p:cNvGraphicFramePr>
            <a:graphicFrameLocks noGrp="1"/>
          </p:cNvGraphicFramePr>
          <p:nvPr/>
        </p:nvGraphicFramePr>
        <p:xfrm>
          <a:off x="282906"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22" name="Table 6">
            <a:extLst>
              <a:ext uri="{FF2B5EF4-FFF2-40B4-BE49-F238E27FC236}">
                <a16:creationId xmlns:a16="http://schemas.microsoft.com/office/drawing/2014/main" id="{F05B0977-6095-4045-842C-BA864A8E1DD6}"/>
              </a:ext>
            </a:extLst>
          </p:cNvPr>
          <p:cNvGraphicFramePr>
            <a:graphicFrameLocks noGrp="1"/>
          </p:cNvGraphicFramePr>
          <p:nvPr/>
        </p:nvGraphicFramePr>
        <p:xfrm>
          <a:off x="6329610"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23" name="Action Button: Custom 16">
            <a:hlinkClick r:id="" action="ppaction://noaction" highlightClick="1">
              <a:snd r:embed="rId4" name="1.wav"/>
            </a:hlinkClick>
            <a:extLst>
              <a:ext uri="{FF2B5EF4-FFF2-40B4-BE49-F238E27FC236}">
                <a16:creationId xmlns:a16="http://schemas.microsoft.com/office/drawing/2014/main" id="{31DFB63E-DF26-4090-B324-E6DB740222E0}"/>
              </a:ext>
            </a:extLst>
          </p:cNvPr>
          <p:cNvSpPr/>
          <p:nvPr/>
        </p:nvSpPr>
        <p:spPr>
          <a:xfrm>
            <a:off x="338249" y="42382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5" name="2.wav"/>
            </a:hlinkClick>
            <a:extLst>
              <a:ext uri="{FF2B5EF4-FFF2-40B4-BE49-F238E27FC236}">
                <a16:creationId xmlns:a16="http://schemas.microsoft.com/office/drawing/2014/main" id="{010B8233-0E49-46A3-9410-C0B439AFA323}"/>
              </a:ext>
            </a:extLst>
          </p:cNvPr>
          <p:cNvSpPr/>
          <p:nvPr/>
        </p:nvSpPr>
        <p:spPr>
          <a:xfrm>
            <a:off x="338249" y="472200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16">
            <a:hlinkClick r:id="" action="ppaction://noaction" highlightClick="1">
              <a:snd r:embed="rId6" name="3.wav"/>
            </a:hlinkClick>
            <a:extLst>
              <a:ext uri="{FF2B5EF4-FFF2-40B4-BE49-F238E27FC236}">
                <a16:creationId xmlns:a16="http://schemas.microsoft.com/office/drawing/2014/main" id="{639F19CF-492B-41C0-8CA0-6D012056E833}"/>
              </a:ext>
            </a:extLst>
          </p:cNvPr>
          <p:cNvSpPr/>
          <p:nvPr/>
        </p:nvSpPr>
        <p:spPr>
          <a:xfrm>
            <a:off x="338249" y="522009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7" name="4.wav"/>
            </a:hlinkClick>
            <a:extLst>
              <a:ext uri="{FF2B5EF4-FFF2-40B4-BE49-F238E27FC236}">
                <a16:creationId xmlns:a16="http://schemas.microsoft.com/office/drawing/2014/main" id="{1E47DAB1-E2D9-44B7-B14A-31974C6AC135}"/>
              </a:ext>
            </a:extLst>
          </p:cNvPr>
          <p:cNvSpPr/>
          <p:nvPr/>
        </p:nvSpPr>
        <p:spPr>
          <a:xfrm>
            <a:off x="338249" y="570382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8" name="5.wav"/>
            </a:hlinkClick>
            <a:extLst>
              <a:ext uri="{FF2B5EF4-FFF2-40B4-BE49-F238E27FC236}">
                <a16:creationId xmlns:a16="http://schemas.microsoft.com/office/drawing/2014/main" id="{1975AFCC-A0BB-432A-8B50-1FB2CA731E31}"/>
              </a:ext>
            </a:extLst>
          </p:cNvPr>
          <p:cNvSpPr/>
          <p:nvPr/>
        </p:nvSpPr>
        <p:spPr>
          <a:xfrm>
            <a:off x="6380281" y="424556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16">
            <a:hlinkClick r:id="" action="ppaction://noaction" highlightClick="1">
              <a:snd r:embed="rId9" name="6.wav"/>
            </a:hlinkClick>
            <a:extLst>
              <a:ext uri="{FF2B5EF4-FFF2-40B4-BE49-F238E27FC236}">
                <a16:creationId xmlns:a16="http://schemas.microsoft.com/office/drawing/2014/main" id="{29C74EAD-4C0F-4028-A4AD-D8BADE8C36C4}"/>
              </a:ext>
            </a:extLst>
          </p:cNvPr>
          <p:cNvSpPr/>
          <p:nvPr/>
        </p:nvSpPr>
        <p:spPr>
          <a:xfrm>
            <a:off x="6380281" y="472929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Action Button: Custom 16">
            <a:hlinkClick r:id="" action="ppaction://noaction" highlightClick="1">
              <a:snd r:embed="rId10" name="7.wav"/>
            </a:hlinkClick>
            <a:extLst>
              <a:ext uri="{FF2B5EF4-FFF2-40B4-BE49-F238E27FC236}">
                <a16:creationId xmlns:a16="http://schemas.microsoft.com/office/drawing/2014/main" id="{9A88B315-43F7-4B29-9E35-E8ABF8F09281}"/>
              </a:ext>
            </a:extLst>
          </p:cNvPr>
          <p:cNvSpPr/>
          <p:nvPr/>
        </p:nvSpPr>
        <p:spPr>
          <a:xfrm>
            <a:off x="6380281" y="522738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16">
            <a:hlinkClick r:id="" action="ppaction://noaction" highlightClick="1">
              <a:snd r:embed="rId11" name="8.wav"/>
            </a:hlinkClick>
            <a:extLst>
              <a:ext uri="{FF2B5EF4-FFF2-40B4-BE49-F238E27FC236}">
                <a16:creationId xmlns:a16="http://schemas.microsoft.com/office/drawing/2014/main" id="{34481706-418C-410D-BE69-2EB7A8FBE172}"/>
              </a:ext>
            </a:extLst>
          </p:cNvPr>
          <p:cNvSpPr/>
          <p:nvPr/>
        </p:nvSpPr>
        <p:spPr>
          <a:xfrm>
            <a:off x="6380281" y="571111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2CFBDBD9-D394-45BD-B0A7-7C9F16CF8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4313981"/>
            <a:ext cx="282522" cy="294294"/>
          </a:xfrm>
          <a:prstGeom prst="rect">
            <a:avLst/>
          </a:prstGeom>
        </p:spPr>
      </p:pic>
      <p:pic>
        <p:nvPicPr>
          <p:cNvPr id="36" name="Picture 35" descr="green checkmark">
            <a:extLst>
              <a:ext uri="{FF2B5EF4-FFF2-40B4-BE49-F238E27FC236}">
                <a16:creationId xmlns:a16="http://schemas.microsoft.com/office/drawing/2014/main" id="{0A2DFD0B-16DF-493A-9C43-26CBBE65A5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4844224"/>
            <a:ext cx="282522" cy="294294"/>
          </a:xfrm>
          <a:prstGeom prst="rect">
            <a:avLst/>
          </a:prstGeom>
        </p:spPr>
      </p:pic>
      <p:pic>
        <p:nvPicPr>
          <p:cNvPr id="37" name="Picture 36" descr="green checkmark">
            <a:extLst>
              <a:ext uri="{FF2B5EF4-FFF2-40B4-BE49-F238E27FC236}">
                <a16:creationId xmlns:a16="http://schemas.microsoft.com/office/drawing/2014/main" id="{9897272D-93DD-460A-A390-744D0969EC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5295798"/>
            <a:ext cx="282522" cy="294294"/>
          </a:xfrm>
          <a:prstGeom prst="rect">
            <a:avLst/>
          </a:prstGeom>
        </p:spPr>
      </p:pic>
      <p:pic>
        <p:nvPicPr>
          <p:cNvPr id="38" name="Picture 37" descr="green checkmark">
            <a:extLst>
              <a:ext uri="{FF2B5EF4-FFF2-40B4-BE49-F238E27FC236}">
                <a16:creationId xmlns:a16="http://schemas.microsoft.com/office/drawing/2014/main" id="{562845B2-5850-4BDB-9B0E-2EBA145DC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5779527"/>
            <a:ext cx="282522" cy="294294"/>
          </a:xfrm>
          <a:prstGeom prst="rect">
            <a:avLst/>
          </a:prstGeom>
        </p:spPr>
      </p:pic>
      <p:pic>
        <p:nvPicPr>
          <p:cNvPr id="39" name="Picture 38" descr="green checkmark">
            <a:extLst>
              <a:ext uri="{FF2B5EF4-FFF2-40B4-BE49-F238E27FC236}">
                <a16:creationId xmlns:a16="http://schemas.microsoft.com/office/drawing/2014/main" id="{F5A986C7-368B-41DD-8A68-1D917997E0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4346834"/>
            <a:ext cx="282522" cy="294294"/>
          </a:xfrm>
          <a:prstGeom prst="rect">
            <a:avLst/>
          </a:prstGeom>
        </p:spPr>
      </p:pic>
      <p:pic>
        <p:nvPicPr>
          <p:cNvPr id="40" name="Picture 39" descr="green checkmark">
            <a:extLst>
              <a:ext uri="{FF2B5EF4-FFF2-40B4-BE49-F238E27FC236}">
                <a16:creationId xmlns:a16="http://schemas.microsoft.com/office/drawing/2014/main" id="{D7234C76-AC8A-4B6E-A096-980646903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4830563"/>
            <a:ext cx="282522" cy="294294"/>
          </a:xfrm>
          <a:prstGeom prst="rect">
            <a:avLst/>
          </a:prstGeom>
        </p:spPr>
      </p:pic>
      <p:pic>
        <p:nvPicPr>
          <p:cNvPr id="41" name="Picture 40" descr="green checkmark">
            <a:extLst>
              <a:ext uri="{FF2B5EF4-FFF2-40B4-BE49-F238E27FC236}">
                <a16:creationId xmlns:a16="http://schemas.microsoft.com/office/drawing/2014/main" id="{6591DDDA-AF37-41A4-A501-6DFE97DE40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5295798"/>
            <a:ext cx="282522" cy="294294"/>
          </a:xfrm>
          <a:prstGeom prst="rect">
            <a:avLst/>
          </a:prstGeom>
        </p:spPr>
      </p:pic>
      <p:pic>
        <p:nvPicPr>
          <p:cNvPr id="42" name="Picture 41" descr="green checkmark">
            <a:extLst>
              <a:ext uri="{FF2B5EF4-FFF2-40B4-BE49-F238E27FC236}">
                <a16:creationId xmlns:a16="http://schemas.microsoft.com/office/drawing/2014/main" id="{093B685C-D31E-453B-8D8A-458F34B156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5779527"/>
            <a:ext cx="282522" cy="294294"/>
          </a:xfrm>
          <a:prstGeom prst="rect">
            <a:avLst/>
          </a:prstGeom>
        </p:spPr>
      </p:pic>
      <p:sp>
        <p:nvSpPr>
          <p:cNvPr id="6" name="TextBox 5">
            <a:extLst>
              <a:ext uri="{FF2B5EF4-FFF2-40B4-BE49-F238E27FC236}">
                <a16:creationId xmlns:a16="http://schemas.microsoft.com/office/drawing/2014/main" id="{0DED9B8D-AB70-41B5-8E91-D792F406F221}"/>
              </a:ext>
            </a:extLst>
          </p:cNvPr>
          <p:cNvSpPr txBox="1"/>
          <p:nvPr/>
        </p:nvSpPr>
        <p:spPr>
          <a:xfrm>
            <a:off x="859756" y="4268582"/>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44" name="TextBox 43">
            <a:extLst>
              <a:ext uri="{FF2B5EF4-FFF2-40B4-BE49-F238E27FC236}">
                <a16:creationId xmlns:a16="http://schemas.microsoft.com/office/drawing/2014/main" id="{EDF1B56E-1B47-4FEB-9780-E74336DFAB72}"/>
              </a:ext>
            </a:extLst>
          </p:cNvPr>
          <p:cNvSpPr txBox="1"/>
          <p:nvPr/>
        </p:nvSpPr>
        <p:spPr>
          <a:xfrm>
            <a:off x="859756" y="4753963"/>
            <a:ext cx="12506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01AB53E-6670-455F-84B7-D7A8F2D28B17}"/>
              </a:ext>
            </a:extLst>
          </p:cNvPr>
          <p:cNvSpPr txBox="1"/>
          <p:nvPr/>
        </p:nvSpPr>
        <p:spPr>
          <a:xfrm>
            <a:off x="867309" y="5239344"/>
            <a:ext cx="16626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atique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611267C2-6586-4EF1-9420-AE8055884589}"/>
              </a:ext>
            </a:extLst>
          </p:cNvPr>
          <p:cNvSpPr txBox="1"/>
          <p:nvPr/>
        </p:nvSpPr>
        <p:spPr>
          <a:xfrm>
            <a:off x="863664" y="5724724"/>
            <a:ext cx="1475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pion</a:t>
            </a:r>
          </a:p>
        </p:txBody>
      </p:sp>
      <p:sp>
        <p:nvSpPr>
          <p:cNvPr id="47" name="TextBox 46">
            <a:extLst>
              <a:ext uri="{FF2B5EF4-FFF2-40B4-BE49-F238E27FC236}">
                <a16:creationId xmlns:a16="http://schemas.microsoft.com/office/drawing/2014/main" id="{7E106F90-98E6-4133-BEEB-1EE58304DBCB}"/>
              </a:ext>
            </a:extLst>
          </p:cNvPr>
          <p:cNvSpPr txBox="1"/>
          <p:nvPr/>
        </p:nvSpPr>
        <p:spPr>
          <a:xfrm>
            <a:off x="6871016" y="4268582"/>
            <a:ext cx="1005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a:t>
            </a:r>
          </a:p>
        </p:txBody>
      </p:sp>
      <p:sp>
        <p:nvSpPr>
          <p:cNvPr id="48" name="TextBox 47">
            <a:extLst>
              <a:ext uri="{FF2B5EF4-FFF2-40B4-BE49-F238E27FC236}">
                <a16:creationId xmlns:a16="http://schemas.microsoft.com/office/drawing/2014/main" id="{1FF4A558-B9A7-431C-9650-1E55D82C2955}"/>
              </a:ext>
            </a:extLst>
          </p:cNvPr>
          <p:cNvSpPr txBox="1"/>
          <p:nvPr/>
        </p:nvSpPr>
        <p:spPr>
          <a:xfrm>
            <a:off x="6871016" y="4757626"/>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arque</a:t>
            </a:r>
          </a:p>
        </p:txBody>
      </p:sp>
      <p:sp>
        <p:nvSpPr>
          <p:cNvPr id="49" name="TextBox 48">
            <a:extLst>
              <a:ext uri="{FF2B5EF4-FFF2-40B4-BE49-F238E27FC236}">
                <a16:creationId xmlns:a16="http://schemas.microsoft.com/office/drawing/2014/main" id="{235D0102-4F2A-45BA-9831-3E693E6EE6AE}"/>
              </a:ext>
            </a:extLst>
          </p:cNvPr>
          <p:cNvSpPr txBox="1"/>
          <p:nvPr/>
        </p:nvSpPr>
        <p:spPr>
          <a:xfrm>
            <a:off x="6876268" y="5246670"/>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croiss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50" name="TextBox 49">
            <a:extLst>
              <a:ext uri="{FF2B5EF4-FFF2-40B4-BE49-F238E27FC236}">
                <a16:creationId xmlns:a16="http://schemas.microsoft.com/office/drawing/2014/main" id="{0AD6CCDC-CEF1-4732-AC88-1A8573B9844A}"/>
              </a:ext>
            </a:extLst>
          </p:cNvPr>
          <p:cNvSpPr txBox="1"/>
          <p:nvPr/>
        </p:nvSpPr>
        <p:spPr>
          <a:xfrm>
            <a:off x="6835975" y="57357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isation</a:t>
            </a:r>
          </a:p>
        </p:txBody>
      </p:sp>
    </p:spTree>
    <p:extLst>
      <p:ext uri="{BB962C8B-B14F-4D97-AF65-F5344CB8AC3E}">
        <p14:creationId xmlns:p14="http://schemas.microsoft.com/office/powerpoint/2010/main" val="17158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em</a:t>
            </a:r>
            <a:r>
              <a:rPr lang="en-GB" sz="3600" b="1" dirty="0">
                <a:solidFill>
                  <a:schemeClr val="bg1"/>
                </a:solidFill>
              </a:rPr>
              <a:t>/am], [</a:t>
            </a:r>
            <a:r>
              <a:rPr lang="en-GB" sz="3600" b="1" dirty="0" err="1">
                <a:solidFill>
                  <a:schemeClr val="bg1"/>
                </a:solidFill>
              </a:rPr>
              <a:t>en</a:t>
            </a:r>
            <a:r>
              <a:rPr lang="en-GB" sz="3600" b="1" dirty="0">
                <a:solidFill>
                  <a:schemeClr val="bg1"/>
                </a:solidFill>
              </a:rPr>
              <a:t>/an]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 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ex</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aine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bre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usant</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cont</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t						prom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gr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imal</a:t>
            </a:r>
          </a:p>
        </p:txBody>
      </p:sp>
      <p:sp>
        <p:nvSpPr>
          <p:cNvPr id="3" name="TextBox 2">
            <a:extLst>
              <a:ext uri="{FF2B5EF4-FFF2-40B4-BE49-F238E27FC236}">
                <a16:creationId xmlns:a16="http://schemas.microsoft.com/office/drawing/2014/main" id="{8BBE0987-7B8C-48B3-9579-9E6E08BA7F74}"/>
              </a:ext>
            </a:extLst>
          </p:cNvPr>
          <p:cNvSpPr txBox="1"/>
          <p:nvPr/>
        </p:nvSpPr>
        <p:spPr>
          <a:xfrm>
            <a:off x="2386842" y="4251454"/>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em</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8886383" y="4251454"/>
            <a:ext cx="2599972"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457245" y="43069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1" name="Rectangle 10">
            <a:extLst>
              <a:ext uri="{FF2B5EF4-FFF2-40B4-BE49-F238E27FC236}">
                <a16:creationId xmlns:a16="http://schemas.microsoft.com/office/drawing/2014/main" id="{2AFA9400-14EB-4A0A-8F89-ADA1052ECCD5}"/>
              </a:ext>
            </a:extLst>
          </p:cNvPr>
          <p:cNvSpPr/>
          <p:nvPr/>
        </p:nvSpPr>
        <p:spPr>
          <a:xfrm>
            <a:off x="6457245" y="468294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(funny)</a:t>
            </a:r>
          </a:p>
        </p:txBody>
      </p:sp>
      <p:sp>
        <p:nvSpPr>
          <p:cNvPr id="12" name="Rectangle 11">
            <a:extLst>
              <a:ext uri="{FF2B5EF4-FFF2-40B4-BE49-F238E27FC236}">
                <a16:creationId xmlns:a16="http://schemas.microsoft.com/office/drawing/2014/main" id="{CA747333-263E-4495-89C2-E5DF2F589E35}"/>
              </a:ext>
            </a:extLst>
          </p:cNvPr>
          <p:cNvSpPr/>
          <p:nvPr/>
        </p:nvSpPr>
        <p:spPr>
          <a:xfrm>
            <a:off x="6457245" y="505894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(walk)</a:t>
            </a:r>
          </a:p>
        </p:txBody>
      </p:sp>
      <p:sp>
        <p:nvSpPr>
          <p:cNvPr id="13" name="Rectangle 12">
            <a:extLst>
              <a:ext uri="{FF2B5EF4-FFF2-40B4-BE49-F238E27FC236}">
                <a16:creationId xmlns:a16="http://schemas.microsoft.com/office/drawing/2014/main" id="{00DEFD59-66CC-4D2B-A8A0-5B97FACFCCF7}"/>
              </a:ext>
            </a:extLst>
          </p:cNvPr>
          <p:cNvSpPr/>
          <p:nvPr/>
        </p:nvSpPr>
        <p:spPr>
          <a:xfrm>
            <a:off x="6457245" y="541253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4" name="Rectangle 13">
            <a:extLst>
              <a:ext uri="{FF2B5EF4-FFF2-40B4-BE49-F238E27FC236}">
                <a16:creationId xmlns:a16="http://schemas.microsoft.com/office/drawing/2014/main" id="{7EB34FA2-B7F6-4AFE-8C9E-D18F2C8BD60E}"/>
              </a:ext>
            </a:extLst>
          </p:cNvPr>
          <p:cNvSpPr/>
          <p:nvPr/>
        </p:nvSpPr>
        <p:spPr>
          <a:xfrm>
            <a:off x="98480" y="43069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(example)</a:t>
            </a:r>
          </a:p>
        </p:txBody>
      </p:sp>
      <p:sp>
        <p:nvSpPr>
          <p:cNvPr id="15" name="Rectangle 14">
            <a:extLst>
              <a:ext uri="{FF2B5EF4-FFF2-40B4-BE49-F238E27FC236}">
                <a16:creationId xmlns:a16="http://schemas.microsoft.com/office/drawing/2014/main" id="{F9157764-9DD9-4821-8B9F-9CA964CADE6D}"/>
              </a:ext>
            </a:extLst>
          </p:cNvPr>
          <p:cNvSpPr/>
          <p:nvPr/>
        </p:nvSpPr>
        <p:spPr>
          <a:xfrm>
            <a:off x="98480" y="467048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(bedroom)</a:t>
            </a:r>
          </a:p>
        </p:txBody>
      </p:sp>
      <p:sp>
        <p:nvSpPr>
          <p:cNvPr id="16" name="Rectangle 15">
            <a:extLst>
              <a:ext uri="{FF2B5EF4-FFF2-40B4-BE49-F238E27FC236}">
                <a16:creationId xmlns:a16="http://schemas.microsoft.com/office/drawing/2014/main" id="{970A608A-AA11-437F-BF65-F3CE1E8B9886}"/>
              </a:ext>
            </a:extLst>
          </p:cNvPr>
          <p:cNvSpPr/>
          <p:nvPr/>
        </p:nvSpPr>
        <p:spPr>
          <a:xfrm>
            <a:off x="98479" y="505894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(pleased)</a:t>
            </a:r>
          </a:p>
        </p:txBody>
      </p:sp>
      <p:sp>
        <p:nvSpPr>
          <p:cNvPr id="17" name="Rectangle 16">
            <a:extLst>
              <a:ext uri="{FF2B5EF4-FFF2-40B4-BE49-F238E27FC236}">
                <a16:creationId xmlns:a16="http://schemas.microsoft.com/office/drawing/2014/main" id="{8835AD73-BB17-4882-8CF5-03299B4D2773}"/>
              </a:ext>
            </a:extLst>
          </p:cNvPr>
          <p:cNvSpPr/>
          <p:nvPr/>
        </p:nvSpPr>
        <p:spPr>
          <a:xfrm>
            <a:off x="98478" y="541253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(big)</a:t>
            </a:r>
          </a:p>
        </p:txBody>
      </p:sp>
    </p:spTree>
    <p:extLst>
      <p:ext uri="{BB962C8B-B14F-4D97-AF65-F5344CB8AC3E}">
        <p14:creationId xmlns:p14="http://schemas.microsoft.com/office/powerpoint/2010/main" val="9699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937467" y="1347598"/>
          <a:ext cx="7972453" cy="4677576"/>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 vowel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em</a:t>
                      </a:r>
                      <a:r>
                        <a:rPr lang="en-GB" sz="2400" dirty="0" err="1">
                          <a:solidFill>
                            <a:schemeClr val="accent1">
                              <a:lumMod val="50000"/>
                            </a:schemeClr>
                          </a:solidFill>
                        </a:rPr>
                        <a:t>baucher</a:t>
                      </a:r>
                      <a:r>
                        <a:rPr lang="en-GB" sz="2000" dirty="0">
                          <a:solidFill>
                            <a:schemeClr val="accent1">
                              <a:lumMod val="50000"/>
                            </a:schemeClr>
                          </a:solidFill>
                        </a:rPr>
                        <a:t> [to hire]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r</a:t>
                      </a:r>
                      <a:r>
                        <a:rPr lang="en-GB" sz="2400" b="1" dirty="0" err="1">
                          <a:solidFill>
                            <a:schemeClr val="accent1">
                              <a:lumMod val="50000"/>
                            </a:schemeClr>
                          </a:solidFill>
                        </a:rPr>
                        <a:t>em</a:t>
                      </a:r>
                      <a:r>
                        <a:rPr lang="en-GB" sz="2400" dirty="0" err="1">
                          <a:solidFill>
                            <a:schemeClr val="accent1">
                              <a:lumMod val="50000"/>
                            </a:schemeClr>
                          </a:solidFill>
                        </a:rPr>
                        <a:t>onter</a:t>
                      </a:r>
                      <a:r>
                        <a:rPr lang="en-GB" sz="2000" dirty="0">
                          <a:solidFill>
                            <a:schemeClr val="accent1">
                              <a:lumMod val="50000"/>
                            </a:schemeClr>
                          </a:solidFill>
                        </a:rPr>
                        <a:t> [to go back up]</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en</a:t>
                      </a:r>
                      <a:r>
                        <a:rPr lang="en-GB" sz="2400" dirty="0" err="1">
                          <a:solidFill>
                            <a:schemeClr val="accent1">
                              <a:lumMod val="50000"/>
                            </a:schemeClr>
                          </a:solidFill>
                        </a:rPr>
                        <a:t>g</a:t>
                      </a:r>
                      <a:r>
                        <a:rPr lang="en-GB" sz="2400" b="1" dirty="0" err="1">
                          <a:solidFill>
                            <a:schemeClr val="accent1">
                              <a:lumMod val="50000"/>
                            </a:schemeClr>
                          </a:solidFill>
                        </a:rPr>
                        <a:t>en</a:t>
                      </a:r>
                      <a:r>
                        <a:rPr lang="en-GB" sz="2400" dirty="0" err="1">
                          <a:solidFill>
                            <a:schemeClr val="accent1">
                              <a:lumMod val="50000"/>
                            </a:schemeClr>
                          </a:solidFill>
                        </a:rPr>
                        <a:t>drer</a:t>
                      </a:r>
                      <a:r>
                        <a:rPr lang="en-GB" sz="2000" dirty="0">
                          <a:solidFill>
                            <a:schemeClr val="accent1">
                              <a:lumMod val="50000"/>
                            </a:schemeClr>
                          </a:solidFill>
                        </a:rPr>
                        <a:t> [to generate]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ab</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an</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don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[abandonment]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ch</a:t>
                      </a:r>
                      <a:r>
                        <a:rPr lang="en-GB" sz="2400" b="1" dirty="0">
                          <a:solidFill>
                            <a:schemeClr val="accent1">
                              <a:lumMod val="50000"/>
                            </a:schemeClr>
                          </a:solidFill>
                        </a:rPr>
                        <a:t>em</a:t>
                      </a:r>
                      <a:r>
                        <a:rPr lang="en-GB" sz="2400" dirty="0">
                          <a:solidFill>
                            <a:schemeClr val="accent1">
                              <a:lumMod val="50000"/>
                            </a:schemeClr>
                          </a:solidFill>
                        </a:rPr>
                        <a:t>in</a:t>
                      </a:r>
                      <a:r>
                        <a:rPr lang="en-GB" sz="2000" dirty="0">
                          <a:solidFill>
                            <a:schemeClr val="accent1">
                              <a:lumMod val="50000"/>
                            </a:schemeClr>
                          </a:solidFill>
                        </a:rPr>
                        <a:t> [path]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en</a:t>
                      </a:r>
                      <a:r>
                        <a:rPr lang="en-GB" sz="2400" dirty="0">
                          <a:solidFill>
                            <a:schemeClr val="accent1">
                              <a:lumMod val="50000"/>
                            </a:schemeClr>
                          </a:solidFill>
                        </a:rPr>
                        <a:t>ace</a:t>
                      </a:r>
                      <a:r>
                        <a:rPr lang="en-GB" sz="2000" dirty="0">
                          <a:solidFill>
                            <a:schemeClr val="accent1">
                              <a:lumMod val="50000"/>
                            </a:schemeClr>
                          </a:solidFill>
                        </a:rPr>
                        <a:t> [threat]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ch</a:t>
                      </a:r>
                      <a:r>
                        <a:rPr lang="en-GB" sz="2400" b="1" dirty="0">
                          <a:solidFill>
                            <a:schemeClr val="accent1">
                              <a:lumMod val="50000"/>
                            </a:schemeClr>
                          </a:solidFill>
                        </a:rPr>
                        <a:t>am</a:t>
                      </a:r>
                      <a:r>
                        <a:rPr lang="en-GB" sz="2400" dirty="0">
                          <a:solidFill>
                            <a:schemeClr val="accent1">
                              <a:lumMod val="50000"/>
                            </a:schemeClr>
                          </a:solidFill>
                        </a:rPr>
                        <a:t>p</a:t>
                      </a:r>
                      <a:r>
                        <a:rPr lang="en-GB" sz="2000" dirty="0">
                          <a:solidFill>
                            <a:schemeClr val="accent1">
                              <a:lumMod val="50000"/>
                            </a:schemeClr>
                          </a:solidFill>
                        </a:rPr>
                        <a:t> [field]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b</a:t>
                      </a:r>
                      <a:r>
                        <a:rPr lang="en-GB" sz="2400" b="1" dirty="0">
                          <a:solidFill>
                            <a:schemeClr val="accent1">
                              <a:lumMod val="50000"/>
                            </a:schemeClr>
                          </a:solidFill>
                        </a:rPr>
                        <a:t>an</a:t>
                      </a:r>
                      <a:r>
                        <a:rPr lang="en-GB" sz="2400" dirty="0">
                          <a:solidFill>
                            <a:schemeClr val="accent1">
                              <a:lumMod val="50000"/>
                            </a:schemeClr>
                          </a:solidFill>
                        </a:rPr>
                        <a:t>al</a:t>
                      </a:r>
                      <a:r>
                        <a:rPr lang="en-GB" sz="2000" dirty="0">
                          <a:solidFill>
                            <a:schemeClr val="accent1">
                              <a:lumMod val="50000"/>
                            </a:schemeClr>
                          </a:solidFill>
                        </a:rPr>
                        <a:t> [ordinary]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999600" y="20989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2151438"/>
            <a:ext cx="282522" cy="294294"/>
          </a:xfrm>
          <a:prstGeom prst="rect">
            <a:avLst/>
          </a:prstGeom>
        </p:spPr>
      </p:pic>
      <p:sp>
        <p:nvSpPr>
          <p:cNvPr id="15" name="Action Button: Custom 16">
            <a:hlinkClick r:id="" action="ppaction://noaction" highlightClick="1">
              <a:snd r:embed="rId5" name="2.wav"/>
            </a:hlinkClick>
            <a:extLst>
              <a:ext uri="{FF2B5EF4-FFF2-40B4-BE49-F238E27FC236}">
                <a16:creationId xmlns:a16="http://schemas.microsoft.com/office/drawing/2014/main" id="{D4B491BE-DEE1-4BAB-B62E-08BEC8F84C2F}"/>
              </a:ext>
            </a:extLst>
          </p:cNvPr>
          <p:cNvSpPr/>
          <p:nvPr/>
        </p:nvSpPr>
        <p:spPr>
          <a:xfrm>
            <a:off x="3999600" y="25938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2616177"/>
            <a:ext cx="282522" cy="294294"/>
          </a:xfrm>
          <a:prstGeom prst="rect">
            <a:avLst/>
          </a:prstGeom>
        </p:spPr>
      </p:pic>
      <p:sp>
        <p:nvSpPr>
          <p:cNvPr id="18" name="Action Button: Custom 16">
            <a:hlinkClick r:id="" action="ppaction://noaction" highlightClick="1">
              <a:snd r:embed="rId6" name="3.wav"/>
            </a:hlinkClick>
            <a:extLst>
              <a:ext uri="{FF2B5EF4-FFF2-40B4-BE49-F238E27FC236}">
                <a16:creationId xmlns:a16="http://schemas.microsoft.com/office/drawing/2014/main" id="{7C5D1C98-B338-48C7-A0D6-9CC93C596CA9}"/>
              </a:ext>
            </a:extLst>
          </p:cNvPr>
          <p:cNvSpPr/>
          <p:nvPr/>
        </p:nvSpPr>
        <p:spPr>
          <a:xfrm>
            <a:off x="3999600" y="30888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575" y="3196645"/>
            <a:ext cx="282522" cy="294294"/>
          </a:xfrm>
          <a:prstGeom prst="rect">
            <a:avLst/>
          </a:prstGeom>
        </p:spPr>
      </p:pic>
      <p:sp>
        <p:nvSpPr>
          <p:cNvPr id="21" name="Action Button: Custom 16">
            <a:hlinkClick r:id="" action="ppaction://noaction" highlightClick="1">
              <a:snd r:embed="rId7" name="4.wav"/>
            </a:hlinkClick>
            <a:extLst>
              <a:ext uri="{FF2B5EF4-FFF2-40B4-BE49-F238E27FC236}">
                <a16:creationId xmlns:a16="http://schemas.microsoft.com/office/drawing/2014/main" id="{735F5EA0-D015-4C01-9444-94092DE5E112}"/>
              </a:ext>
            </a:extLst>
          </p:cNvPr>
          <p:cNvSpPr/>
          <p:nvPr/>
        </p:nvSpPr>
        <p:spPr>
          <a:xfrm>
            <a:off x="3999600" y="35837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3697980"/>
            <a:ext cx="282522" cy="294294"/>
          </a:xfrm>
          <a:prstGeom prst="rect">
            <a:avLst/>
          </a:prstGeom>
        </p:spPr>
      </p:pic>
      <p:sp>
        <p:nvSpPr>
          <p:cNvPr id="24" name="Action Button: Custom 16">
            <a:hlinkClick r:id="" action="ppaction://noaction" highlightClick="1">
              <a:snd r:embed="rId8" name="5.wav"/>
            </a:hlinkClick>
            <a:extLst>
              <a:ext uri="{FF2B5EF4-FFF2-40B4-BE49-F238E27FC236}">
                <a16:creationId xmlns:a16="http://schemas.microsoft.com/office/drawing/2014/main" id="{C85FFF45-DBEA-4B31-808F-B9B100F63A1A}"/>
              </a:ext>
            </a:extLst>
          </p:cNvPr>
          <p:cNvSpPr/>
          <p:nvPr/>
        </p:nvSpPr>
        <p:spPr>
          <a:xfrm>
            <a:off x="3999600" y="40786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161965"/>
            <a:ext cx="282522" cy="294294"/>
          </a:xfrm>
          <a:prstGeom prst="rect">
            <a:avLst/>
          </a:prstGeom>
        </p:spPr>
      </p:pic>
      <p:sp>
        <p:nvSpPr>
          <p:cNvPr id="27" name="Action Button: Custom 16">
            <a:hlinkClick r:id="" action="ppaction://noaction" highlightClick="1">
              <a:snd r:embed="rId9" name="6.wav"/>
            </a:hlinkClick>
            <a:extLst>
              <a:ext uri="{FF2B5EF4-FFF2-40B4-BE49-F238E27FC236}">
                <a16:creationId xmlns:a16="http://schemas.microsoft.com/office/drawing/2014/main" id="{C30A216B-AEBB-4E5C-9D72-F3186157431E}"/>
              </a:ext>
            </a:extLst>
          </p:cNvPr>
          <p:cNvSpPr/>
          <p:nvPr/>
        </p:nvSpPr>
        <p:spPr>
          <a:xfrm>
            <a:off x="3999600" y="45736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590444"/>
            <a:ext cx="282522" cy="294294"/>
          </a:xfrm>
          <a:prstGeom prst="rect">
            <a:avLst/>
          </a:prstGeom>
        </p:spPr>
      </p:pic>
      <p:sp>
        <p:nvSpPr>
          <p:cNvPr id="30" name="Action Button: Custom 16">
            <a:hlinkClick r:id="" action="ppaction://noaction" highlightClick="1">
              <a:snd r:embed="rId10" name="7.wav"/>
            </a:hlinkClick>
            <a:extLst>
              <a:ext uri="{FF2B5EF4-FFF2-40B4-BE49-F238E27FC236}">
                <a16:creationId xmlns:a16="http://schemas.microsoft.com/office/drawing/2014/main" id="{B283615F-33BB-4FCE-934D-0B85B4100205}"/>
              </a:ext>
            </a:extLst>
          </p:cNvPr>
          <p:cNvSpPr/>
          <p:nvPr/>
        </p:nvSpPr>
        <p:spPr>
          <a:xfrm>
            <a:off x="3999600" y="5068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5144746"/>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[e] </a:t>
            </a:r>
            <a:r>
              <a:rPr lang="en-GB" sz="3600" b="1" dirty="0" err="1">
                <a:solidFill>
                  <a:schemeClr val="bg1"/>
                </a:solidFill>
              </a:rPr>
              <a:t>ou</a:t>
            </a:r>
            <a:r>
              <a:rPr lang="en-GB" sz="3600" b="1" dirty="0">
                <a:solidFill>
                  <a:schemeClr val="bg1"/>
                </a:solidFill>
              </a:rPr>
              <a:t> [a] ?  </a:t>
            </a:r>
          </a:p>
        </p:txBody>
      </p:sp>
      <p:sp>
        <p:nvSpPr>
          <p:cNvPr id="2" name="Action Button: Custom 16">
            <a:hlinkClick r:id="" action="ppaction://noaction" highlightClick="1">
              <a:snd r:embed="rId12" name="8.wav"/>
            </a:hlinkClick>
            <a:extLst>
              <a:ext uri="{FF2B5EF4-FFF2-40B4-BE49-F238E27FC236}">
                <a16:creationId xmlns:a16="http://schemas.microsoft.com/office/drawing/2014/main" id="{97B06BAE-CD99-4ADC-8555-750D1ED4D757}"/>
              </a:ext>
            </a:extLst>
          </p:cNvPr>
          <p:cNvSpPr/>
          <p:nvPr/>
        </p:nvSpPr>
        <p:spPr>
          <a:xfrm>
            <a:off x="3999600" y="55635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5563509"/>
            <a:ext cx="282522" cy="294294"/>
          </a:xfrm>
          <a:prstGeom prst="rect">
            <a:avLst/>
          </a:prstGeom>
        </p:spPr>
      </p:pic>
      <p:sp>
        <p:nvSpPr>
          <p:cNvPr id="3" name="Rounded Rectangle 46">
            <a:extLst>
              <a:ext uri="{FF2B5EF4-FFF2-40B4-BE49-F238E27FC236}">
                <a16:creationId xmlns:a16="http://schemas.microsoft.com/office/drawing/2014/main" id="{BDABA21E-25FC-4756-885C-244AAE00A49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221C652-CABE-4DD6-97E0-94CC6E01D994}"/>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pSp>
        <p:nvGrpSpPr>
          <p:cNvPr id="28" name="Group 27">
            <a:extLst>
              <a:ext uri="{FF2B5EF4-FFF2-40B4-BE49-F238E27FC236}">
                <a16:creationId xmlns:a16="http://schemas.microsoft.com/office/drawing/2014/main" id="{CBBDF424-D790-4EBC-83A8-AAA40ABB1EE4}"/>
              </a:ext>
            </a:extLst>
          </p:cNvPr>
          <p:cNvGrpSpPr/>
          <p:nvPr/>
        </p:nvGrpSpPr>
        <p:grpSpPr>
          <a:xfrm>
            <a:off x="99486" y="3890273"/>
            <a:ext cx="2959414" cy="1039207"/>
            <a:chOff x="875274" y="1292869"/>
            <a:chExt cx="2959414" cy="1039207"/>
          </a:xfrm>
        </p:grpSpPr>
        <p:sp>
          <p:nvSpPr>
            <p:cNvPr id="31" name="TextBox 30">
              <a:extLst>
                <a:ext uri="{FF2B5EF4-FFF2-40B4-BE49-F238E27FC236}">
                  <a16:creationId xmlns:a16="http://schemas.microsoft.com/office/drawing/2014/main" id="{4F40DF58-62F7-4BF4-B287-9CF1EBFB6622}"/>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2" descr="Alphabet Word Images, Face, Human">
              <a:extLst>
                <a:ext uri="{FF2B5EF4-FFF2-40B4-BE49-F238E27FC236}">
                  <a16:creationId xmlns:a16="http://schemas.microsoft.com/office/drawing/2014/main" id="{A2D39BF4-53DB-409F-A3C9-79D3AB2BAE7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18E7C83-4CA9-45D2-8DFB-2D219E877B09}"/>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4" descr="Lips, Sexy, Mouth, Kiss, Passion, Teeth, Gloss">
            <a:extLst>
              <a:ext uri="{FF2B5EF4-FFF2-40B4-BE49-F238E27FC236}">
                <a16:creationId xmlns:a16="http://schemas.microsoft.com/office/drawing/2014/main" id="{7FE99E70-5F98-4C9D-9792-C288EF7549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5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en</a:t>
            </a:r>
            <a:r>
              <a:rPr lang="en-GB" sz="3600" b="1" dirty="0">
                <a:solidFill>
                  <a:schemeClr val="bg1"/>
                </a:solidFill>
              </a:rPr>
              <a:t>/an]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3081368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5044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3599" y="1556846"/>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8050" y="1799851"/>
            <a:ext cx="1090041" cy="1740198"/>
          </a:xfrm>
          <a:prstGeom prst="rect">
            <a:avLst/>
          </a:prstGeom>
        </p:spPr>
      </p:pic>
      <p:sp>
        <p:nvSpPr>
          <p:cNvPr id="3" name="TextBox 2"/>
          <p:cNvSpPr txBox="1"/>
          <p:nvPr/>
        </p:nvSpPr>
        <p:spPr>
          <a:xfrm>
            <a:off x="4750410" y="3436798"/>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318334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32F98-AD80-034A-BB8B-7CE1F1DFF04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sp>
        <p:nvSpPr>
          <p:cNvPr id="3" name="TextBox 2"/>
          <p:cNvSpPr txBox="1"/>
          <p:nvPr/>
        </p:nvSpPr>
        <p:spPr>
          <a:xfrm>
            <a:off x="2289373" y="1891995"/>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19812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en</a:t>
            </a:r>
            <a:r>
              <a:rPr lang="en-GB" sz="3600" b="1" dirty="0">
                <a:solidFill>
                  <a:schemeClr val="bg1"/>
                </a:solidFill>
              </a:rPr>
              <a:t>/an]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529804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2369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286999" y="249868"/>
            <a:ext cx="1622921" cy="4151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4717BBD5-A39E-4B0D-8BB1-370ACCB1C8C4}"/>
              </a:ext>
            </a:extLst>
          </p:cNvPr>
          <p:cNvSpPr txBox="1"/>
          <p:nvPr/>
        </p:nvSpPr>
        <p:spPr>
          <a:xfrm>
            <a:off x="130623" y="1296101"/>
            <a:ext cx="500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158BF7BC-5E0A-481F-BEF6-64FE46FEFD54}"/>
              </a:ext>
            </a:extLst>
          </p:cNvPr>
          <p:cNvSpPr txBox="1"/>
          <p:nvPr/>
        </p:nvSpPr>
        <p:spPr>
          <a:xfrm>
            <a:off x="119919" y="2004927"/>
            <a:ext cx="3314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6AB12BDA-F6A0-4E9F-B47F-1DD600505681}"/>
              </a:ext>
            </a:extLst>
          </p:cNvPr>
          <p:cNvSpPr txBox="1"/>
          <p:nvPr/>
        </p:nvSpPr>
        <p:spPr>
          <a:xfrm>
            <a:off x="3711270" y="20049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523D6AF-B70A-4D5E-8F7F-C56249E4604C}"/>
              </a:ext>
            </a:extLst>
          </p:cNvPr>
          <p:cNvSpPr txBox="1"/>
          <p:nvPr/>
        </p:nvSpPr>
        <p:spPr>
          <a:xfrm>
            <a:off x="5555413" y="20049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179E6989-B264-4486-89A6-64A949C63DD8}"/>
              </a:ext>
            </a:extLst>
          </p:cNvPr>
          <p:cNvSpPr txBox="1"/>
          <p:nvPr/>
        </p:nvSpPr>
        <p:spPr>
          <a:xfrm>
            <a:off x="7355633" y="20049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1272BA8-25BA-4BBA-ADB5-C64B3567A8BB}"/>
              </a:ext>
            </a:extLst>
          </p:cNvPr>
          <p:cNvSpPr txBox="1"/>
          <p:nvPr/>
        </p:nvSpPr>
        <p:spPr>
          <a:xfrm>
            <a:off x="119919" y="2714405"/>
            <a:ext cx="5320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 [en/an].</a:t>
            </a:r>
          </a:p>
        </p:txBody>
      </p:sp>
      <p:sp>
        <p:nvSpPr>
          <p:cNvPr id="37" name="TextBox 36">
            <a:extLst>
              <a:ext uri="{FF2B5EF4-FFF2-40B4-BE49-F238E27FC236}">
                <a16:creationId xmlns:a16="http://schemas.microsoft.com/office/drawing/2014/main" id="{8A92E665-5566-4192-9B48-5FC820001906}"/>
              </a:ext>
            </a:extLst>
          </p:cNvPr>
          <p:cNvSpPr txBox="1"/>
          <p:nvPr/>
        </p:nvSpPr>
        <p:spPr>
          <a:xfrm>
            <a:off x="119919" y="3423557"/>
            <a:ext cx="2933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B55ED9D-6CE4-4FED-BD7D-16AD1DCFD3D3}"/>
              </a:ext>
            </a:extLst>
          </p:cNvPr>
          <p:cNvSpPr txBox="1"/>
          <p:nvPr/>
        </p:nvSpPr>
        <p:spPr>
          <a:xfrm>
            <a:off x="3782246" y="3425270"/>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418777C-D8F2-40B2-9069-F9CA4670AA89}"/>
              </a:ext>
            </a:extLst>
          </p:cNvPr>
          <p:cNvSpPr txBox="1"/>
          <p:nvPr/>
        </p:nvSpPr>
        <p:spPr>
          <a:xfrm>
            <a:off x="5616438" y="3419020"/>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363733F-F306-47FA-A2DF-C093973251D0}"/>
              </a:ext>
            </a:extLst>
          </p:cNvPr>
          <p:cNvSpPr txBox="1"/>
          <p:nvPr/>
        </p:nvSpPr>
        <p:spPr>
          <a:xfrm>
            <a:off x="7450630" y="3424614"/>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5909281-99F4-4489-A404-EF9E14BC5BDA}"/>
              </a:ext>
            </a:extLst>
          </p:cNvPr>
          <p:cNvSpPr txBox="1"/>
          <p:nvPr/>
        </p:nvSpPr>
        <p:spPr>
          <a:xfrm>
            <a:off x="112541" y="4132709"/>
            <a:ext cx="47386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Now</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together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3CDFA0A5-1FDD-473D-BEAF-C39A9F242F47}"/>
              </a:ext>
            </a:extLst>
          </p:cNvPr>
          <p:cNvSpPr txBox="1"/>
          <p:nvPr/>
        </p:nvSpPr>
        <p:spPr>
          <a:xfrm>
            <a:off x="130623" y="4841861"/>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7326087C-E76B-48E3-B20E-23134FAFEF60}"/>
              </a:ext>
            </a:extLst>
          </p:cNvPr>
          <p:cNvSpPr txBox="1"/>
          <p:nvPr/>
        </p:nvSpPr>
        <p:spPr>
          <a:xfrm>
            <a:off x="1277372"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1E56B0F5-A949-4A44-97B4-3CE39F9B5ADE}"/>
              </a:ext>
            </a:extLst>
          </p:cNvPr>
          <p:cNvSpPr txBox="1"/>
          <p:nvPr/>
        </p:nvSpPr>
        <p:spPr>
          <a:xfrm>
            <a:off x="2551443"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CFDBF232-6464-4510-9816-75872C7225EF}"/>
              </a:ext>
            </a:extLst>
          </p:cNvPr>
          <p:cNvSpPr txBox="1"/>
          <p:nvPr/>
        </p:nvSpPr>
        <p:spPr>
          <a:xfrm>
            <a:off x="3679467"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77176C08-DF0C-438C-9ABB-624F8E871933}"/>
              </a:ext>
            </a:extLst>
          </p:cNvPr>
          <p:cNvSpPr txBox="1"/>
          <p:nvPr/>
        </p:nvSpPr>
        <p:spPr>
          <a:xfrm>
            <a:off x="4953538"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574B5954-DF40-4004-A50E-E20671806B82}"/>
              </a:ext>
            </a:extLst>
          </p:cNvPr>
          <p:cNvSpPr txBox="1"/>
          <p:nvPr/>
        </p:nvSpPr>
        <p:spPr>
          <a:xfrm>
            <a:off x="6227609"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D80530E4-2398-49D2-82FF-E34537CB6C69}"/>
              </a:ext>
            </a:extLst>
          </p:cNvPr>
          <p:cNvSpPr txBox="1"/>
          <p:nvPr/>
        </p:nvSpPr>
        <p:spPr>
          <a:xfrm>
            <a:off x="7355633"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B02E8B5E-2C5D-420F-A668-899E5DB90481}"/>
              </a:ext>
            </a:extLst>
          </p:cNvPr>
          <p:cNvSpPr txBox="1"/>
          <p:nvPr/>
        </p:nvSpPr>
        <p:spPr>
          <a:xfrm>
            <a:off x="8629704"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B8EA5C8F-5B70-40F9-A3C3-C071C9B6CD33}"/>
              </a:ext>
            </a:extLst>
          </p:cNvPr>
          <p:cNvSpPr txBox="1"/>
          <p:nvPr/>
        </p:nvSpPr>
        <p:spPr>
          <a:xfrm>
            <a:off x="9757728"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3E297F12-DF6F-476C-9B89-FE6A450FBABE}"/>
              </a:ext>
            </a:extLst>
          </p:cNvPr>
          <p:cNvSpPr txBox="1"/>
          <p:nvPr/>
        </p:nvSpPr>
        <p:spPr>
          <a:xfrm>
            <a:off x="10885756"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6903A0AA-265E-4DC4-866F-03A93A7B7428}"/>
              </a:ext>
            </a:extLst>
          </p:cNvPr>
          <p:cNvSpPr txBox="1"/>
          <p:nvPr/>
        </p:nvSpPr>
        <p:spPr>
          <a:xfrm>
            <a:off x="119919" y="5551014"/>
            <a:ext cx="109982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57" name="Group 56">
            <a:extLst>
              <a:ext uri="{FF2B5EF4-FFF2-40B4-BE49-F238E27FC236}">
                <a16:creationId xmlns:a16="http://schemas.microsoft.com/office/drawing/2014/main" id="{1F36DD77-DC45-4020-8C64-FDE879DC760C}"/>
              </a:ext>
            </a:extLst>
          </p:cNvPr>
          <p:cNvGrpSpPr/>
          <p:nvPr/>
        </p:nvGrpSpPr>
        <p:grpSpPr>
          <a:xfrm>
            <a:off x="9139167" y="1821759"/>
            <a:ext cx="1260000" cy="828000"/>
            <a:chOff x="8127739" y="363235"/>
            <a:chExt cx="2432256" cy="1658202"/>
          </a:xfrm>
        </p:grpSpPr>
        <p:pic>
          <p:nvPicPr>
            <p:cNvPr id="4098" name="Picture 2" descr="Number, 2, Alphabet, Abc, Gold, Gradient">
              <a:extLst>
                <a:ext uri="{FF2B5EF4-FFF2-40B4-BE49-F238E27FC236}">
                  <a16:creationId xmlns:a16="http://schemas.microsoft.com/office/drawing/2014/main" id="{9BD1A89C-149F-47C1-8912-E61BB99C1E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7739" y="363235"/>
              <a:ext cx="1241349" cy="16582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umber, 0, Alphabet, Abc, Gold, Gradient">
              <a:extLst>
                <a:ext uri="{FF2B5EF4-FFF2-40B4-BE49-F238E27FC236}">
                  <a16:creationId xmlns:a16="http://schemas.microsoft.com/office/drawing/2014/main" id="{FDA76889-A429-4969-A99C-31FDC61888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3920" y="363235"/>
              <a:ext cx="1186075" cy="16582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1AE5D9E4-6866-4194-87E3-54838904911B}"/>
              </a:ext>
            </a:extLst>
          </p:cNvPr>
          <p:cNvGrpSpPr/>
          <p:nvPr/>
        </p:nvGrpSpPr>
        <p:grpSpPr>
          <a:xfrm>
            <a:off x="9139167" y="3235852"/>
            <a:ext cx="1260000" cy="828000"/>
            <a:chOff x="9544623" y="2491276"/>
            <a:chExt cx="1382305" cy="986131"/>
          </a:xfrm>
        </p:grpSpPr>
        <p:pic>
          <p:nvPicPr>
            <p:cNvPr id="4102" name="Picture 6" descr="Number, 3, Digit, Figure, Cipher, Count, Numerary, Red">
              <a:extLst>
                <a:ext uri="{FF2B5EF4-FFF2-40B4-BE49-F238E27FC236}">
                  <a16:creationId xmlns:a16="http://schemas.microsoft.com/office/drawing/2014/main" id="{3B61C049-AC1F-478B-A8AB-877BBA820B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44623" y="2509255"/>
              <a:ext cx="689808" cy="9681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umber, 0, Digit, Figure, Cipher, Count, Numerary, Red">
              <a:extLst>
                <a:ext uri="{FF2B5EF4-FFF2-40B4-BE49-F238E27FC236}">
                  <a16:creationId xmlns:a16="http://schemas.microsoft.com/office/drawing/2014/main" id="{90A34FBC-91CA-45EC-A696-845012B694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4431" y="2491276"/>
              <a:ext cx="692497" cy="9681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47638ADF-AFD7-4D99-A8DD-EA8111645B69}"/>
              </a:ext>
            </a:extLst>
          </p:cNvPr>
          <p:cNvGrpSpPr/>
          <p:nvPr/>
        </p:nvGrpSpPr>
        <p:grpSpPr>
          <a:xfrm>
            <a:off x="9152232" y="5412722"/>
            <a:ext cx="1260000" cy="828000"/>
            <a:chOff x="10203869" y="4119240"/>
            <a:chExt cx="1349427" cy="921422"/>
          </a:xfrm>
        </p:grpSpPr>
        <p:pic>
          <p:nvPicPr>
            <p:cNvPr id="4106" name="Picture 10" descr="Number, 5, Alphabet, Abc, Gold, Gradient">
              <a:extLst>
                <a:ext uri="{FF2B5EF4-FFF2-40B4-BE49-F238E27FC236}">
                  <a16:creationId xmlns:a16="http://schemas.microsoft.com/office/drawing/2014/main" id="{65FE4B00-7CF3-4E1F-8C6B-79EA92B52C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03869" y="4119240"/>
              <a:ext cx="674430" cy="9214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Number, 0, Alphabet, Abc, Gold, Gradient">
              <a:extLst>
                <a:ext uri="{FF2B5EF4-FFF2-40B4-BE49-F238E27FC236}">
                  <a16:creationId xmlns:a16="http://schemas.microsoft.com/office/drawing/2014/main" id="{8D06AD36-D9A1-4A53-86D8-A2159B4CD3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8896" y="4139753"/>
              <a:ext cx="644400" cy="900909"/>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Speech Bubble: Rectangle with Corners Rounded 37">
            <a:extLst>
              <a:ext uri="{FF2B5EF4-FFF2-40B4-BE49-F238E27FC236}">
                <a16:creationId xmlns:a16="http://schemas.microsoft.com/office/drawing/2014/main" id="{74EDB9BA-2027-454C-B0E4-7695C27852D2}"/>
              </a:ext>
            </a:extLst>
          </p:cNvPr>
          <p:cNvSpPr/>
          <p:nvPr/>
        </p:nvSpPr>
        <p:spPr>
          <a:xfrm>
            <a:off x="6755445" y="249868"/>
            <a:ext cx="3233354" cy="1314716"/>
          </a:xfrm>
          <a:prstGeom prst="wedgeRoundRectCallout">
            <a:avLst>
              <a:gd name="adj1" fmla="val -20171"/>
              <a:gd name="adj2" fmla="val 72877"/>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middle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of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mouth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Smile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when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Speech Bubble: Rectangle with Corners Rounded 47">
            <a:extLst>
              <a:ext uri="{FF2B5EF4-FFF2-40B4-BE49-F238E27FC236}">
                <a16:creationId xmlns:a16="http://schemas.microsoft.com/office/drawing/2014/main" id="{65AA178C-F422-47D9-91CC-08D9436B2973}"/>
              </a:ext>
            </a:extLst>
          </p:cNvPr>
          <p:cNvSpPr/>
          <p:nvPr/>
        </p:nvSpPr>
        <p:spPr>
          <a:xfrm>
            <a:off x="6776379" y="1834444"/>
            <a:ext cx="3233354" cy="1314716"/>
          </a:xfrm>
          <a:prstGeom prst="wedgeRoundRectCallout">
            <a:avLst>
              <a:gd name="adj1" fmla="val -20171"/>
              <a:gd name="adj2" fmla="val 72877"/>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[en/an]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back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of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mouth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near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throat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It can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feel</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 bit like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swallowing</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41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in ving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in ving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in ving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en trent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en trent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en trent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in vingt.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en trent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in vingt.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en trente.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en trente.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in vingt.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en trente.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in vingt.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in vingt.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en trente.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oth cinquante.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9" grpId="0"/>
      <p:bldP spid="40" grpId="0"/>
      <p:bldP spid="41" grpId="0"/>
      <p:bldP spid="43" grpId="0"/>
      <p:bldP spid="44" grpId="0"/>
      <p:bldP spid="45" grpId="0"/>
      <p:bldP spid="46" grpId="0"/>
      <p:bldP spid="47" grpId="0"/>
      <p:bldP spid="49" grpId="0"/>
      <p:bldP spid="50" grpId="0"/>
      <p:bldP spid="51" grpId="0"/>
      <p:bldP spid="52" grpId="0"/>
      <p:bldP spid="53" grpId="0"/>
      <p:bldP spid="54" grpId="0"/>
      <p:bldP spid="56" grpId="0"/>
      <p:bldP spid="38" grpId="0" animBg="1"/>
      <p:bldP spid="38" grpId="1" animBg="1"/>
      <p:bldP spid="48" grpId="0" animBg="1"/>
      <p:bldP spid="48"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ADB445F-0588-4D89-A676-C6FDC68C0BD3}"/>
              </a:ext>
            </a:extLst>
          </p:cNvPr>
          <p:cNvGraphicFramePr>
            <a:graphicFrameLocks noGrp="1"/>
          </p:cNvGraphicFramePr>
          <p:nvPr/>
        </p:nvGraphicFramePr>
        <p:xfrm>
          <a:off x="145473" y="1758425"/>
          <a:ext cx="10470782" cy="4480560"/>
        </p:xfrm>
        <a:graphic>
          <a:graphicData uri="http://schemas.openxmlformats.org/drawingml/2006/table">
            <a:tbl>
              <a:tblPr firstRow="1" bandRow="1">
                <a:tableStyleId>{21E4AEA4-8DFA-4A89-87EB-49C32662AFE0}</a:tableStyleId>
              </a:tblPr>
              <a:tblGrid>
                <a:gridCol w="532413">
                  <a:extLst>
                    <a:ext uri="{9D8B030D-6E8A-4147-A177-3AD203B41FA5}">
                      <a16:colId xmlns:a16="http://schemas.microsoft.com/office/drawing/2014/main" val="4293637058"/>
                    </a:ext>
                  </a:extLst>
                </a:gridCol>
                <a:gridCol w="1419767">
                  <a:extLst>
                    <a:ext uri="{9D8B030D-6E8A-4147-A177-3AD203B41FA5}">
                      <a16:colId xmlns:a16="http://schemas.microsoft.com/office/drawing/2014/main" val="3644118996"/>
                    </a:ext>
                  </a:extLst>
                </a:gridCol>
                <a:gridCol w="1419767">
                  <a:extLst>
                    <a:ext uri="{9D8B030D-6E8A-4147-A177-3AD203B41FA5}">
                      <a16:colId xmlns:a16="http://schemas.microsoft.com/office/drawing/2014/main" val="3060824577"/>
                    </a:ext>
                  </a:extLst>
                </a:gridCol>
                <a:gridCol w="1774709">
                  <a:extLst>
                    <a:ext uri="{9D8B030D-6E8A-4147-A177-3AD203B41FA5}">
                      <a16:colId xmlns:a16="http://schemas.microsoft.com/office/drawing/2014/main" val="3709143177"/>
                    </a:ext>
                  </a:extLst>
                </a:gridCol>
                <a:gridCol w="2662063">
                  <a:extLst>
                    <a:ext uri="{9D8B030D-6E8A-4147-A177-3AD203B41FA5}">
                      <a16:colId xmlns:a16="http://schemas.microsoft.com/office/drawing/2014/main" val="1588102916"/>
                    </a:ext>
                  </a:extLst>
                </a:gridCol>
                <a:gridCol w="2662063">
                  <a:extLst>
                    <a:ext uri="{9D8B030D-6E8A-4147-A177-3AD203B41FA5}">
                      <a16:colId xmlns:a16="http://schemas.microsoft.com/office/drawing/2014/main" val="1093083164"/>
                    </a:ext>
                  </a:extLst>
                </a:gridCol>
              </a:tblGrid>
              <a:tr h="370840">
                <a:tc>
                  <a:txBody>
                    <a:bodyPr/>
                    <a:lstStyle/>
                    <a:p>
                      <a:pPr algn="ctr"/>
                      <a:r>
                        <a:rPr lang="fr-FR" sz="2400" dirty="0">
                          <a:solidFill>
                            <a:schemeClr val="bg1"/>
                          </a:solidFill>
                        </a:rPr>
                        <a:t>Q</a:t>
                      </a:r>
                    </a:p>
                  </a:txBody>
                  <a:tcPr anchor="ctr"/>
                </a:tc>
                <a:tc>
                  <a:txBody>
                    <a:bodyPr/>
                    <a:lstStyle/>
                    <a:p>
                      <a:pPr algn="ctr"/>
                      <a:r>
                        <a:rPr lang="fr-FR" sz="2400" dirty="0">
                          <a:solidFill>
                            <a:schemeClr val="bg1"/>
                          </a:solidFill>
                        </a:rPr>
                        <a:t>[en/an] x2</a:t>
                      </a:r>
                    </a:p>
                  </a:txBody>
                  <a:tcPr anchor="ctr"/>
                </a:tc>
                <a:tc>
                  <a:txBody>
                    <a:bodyPr/>
                    <a:lstStyle/>
                    <a:p>
                      <a:pPr algn="ctr"/>
                      <a:r>
                        <a:rPr lang="fr-FR" sz="2400" dirty="0">
                          <a:solidFill>
                            <a:schemeClr val="bg1"/>
                          </a:solidFill>
                        </a:rPr>
                        <a:t>[</a:t>
                      </a:r>
                      <a:r>
                        <a:rPr lang="fr-FR" sz="2400" dirty="0" err="1">
                          <a:solidFill>
                            <a:schemeClr val="bg1"/>
                          </a:solidFill>
                        </a:rPr>
                        <a:t>ain</a:t>
                      </a:r>
                      <a:r>
                        <a:rPr lang="fr-FR" sz="2400" dirty="0">
                          <a:solidFill>
                            <a:schemeClr val="bg1"/>
                          </a:solidFill>
                        </a:rPr>
                        <a:t>/in] x2</a:t>
                      </a:r>
                    </a:p>
                  </a:txBody>
                  <a:tcPr anchor="ctr"/>
                </a:tc>
                <a:tc>
                  <a:txBody>
                    <a:bodyPr/>
                    <a:lstStyle/>
                    <a:p>
                      <a:pPr algn="ctr"/>
                      <a:r>
                        <a:rPr lang="fr-FR" sz="2400" dirty="0">
                          <a:solidFill>
                            <a:schemeClr val="bg1"/>
                          </a:solidFill>
                        </a:rPr>
                        <a:t>[en/an] + [</a:t>
                      </a:r>
                      <a:r>
                        <a:rPr lang="fr-FR" sz="2400" dirty="0" err="1">
                          <a:solidFill>
                            <a:schemeClr val="bg1"/>
                          </a:solidFill>
                        </a:rPr>
                        <a:t>ain</a:t>
                      </a:r>
                      <a:r>
                        <a:rPr lang="fr-FR" sz="2400" dirty="0">
                          <a:solidFill>
                            <a:schemeClr val="bg1"/>
                          </a:solidFill>
                        </a:rPr>
                        <a:t>/in]</a:t>
                      </a:r>
                    </a:p>
                  </a:txBody>
                  <a:tcPr anchor="ctr"/>
                </a:tc>
                <a:tc>
                  <a:txBody>
                    <a:bodyPr/>
                    <a:lstStyle/>
                    <a:p>
                      <a:pPr algn="ctr"/>
                      <a:r>
                        <a:rPr lang="fr-FR" sz="2400" dirty="0">
                          <a:solidFill>
                            <a:schemeClr val="bg1"/>
                          </a:solidFill>
                        </a:rPr>
                        <a:t>mot</a:t>
                      </a:r>
                    </a:p>
                  </a:txBody>
                  <a:tcPr anchor="ctr"/>
                </a:tc>
                <a:tc>
                  <a:txBody>
                    <a:bodyPr/>
                    <a:lstStyle/>
                    <a:p>
                      <a:pPr algn="ctr"/>
                      <a:r>
                        <a:rPr lang="fr-FR" sz="2400" dirty="0">
                          <a:solidFill>
                            <a:schemeClr val="bg1"/>
                          </a:solidFill>
                        </a:rPr>
                        <a:t>English</a:t>
                      </a:r>
                    </a:p>
                  </a:txBody>
                  <a:tcPr anchor="ctr"/>
                </a:tc>
                <a:extLst>
                  <a:ext uri="{0D108BD9-81ED-4DB2-BD59-A6C34878D82A}">
                    <a16:rowId xmlns:a16="http://schemas.microsoft.com/office/drawing/2014/main" val="3269021366"/>
                  </a:ext>
                </a:extLst>
              </a:tr>
              <a:tr h="370840">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dirty="0">
                          <a:solidFill>
                            <a:srgbClr val="002060"/>
                          </a:solidFill>
                        </a:rPr>
                        <a:t>t</a:t>
                      </a:r>
                      <a:r>
                        <a:rPr lang="fr-FR" sz="2400" b="1" dirty="0">
                          <a:solidFill>
                            <a:srgbClr val="002060"/>
                          </a:solidFill>
                        </a:rPr>
                        <a:t>en</a:t>
                      </a:r>
                      <a:r>
                        <a:rPr lang="fr-FR" sz="2400" dirty="0">
                          <a:solidFill>
                            <a:srgbClr val="002060"/>
                          </a:solidFill>
                        </a:rPr>
                        <a:t>d</a:t>
                      </a:r>
                      <a:r>
                        <a:rPr lang="fr-FR" sz="2400" b="1" dirty="0">
                          <a:solidFill>
                            <a:srgbClr val="002060"/>
                          </a:solidFill>
                        </a:rPr>
                        <a:t>an</a:t>
                      </a:r>
                      <a:r>
                        <a:rPr lang="fr-FR" sz="2400" dirty="0">
                          <a:solidFill>
                            <a:srgbClr val="002060"/>
                          </a:solidFill>
                        </a:rPr>
                        <a:t>ce</a:t>
                      </a:r>
                    </a:p>
                  </a:txBody>
                  <a:tcPr anchor="ctr"/>
                </a:tc>
                <a:tc>
                  <a:txBody>
                    <a:bodyPr/>
                    <a:lstStyle/>
                    <a:p>
                      <a:pPr algn="l"/>
                      <a:r>
                        <a:rPr lang="fr-FR" sz="2400" dirty="0" err="1">
                          <a:solidFill>
                            <a:srgbClr val="002060"/>
                          </a:solidFill>
                        </a:rPr>
                        <a:t>tendency</a:t>
                      </a:r>
                      <a:r>
                        <a:rPr lang="fr-FR" sz="2400" dirty="0">
                          <a:solidFill>
                            <a:srgbClr val="002060"/>
                          </a:solidFill>
                        </a:rPr>
                        <a:t>, trend</a:t>
                      </a:r>
                    </a:p>
                  </a:txBody>
                  <a:tcPr anchor="ctr"/>
                </a:tc>
                <a:extLst>
                  <a:ext uri="{0D108BD9-81ED-4DB2-BD59-A6C34878D82A}">
                    <a16:rowId xmlns:a16="http://schemas.microsoft.com/office/drawing/2014/main" val="1291743979"/>
                  </a:ext>
                </a:extLst>
              </a:tr>
              <a:tr h="370840">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dirty="0">
                          <a:solidFill>
                            <a:srgbClr val="002060"/>
                          </a:solidFill>
                        </a:rPr>
                        <a:t>Qu</a:t>
                      </a:r>
                      <a:r>
                        <a:rPr lang="fr-FR" sz="2400" b="1" dirty="0">
                          <a:solidFill>
                            <a:srgbClr val="002060"/>
                          </a:solidFill>
                        </a:rPr>
                        <a:t>en</a:t>
                      </a:r>
                      <a:r>
                        <a:rPr lang="fr-FR" sz="2400" dirty="0">
                          <a:solidFill>
                            <a:srgbClr val="002060"/>
                          </a:solidFill>
                        </a:rPr>
                        <a:t>t</a:t>
                      </a:r>
                      <a:r>
                        <a:rPr lang="fr-FR" sz="2400" b="1" dirty="0">
                          <a:solidFill>
                            <a:srgbClr val="002060"/>
                          </a:solidFill>
                        </a:rPr>
                        <a:t>in</a:t>
                      </a:r>
                    </a:p>
                  </a:txBody>
                  <a:tcPr anchor="ctr"/>
                </a:tc>
                <a:tc>
                  <a:txBody>
                    <a:bodyPr/>
                    <a:lstStyle/>
                    <a:p>
                      <a:pPr algn="l"/>
                      <a:r>
                        <a:rPr lang="fr-FR" sz="2400" dirty="0">
                          <a:solidFill>
                            <a:srgbClr val="002060"/>
                          </a:solidFill>
                        </a:rPr>
                        <a:t>a </a:t>
                      </a:r>
                      <a:r>
                        <a:rPr lang="fr-FR" sz="2400" dirty="0" err="1">
                          <a:solidFill>
                            <a:srgbClr val="002060"/>
                          </a:solidFill>
                        </a:rPr>
                        <a:t>boy’s</a:t>
                      </a:r>
                      <a:r>
                        <a:rPr lang="fr-FR" sz="2400" dirty="0">
                          <a:solidFill>
                            <a:srgbClr val="002060"/>
                          </a:solidFill>
                        </a:rPr>
                        <a:t> </a:t>
                      </a:r>
                      <a:r>
                        <a:rPr lang="fr-FR" sz="2400" dirty="0" err="1">
                          <a:solidFill>
                            <a:srgbClr val="002060"/>
                          </a:solidFill>
                        </a:rPr>
                        <a:t>name</a:t>
                      </a:r>
                      <a:endParaRPr lang="fr-FR" sz="2400" dirty="0">
                        <a:solidFill>
                          <a:srgbClr val="002060"/>
                        </a:solidFill>
                      </a:endParaRPr>
                    </a:p>
                  </a:txBody>
                  <a:tcPr anchor="ctr"/>
                </a:tc>
                <a:extLst>
                  <a:ext uri="{0D108BD9-81ED-4DB2-BD59-A6C34878D82A}">
                    <a16:rowId xmlns:a16="http://schemas.microsoft.com/office/drawing/2014/main" val="3662715365"/>
                  </a:ext>
                </a:extLst>
              </a:tr>
              <a:tr h="370840">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en</a:t>
                      </a:r>
                      <a:r>
                        <a:rPr lang="fr-FR" sz="2400" dirty="0">
                          <a:solidFill>
                            <a:srgbClr val="002060"/>
                          </a:solidFill>
                        </a:rPr>
                        <a:t>f</a:t>
                      </a:r>
                      <a:r>
                        <a:rPr lang="fr-FR" sz="2400" b="1" dirty="0">
                          <a:solidFill>
                            <a:srgbClr val="002060"/>
                          </a:solidFill>
                        </a:rPr>
                        <a:t>in</a:t>
                      </a:r>
                    </a:p>
                  </a:txBody>
                  <a:tcPr anchor="ctr"/>
                </a:tc>
                <a:tc>
                  <a:txBody>
                    <a:bodyPr/>
                    <a:lstStyle/>
                    <a:p>
                      <a:pPr algn="l"/>
                      <a:r>
                        <a:rPr lang="fr-FR" sz="2400" dirty="0">
                          <a:solidFill>
                            <a:srgbClr val="002060"/>
                          </a:solidFill>
                        </a:rPr>
                        <a:t>at last</a:t>
                      </a:r>
                    </a:p>
                  </a:txBody>
                  <a:tcPr anchor="ctr"/>
                </a:tc>
                <a:extLst>
                  <a:ext uri="{0D108BD9-81ED-4DB2-BD59-A6C34878D82A}">
                    <a16:rowId xmlns:a16="http://schemas.microsoft.com/office/drawing/2014/main" val="2004433994"/>
                  </a:ext>
                </a:extLst>
              </a:tr>
              <a:tr h="370840">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st</a:t>
                      </a:r>
                      <a:r>
                        <a:rPr lang="fr-FR" sz="2400" b="1" dirty="0">
                          <a:solidFill>
                            <a:srgbClr val="002060"/>
                          </a:solidFill>
                        </a:rPr>
                        <a:t>an</a:t>
                      </a:r>
                      <a:r>
                        <a:rPr lang="fr-FR" sz="2400" dirty="0">
                          <a:solidFill>
                            <a:srgbClr val="002060"/>
                          </a:solidFill>
                        </a:rPr>
                        <a:t>ce</a:t>
                      </a:r>
                    </a:p>
                  </a:txBody>
                  <a:tcPr anchor="ctr"/>
                </a:tc>
                <a:tc>
                  <a:txBody>
                    <a:bodyPr/>
                    <a:lstStyle/>
                    <a:p>
                      <a:pPr algn="l"/>
                      <a:r>
                        <a:rPr lang="fr-FR" sz="2400" dirty="0" err="1">
                          <a:solidFill>
                            <a:srgbClr val="002060"/>
                          </a:solidFill>
                        </a:rPr>
                        <a:t>authority</a:t>
                      </a:r>
                      <a:endParaRPr lang="fr-FR" sz="2400" dirty="0">
                        <a:solidFill>
                          <a:srgbClr val="002060"/>
                        </a:solidFill>
                      </a:endParaRPr>
                    </a:p>
                  </a:txBody>
                  <a:tcPr anchor="ctr"/>
                </a:tc>
                <a:extLst>
                  <a:ext uri="{0D108BD9-81ED-4DB2-BD59-A6C34878D82A}">
                    <a16:rowId xmlns:a16="http://schemas.microsoft.com/office/drawing/2014/main" val="2714812588"/>
                  </a:ext>
                </a:extLst>
              </a:tr>
              <a:tr h="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st</a:t>
                      </a:r>
                      <a:r>
                        <a:rPr lang="fr-FR" sz="2400" b="1" dirty="0">
                          <a:solidFill>
                            <a:srgbClr val="002060"/>
                          </a:solidFill>
                        </a:rPr>
                        <a:t>in</a:t>
                      </a:r>
                      <a:r>
                        <a:rPr lang="fr-FR" sz="2400" dirty="0">
                          <a:solidFill>
                            <a:srgbClr val="002060"/>
                          </a:solidFill>
                        </a:rPr>
                        <a:t>ct</a:t>
                      </a:r>
                    </a:p>
                  </a:txBody>
                  <a:tcPr anchor="ctr"/>
                </a:tc>
                <a:tc>
                  <a:txBody>
                    <a:bodyPr/>
                    <a:lstStyle/>
                    <a:p>
                      <a:pPr algn="l"/>
                      <a:r>
                        <a:rPr lang="fr-FR" sz="2400" dirty="0">
                          <a:solidFill>
                            <a:srgbClr val="002060"/>
                          </a:solidFill>
                        </a:rPr>
                        <a:t>instinct</a:t>
                      </a:r>
                    </a:p>
                  </a:txBody>
                  <a:tcPr anchor="ctr"/>
                </a:tc>
                <a:extLst>
                  <a:ext uri="{0D108BD9-81ED-4DB2-BD59-A6C34878D82A}">
                    <a16:rowId xmlns:a16="http://schemas.microsoft.com/office/drawing/2014/main" val="3886631529"/>
                  </a:ext>
                </a:extLst>
              </a:tr>
              <a:tr h="37084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dirty="0">
                          <a:solidFill>
                            <a:srgbClr val="002060"/>
                          </a:solidFill>
                        </a:rPr>
                        <a:t>p</a:t>
                      </a:r>
                      <a:r>
                        <a:rPr lang="fr-FR" sz="2400" b="1" dirty="0">
                          <a:solidFill>
                            <a:srgbClr val="002060"/>
                          </a:solidFill>
                        </a:rPr>
                        <a:t>an</a:t>
                      </a:r>
                      <a:r>
                        <a:rPr lang="fr-FR" sz="2400" dirty="0">
                          <a:solidFill>
                            <a:srgbClr val="002060"/>
                          </a:solidFill>
                        </a:rPr>
                        <a:t>sem</a:t>
                      </a:r>
                      <a:r>
                        <a:rPr lang="fr-FR" sz="2400" b="1" dirty="0">
                          <a:solidFill>
                            <a:srgbClr val="002060"/>
                          </a:solidFill>
                        </a:rPr>
                        <a:t>en</a:t>
                      </a:r>
                      <a:r>
                        <a:rPr lang="fr-FR" sz="2400" dirty="0">
                          <a:solidFill>
                            <a:srgbClr val="002060"/>
                          </a:solidFill>
                        </a:rPr>
                        <a:t>t</a:t>
                      </a:r>
                    </a:p>
                  </a:txBody>
                  <a:tcPr anchor="ctr"/>
                </a:tc>
                <a:tc>
                  <a:txBody>
                    <a:bodyPr/>
                    <a:lstStyle/>
                    <a:p>
                      <a:pPr algn="l"/>
                      <a:r>
                        <a:rPr lang="fr-FR" sz="2400" dirty="0">
                          <a:solidFill>
                            <a:srgbClr val="002060"/>
                          </a:solidFill>
                        </a:rPr>
                        <a:t>bandage</a:t>
                      </a:r>
                    </a:p>
                  </a:txBody>
                  <a:tcPr anchor="ctr"/>
                </a:tc>
                <a:extLst>
                  <a:ext uri="{0D108BD9-81ED-4DB2-BD59-A6C34878D82A}">
                    <a16:rowId xmlns:a16="http://schemas.microsoft.com/office/drawing/2014/main" val="261956419"/>
                  </a:ext>
                </a:extLst>
              </a:tr>
              <a:tr h="37084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cert</a:t>
                      </a:r>
                      <a:r>
                        <a:rPr lang="fr-FR" sz="2400" b="1" dirty="0">
                          <a:solidFill>
                            <a:srgbClr val="002060"/>
                          </a:solidFill>
                        </a:rPr>
                        <a:t>ain</a:t>
                      </a:r>
                    </a:p>
                  </a:txBody>
                  <a:tcPr anchor="ctr"/>
                </a:tc>
                <a:tc>
                  <a:txBody>
                    <a:bodyPr/>
                    <a:lstStyle/>
                    <a:p>
                      <a:pPr algn="l"/>
                      <a:r>
                        <a:rPr lang="fr-FR" sz="2400" dirty="0" err="1">
                          <a:solidFill>
                            <a:srgbClr val="002060"/>
                          </a:solidFill>
                        </a:rPr>
                        <a:t>uncertain</a:t>
                      </a:r>
                      <a:endParaRPr lang="fr-FR" sz="2400" dirty="0">
                        <a:solidFill>
                          <a:srgbClr val="002060"/>
                        </a:solidFill>
                      </a:endParaRPr>
                    </a:p>
                  </a:txBody>
                  <a:tcPr anchor="ctr"/>
                </a:tc>
                <a:extLst>
                  <a:ext uri="{0D108BD9-81ED-4DB2-BD59-A6C34878D82A}">
                    <a16:rowId xmlns:a16="http://schemas.microsoft.com/office/drawing/2014/main" val="963280204"/>
                  </a:ext>
                </a:extLst>
              </a:tr>
              <a:tr h="370840">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t</a:t>
                      </a:r>
                      <a:r>
                        <a:rPr lang="fr-FR" sz="2400" b="1" dirty="0">
                          <a:solidFill>
                            <a:srgbClr val="002060"/>
                          </a:solidFill>
                        </a:rPr>
                        <a:t>en</a:t>
                      </a:r>
                      <a:r>
                        <a:rPr lang="fr-FR" sz="2400" dirty="0">
                          <a:solidFill>
                            <a:srgbClr val="002060"/>
                          </a:solidFill>
                        </a:rPr>
                        <a:t>se</a:t>
                      </a:r>
                    </a:p>
                  </a:txBody>
                  <a:tcPr anchor="ctr"/>
                </a:tc>
                <a:tc>
                  <a:txBody>
                    <a:bodyPr/>
                    <a:lstStyle/>
                    <a:p>
                      <a:pPr algn="l"/>
                      <a:r>
                        <a:rPr lang="fr-FR" sz="2400" dirty="0">
                          <a:solidFill>
                            <a:srgbClr val="002060"/>
                          </a:solidFill>
                        </a:rPr>
                        <a:t>intense</a:t>
                      </a:r>
                    </a:p>
                  </a:txBody>
                  <a:tcPr anchor="ctr"/>
                </a:tc>
                <a:extLst>
                  <a:ext uri="{0D108BD9-81ED-4DB2-BD59-A6C34878D82A}">
                    <a16:rowId xmlns:a16="http://schemas.microsoft.com/office/drawing/2014/main" val="1131447554"/>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127EA57-FA3F-4A3F-9749-05C494238F60}"/>
              </a:ext>
            </a:extLst>
          </p:cNvPr>
          <p:cNvSpPr txBox="1"/>
          <p:nvPr/>
        </p:nvSpPr>
        <p:spPr>
          <a:xfrm>
            <a:off x="145473" y="1230376"/>
            <a:ext cx="1204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 sont quelles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Écoute et coche.</a:t>
            </a:r>
          </a:p>
        </p:txBody>
      </p:sp>
      <p:sp>
        <p:nvSpPr>
          <p:cNvPr id="10" name="Action Button: Custom 16">
            <a:hlinkClick r:id="" action="ppaction://noaction" highlightClick="1">
              <a:snd r:embed="rId4" name="1 tendance.wav"/>
            </a:hlinkClick>
            <a:extLst>
              <a:ext uri="{FF2B5EF4-FFF2-40B4-BE49-F238E27FC236}">
                <a16:creationId xmlns:a16="http://schemas.microsoft.com/office/drawing/2014/main" id="{974693F2-9D6F-4A44-91B3-B904220F75D9}"/>
              </a:ext>
            </a:extLst>
          </p:cNvPr>
          <p:cNvSpPr/>
          <p:nvPr/>
        </p:nvSpPr>
        <p:spPr>
          <a:xfrm>
            <a:off x="207015" y="25997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quentin.wav"/>
            </a:hlinkClick>
            <a:extLst>
              <a:ext uri="{FF2B5EF4-FFF2-40B4-BE49-F238E27FC236}">
                <a16:creationId xmlns:a16="http://schemas.microsoft.com/office/drawing/2014/main" id="{BDA0856A-72BD-4F47-A454-1DA18F0A03E1}"/>
              </a:ext>
            </a:extLst>
          </p:cNvPr>
          <p:cNvSpPr/>
          <p:nvPr/>
        </p:nvSpPr>
        <p:spPr>
          <a:xfrm>
            <a:off x="207015" y="30658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enfin.wav"/>
            </a:hlinkClick>
            <a:extLst>
              <a:ext uri="{FF2B5EF4-FFF2-40B4-BE49-F238E27FC236}">
                <a16:creationId xmlns:a16="http://schemas.microsoft.com/office/drawing/2014/main" id="{72A9692B-70C5-419D-97B2-53D7015DD87B}"/>
              </a:ext>
            </a:extLst>
          </p:cNvPr>
          <p:cNvSpPr/>
          <p:nvPr/>
        </p:nvSpPr>
        <p:spPr>
          <a:xfrm>
            <a:off x="207015" y="351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instance.wav"/>
            </a:hlinkClick>
            <a:extLst>
              <a:ext uri="{FF2B5EF4-FFF2-40B4-BE49-F238E27FC236}">
                <a16:creationId xmlns:a16="http://schemas.microsoft.com/office/drawing/2014/main" id="{60AE0B06-49EB-42C2-A942-F302F32EBEAB}"/>
              </a:ext>
            </a:extLst>
          </p:cNvPr>
          <p:cNvSpPr/>
          <p:nvPr/>
        </p:nvSpPr>
        <p:spPr>
          <a:xfrm>
            <a:off x="207015" y="39730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instinct.wav"/>
            </a:hlinkClick>
            <a:extLst>
              <a:ext uri="{FF2B5EF4-FFF2-40B4-BE49-F238E27FC236}">
                <a16:creationId xmlns:a16="http://schemas.microsoft.com/office/drawing/2014/main" id="{5F27038B-E448-4092-8F8A-13A0924524A7}"/>
              </a:ext>
            </a:extLst>
          </p:cNvPr>
          <p:cNvSpPr/>
          <p:nvPr/>
        </p:nvSpPr>
        <p:spPr>
          <a:xfrm>
            <a:off x="207015" y="44320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6 pansement.wav"/>
            </a:hlinkClick>
            <a:extLst>
              <a:ext uri="{FF2B5EF4-FFF2-40B4-BE49-F238E27FC236}">
                <a16:creationId xmlns:a16="http://schemas.microsoft.com/office/drawing/2014/main" id="{4685F158-AA5F-49A5-8A06-486255C06499}"/>
              </a:ext>
            </a:extLst>
          </p:cNvPr>
          <p:cNvSpPr/>
          <p:nvPr/>
        </p:nvSpPr>
        <p:spPr>
          <a:xfrm>
            <a:off x="207015" y="4891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7 incertain.wav"/>
            </a:hlinkClick>
            <a:extLst>
              <a:ext uri="{FF2B5EF4-FFF2-40B4-BE49-F238E27FC236}">
                <a16:creationId xmlns:a16="http://schemas.microsoft.com/office/drawing/2014/main" id="{0D3A7D6F-1C10-460A-9EB9-E6D5241D3B54}"/>
              </a:ext>
            </a:extLst>
          </p:cNvPr>
          <p:cNvSpPr/>
          <p:nvPr/>
        </p:nvSpPr>
        <p:spPr>
          <a:xfrm>
            <a:off x="207015" y="53513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8 intense.wav"/>
            </a:hlinkClick>
            <a:extLst>
              <a:ext uri="{FF2B5EF4-FFF2-40B4-BE49-F238E27FC236}">
                <a16:creationId xmlns:a16="http://schemas.microsoft.com/office/drawing/2014/main" id="{A44CA414-DF9F-4A7D-B33E-D17C52910FB0}"/>
              </a:ext>
            </a:extLst>
          </p:cNvPr>
          <p:cNvSpPr/>
          <p:nvPr/>
        </p:nvSpPr>
        <p:spPr>
          <a:xfrm>
            <a:off x="207015" y="58110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9E03E6DB-02D3-44B9-9740-28F2CD51DE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204" y="2602108"/>
            <a:ext cx="396000" cy="412500"/>
          </a:xfrm>
          <a:prstGeom prst="rect">
            <a:avLst/>
          </a:prstGeom>
        </p:spPr>
      </p:pic>
      <p:pic>
        <p:nvPicPr>
          <p:cNvPr id="20" name="Picture 19" descr="green checkmark">
            <a:extLst>
              <a:ext uri="{FF2B5EF4-FFF2-40B4-BE49-F238E27FC236}">
                <a16:creationId xmlns:a16="http://schemas.microsoft.com/office/drawing/2014/main" id="{CC84283A-2497-46EC-9BCD-EBACD81DC0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051652"/>
            <a:ext cx="396000" cy="412500"/>
          </a:xfrm>
          <a:prstGeom prst="rect">
            <a:avLst/>
          </a:prstGeom>
        </p:spPr>
      </p:pic>
      <p:pic>
        <p:nvPicPr>
          <p:cNvPr id="21" name="Picture 20" descr="green checkmark">
            <a:extLst>
              <a:ext uri="{FF2B5EF4-FFF2-40B4-BE49-F238E27FC236}">
                <a16:creationId xmlns:a16="http://schemas.microsoft.com/office/drawing/2014/main" id="{50EB2B04-C20D-4023-BEB5-202E8BA995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510664"/>
            <a:ext cx="396000" cy="412500"/>
          </a:xfrm>
          <a:prstGeom prst="rect">
            <a:avLst/>
          </a:prstGeom>
        </p:spPr>
      </p:pic>
      <p:pic>
        <p:nvPicPr>
          <p:cNvPr id="22" name="Picture 21" descr="green checkmark">
            <a:extLst>
              <a:ext uri="{FF2B5EF4-FFF2-40B4-BE49-F238E27FC236}">
                <a16:creationId xmlns:a16="http://schemas.microsoft.com/office/drawing/2014/main" id="{FC35711D-BB85-4485-8E7E-839009448C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955841"/>
            <a:ext cx="396000" cy="412500"/>
          </a:xfrm>
          <a:prstGeom prst="rect">
            <a:avLst/>
          </a:prstGeom>
        </p:spPr>
      </p:pic>
      <p:pic>
        <p:nvPicPr>
          <p:cNvPr id="23" name="Picture 22" descr="green checkmark">
            <a:extLst>
              <a:ext uri="{FF2B5EF4-FFF2-40B4-BE49-F238E27FC236}">
                <a16:creationId xmlns:a16="http://schemas.microsoft.com/office/drawing/2014/main" id="{F0BD47CA-DD22-4A70-88A9-7401EB1A3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1355" y="4441693"/>
            <a:ext cx="396000" cy="412500"/>
          </a:xfrm>
          <a:prstGeom prst="rect">
            <a:avLst/>
          </a:prstGeom>
        </p:spPr>
      </p:pic>
      <p:pic>
        <p:nvPicPr>
          <p:cNvPr id="24" name="Picture 23" descr="green checkmark">
            <a:extLst>
              <a:ext uri="{FF2B5EF4-FFF2-40B4-BE49-F238E27FC236}">
                <a16:creationId xmlns:a16="http://schemas.microsoft.com/office/drawing/2014/main" id="{0D0B5F0D-1B4C-40C5-8E23-9B0886B56F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204" y="4916480"/>
            <a:ext cx="396000" cy="412500"/>
          </a:xfrm>
          <a:prstGeom prst="rect">
            <a:avLst/>
          </a:prstGeom>
        </p:spPr>
      </p:pic>
      <p:pic>
        <p:nvPicPr>
          <p:cNvPr id="25" name="Picture 24" descr="green checkmark">
            <a:extLst>
              <a:ext uri="{FF2B5EF4-FFF2-40B4-BE49-F238E27FC236}">
                <a16:creationId xmlns:a16="http://schemas.microsoft.com/office/drawing/2014/main" id="{1A44C64C-B10D-48C2-A118-2B51CD90AE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7804" y="5356153"/>
            <a:ext cx="396000" cy="412500"/>
          </a:xfrm>
          <a:prstGeom prst="rect">
            <a:avLst/>
          </a:prstGeom>
        </p:spPr>
      </p:pic>
      <p:pic>
        <p:nvPicPr>
          <p:cNvPr id="26" name="Picture 25" descr="green checkmark">
            <a:extLst>
              <a:ext uri="{FF2B5EF4-FFF2-40B4-BE49-F238E27FC236}">
                <a16:creationId xmlns:a16="http://schemas.microsoft.com/office/drawing/2014/main" id="{AD2B5533-B2D0-4AB2-A6ED-27BCEFD972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5783765"/>
            <a:ext cx="396000" cy="412500"/>
          </a:xfrm>
          <a:prstGeom prst="rect">
            <a:avLst/>
          </a:prstGeom>
        </p:spPr>
      </p:pic>
      <p:sp>
        <p:nvSpPr>
          <p:cNvPr id="2" name="Rectangle 1">
            <a:extLst>
              <a:ext uri="{FF2B5EF4-FFF2-40B4-BE49-F238E27FC236}">
                <a16:creationId xmlns:a16="http://schemas.microsoft.com/office/drawing/2014/main" id="{1D59DFEE-E429-456F-B615-9ABE442FA217}"/>
              </a:ext>
            </a:extLst>
          </p:cNvPr>
          <p:cNvSpPr/>
          <p:nvPr/>
        </p:nvSpPr>
        <p:spPr>
          <a:xfrm>
            <a:off x="6061321" y="2691529"/>
            <a:ext cx="396000" cy="3136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7" name="Rectangle 26">
            <a:extLst>
              <a:ext uri="{FF2B5EF4-FFF2-40B4-BE49-F238E27FC236}">
                <a16:creationId xmlns:a16="http://schemas.microsoft.com/office/drawing/2014/main" id="{F8144FA5-3B0C-4997-9431-5D72AB9EE949}"/>
              </a:ext>
            </a:extLst>
          </p:cNvPr>
          <p:cNvSpPr/>
          <p:nvPr/>
        </p:nvSpPr>
        <p:spPr>
          <a:xfrm>
            <a:off x="5822643" y="3138550"/>
            <a:ext cx="396000" cy="31365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8" name="Rectangle 27">
            <a:extLst>
              <a:ext uri="{FF2B5EF4-FFF2-40B4-BE49-F238E27FC236}">
                <a16:creationId xmlns:a16="http://schemas.microsoft.com/office/drawing/2014/main" id="{96286BF8-C504-4E4D-A96B-39947B6FD9A0}"/>
              </a:ext>
            </a:extLst>
          </p:cNvPr>
          <p:cNvSpPr/>
          <p:nvPr/>
        </p:nvSpPr>
        <p:spPr>
          <a:xfrm>
            <a:off x="5380864" y="3541638"/>
            <a:ext cx="3960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9" name="Rectangle 28">
            <a:extLst>
              <a:ext uri="{FF2B5EF4-FFF2-40B4-BE49-F238E27FC236}">
                <a16:creationId xmlns:a16="http://schemas.microsoft.com/office/drawing/2014/main" id="{1C1E0333-2AA3-45E8-8537-03ABD8969920}"/>
              </a:ext>
            </a:extLst>
          </p:cNvPr>
          <p:cNvSpPr/>
          <p:nvPr/>
        </p:nvSpPr>
        <p:spPr>
          <a:xfrm>
            <a:off x="5330386" y="4002282"/>
            <a:ext cx="30244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0" name="Rectangle 29">
            <a:extLst>
              <a:ext uri="{FF2B5EF4-FFF2-40B4-BE49-F238E27FC236}">
                <a16:creationId xmlns:a16="http://schemas.microsoft.com/office/drawing/2014/main" id="{991DE903-F7DD-4D19-BFC0-DAC60DD7EFF4}"/>
              </a:ext>
            </a:extLst>
          </p:cNvPr>
          <p:cNvSpPr/>
          <p:nvPr/>
        </p:nvSpPr>
        <p:spPr>
          <a:xfrm>
            <a:off x="5337221" y="4466677"/>
            <a:ext cx="302447"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Rectangle 30">
            <a:extLst>
              <a:ext uri="{FF2B5EF4-FFF2-40B4-BE49-F238E27FC236}">
                <a16:creationId xmlns:a16="http://schemas.microsoft.com/office/drawing/2014/main" id="{A943AE89-9C03-4E53-AD79-27755C3B7091}"/>
              </a:ext>
            </a:extLst>
          </p:cNvPr>
          <p:cNvSpPr/>
          <p:nvPr/>
        </p:nvSpPr>
        <p:spPr>
          <a:xfrm>
            <a:off x="5570273" y="4927761"/>
            <a:ext cx="413182"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04FB0EC3-4F6B-47A0-AB50-544760FE4388}"/>
              </a:ext>
            </a:extLst>
          </p:cNvPr>
          <p:cNvSpPr/>
          <p:nvPr/>
        </p:nvSpPr>
        <p:spPr>
          <a:xfrm>
            <a:off x="5339185" y="5364402"/>
            <a:ext cx="284849"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E3A5446D-E2BB-46AF-ADE7-1D23CC283D6D}"/>
              </a:ext>
            </a:extLst>
          </p:cNvPr>
          <p:cNvSpPr/>
          <p:nvPr/>
        </p:nvSpPr>
        <p:spPr>
          <a:xfrm>
            <a:off x="5330386" y="5839595"/>
            <a:ext cx="29557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5122" name="Picture 2" descr="Bar Chart, Columns, Graph, Diagram, Chart, Data">
            <a:extLst>
              <a:ext uri="{FF2B5EF4-FFF2-40B4-BE49-F238E27FC236}">
                <a16:creationId xmlns:a16="http://schemas.microsoft.com/office/drawing/2014/main" id="{EA16ECE4-E940-471D-846A-56A91A2B41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44886" y="2429735"/>
            <a:ext cx="918949" cy="5848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y, Child, Kid, Teenager, Teen, Male">
            <a:extLst>
              <a:ext uri="{FF2B5EF4-FFF2-40B4-BE49-F238E27FC236}">
                <a16:creationId xmlns:a16="http://schemas.microsoft.com/office/drawing/2014/main" id="{9650AF2D-DF33-4D3E-A571-70BCD4F4ECD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916"/>
          <a:stretch/>
        </p:blipFill>
        <p:spPr bwMode="auto">
          <a:xfrm>
            <a:off x="11160379" y="2944757"/>
            <a:ext cx="655601" cy="6452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ock, Old Clock, Antique, Clock Face, Time, Time Of">
            <a:extLst>
              <a:ext uri="{FF2B5EF4-FFF2-40B4-BE49-F238E27FC236}">
                <a16:creationId xmlns:a16="http://schemas.microsoft.com/office/drawing/2014/main" id="{494745E6-F6C5-4719-AB71-8B4227C99AF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84005" y="3434448"/>
            <a:ext cx="584873" cy="5848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gistrate, Smiley, Face, Judge, Civil, Officer">
            <a:extLst>
              <a:ext uri="{FF2B5EF4-FFF2-40B4-BE49-F238E27FC236}">
                <a16:creationId xmlns:a16="http://schemas.microsoft.com/office/drawing/2014/main" id="{6F743C50-AA94-4FBB-9BDD-CF008C07ABF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194950" y="3867710"/>
            <a:ext cx="738730" cy="61136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ight, Circle, Points, Abstract, Face, Head, Empathy">
            <a:extLst>
              <a:ext uri="{FF2B5EF4-FFF2-40B4-BE49-F238E27FC236}">
                <a16:creationId xmlns:a16="http://schemas.microsoft.com/office/drawing/2014/main" id="{8928ED5F-0A44-4543-AF9F-3A2039EFDC99}"/>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1725" y="4415320"/>
            <a:ext cx="797832" cy="56346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and, Aid, First, Aids, Injury, Bandage, Care, Wound">
            <a:extLst>
              <a:ext uri="{FF2B5EF4-FFF2-40B4-BE49-F238E27FC236}">
                <a16:creationId xmlns:a16="http://schemas.microsoft.com/office/drawing/2014/main" id="{1BA6CFFC-512A-41B4-B211-0F3363D4822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194950" y="4767381"/>
            <a:ext cx="690751" cy="62637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illiard Ball, Billiard, Ball, Eight, Doubt, Face">
            <a:extLst>
              <a:ext uri="{FF2B5EF4-FFF2-40B4-BE49-F238E27FC236}">
                <a16:creationId xmlns:a16="http://schemas.microsoft.com/office/drawing/2014/main" id="{4D64EFEB-A10E-4C14-AA53-6259EDD7586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28593" y="5309545"/>
            <a:ext cx="617757" cy="6493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creen, Control, Brightness, Image, Contrast, Intensity">
            <a:extLst>
              <a:ext uri="{FF2B5EF4-FFF2-40B4-BE49-F238E27FC236}">
                <a16:creationId xmlns:a16="http://schemas.microsoft.com/office/drawing/2014/main" id="{35AF4DD6-54D3-4982-B1C3-43CF95C687C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34824" y="5740939"/>
            <a:ext cx="611001" cy="611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61F55619-4DAA-4429-A3B1-33E39130B628}"/>
              </a:ext>
            </a:extLst>
          </p:cNvPr>
          <p:cNvSpPr/>
          <p:nvPr/>
        </p:nvSpPr>
        <p:spPr>
          <a:xfrm>
            <a:off x="6309990" y="3129996"/>
            <a:ext cx="396000" cy="33076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0" name="Rectangle 39">
            <a:extLst>
              <a:ext uri="{FF2B5EF4-FFF2-40B4-BE49-F238E27FC236}">
                <a16:creationId xmlns:a16="http://schemas.microsoft.com/office/drawing/2014/main" id="{C12D9EC8-FC7E-47F2-A438-40E566226B70}"/>
              </a:ext>
            </a:extLst>
          </p:cNvPr>
          <p:cNvSpPr/>
          <p:nvPr/>
        </p:nvSpPr>
        <p:spPr>
          <a:xfrm>
            <a:off x="5481610" y="2699727"/>
            <a:ext cx="396000" cy="3136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1" name="Rectangle 40">
            <a:extLst>
              <a:ext uri="{FF2B5EF4-FFF2-40B4-BE49-F238E27FC236}">
                <a16:creationId xmlns:a16="http://schemas.microsoft.com/office/drawing/2014/main" id="{E9C432E2-DDF2-4E68-8654-13D35AC36C13}"/>
              </a:ext>
            </a:extLst>
          </p:cNvPr>
          <p:cNvSpPr/>
          <p:nvPr/>
        </p:nvSpPr>
        <p:spPr>
          <a:xfrm>
            <a:off x="5857238" y="3556219"/>
            <a:ext cx="396000" cy="37870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2" name="Rectangle 41">
            <a:extLst>
              <a:ext uri="{FF2B5EF4-FFF2-40B4-BE49-F238E27FC236}">
                <a16:creationId xmlns:a16="http://schemas.microsoft.com/office/drawing/2014/main" id="{E4BB48DD-DF9F-47F1-BA34-D38207430225}"/>
              </a:ext>
            </a:extLst>
          </p:cNvPr>
          <p:cNvSpPr/>
          <p:nvPr/>
        </p:nvSpPr>
        <p:spPr>
          <a:xfrm>
            <a:off x="5857238" y="4009065"/>
            <a:ext cx="39600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3" name="Rectangle 42">
            <a:extLst>
              <a:ext uri="{FF2B5EF4-FFF2-40B4-BE49-F238E27FC236}">
                <a16:creationId xmlns:a16="http://schemas.microsoft.com/office/drawing/2014/main" id="{5A1DA1D3-F3E9-4697-A3C8-FA1682CA7858}"/>
              </a:ext>
            </a:extLst>
          </p:cNvPr>
          <p:cNvSpPr/>
          <p:nvPr/>
        </p:nvSpPr>
        <p:spPr>
          <a:xfrm>
            <a:off x="5864074" y="4466677"/>
            <a:ext cx="23876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 </a:t>
            </a:r>
          </a:p>
        </p:txBody>
      </p:sp>
      <p:sp>
        <p:nvSpPr>
          <p:cNvPr id="44" name="Rectangle 43">
            <a:extLst>
              <a:ext uri="{FF2B5EF4-FFF2-40B4-BE49-F238E27FC236}">
                <a16:creationId xmlns:a16="http://schemas.microsoft.com/office/drawing/2014/main" id="{9722A987-A6A6-4353-A9A0-DF8BC18463B7}"/>
              </a:ext>
            </a:extLst>
          </p:cNvPr>
          <p:cNvSpPr/>
          <p:nvPr/>
        </p:nvSpPr>
        <p:spPr>
          <a:xfrm>
            <a:off x="6589325" y="4931208"/>
            <a:ext cx="39600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5" name="Rectangle 44">
            <a:extLst>
              <a:ext uri="{FF2B5EF4-FFF2-40B4-BE49-F238E27FC236}">
                <a16:creationId xmlns:a16="http://schemas.microsoft.com/office/drawing/2014/main" id="{1653E2D4-5828-4DC0-90C0-D52C75B481CC}"/>
              </a:ext>
            </a:extLst>
          </p:cNvPr>
          <p:cNvSpPr/>
          <p:nvPr/>
        </p:nvSpPr>
        <p:spPr>
          <a:xfrm>
            <a:off x="6218643" y="5372653"/>
            <a:ext cx="45628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6" name="Rectangle 45">
            <a:extLst>
              <a:ext uri="{FF2B5EF4-FFF2-40B4-BE49-F238E27FC236}">
                <a16:creationId xmlns:a16="http://schemas.microsoft.com/office/drawing/2014/main" id="{DE6D9B0C-E3D7-452A-BA8B-503E9B2A1247}"/>
              </a:ext>
            </a:extLst>
          </p:cNvPr>
          <p:cNvSpPr/>
          <p:nvPr/>
        </p:nvSpPr>
        <p:spPr>
          <a:xfrm>
            <a:off x="5742893" y="5839595"/>
            <a:ext cx="3656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 name="Rectangle 2">
            <a:extLst>
              <a:ext uri="{FF2B5EF4-FFF2-40B4-BE49-F238E27FC236}">
                <a16:creationId xmlns:a16="http://schemas.microsoft.com/office/drawing/2014/main" id="{1148C725-2EBC-4D77-A6D3-9B76F94C0780}"/>
              </a:ext>
            </a:extLst>
          </p:cNvPr>
          <p:cNvSpPr/>
          <p:nvPr/>
        </p:nvSpPr>
        <p:spPr>
          <a:xfrm>
            <a:off x="8013670" y="2647356"/>
            <a:ext cx="2501651" cy="35783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28FB9182-7583-4216-9E73-9486EC314F60}"/>
              </a:ext>
            </a:extLst>
          </p:cNvPr>
          <p:cNvSpPr/>
          <p:nvPr/>
        </p:nvSpPr>
        <p:spPr>
          <a:xfrm>
            <a:off x="8011866" y="3159474"/>
            <a:ext cx="2260398"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DB4809A1-817C-4298-8789-BFC02C0546E9}"/>
              </a:ext>
            </a:extLst>
          </p:cNvPr>
          <p:cNvSpPr/>
          <p:nvPr/>
        </p:nvSpPr>
        <p:spPr>
          <a:xfrm>
            <a:off x="8026154" y="3589219"/>
            <a:ext cx="1039176" cy="30083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66358AD6-6FCE-477E-BB52-6E4FAE4DD38E}"/>
              </a:ext>
            </a:extLst>
          </p:cNvPr>
          <p:cNvSpPr/>
          <p:nvPr/>
        </p:nvSpPr>
        <p:spPr>
          <a:xfrm>
            <a:off x="8024983" y="4061497"/>
            <a:ext cx="1409879"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FB3FB14F-BD11-47BC-A7E0-C0150400A5E4}"/>
              </a:ext>
            </a:extLst>
          </p:cNvPr>
          <p:cNvSpPr/>
          <p:nvPr/>
        </p:nvSpPr>
        <p:spPr>
          <a:xfrm>
            <a:off x="8026154" y="4491242"/>
            <a:ext cx="1039176" cy="322103"/>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A6C2340B-2763-4FBC-9100-1EFAD5FBFABD}"/>
              </a:ext>
            </a:extLst>
          </p:cNvPr>
          <p:cNvSpPr/>
          <p:nvPr/>
        </p:nvSpPr>
        <p:spPr>
          <a:xfrm>
            <a:off x="8011866" y="4978789"/>
            <a:ext cx="2501652"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5EA663FE-8BE7-43E9-B022-E16D5E735241}"/>
              </a:ext>
            </a:extLst>
          </p:cNvPr>
          <p:cNvSpPr/>
          <p:nvPr/>
        </p:nvSpPr>
        <p:spPr>
          <a:xfrm>
            <a:off x="8024204" y="5411983"/>
            <a:ext cx="1482330" cy="30083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E050C179-FC1E-45E0-8030-19A2D6F029FE}"/>
              </a:ext>
            </a:extLst>
          </p:cNvPr>
          <p:cNvSpPr/>
          <p:nvPr/>
        </p:nvSpPr>
        <p:spPr>
          <a:xfrm>
            <a:off x="8045208" y="5839595"/>
            <a:ext cx="1107917"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350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29" grpId="0" animBg="1"/>
      <p:bldP spid="30" grpId="0" animBg="1"/>
      <p:bldP spid="31" grpId="0" animBg="1"/>
      <p:bldP spid="32" grpId="0" animBg="1"/>
      <p:bldP spid="33" grpId="0" animBg="1"/>
      <p:bldP spid="39" grpId="0" animBg="1"/>
      <p:bldP spid="40" grpId="0" animBg="1"/>
      <p:bldP spid="41" grpId="0" animBg="1"/>
      <p:bldP spid="42" grpId="0" animBg="1"/>
      <p:bldP spid="43" grpId="0" animBg="1"/>
      <p:bldP spid="44" grpId="0" animBg="1"/>
      <p:bldP spid="45" grpId="0" animBg="1"/>
      <p:bldP spid="46" grpId="0" animBg="1"/>
      <p:bldP spid="3" grpId="0" animBg="1"/>
      <p:bldP spid="48" grpId="0" animBg="1"/>
      <p:bldP spid="49" grpId="0" animBg="1"/>
      <p:bldP spid="50" grpId="0" animBg="1"/>
      <p:bldP spid="51" grpId="0" animBg="1"/>
      <p:bldP spid="52" grpId="0" animBg="1"/>
      <p:bldP spid="53" grpId="0" animBg="1"/>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3599" y="1556846"/>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8050" y="1799851"/>
            <a:ext cx="1090041" cy="1740198"/>
          </a:xfrm>
          <a:prstGeom prst="rect">
            <a:avLst/>
          </a:prstGeom>
        </p:spPr>
      </p:pic>
      <p:sp>
        <p:nvSpPr>
          <p:cNvPr id="3" name="TextBox 2"/>
          <p:cNvSpPr txBox="1"/>
          <p:nvPr/>
        </p:nvSpPr>
        <p:spPr>
          <a:xfrm>
            <a:off x="4750410" y="3436798"/>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14966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72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Leblanc se plaint : il y a de grands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sapins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6" name="Picture 5">
            <a:extLst>
              <a:ext uri="{FF2B5EF4-FFF2-40B4-BE49-F238E27FC236}">
                <a16:creationId xmlns:a16="http://schemas.microsoft.com/office/drawing/2014/main" id="{F9DE7C41-AC47-494F-A866-DC5D54D7FA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7865" b="100000" l="23229" r="100000"/>
                    </a14:imgEffect>
                  </a14:imgLayer>
                </a14:imgProps>
              </a:ext>
              <a:ext uri="{28A0092B-C50C-407E-A947-70E740481C1C}">
                <a14:useLocalDpi xmlns:a14="http://schemas.microsoft.com/office/drawing/2010/main" val="0"/>
              </a:ext>
            </a:extLst>
          </a:blip>
          <a:stretch>
            <a:fillRect/>
          </a:stretch>
        </p:blipFill>
        <p:spPr>
          <a:xfrm flipH="1">
            <a:off x="1692976" y="2117379"/>
            <a:ext cx="3975340" cy="3975340"/>
          </a:xfrm>
          <a:prstGeom prst="rect">
            <a:avLst/>
          </a:prstGeom>
        </p:spPr>
      </p:pic>
      <p:pic>
        <p:nvPicPr>
          <p:cNvPr id="10" name="Picture 9">
            <a:extLst>
              <a:ext uri="{FF2B5EF4-FFF2-40B4-BE49-F238E27FC236}">
                <a16:creationId xmlns:a16="http://schemas.microsoft.com/office/drawing/2014/main" id="{E2090FB2-77C2-4E0E-A7A5-3EA2C7F84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4471" y="3848818"/>
            <a:ext cx="5083834" cy="2541917"/>
          </a:xfrm>
          <a:prstGeom prst="rect">
            <a:avLst/>
          </a:prstGeom>
        </p:spPr>
      </p:pic>
      <p:pic>
        <p:nvPicPr>
          <p:cNvPr id="12" name="Picture 11">
            <a:extLst>
              <a:ext uri="{FF2B5EF4-FFF2-40B4-BE49-F238E27FC236}">
                <a16:creationId xmlns:a16="http://schemas.microsoft.com/office/drawing/2014/main" id="{E0316E8B-A44D-41A9-B23D-E88354E672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0536" y="2896638"/>
            <a:ext cx="3628488" cy="2120398"/>
          </a:xfrm>
          <a:prstGeom prst="rect">
            <a:avLst/>
          </a:prstGeom>
        </p:spPr>
      </p:pic>
      <p:sp>
        <p:nvSpPr>
          <p:cNvPr id="15" name="TextBox 14">
            <a:extLst>
              <a:ext uri="{FF2B5EF4-FFF2-40B4-BE49-F238E27FC236}">
                <a16:creationId xmlns:a16="http://schemas.microsoft.com/office/drawing/2014/main" id="{5D993BB7-7337-47DD-BD6E-95157D692354}"/>
              </a:ext>
            </a:extLst>
          </p:cNvPr>
          <p:cNvSpPr txBox="1"/>
          <p:nvPr/>
        </p:nvSpPr>
        <p:spPr>
          <a:xfrm>
            <a:off x="231040" y="1890348"/>
            <a:ext cx="117299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Leblanc is complaining: there are big fir trees in the bath!)</a:t>
            </a:r>
          </a:p>
        </p:txBody>
      </p:sp>
      <p:sp>
        <p:nvSpPr>
          <p:cNvPr id="11" name="Rectangle 10">
            <a:hlinkClick r:id="" action="ppaction://noaction">
              <a:snd r:embed="rId8" name="romain leblanc a.wav"/>
            </a:hlinkClick>
            <a:extLst>
              <a:ext uri="{FF2B5EF4-FFF2-40B4-BE49-F238E27FC236}">
                <a16:creationId xmlns:a16="http://schemas.microsoft.com/office/drawing/2014/main" id="{D91FAF47-D981-4520-A04E-CEC13D374E22}"/>
              </a:ext>
            </a:extLst>
          </p:cNvPr>
          <p:cNvSpPr/>
          <p:nvPr/>
        </p:nvSpPr>
        <p:spPr>
          <a:xfrm>
            <a:off x="4204392"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3" name="Rectangle 12">
            <a:hlinkClick r:id="" action="ppaction://noaction">
              <a:snd r:embed="rId9" name="romain leblanc b.wav"/>
            </a:hlinkClick>
            <a:extLst>
              <a:ext uri="{FF2B5EF4-FFF2-40B4-BE49-F238E27FC236}">
                <a16:creationId xmlns:a16="http://schemas.microsoft.com/office/drawing/2014/main" id="{040BFDDD-59AA-4D26-9052-887728C42274}"/>
              </a:ext>
            </a:extLst>
          </p:cNvPr>
          <p:cNvSpPr/>
          <p:nvPr/>
        </p:nvSpPr>
        <p:spPr>
          <a:xfrm>
            <a:off x="5024184"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10" name="romain leblanc c.wav"/>
            </a:hlinkClick>
            <a:extLst>
              <a:ext uri="{FF2B5EF4-FFF2-40B4-BE49-F238E27FC236}">
                <a16:creationId xmlns:a16="http://schemas.microsoft.com/office/drawing/2014/main" id="{58AD7232-4FB7-4ADB-995C-9177553DC0D2}"/>
              </a:ext>
            </a:extLst>
          </p:cNvPr>
          <p:cNvSpPr/>
          <p:nvPr/>
        </p:nvSpPr>
        <p:spPr>
          <a:xfrm>
            <a:off x="5843977"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197792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prochain train lent pour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Romorantin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3" name="Picture 2">
            <a:extLst>
              <a:ext uri="{FF2B5EF4-FFF2-40B4-BE49-F238E27FC236}">
                <a16:creationId xmlns:a16="http://schemas.microsoft.com/office/drawing/2014/main" id="{4F6FB903-EC52-4B7C-866F-0B348E09A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2536166"/>
            <a:ext cx="5037505" cy="3581351"/>
          </a:xfrm>
          <a:prstGeom prst="rect">
            <a:avLst/>
          </a:prstGeom>
        </p:spPr>
      </p:pic>
      <p:pic>
        <p:nvPicPr>
          <p:cNvPr id="6" name="Picture 5">
            <a:extLst>
              <a:ext uri="{FF2B5EF4-FFF2-40B4-BE49-F238E27FC236}">
                <a16:creationId xmlns:a16="http://schemas.microsoft.com/office/drawing/2014/main" id="{ADE9E3BF-ACC4-4366-984A-8F3C1BB1B0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836" y="2896638"/>
            <a:ext cx="3550715" cy="2803585"/>
          </a:xfrm>
          <a:prstGeom prst="rect">
            <a:avLst/>
          </a:prstGeom>
        </p:spPr>
      </p:pic>
      <p:sp>
        <p:nvSpPr>
          <p:cNvPr id="11" name="TextBox 10">
            <a:extLst>
              <a:ext uri="{FF2B5EF4-FFF2-40B4-BE49-F238E27FC236}">
                <a16:creationId xmlns:a16="http://schemas.microsoft.com/office/drawing/2014/main" id="{39E6F830-8F13-4F07-91F0-41402F3DFA7A}"/>
              </a:ext>
            </a:extLst>
          </p:cNvPr>
          <p:cNvSpPr txBox="1"/>
          <p:nvPr/>
        </p:nvSpPr>
        <p:spPr>
          <a:xfrm>
            <a:off x="1705519" y="1819220"/>
            <a:ext cx="81470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is the next slow train to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Romorantin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a:hlinkClick r:id="" action="ppaction://noaction">
              <a:snd r:embed="rId6" name="le prochain train a.wav"/>
            </a:hlinkClick>
            <a:extLst>
              <a:ext uri="{FF2B5EF4-FFF2-40B4-BE49-F238E27FC236}">
                <a16:creationId xmlns:a16="http://schemas.microsoft.com/office/drawing/2014/main" id="{FDE35CC8-5354-41A6-906E-E1D422B540A5}"/>
              </a:ext>
            </a:extLst>
          </p:cNvPr>
          <p:cNvSpPr/>
          <p:nvPr/>
        </p:nvSpPr>
        <p:spPr>
          <a:xfrm>
            <a:off x="4817660"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0" name="Rectangle 9">
            <a:hlinkClick r:id="" action="ppaction://noaction">
              <a:snd r:embed="rId7" name="le prochain train b.wav"/>
            </a:hlinkClick>
            <a:extLst>
              <a:ext uri="{FF2B5EF4-FFF2-40B4-BE49-F238E27FC236}">
                <a16:creationId xmlns:a16="http://schemas.microsoft.com/office/drawing/2014/main" id="{7D7BA98C-490D-4BCE-BC7F-144B3BC8E587}"/>
              </a:ext>
            </a:extLst>
          </p:cNvPr>
          <p:cNvSpPr/>
          <p:nvPr/>
        </p:nvSpPr>
        <p:spPr>
          <a:xfrm>
            <a:off x="5637452"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2" name="Rectangle 11">
            <a:hlinkClick r:id="" action="ppaction://noaction">
              <a:snd r:embed="rId8" name="le prochain train c.wav"/>
            </a:hlinkClick>
            <a:extLst>
              <a:ext uri="{FF2B5EF4-FFF2-40B4-BE49-F238E27FC236}">
                <a16:creationId xmlns:a16="http://schemas.microsoft.com/office/drawing/2014/main" id="{B664C08B-6A78-4B41-BE95-527708ABA0DD}"/>
              </a:ext>
            </a:extLst>
          </p:cNvPr>
          <p:cNvSpPr/>
          <p:nvPr/>
        </p:nvSpPr>
        <p:spPr>
          <a:xfrm>
            <a:off x="6457245"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1343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Alain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l’Anglais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lentement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 name="Picture 2">
            <a:extLst>
              <a:ext uri="{FF2B5EF4-FFF2-40B4-BE49-F238E27FC236}">
                <a16:creationId xmlns:a16="http://schemas.microsoft.com/office/drawing/2014/main" id="{B3A0CE19-6935-4096-B03A-B1120B923F2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000" b="98333" l="8814" r="99322"/>
                    </a14:imgEffect>
                  </a14:imgLayer>
                </a14:imgProps>
              </a:ext>
              <a:ext uri="{28A0092B-C50C-407E-A947-70E740481C1C}">
                <a14:useLocalDpi xmlns:a14="http://schemas.microsoft.com/office/drawing/2010/main" val="0"/>
              </a:ext>
            </a:extLst>
          </a:blip>
          <a:stretch>
            <a:fillRect/>
          </a:stretch>
        </p:blipFill>
        <p:spPr>
          <a:xfrm>
            <a:off x="2246057" y="2382115"/>
            <a:ext cx="2306219" cy="3752491"/>
          </a:xfrm>
          <a:prstGeom prst="rect">
            <a:avLst/>
          </a:prstGeom>
          <a:effectLst>
            <a:outerShdw blurRad="50800" dist="50800" dir="5400000" algn="ctr" rotWithShape="0">
              <a:schemeClr val="bg2"/>
            </a:outerShdw>
          </a:effectLst>
        </p:spPr>
      </p:pic>
      <p:pic>
        <p:nvPicPr>
          <p:cNvPr id="6" name="Picture 5">
            <a:extLst>
              <a:ext uri="{FF2B5EF4-FFF2-40B4-BE49-F238E27FC236}">
                <a16:creationId xmlns:a16="http://schemas.microsoft.com/office/drawing/2014/main" id="{F69378CF-4D08-4E53-BBB3-4EE073627D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607" y="3750796"/>
            <a:ext cx="1885276" cy="1885276"/>
          </a:xfrm>
          <a:prstGeom prst="rect">
            <a:avLst/>
          </a:prstGeom>
        </p:spPr>
      </p:pic>
      <p:pic>
        <p:nvPicPr>
          <p:cNvPr id="10" name="Picture 9">
            <a:extLst>
              <a:ext uri="{FF2B5EF4-FFF2-40B4-BE49-F238E27FC236}">
                <a16:creationId xmlns:a16="http://schemas.microsoft.com/office/drawing/2014/main" id="{6C0C81B7-52AF-4AD0-A47A-29AC56FDC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726" y="2486362"/>
            <a:ext cx="1885276" cy="1885276"/>
          </a:xfrm>
          <a:prstGeom prst="rect">
            <a:avLst/>
          </a:prstGeom>
        </p:spPr>
      </p:pic>
      <p:pic>
        <p:nvPicPr>
          <p:cNvPr id="11" name="Picture 10">
            <a:extLst>
              <a:ext uri="{FF2B5EF4-FFF2-40B4-BE49-F238E27FC236}">
                <a16:creationId xmlns:a16="http://schemas.microsoft.com/office/drawing/2014/main" id="{88FAE489-FDE6-46A2-B7A7-51C9F6C7F9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405" y="3903196"/>
            <a:ext cx="1885276" cy="1885276"/>
          </a:xfrm>
          <a:prstGeom prst="rect">
            <a:avLst/>
          </a:prstGeom>
        </p:spPr>
      </p:pic>
      <p:sp>
        <p:nvSpPr>
          <p:cNvPr id="13" name="TextBox 12">
            <a:extLst>
              <a:ext uri="{FF2B5EF4-FFF2-40B4-BE49-F238E27FC236}">
                <a16:creationId xmlns:a16="http://schemas.microsoft.com/office/drawing/2014/main" id="{62C416B6-B4AE-448E-BEBB-FBF92DCC25DD}"/>
              </a:ext>
            </a:extLst>
          </p:cNvPr>
          <p:cNvSpPr txBox="1"/>
          <p:nvPr/>
        </p:nvSpPr>
        <p:spPr>
          <a:xfrm>
            <a:off x="1784261" y="1889709"/>
            <a:ext cx="79895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(Alain the Englishman dances slowly now.)</a:t>
            </a:r>
          </a:p>
        </p:txBody>
      </p:sp>
      <p:sp>
        <p:nvSpPr>
          <p:cNvPr id="12" name="Rectangle 11">
            <a:hlinkClick r:id="" action="ppaction://noaction">
              <a:snd r:embed="rId7" name="alain l'anglais a.wav"/>
            </a:hlinkClick>
            <a:extLst>
              <a:ext uri="{FF2B5EF4-FFF2-40B4-BE49-F238E27FC236}">
                <a16:creationId xmlns:a16="http://schemas.microsoft.com/office/drawing/2014/main" id="{74FAF589-C07E-4FE8-B1B7-149DD4491659}"/>
              </a:ext>
            </a:extLst>
          </p:cNvPr>
          <p:cNvSpPr/>
          <p:nvPr/>
        </p:nvSpPr>
        <p:spPr>
          <a:xfrm>
            <a:off x="4828513"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4" name="Rectangle 13">
            <a:hlinkClick r:id="" action="ppaction://noaction">
              <a:snd r:embed="rId8" name="alain l'anglais b.wav"/>
            </a:hlinkClick>
            <a:extLst>
              <a:ext uri="{FF2B5EF4-FFF2-40B4-BE49-F238E27FC236}">
                <a16:creationId xmlns:a16="http://schemas.microsoft.com/office/drawing/2014/main" id="{2A5A5557-8B8E-45B7-A5AA-17A35FE6B68F}"/>
              </a:ext>
            </a:extLst>
          </p:cNvPr>
          <p:cNvSpPr/>
          <p:nvPr/>
        </p:nvSpPr>
        <p:spPr>
          <a:xfrm>
            <a:off x="5648305"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5" name="Rectangle 14">
            <a:hlinkClick r:id="" action="ppaction://noaction">
              <a:snd r:embed="rId9" name="alain l'anglais c.wav"/>
            </a:hlinkClick>
            <a:extLst>
              <a:ext uri="{FF2B5EF4-FFF2-40B4-BE49-F238E27FC236}">
                <a16:creationId xmlns:a16="http://schemas.microsoft.com/office/drawing/2014/main" id="{20CDF7A6-B6D1-4692-A7E2-C84F32755450}"/>
              </a:ext>
            </a:extLst>
          </p:cNvPr>
          <p:cNvSpPr/>
          <p:nvPr/>
        </p:nvSpPr>
        <p:spPr>
          <a:xfrm>
            <a:off x="6468098"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6864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çoise Sagan,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grande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romancière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craint</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ne pas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vendre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romans aux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Roumains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98706980-93AC-477F-90D0-315537F3DF9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98594"/>
                    </a14:imgEffect>
                  </a14:imgLayer>
                </a14:imgProps>
              </a:ext>
              <a:ext uri="{28A0092B-C50C-407E-A947-70E740481C1C}">
                <a14:useLocalDpi xmlns:a14="http://schemas.microsoft.com/office/drawing/2010/main" val="0"/>
              </a:ext>
            </a:extLst>
          </a:blip>
          <a:srcRect r="23592"/>
          <a:stretch/>
        </p:blipFill>
        <p:spPr>
          <a:xfrm>
            <a:off x="1159534" y="3047162"/>
            <a:ext cx="3930051" cy="3429000"/>
          </a:xfrm>
          <a:prstGeom prst="rect">
            <a:avLst/>
          </a:prstGeom>
        </p:spPr>
      </p:pic>
      <p:pic>
        <p:nvPicPr>
          <p:cNvPr id="6" name="Picture 5">
            <a:extLst>
              <a:ext uri="{FF2B5EF4-FFF2-40B4-BE49-F238E27FC236}">
                <a16:creationId xmlns:a16="http://schemas.microsoft.com/office/drawing/2014/main" id="{1F04F3C3-9D13-4529-B57B-B86F6D36C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1852" y="3746119"/>
            <a:ext cx="3466235" cy="2309921"/>
          </a:xfrm>
          <a:prstGeom prst="rect">
            <a:avLst/>
          </a:prstGeom>
        </p:spPr>
      </p:pic>
      <p:pic>
        <p:nvPicPr>
          <p:cNvPr id="12" name="Picture 11">
            <a:extLst>
              <a:ext uri="{FF2B5EF4-FFF2-40B4-BE49-F238E27FC236}">
                <a16:creationId xmlns:a16="http://schemas.microsoft.com/office/drawing/2014/main" id="{F7958BF1-2ECB-452B-BF19-956333A7B0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059" y="3890810"/>
            <a:ext cx="2211887" cy="2165230"/>
          </a:xfrm>
          <a:prstGeom prst="rect">
            <a:avLst/>
          </a:prstGeom>
        </p:spPr>
      </p:pic>
      <p:pic>
        <p:nvPicPr>
          <p:cNvPr id="14" name="Picture 13">
            <a:extLst>
              <a:ext uri="{FF2B5EF4-FFF2-40B4-BE49-F238E27FC236}">
                <a16:creationId xmlns:a16="http://schemas.microsoft.com/office/drawing/2014/main" id="{737298C1-7095-4C46-B366-52A7C67CED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4635" r="90000"/>
                    </a14:imgEffect>
                  </a14:imgLayer>
                </a14:imgProps>
              </a:ext>
              <a:ext uri="{28A0092B-C50C-407E-A947-70E740481C1C}">
                <a14:useLocalDpi xmlns:a14="http://schemas.microsoft.com/office/drawing/2010/main" val="0"/>
              </a:ext>
            </a:extLst>
          </a:blip>
          <a:stretch>
            <a:fillRect/>
          </a:stretch>
        </p:blipFill>
        <p:spPr>
          <a:xfrm>
            <a:off x="9212857" y="3890810"/>
            <a:ext cx="2165230" cy="2165230"/>
          </a:xfrm>
          <a:prstGeom prst="rect">
            <a:avLst/>
          </a:prstGeom>
        </p:spPr>
      </p:pic>
      <p:sp>
        <p:nvSpPr>
          <p:cNvPr id="18" name="TextBox 17">
            <a:extLst>
              <a:ext uri="{FF2B5EF4-FFF2-40B4-BE49-F238E27FC236}">
                <a16:creationId xmlns:a16="http://schemas.microsoft.com/office/drawing/2014/main" id="{B039023A-DEE2-4F16-A112-CE0579933C55}"/>
              </a:ext>
            </a:extLst>
          </p:cNvPr>
          <p:cNvSpPr txBox="1"/>
          <p:nvPr/>
        </p:nvSpPr>
        <p:spPr>
          <a:xfrm>
            <a:off x="894627" y="2242613"/>
            <a:ext cx="976883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great French novelist Françoise Sagan is scared she won’t sell novels to Romanians.)</a:t>
            </a:r>
          </a:p>
        </p:txBody>
      </p:sp>
      <p:sp>
        <p:nvSpPr>
          <p:cNvPr id="11" name="Rectangle 10">
            <a:hlinkClick r:id="" action="ppaction://noaction">
              <a:snd r:embed="rId10" name="francoise sagan a.wav"/>
            </a:hlinkClick>
            <a:extLst>
              <a:ext uri="{FF2B5EF4-FFF2-40B4-BE49-F238E27FC236}">
                <a16:creationId xmlns:a16="http://schemas.microsoft.com/office/drawing/2014/main" id="{7D3AF870-578A-4829-80CA-C85292CAAE34}"/>
              </a:ext>
            </a:extLst>
          </p:cNvPr>
          <p:cNvSpPr/>
          <p:nvPr/>
        </p:nvSpPr>
        <p:spPr>
          <a:xfrm>
            <a:off x="4204392"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3" name="Rectangle 12">
            <a:hlinkClick r:id="" action="ppaction://noaction">
              <a:snd r:embed="rId11" name="francoise sagan b.wav"/>
            </a:hlinkClick>
            <a:extLst>
              <a:ext uri="{FF2B5EF4-FFF2-40B4-BE49-F238E27FC236}">
                <a16:creationId xmlns:a16="http://schemas.microsoft.com/office/drawing/2014/main" id="{CA4FF900-2C99-4C6A-B4EC-A6BA060675FC}"/>
              </a:ext>
            </a:extLst>
          </p:cNvPr>
          <p:cNvSpPr/>
          <p:nvPr/>
        </p:nvSpPr>
        <p:spPr>
          <a:xfrm>
            <a:off x="5024184"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5" name="Rectangle 14">
            <a:hlinkClick r:id="" action="ppaction://noaction">
              <a:snd r:embed="rId12" name="francoise sagan c.wav"/>
            </a:hlinkClick>
            <a:extLst>
              <a:ext uri="{FF2B5EF4-FFF2-40B4-BE49-F238E27FC236}">
                <a16:creationId xmlns:a16="http://schemas.microsoft.com/office/drawing/2014/main" id="{99F0C83A-CA10-485B-A140-2C3FE3724709}"/>
              </a:ext>
            </a:extLst>
          </p:cNvPr>
          <p:cNvSpPr/>
          <p:nvPr/>
        </p:nvSpPr>
        <p:spPr>
          <a:xfrm>
            <a:off x="5843977"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5008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Soudain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demain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dimanche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trente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-cinq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dentistes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tentent</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vendre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dents des patients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sains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p>
        </p:txBody>
      </p:sp>
      <p:pic>
        <p:nvPicPr>
          <p:cNvPr id="3" name="Picture 2">
            <a:extLst>
              <a:ext uri="{FF2B5EF4-FFF2-40B4-BE49-F238E27FC236}">
                <a16:creationId xmlns:a16="http://schemas.microsoft.com/office/drawing/2014/main" id="{05800716-F285-4E7D-9315-3BF79CA746B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3918705" y="3377685"/>
            <a:ext cx="2320506" cy="2320506"/>
          </a:xfrm>
          <a:prstGeom prst="rect">
            <a:avLst/>
          </a:prstGeom>
        </p:spPr>
      </p:pic>
      <p:pic>
        <p:nvPicPr>
          <p:cNvPr id="10" name="Picture 9">
            <a:extLst>
              <a:ext uri="{FF2B5EF4-FFF2-40B4-BE49-F238E27FC236}">
                <a16:creationId xmlns:a16="http://schemas.microsoft.com/office/drawing/2014/main" id="{0D8A9099-43D3-4076-BB2B-662ACAF6F06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5326981" y="3576655"/>
            <a:ext cx="2320506" cy="2320506"/>
          </a:xfrm>
          <a:prstGeom prst="rect">
            <a:avLst/>
          </a:prstGeom>
        </p:spPr>
      </p:pic>
      <p:pic>
        <p:nvPicPr>
          <p:cNvPr id="9" name="Picture 8">
            <a:extLst>
              <a:ext uri="{FF2B5EF4-FFF2-40B4-BE49-F238E27FC236}">
                <a16:creationId xmlns:a16="http://schemas.microsoft.com/office/drawing/2014/main" id="{7D058384-90E7-431D-BD76-8F8193F075D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4276373" y="4005289"/>
            <a:ext cx="2320506" cy="2320506"/>
          </a:xfrm>
          <a:prstGeom prst="rect">
            <a:avLst/>
          </a:prstGeom>
        </p:spPr>
      </p:pic>
      <p:pic>
        <p:nvPicPr>
          <p:cNvPr id="12" name="Picture 11">
            <a:extLst>
              <a:ext uri="{FF2B5EF4-FFF2-40B4-BE49-F238E27FC236}">
                <a16:creationId xmlns:a16="http://schemas.microsoft.com/office/drawing/2014/main" id="{FB41D712-A090-4A21-B95B-7B49CF4609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2514879" y="3932285"/>
            <a:ext cx="2320506" cy="2320506"/>
          </a:xfrm>
          <a:prstGeom prst="rect">
            <a:avLst/>
          </a:prstGeom>
        </p:spPr>
      </p:pic>
      <p:pic>
        <p:nvPicPr>
          <p:cNvPr id="13" name="Picture 12">
            <a:extLst>
              <a:ext uri="{FF2B5EF4-FFF2-40B4-BE49-F238E27FC236}">
                <a16:creationId xmlns:a16="http://schemas.microsoft.com/office/drawing/2014/main" id="{EF44B813-2176-476B-9F21-EE1C3CF6B1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6648091" y="3236958"/>
            <a:ext cx="2320506" cy="2320506"/>
          </a:xfrm>
          <a:prstGeom prst="rect">
            <a:avLst/>
          </a:prstGeom>
        </p:spPr>
      </p:pic>
      <p:pic>
        <p:nvPicPr>
          <p:cNvPr id="11" name="Picture 10">
            <a:extLst>
              <a:ext uri="{FF2B5EF4-FFF2-40B4-BE49-F238E27FC236}">
                <a16:creationId xmlns:a16="http://schemas.microsoft.com/office/drawing/2014/main" id="{89A038B4-C576-42E3-ACA3-52B508EBC89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5979301" y="4028535"/>
            <a:ext cx="2320506" cy="2320506"/>
          </a:xfrm>
          <a:prstGeom prst="rect">
            <a:avLst/>
          </a:prstGeom>
        </p:spPr>
      </p:pic>
      <p:pic>
        <p:nvPicPr>
          <p:cNvPr id="15" name="Picture 14">
            <a:extLst>
              <a:ext uri="{FF2B5EF4-FFF2-40B4-BE49-F238E27FC236}">
                <a16:creationId xmlns:a16="http://schemas.microsoft.com/office/drawing/2014/main" id="{3F81D951-ED26-4544-A32A-5DAD99667FD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8347933" y="3621043"/>
            <a:ext cx="2320506" cy="2320506"/>
          </a:xfrm>
          <a:prstGeom prst="rect">
            <a:avLst/>
          </a:prstGeom>
        </p:spPr>
      </p:pic>
      <p:pic>
        <p:nvPicPr>
          <p:cNvPr id="14" name="Picture 13">
            <a:extLst>
              <a:ext uri="{FF2B5EF4-FFF2-40B4-BE49-F238E27FC236}">
                <a16:creationId xmlns:a16="http://schemas.microsoft.com/office/drawing/2014/main" id="{20A6C85B-727A-4B0F-8880-33ADFD8E551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7497222" y="3820013"/>
            <a:ext cx="2320506" cy="2320506"/>
          </a:xfrm>
          <a:prstGeom prst="rect">
            <a:avLst/>
          </a:prstGeom>
        </p:spPr>
      </p:pic>
      <p:pic>
        <p:nvPicPr>
          <p:cNvPr id="6" name="Picture 5">
            <a:extLst>
              <a:ext uri="{FF2B5EF4-FFF2-40B4-BE49-F238E27FC236}">
                <a16:creationId xmlns:a16="http://schemas.microsoft.com/office/drawing/2014/main" id="{34C81681-E249-4136-B7B6-C8C1DE315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995" y="4028535"/>
            <a:ext cx="2830326" cy="1963539"/>
          </a:xfrm>
          <a:prstGeom prst="rect">
            <a:avLst/>
          </a:prstGeom>
        </p:spPr>
      </p:pic>
      <p:sp>
        <p:nvSpPr>
          <p:cNvPr id="18" name="TextBox 17">
            <a:extLst>
              <a:ext uri="{FF2B5EF4-FFF2-40B4-BE49-F238E27FC236}">
                <a16:creationId xmlns:a16="http://schemas.microsoft.com/office/drawing/2014/main" id="{7B39E238-4E41-4B9E-88FB-73DB967F55F3}"/>
              </a:ext>
            </a:extLst>
          </p:cNvPr>
          <p:cNvSpPr txBox="1"/>
          <p:nvPr/>
        </p:nvSpPr>
        <p:spPr>
          <a:xfrm>
            <a:off x="448574" y="2282851"/>
            <a:ext cx="1146134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(Suddenly, tomorrow, on Sunday, thirty-five dentists are trying to sell healthy patients’ teeth!)</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a:hlinkClick r:id="" action="ppaction://noaction">
              <a:snd r:embed="rId7" name="soudain demain a.wav"/>
            </a:hlinkClick>
            <a:extLst>
              <a:ext uri="{FF2B5EF4-FFF2-40B4-BE49-F238E27FC236}">
                <a16:creationId xmlns:a16="http://schemas.microsoft.com/office/drawing/2014/main" id="{E492788F-EE03-47C0-B183-60CB3D2C1D18}"/>
              </a:ext>
            </a:extLst>
          </p:cNvPr>
          <p:cNvSpPr/>
          <p:nvPr/>
        </p:nvSpPr>
        <p:spPr>
          <a:xfrm>
            <a:off x="5024184"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2" name="Rectangle 21">
            <a:hlinkClick r:id="" action="ppaction://noaction">
              <a:snd r:embed="rId8" name="soudain demain b.wav"/>
            </a:hlinkClick>
            <a:extLst>
              <a:ext uri="{FF2B5EF4-FFF2-40B4-BE49-F238E27FC236}">
                <a16:creationId xmlns:a16="http://schemas.microsoft.com/office/drawing/2014/main" id="{AD6362F7-E7ED-4184-A97F-F1DE8BA8D937}"/>
              </a:ext>
            </a:extLst>
          </p:cNvPr>
          <p:cNvSpPr/>
          <p:nvPr/>
        </p:nvSpPr>
        <p:spPr>
          <a:xfrm>
            <a:off x="5843976"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3" name="Rectangle 22">
            <a:hlinkClick r:id="" action="ppaction://noaction">
              <a:snd r:embed="rId9" name="soudain demain c.wav"/>
            </a:hlinkClick>
            <a:extLst>
              <a:ext uri="{FF2B5EF4-FFF2-40B4-BE49-F238E27FC236}">
                <a16:creationId xmlns:a16="http://schemas.microsoft.com/office/drawing/2014/main" id="{72759446-7319-4B3A-9A40-3D14E9C1E5D8}"/>
              </a:ext>
            </a:extLst>
          </p:cNvPr>
          <p:cNvSpPr/>
          <p:nvPr/>
        </p:nvSpPr>
        <p:spPr>
          <a:xfrm>
            <a:off x="6663769"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28222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3060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en</a:t>
            </a:r>
            <a:r>
              <a:rPr lang="en-GB" sz="3600" b="1" dirty="0">
                <a:solidFill>
                  <a:schemeClr val="bg1"/>
                </a:solidFill>
              </a:rPr>
              <a:t>/an]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p:txBody>
      </p:sp>
    </p:spTree>
    <p:extLst>
      <p:ext uri="{BB962C8B-B14F-4D97-AF65-F5344CB8AC3E}">
        <p14:creationId xmlns:p14="http://schemas.microsoft.com/office/powerpoint/2010/main" val="4238239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5485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3599" y="1556846"/>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8050" y="1799851"/>
            <a:ext cx="1090041" cy="1740198"/>
          </a:xfrm>
          <a:prstGeom prst="rect">
            <a:avLst/>
          </a:prstGeom>
        </p:spPr>
      </p:pic>
      <p:sp>
        <p:nvSpPr>
          <p:cNvPr id="3" name="TextBox 2"/>
          <p:cNvSpPr txBox="1"/>
          <p:nvPr/>
        </p:nvSpPr>
        <p:spPr>
          <a:xfrm>
            <a:off x="4750410" y="3436798"/>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20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3420387" y="2047005"/>
            <a:ext cx="153857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enn</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enemy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79232" y="1121410"/>
            <a:ext cx="119476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Remember that the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SSCs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[em/am]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[en/an]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become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non-nasal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sounds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 vowel.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54593C9-F7B8-4DE7-A6B5-CB8F653206E4}"/>
              </a:ext>
            </a:extLst>
          </p:cNvPr>
          <p:cNvSpPr txBox="1"/>
          <p:nvPr/>
        </p:nvSpPr>
        <p:spPr>
          <a:xfrm>
            <a:off x="8726879" y="2047005"/>
            <a:ext cx="157451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puté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amputee]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10015549" y="4251849"/>
            <a:ext cx="2085389"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chée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trench</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7973353" y="4251849"/>
            <a:ext cx="1902028"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veteran (m)]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201890" y="4251849"/>
            <a:ext cx="2289480"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combatt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fighter</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615321" y="4251849"/>
            <a:ext cx="3136713"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super puiss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[super power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6746024" y="2047005"/>
            <a:ext cx="1857431"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ion</a:t>
            </a:r>
            <a:endPar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lorry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05008" y="2047005"/>
            <a:ext cx="3076460"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bombardem</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bombing</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0377601" y="2047005"/>
            <a:ext cx="1723338" cy="1938992"/>
          </a:xfrm>
          <a:prstGeom prst="rect">
            <a:avLst/>
          </a:prstGeom>
          <a:solidFill>
            <a:schemeClr val="accent2"/>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gr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grenade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5875985" y="4251849"/>
            <a:ext cx="1976218"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veteran (f)</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5107884" y="2047005"/>
            <a:ext cx="1538574"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pire</a:t>
            </a:r>
            <a:endPar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empire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descr="Icon&#10;&#10;Description automatically generated">
            <a:hlinkClick r:id="" action="ppaction://noaction">
              <a:snd r:embed="rId3" name="veteran.wav"/>
            </a:hlinkClick>
            <a:extLst>
              <a:ext uri="{FF2B5EF4-FFF2-40B4-BE49-F238E27FC236}">
                <a16:creationId xmlns:a16="http://schemas.microsoft.com/office/drawing/2014/main" id="{B976B2E3-2669-4DDD-A9C6-3A891A980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970" y="5099493"/>
            <a:ext cx="1017628" cy="1017628"/>
          </a:xfrm>
          <a:prstGeom prst="rect">
            <a:avLst/>
          </a:prstGeom>
        </p:spPr>
      </p:pic>
      <p:pic>
        <p:nvPicPr>
          <p:cNvPr id="29" name="Picture 28" descr="A picture containing yellow, toy&#10;&#10;Description automatically generated">
            <a:hlinkClick r:id="" action="ppaction://noaction">
              <a:snd r:embed="rId5" name="combattant.wav"/>
            </a:hlinkClick>
            <a:extLst>
              <a:ext uri="{FF2B5EF4-FFF2-40B4-BE49-F238E27FC236}">
                <a16:creationId xmlns:a16="http://schemas.microsoft.com/office/drawing/2014/main" id="{7E455E41-69E3-40AB-8FA6-3970D4B91C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937" y="5037136"/>
            <a:ext cx="1088471" cy="1088471"/>
          </a:xfrm>
          <a:prstGeom prst="rect">
            <a:avLst/>
          </a:prstGeom>
        </p:spPr>
      </p:pic>
      <p:pic>
        <p:nvPicPr>
          <p:cNvPr id="31" name="Picture 30" descr="A picture containing text&#10;&#10;Description automatically generated">
            <a:hlinkClick r:id="" action="ppaction://noaction">
              <a:snd r:embed="rId7" name="grenade.wav"/>
            </a:hlinkClick>
            <a:extLst>
              <a:ext uri="{FF2B5EF4-FFF2-40B4-BE49-F238E27FC236}">
                <a16:creationId xmlns:a16="http://schemas.microsoft.com/office/drawing/2014/main" id="{918B718F-9B36-49B1-B53D-80B5CC6206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2339" y="2962336"/>
            <a:ext cx="742338" cy="903225"/>
          </a:xfrm>
          <a:prstGeom prst="rect">
            <a:avLst/>
          </a:prstGeom>
        </p:spPr>
      </p:pic>
      <p:pic>
        <p:nvPicPr>
          <p:cNvPr id="33" name="Picture 32" descr="A picture containing toy, doll&#10;&#10;Description automatically generated">
            <a:hlinkClick r:id="" action="ppaction://noaction">
              <a:snd r:embed="rId9" name="ampute.wav"/>
            </a:hlinkClick>
            <a:extLst>
              <a:ext uri="{FF2B5EF4-FFF2-40B4-BE49-F238E27FC236}">
                <a16:creationId xmlns:a16="http://schemas.microsoft.com/office/drawing/2014/main" id="{90F890D9-BD14-4951-8B75-966C447CBC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3511" y="2864491"/>
            <a:ext cx="726012" cy="1098913"/>
          </a:xfrm>
          <a:prstGeom prst="rect">
            <a:avLst/>
          </a:prstGeom>
        </p:spPr>
      </p:pic>
      <p:pic>
        <p:nvPicPr>
          <p:cNvPr id="42" name="Picture 41" descr="Diagram&#10;&#10;Description automatically generated">
            <a:hlinkClick r:id="" action="ppaction://noaction">
              <a:snd r:embed="rId11" name="ennemi.wav"/>
            </a:hlinkClick>
            <a:extLst>
              <a:ext uri="{FF2B5EF4-FFF2-40B4-BE49-F238E27FC236}">
                <a16:creationId xmlns:a16="http://schemas.microsoft.com/office/drawing/2014/main" id="{B6112276-7EF8-46AD-BD41-07C2AB26C3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4239" y="2902976"/>
            <a:ext cx="550347" cy="1040539"/>
          </a:xfrm>
          <a:prstGeom prst="rect">
            <a:avLst/>
          </a:prstGeom>
        </p:spPr>
      </p:pic>
      <p:pic>
        <p:nvPicPr>
          <p:cNvPr id="50" name="Picture 49" descr="A picture containing icon&#10;&#10;Description automatically generated">
            <a:hlinkClick r:id="" action="ppaction://noaction">
              <a:snd r:embed="rId13" name="super puissance.wav"/>
            </a:hlinkClick>
            <a:extLst>
              <a:ext uri="{FF2B5EF4-FFF2-40B4-BE49-F238E27FC236}">
                <a16:creationId xmlns:a16="http://schemas.microsoft.com/office/drawing/2014/main" id="{99BD186F-0D19-42DA-BBA8-E462B54A88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2362" y="5131052"/>
            <a:ext cx="1027487" cy="944806"/>
          </a:xfrm>
          <a:prstGeom prst="rect">
            <a:avLst/>
          </a:prstGeom>
        </p:spPr>
      </p:pic>
      <p:pic>
        <p:nvPicPr>
          <p:cNvPr id="128" name="Picture 127">
            <a:hlinkClick r:id="" action="ppaction://noaction">
              <a:snd r:embed="rId15" name="bombardement.wav"/>
            </a:hlinkClick>
            <a:extLst>
              <a:ext uri="{FF2B5EF4-FFF2-40B4-BE49-F238E27FC236}">
                <a16:creationId xmlns:a16="http://schemas.microsoft.com/office/drawing/2014/main" id="{6ACCFB5E-3F4B-4407-937A-1595B93AB4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95535" y="3223074"/>
            <a:ext cx="939815" cy="546267"/>
          </a:xfrm>
          <a:prstGeom prst="rect">
            <a:avLst/>
          </a:prstGeom>
        </p:spPr>
      </p:pic>
      <p:pic>
        <p:nvPicPr>
          <p:cNvPr id="132" name="Picture 131">
            <a:hlinkClick r:id="" action="ppaction://noaction">
              <a:snd r:embed="rId15" name="bombardement.wav"/>
            </a:hlinkClick>
            <a:extLst>
              <a:ext uri="{FF2B5EF4-FFF2-40B4-BE49-F238E27FC236}">
                <a16:creationId xmlns:a16="http://schemas.microsoft.com/office/drawing/2014/main" id="{9FC034A0-34E7-40FD-A507-08950D2257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5275" y="2949940"/>
            <a:ext cx="939815" cy="546267"/>
          </a:xfrm>
          <a:prstGeom prst="rect">
            <a:avLst/>
          </a:prstGeom>
        </p:spPr>
      </p:pic>
      <p:pic>
        <p:nvPicPr>
          <p:cNvPr id="54" name="Picture 53" descr="Diagram, venn diagram&#10;&#10;Description automatically generated">
            <a:hlinkClick r:id="" action="ppaction://noaction">
              <a:snd r:embed="rId17" name="empire.wav"/>
            </a:hlinkClick>
            <a:extLst>
              <a:ext uri="{FF2B5EF4-FFF2-40B4-BE49-F238E27FC236}">
                <a16:creationId xmlns:a16="http://schemas.microsoft.com/office/drawing/2014/main" id="{FE87A336-4729-48E1-9C4F-233AF1404C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6404" y="2995208"/>
            <a:ext cx="860846" cy="871743"/>
          </a:xfrm>
          <a:prstGeom prst="rect">
            <a:avLst/>
          </a:prstGeom>
        </p:spPr>
      </p:pic>
      <p:pic>
        <p:nvPicPr>
          <p:cNvPr id="58" name="Picture 57" descr="A picture containing truck&#10;&#10;Description automatically generated">
            <a:hlinkClick r:id="" action="ppaction://noaction">
              <a:snd r:embed="rId19" name="camion.wav"/>
            </a:hlinkClick>
            <a:extLst>
              <a:ext uri="{FF2B5EF4-FFF2-40B4-BE49-F238E27FC236}">
                <a16:creationId xmlns:a16="http://schemas.microsoft.com/office/drawing/2014/main" id="{15CE10EC-4835-4B3E-BF7D-AB31F74FE82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69698" y="2969675"/>
            <a:ext cx="1666650" cy="922810"/>
          </a:xfrm>
          <a:prstGeom prst="rect">
            <a:avLst/>
          </a:prstGeom>
        </p:spPr>
      </p:pic>
      <p:grpSp>
        <p:nvGrpSpPr>
          <p:cNvPr id="109" name="Group 108">
            <a:extLst>
              <a:ext uri="{FF2B5EF4-FFF2-40B4-BE49-F238E27FC236}">
                <a16:creationId xmlns:a16="http://schemas.microsoft.com/office/drawing/2014/main" id="{8805E7FE-D897-416B-B475-CCF4C94BAA2B}"/>
              </a:ext>
            </a:extLst>
          </p:cNvPr>
          <p:cNvGrpSpPr/>
          <p:nvPr/>
        </p:nvGrpSpPr>
        <p:grpSpPr>
          <a:xfrm>
            <a:off x="3423501" y="3295321"/>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226341" y="3264666"/>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5136239" y="3264665"/>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6745736" y="3255555"/>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8751641" y="3249421"/>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0371626" y="3272643"/>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6" name="Group 85">
            <a:extLst>
              <a:ext uri="{FF2B5EF4-FFF2-40B4-BE49-F238E27FC236}">
                <a16:creationId xmlns:a16="http://schemas.microsoft.com/office/drawing/2014/main" id="{3656E098-50B5-4DAA-BB76-347A4048526F}"/>
              </a:ext>
            </a:extLst>
          </p:cNvPr>
          <p:cNvGrpSpPr/>
          <p:nvPr/>
        </p:nvGrpSpPr>
        <p:grpSpPr>
          <a:xfrm>
            <a:off x="201890" y="5417758"/>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2664313" y="5458716"/>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72" name="Group 71">
            <a:extLst>
              <a:ext uri="{FF2B5EF4-FFF2-40B4-BE49-F238E27FC236}">
                <a16:creationId xmlns:a16="http://schemas.microsoft.com/office/drawing/2014/main" id="{F5C22AF5-B681-4B92-8610-B24247024379}"/>
              </a:ext>
            </a:extLst>
          </p:cNvPr>
          <p:cNvGrpSpPr/>
          <p:nvPr/>
        </p:nvGrpSpPr>
        <p:grpSpPr>
          <a:xfrm>
            <a:off x="7973353" y="5482992"/>
            <a:ext cx="1007605" cy="707849"/>
            <a:chOff x="6369600" y="211352"/>
            <a:chExt cx="1007605" cy="707849"/>
          </a:xfrm>
        </p:grpSpPr>
        <p:pic>
          <p:nvPicPr>
            <p:cNvPr id="73" name="Picture 72" descr="Icon&#10;&#10;Description automatically generated">
              <a:extLst>
                <a:ext uri="{FF2B5EF4-FFF2-40B4-BE49-F238E27FC236}">
                  <a16:creationId xmlns:a16="http://schemas.microsoft.com/office/drawing/2014/main" id="{B5B4C212-BCA2-401F-945A-796AE4C90D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6" name="Picture 75" descr="Shape&#10;&#10;Description automatically generated">
              <a:extLst>
                <a:ext uri="{FF2B5EF4-FFF2-40B4-BE49-F238E27FC236}">
                  <a16:creationId xmlns:a16="http://schemas.microsoft.com/office/drawing/2014/main" id="{4EE8B387-45F9-46A6-B8CE-B1A84D17EB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11" name="Oval 10">
            <a:hlinkClick r:id="" action="ppaction://noaction">
              <a:snd r:embed="rId24" name="veterane.wav"/>
            </a:hlinkClick>
            <a:extLst>
              <a:ext uri="{FF2B5EF4-FFF2-40B4-BE49-F238E27FC236}">
                <a16:creationId xmlns:a16="http://schemas.microsoft.com/office/drawing/2014/main" id="{8ABCF038-AE6D-4206-92B9-F8625C08393D}"/>
              </a:ext>
            </a:extLst>
          </p:cNvPr>
          <p:cNvSpPr/>
          <p:nvPr/>
        </p:nvSpPr>
        <p:spPr>
          <a:xfrm>
            <a:off x="6407501" y="5094173"/>
            <a:ext cx="1009991" cy="1009991"/>
          </a:xfrm>
          <a:prstGeom prst="ellipse">
            <a:avLst/>
          </a:prstGeom>
          <a:solidFill>
            <a:srgbClr val="5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erson wearing a garment&#10;&#10;Description automatically generated with medium confidence">
            <a:hlinkClick r:id="" action="ppaction://noaction">
              <a:snd r:embed="rId24" name="veterane.wav"/>
            </a:hlinkClick>
            <a:extLst>
              <a:ext uri="{FF2B5EF4-FFF2-40B4-BE49-F238E27FC236}">
                <a16:creationId xmlns:a16="http://schemas.microsoft.com/office/drawing/2014/main" id="{CC40B746-63B7-4302-A48C-6246396BF7A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79821" y="5104345"/>
            <a:ext cx="949555" cy="1007923"/>
          </a:xfrm>
          <a:prstGeom prst="rect">
            <a:avLst/>
          </a:prstGeom>
        </p:spPr>
      </p:pic>
      <p:grpSp>
        <p:nvGrpSpPr>
          <p:cNvPr id="124" name="Group 123">
            <a:extLst>
              <a:ext uri="{FF2B5EF4-FFF2-40B4-BE49-F238E27FC236}">
                <a16:creationId xmlns:a16="http://schemas.microsoft.com/office/drawing/2014/main" id="{8294012E-61FC-4010-BF8B-CCF52EC2AFCA}"/>
              </a:ext>
            </a:extLst>
          </p:cNvPr>
          <p:cNvGrpSpPr/>
          <p:nvPr/>
        </p:nvGrpSpPr>
        <p:grpSpPr>
          <a:xfrm>
            <a:off x="5892202" y="546433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5" name="Group 84">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89" name="Picture 88"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0" name="Picture 89"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1" name="Group 90">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92" name="Picture 91"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3" name="Picture 92"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97" name="TextBox 96">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8" name="Picture 97" descr="background rectangle">
            <a:extLst>
              <a:ext uri="{C183D7F6-B498-43B3-948B-1728B52AA6E4}">
                <adec:decorative xmlns:adec="http://schemas.microsoft.com/office/drawing/2017/decorative" val="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9"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pic>
        <p:nvPicPr>
          <p:cNvPr id="12" name="Picture 11">
            <a:hlinkClick r:id="" action="ppaction://noaction">
              <a:snd r:embed="rId27" name="tranchee.wav"/>
            </a:hlinkClick>
          </p:cNvPr>
          <p:cNvPicPr>
            <a:picLocks noChangeAspect="1"/>
          </p:cNvPicPr>
          <p:nvPr/>
        </p:nvPicPr>
        <p:blipFill>
          <a:blip r:embed="rId28"/>
          <a:stretch>
            <a:fillRect/>
          </a:stretch>
        </p:blipFill>
        <p:spPr>
          <a:xfrm>
            <a:off x="10566790" y="5259008"/>
            <a:ext cx="1457575" cy="873611"/>
          </a:xfrm>
          <a:prstGeom prst="rect">
            <a:avLst/>
          </a:prstGeom>
        </p:spPr>
      </p:pic>
      <p:grpSp>
        <p:nvGrpSpPr>
          <p:cNvPr id="78" name="Group 77">
            <a:extLst>
              <a:ext uri="{FF2B5EF4-FFF2-40B4-BE49-F238E27FC236}">
                <a16:creationId xmlns:a16="http://schemas.microsoft.com/office/drawing/2014/main" id="{B5108C02-9104-4976-A5A6-BD4594DE07CE}"/>
              </a:ext>
            </a:extLst>
          </p:cNvPr>
          <p:cNvGrpSpPr/>
          <p:nvPr/>
        </p:nvGrpSpPr>
        <p:grpSpPr>
          <a:xfrm>
            <a:off x="10016913" y="5482991"/>
            <a:ext cx="1007605" cy="707849"/>
            <a:chOff x="6369600" y="211352"/>
            <a:chExt cx="1007605" cy="707849"/>
          </a:xfrm>
        </p:grpSpPr>
        <p:pic>
          <p:nvPicPr>
            <p:cNvPr id="80" name="Picture 79" descr="Icon&#10;&#10;Description automatically generated">
              <a:extLst>
                <a:ext uri="{FF2B5EF4-FFF2-40B4-BE49-F238E27FC236}">
                  <a16:creationId xmlns:a16="http://schemas.microsoft.com/office/drawing/2014/main" id="{EBC72BF7-2C21-4C93-ADC8-4C86C70798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3" name="Picture 82" descr="Shape&#10;&#10;Description automatically generated">
              <a:extLst>
                <a:ext uri="{FF2B5EF4-FFF2-40B4-BE49-F238E27FC236}">
                  <a16:creationId xmlns:a16="http://schemas.microsoft.com/office/drawing/2014/main" id="{5F400237-AE81-4152-B8DF-FDA6958BD2D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Tree>
    <p:extLst>
      <p:ext uri="{BB962C8B-B14F-4D97-AF65-F5344CB8AC3E}">
        <p14:creationId xmlns:p14="http://schemas.microsoft.com/office/powerpoint/2010/main" val="16104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3599" y="1556846"/>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8050" y="1799851"/>
            <a:ext cx="1090041" cy="1740198"/>
          </a:xfrm>
          <a:prstGeom prst="rect">
            <a:avLst/>
          </a:prstGeom>
        </p:spPr>
      </p:pic>
      <p:sp>
        <p:nvSpPr>
          <p:cNvPr id="3" name="TextBox 2"/>
          <p:cNvSpPr txBox="1"/>
          <p:nvPr/>
        </p:nvSpPr>
        <p:spPr>
          <a:xfrm>
            <a:off x="4750410" y="3436798"/>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9073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475240"/>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429000"/>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792053"/>
            <a:ext cx="1090041" cy="1740198"/>
          </a:xfrm>
          <a:prstGeom prst="rect">
            <a:avLst/>
          </a:prstGeom>
        </p:spPr>
      </p:pic>
    </p:spTree>
    <p:extLst>
      <p:ext uri="{BB962C8B-B14F-4D97-AF65-F5344CB8AC3E}">
        <p14:creationId xmlns:p14="http://schemas.microsoft.com/office/powerpoint/2010/main" val="10215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nfant.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en enfant.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en qu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en pen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en prend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537513" y="1607782"/>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684324" y="3487734"/>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964" y="1850787"/>
            <a:ext cx="1090041" cy="1740198"/>
          </a:xfrm>
          <a:prstGeom prst="rect">
            <a:avLst/>
          </a:prstGeom>
        </p:spPr>
      </p:pic>
    </p:spTree>
    <p:extLst>
      <p:ext uri="{BB962C8B-B14F-4D97-AF65-F5344CB8AC3E}">
        <p14:creationId xmlns:p14="http://schemas.microsoft.com/office/powerpoint/2010/main" val="11697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2DAC8A2C-AAE4-4954-A45F-725826C5776D}"/>
              </a:ext>
            </a:extLst>
          </p:cNvPr>
          <p:cNvGraphicFramePr>
            <a:graphicFrameLocks noGrp="1"/>
          </p:cNvGraphicFramePr>
          <p:nvPr/>
        </p:nvGraphicFramePr>
        <p:xfrm>
          <a:off x="373389" y="2284316"/>
          <a:ext cx="11198087" cy="3512648"/>
        </p:xfrm>
        <a:graphic>
          <a:graphicData uri="http://schemas.openxmlformats.org/drawingml/2006/table">
            <a:tbl>
              <a:tblPr firstRow="1" bandRow="1">
                <a:tableStyleId>{5C22544A-7EE6-4342-B048-85BDC9FD1C3A}</a:tableStyleId>
              </a:tblPr>
              <a:tblGrid>
                <a:gridCol w="927768">
                  <a:extLst>
                    <a:ext uri="{9D8B030D-6E8A-4147-A177-3AD203B41FA5}">
                      <a16:colId xmlns:a16="http://schemas.microsoft.com/office/drawing/2014/main" val="1578641992"/>
                    </a:ext>
                  </a:extLst>
                </a:gridCol>
                <a:gridCol w="2887579">
                  <a:extLst>
                    <a:ext uri="{9D8B030D-6E8A-4147-A177-3AD203B41FA5}">
                      <a16:colId xmlns:a16="http://schemas.microsoft.com/office/drawing/2014/main" val="2496573909"/>
                    </a:ext>
                  </a:extLst>
                </a:gridCol>
                <a:gridCol w="7382740">
                  <a:extLst>
                    <a:ext uri="{9D8B030D-6E8A-4147-A177-3AD203B41FA5}">
                      <a16:colId xmlns:a16="http://schemas.microsoft.com/office/drawing/2014/main" val="1453312312"/>
                    </a:ext>
                  </a:extLst>
                </a:gridCol>
              </a:tblGrid>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05076"/>
                          </a:solidFill>
                        </a:rPr>
                        <a:t>C’est un gr</a:t>
                      </a:r>
                      <a:r>
                        <a:rPr lang="fr-FR" sz="3000" b="1" dirty="0">
                          <a:solidFill>
                            <a:schemeClr val="accent2"/>
                          </a:solidFill>
                        </a:rPr>
                        <a:t>an</a:t>
                      </a:r>
                      <a:r>
                        <a:rPr lang="fr-FR" sz="3000" b="0" dirty="0">
                          <a:solidFill>
                            <a:srgbClr val="105076"/>
                          </a:solidFill>
                        </a:rPr>
                        <a:t>d </a:t>
                      </a:r>
                      <a:r>
                        <a:rPr lang="fr-FR" sz="3000" b="1" dirty="0">
                          <a:solidFill>
                            <a:schemeClr val="accent2"/>
                          </a:solidFill>
                        </a:rPr>
                        <a:t>en</a:t>
                      </a:r>
                      <a:r>
                        <a:rPr lang="fr-FR" sz="3000" b="0" dirty="0">
                          <a:solidFill>
                            <a:srgbClr val="105076"/>
                          </a:solidFill>
                        </a:rPr>
                        <a:t>f</a:t>
                      </a:r>
                      <a:r>
                        <a:rPr lang="fr-FR" sz="3000" b="1" dirty="0">
                          <a:solidFill>
                            <a:schemeClr val="accent2"/>
                          </a:solidFill>
                        </a:rPr>
                        <a:t>an</a:t>
                      </a:r>
                      <a:r>
                        <a:rPr lang="fr-FR" sz="3000" b="0" dirty="0">
                          <a:solidFill>
                            <a:srgbClr val="105076"/>
                          </a:solidFill>
                        </a:rPr>
                        <a:t>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957474"/>
                  </a:ext>
                </a:extLst>
              </a:tr>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05076"/>
                          </a:solidFill>
                        </a:rPr>
                        <a:t>La fille </a:t>
                      </a:r>
                      <a:r>
                        <a:rPr lang="fr-FR" sz="3000" b="1" dirty="0">
                          <a:solidFill>
                            <a:srgbClr val="E65D00"/>
                          </a:solidFill>
                        </a:rPr>
                        <a:t>an</a:t>
                      </a:r>
                      <a:r>
                        <a:rPr lang="fr-FR" sz="3000" dirty="0">
                          <a:solidFill>
                            <a:srgbClr val="105076"/>
                          </a:solidFill>
                        </a:rPr>
                        <a:t>glaise aime les </a:t>
                      </a:r>
                      <a:r>
                        <a:rPr lang="fr-FR" sz="3000" b="1" dirty="0">
                          <a:solidFill>
                            <a:schemeClr val="accent2"/>
                          </a:solidFill>
                        </a:rPr>
                        <a:t>en</a:t>
                      </a:r>
                      <a:r>
                        <a:rPr lang="fr-FR" sz="3000" b="0" dirty="0">
                          <a:solidFill>
                            <a:srgbClr val="105076"/>
                          </a:solidFill>
                        </a:rPr>
                        <a:t>f</a:t>
                      </a:r>
                      <a:r>
                        <a:rPr lang="fr-FR" sz="3000" b="1" dirty="0">
                          <a:solidFill>
                            <a:srgbClr val="E65D00"/>
                          </a:solidFill>
                        </a:rPr>
                        <a:t>an</a:t>
                      </a:r>
                      <a:r>
                        <a:rPr lang="fr-FR" sz="3000" b="0" dirty="0">
                          <a:solidFill>
                            <a:srgbClr val="105076"/>
                          </a:solidFill>
                        </a:rPr>
                        <a:t>ts.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1550193"/>
                  </a:ext>
                </a:extLst>
              </a:tr>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05076"/>
                          </a:solidFill>
                        </a:rPr>
                        <a:t>Tu vas chez le médecin qu</a:t>
                      </a:r>
                      <a:r>
                        <a:rPr lang="fr-FR" sz="3000" b="1" dirty="0">
                          <a:solidFill>
                            <a:schemeClr val="accent2"/>
                          </a:solidFill>
                        </a:rPr>
                        <a:t>an</a:t>
                      </a:r>
                      <a:r>
                        <a:rPr lang="fr-FR" sz="3000" dirty="0">
                          <a:solidFill>
                            <a:srgbClr val="105076"/>
                          </a:solidFill>
                        </a:rPr>
                        <a:t>d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7453448"/>
                  </a:ext>
                </a:extLst>
              </a:tr>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05076"/>
                          </a:solidFill>
                        </a:rPr>
                        <a:t>Je fais att</a:t>
                      </a:r>
                      <a:r>
                        <a:rPr lang="fr-FR" sz="3000" b="1" dirty="0">
                          <a:solidFill>
                            <a:schemeClr val="accent2"/>
                          </a:solidFill>
                        </a:rPr>
                        <a:t>en</a:t>
                      </a:r>
                      <a:r>
                        <a:rPr lang="fr-FR" sz="3000" dirty="0">
                          <a:solidFill>
                            <a:srgbClr val="105076"/>
                          </a:solidFill>
                        </a:rPr>
                        <a:t>tion qu</a:t>
                      </a:r>
                      <a:r>
                        <a:rPr lang="fr-FR" sz="3000" b="1" dirty="0">
                          <a:solidFill>
                            <a:schemeClr val="accent2"/>
                          </a:solidFill>
                        </a:rPr>
                        <a:t>an</a:t>
                      </a:r>
                      <a:r>
                        <a:rPr lang="fr-FR" sz="3000" dirty="0">
                          <a:solidFill>
                            <a:srgbClr val="105076"/>
                          </a:solidFill>
                        </a:rPr>
                        <a:t>d je m</a:t>
                      </a:r>
                      <a:r>
                        <a:rPr lang="fr-FR" sz="3000" b="1" dirty="0">
                          <a:solidFill>
                            <a:schemeClr val="accent2"/>
                          </a:solidFill>
                        </a:rPr>
                        <a:t>an</a:t>
                      </a:r>
                      <a:r>
                        <a:rPr lang="fr-FR" sz="3000" dirty="0">
                          <a:solidFill>
                            <a:srgbClr val="105076"/>
                          </a:solidFill>
                        </a:rPr>
                        <a:t>ge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849844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Tally how many times you hear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a:t>
            </a:r>
          </a:p>
        </p:txBody>
      </p:sp>
      <p:sp>
        <p:nvSpPr>
          <p:cNvPr id="12" name="Rectangle 11">
            <a:hlinkClick r:id="" action="ppaction://noaction">
              <a:snd r:embed="rId4" name="8.a.wav"/>
            </a:hlinkClick>
            <a:extLst>
              <a:ext uri="{FF2B5EF4-FFF2-40B4-BE49-F238E27FC236}">
                <a16:creationId xmlns:a16="http://schemas.microsoft.com/office/drawing/2014/main" id="{D2F80944-C3F0-4BD4-8419-91614DA2C691}"/>
              </a:ext>
            </a:extLst>
          </p:cNvPr>
          <p:cNvSpPr/>
          <p:nvPr/>
        </p:nvSpPr>
        <p:spPr>
          <a:xfrm>
            <a:off x="518118" y="2398324"/>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3" name="Rectangle 12">
            <a:hlinkClick r:id="" action="ppaction://noaction">
              <a:snd r:embed="rId5" name="8.b.wav"/>
            </a:hlinkClick>
            <a:extLst>
              <a:ext uri="{FF2B5EF4-FFF2-40B4-BE49-F238E27FC236}">
                <a16:creationId xmlns:a16="http://schemas.microsoft.com/office/drawing/2014/main" id="{49C1000C-2DB5-4196-851B-1199EFC47D35}"/>
              </a:ext>
            </a:extLst>
          </p:cNvPr>
          <p:cNvSpPr/>
          <p:nvPr/>
        </p:nvSpPr>
        <p:spPr>
          <a:xfrm>
            <a:off x="518118" y="3281777"/>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6" name="8.c.wav"/>
            </a:hlinkClick>
            <a:extLst>
              <a:ext uri="{FF2B5EF4-FFF2-40B4-BE49-F238E27FC236}">
                <a16:creationId xmlns:a16="http://schemas.microsoft.com/office/drawing/2014/main" id="{9526D160-85E8-42F3-B5BF-A28D31D05E15}"/>
              </a:ext>
            </a:extLst>
          </p:cNvPr>
          <p:cNvSpPr/>
          <p:nvPr/>
        </p:nvSpPr>
        <p:spPr>
          <a:xfrm>
            <a:off x="526139" y="4165230"/>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5" name="Rectangle 14">
            <a:hlinkClick r:id="" action="ppaction://noaction">
              <a:snd r:embed="rId7" name="8.d.wav"/>
            </a:hlinkClick>
            <a:extLst>
              <a:ext uri="{FF2B5EF4-FFF2-40B4-BE49-F238E27FC236}">
                <a16:creationId xmlns:a16="http://schemas.microsoft.com/office/drawing/2014/main" id="{77A15EC6-F372-46A5-9D74-2F97F1231A52}"/>
              </a:ext>
            </a:extLst>
          </p:cNvPr>
          <p:cNvSpPr/>
          <p:nvPr/>
        </p:nvSpPr>
        <p:spPr>
          <a:xfrm>
            <a:off x="518118" y="5048682"/>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cxnSp>
        <p:nvCxnSpPr>
          <p:cNvPr id="24" name="Straight Connector 23">
            <a:extLst>
              <a:ext uri="{FF2B5EF4-FFF2-40B4-BE49-F238E27FC236}">
                <a16:creationId xmlns:a16="http://schemas.microsoft.com/office/drawing/2014/main" id="{CA7902B4-8E58-420F-B5B3-57F41140927E}"/>
              </a:ext>
            </a:extLst>
          </p:cNvPr>
          <p:cNvCxnSpPr/>
          <p:nvPr/>
        </p:nvCxnSpPr>
        <p:spPr>
          <a:xfrm>
            <a:off x="2573564" y="2434718"/>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2A55F5-5FAE-40C9-AE43-A687E9923A32}"/>
              </a:ext>
            </a:extLst>
          </p:cNvPr>
          <p:cNvCxnSpPr/>
          <p:nvPr/>
        </p:nvCxnSpPr>
        <p:spPr>
          <a:xfrm>
            <a:off x="2732462" y="2433994"/>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8E53FC-07BE-418D-BC8C-DD76AE098357}"/>
              </a:ext>
            </a:extLst>
          </p:cNvPr>
          <p:cNvCxnSpPr/>
          <p:nvPr/>
        </p:nvCxnSpPr>
        <p:spPr>
          <a:xfrm>
            <a:off x="2575574" y="3311856"/>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6D1C45-2604-41C5-A32D-69426D2E79DF}"/>
              </a:ext>
            </a:extLst>
          </p:cNvPr>
          <p:cNvCxnSpPr/>
          <p:nvPr/>
        </p:nvCxnSpPr>
        <p:spPr>
          <a:xfrm>
            <a:off x="2734349" y="3311856"/>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70800F-62B9-4636-AB1D-BC68CE9ED6EA}"/>
              </a:ext>
            </a:extLst>
          </p:cNvPr>
          <p:cNvCxnSpPr/>
          <p:nvPr/>
        </p:nvCxnSpPr>
        <p:spPr>
          <a:xfrm>
            <a:off x="2732462" y="4195309"/>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1E482B7-A232-4BDE-8AC8-5CD6299929DD}"/>
              </a:ext>
            </a:extLst>
          </p:cNvPr>
          <p:cNvCxnSpPr>
            <a:cxnSpLocks/>
          </p:cNvCxnSpPr>
          <p:nvPr/>
        </p:nvCxnSpPr>
        <p:spPr>
          <a:xfrm>
            <a:off x="2554477" y="5078761"/>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B843D33-8498-4B18-B964-E38975D79615}"/>
              </a:ext>
            </a:extLst>
          </p:cNvPr>
          <p:cNvCxnSpPr>
            <a:cxnSpLocks/>
          </p:cNvCxnSpPr>
          <p:nvPr/>
        </p:nvCxnSpPr>
        <p:spPr>
          <a:xfrm>
            <a:off x="2722919" y="5078761"/>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EB7DFD-1B1A-4A75-A293-997507FFD2D0}"/>
              </a:ext>
            </a:extLst>
          </p:cNvPr>
          <p:cNvCxnSpPr>
            <a:cxnSpLocks/>
          </p:cNvCxnSpPr>
          <p:nvPr/>
        </p:nvCxnSpPr>
        <p:spPr>
          <a:xfrm>
            <a:off x="2891360" y="5078761"/>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865D68-A69C-43A7-8156-89C737E9016F}"/>
              </a:ext>
            </a:extLst>
          </p:cNvPr>
          <p:cNvCxnSpPr/>
          <p:nvPr/>
        </p:nvCxnSpPr>
        <p:spPr>
          <a:xfrm>
            <a:off x="2891360" y="2434718"/>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sp>
        <p:nvSpPr>
          <p:cNvPr id="40" name="Rounded Rectangle 46">
            <a:extLst>
              <a:ext uri="{FF2B5EF4-FFF2-40B4-BE49-F238E27FC236}">
                <a16:creationId xmlns:a16="http://schemas.microsoft.com/office/drawing/2014/main" id="{5FF1C03A-4F82-4DD2-A49D-9F186A01022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553B476-ECD1-4311-B6CF-465BEF0AAD09}"/>
              </a:ext>
            </a:extLst>
          </p:cNvPr>
          <p:cNvSpPr txBox="1"/>
          <p:nvPr/>
        </p:nvSpPr>
        <p:spPr>
          <a:xfrm>
            <a:off x="6573546" y="2737056"/>
            <a:ext cx="2771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[That’s a tall child.]</a:t>
            </a:r>
          </a:p>
        </p:txBody>
      </p:sp>
      <p:sp>
        <p:nvSpPr>
          <p:cNvPr id="41" name="TextBox 40">
            <a:extLst>
              <a:ext uri="{FF2B5EF4-FFF2-40B4-BE49-F238E27FC236}">
                <a16:creationId xmlns:a16="http://schemas.microsoft.com/office/drawing/2014/main" id="{34920D81-583D-488D-8739-2531E450193C}"/>
              </a:ext>
            </a:extLst>
          </p:cNvPr>
          <p:cNvSpPr txBox="1"/>
          <p:nvPr/>
        </p:nvSpPr>
        <p:spPr>
          <a:xfrm>
            <a:off x="5520300" y="3593771"/>
            <a:ext cx="48775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English girl likes the children]</a:t>
            </a:r>
          </a:p>
        </p:txBody>
      </p:sp>
      <p:sp>
        <p:nvSpPr>
          <p:cNvPr id="42" name="TextBox 41">
            <a:extLst>
              <a:ext uri="{FF2B5EF4-FFF2-40B4-BE49-F238E27FC236}">
                <a16:creationId xmlns:a16="http://schemas.microsoft.com/office/drawing/2014/main" id="{2486F3CB-075E-4389-9968-A7F276663CE8}"/>
              </a:ext>
            </a:extLst>
          </p:cNvPr>
          <p:cNvSpPr txBox="1"/>
          <p:nvPr/>
        </p:nvSpPr>
        <p:spPr>
          <a:xfrm>
            <a:off x="5520300" y="4450486"/>
            <a:ext cx="48775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are you going to the doctor?]</a:t>
            </a:r>
          </a:p>
        </p:txBody>
      </p:sp>
      <p:sp>
        <p:nvSpPr>
          <p:cNvPr id="43" name="TextBox 42">
            <a:extLst>
              <a:ext uri="{FF2B5EF4-FFF2-40B4-BE49-F238E27FC236}">
                <a16:creationId xmlns:a16="http://schemas.microsoft.com/office/drawing/2014/main" id="{8D2B2025-CCCC-4A8D-A592-8DA300A87CFB}"/>
              </a:ext>
            </a:extLst>
          </p:cNvPr>
          <p:cNvSpPr txBox="1"/>
          <p:nvPr/>
        </p:nvSpPr>
        <p:spPr>
          <a:xfrm>
            <a:off x="5520300" y="5307200"/>
            <a:ext cx="48775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[I’m careful when I eat.]</a:t>
            </a:r>
          </a:p>
        </p:txBody>
      </p:sp>
      <p:sp>
        <p:nvSpPr>
          <p:cNvPr id="30" name="Rectangle 29">
            <a:extLst>
              <a:ext uri="{FF2B5EF4-FFF2-40B4-BE49-F238E27FC236}">
                <a16:creationId xmlns:a16="http://schemas.microsoft.com/office/drawing/2014/main" id="{FFF02285-FB2F-4BF4-919D-3CC8DA237786}"/>
              </a:ext>
            </a:extLst>
          </p:cNvPr>
          <p:cNvSpPr/>
          <p:nvPr/>
        </p:nvSpPr>
        <p:spPr>
          <a:xfrm>
            <a:off x="5658306" y="2354808"/>
            <a:ext cx="4953125" cy="854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E3BAA867-CD52-492E-8C1C-01CA2ABCC84F}"/>
              </a:ext>
            </a:extLst>
          </p:cNvPr>
          <p:cNvSpPr/>
          <p:nvPr/>
        </p:nvSpPr>
        <p:spPr>
          <a:xfrm>
            <a:off x="4726615" y="3112196"/>
            <a:ext cx="6816505" cy="854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2AB8E33A-46F8-4CB3-A29C-0019B551DB33}"/>
              </a:ext>
            </a:extLst>
          </p:cNvPr>
          <p:cNvSpPr/>
          <p:nvPr/>
        </p:nvSpPr>
        <p:spPr>
          <a:xfrm>
            <a:off x="4605052" y="4014498"/>
            <a:ext cx="6816505" cy="899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A377018E-B741-4178-AFED-A4A749D7CB77}"/>
              </a:ext>
            </a:extLst>
          </p:cNvPr>
          <p:cNvSpPr/>
          <p:nvPr/>
        </p:nvSpPr>
        <p:spPr>
          <a:xfrm>
            <a:off x="4451263" y="4914263"/>
            <a:ext cx="6816505" cy="804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8" name="Straight Connector 27">
            <a:extLst>
              <a:ext uri="{FF2B5EF4-FFF2-40B4-BE49-F238E27FC236}">
                <a16:creationId xmlns:a16="http://schemas.microsoft.com/office/drawing/2014/main" id="{76BACDA3-C61F-4F03-81BB-2CCCE7F2A3AA}"/>
              </a:ext>
            </a:extLst>
          </p:cNvPr>
          <p:cNvCxnSpPr/>
          <p:nvPr/>
        </p:nvCxnSpPr>
        <p:spPr>
          <a:xfrm>
            <a:off x="2893125" y="3311856"/>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52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2" grpId="0"/>
      <p:bldP spid="43" grpId="0"/>
      <p:bldP spid="30" grpId="0" animBg="1"/>
      <p:bldP spid="36" grpId="0" animBg="1"/>
      <p:bldP spid="38" grpId="0" animBg="1"/>
      <p:bldP spid="3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chemeClr val="accent2"/>
          </a:solidFill>
        </a:ln>
      </a:spPr>
      <a:bodyPr rtlCol="0" anchor="ctr"/>
      <a:lstStyle>
        <a:defPPr algn="ctr">
          <a:defRPr sz="2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nchor="ctr">
        <a:spAutoFit/>
      </a:bodyPr>
      <a:lstStyle>
        <a:defPPr algn="ctr">
          <a:lnSpc>
            <a:spcPct val="150000"/>
          </a:lnSpc>
          <a:defRPr sz="2200" b="1" dirty="0" err="1">
            <a:solidFill>
              <a:srgbClr val="EE6000"/>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7981</Words>
  <Application>Microsoft Office PowerPoint</Application>
  <PresentationFormat>Widescreen</PresentationFormat>
  <Paragraphs>1060</Paragraphs>
  <Slides>53</Slides>
  <Notes>53</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53</vt:i4>
      </vt:variant>
    </vt:vector>
  </HeadingPairs>
  <TitlesOfParts>
    <vt:vector size="67" baseType="lpstr">
      <vt:lpstr>Arial</vt:lpstr>
      <vt:lpstr>Calibri</vt:lpstr>
      <vt:lpstr>Century Gothic</vt:lpstr>
      <vt:lpstr>Tw Cen MT</vt:lpstr>
      <vt:lpstr>1_Office Theme</vt:lpstr>
      <vt:lpstr>NCELP Theme</vt:lpstr>
      <vt:lpstr>2_Office Theme</vt:lpstr>
      <vt:lpstr>1_NCELP Theme</vt:lpstr>
      <vt:lpstr>5_Office Theme</vt:lpstr>
      <vt:lpstr>3_Office Theme</vt:lpstr>
      <vt:lpstr>4_Office Theme</vt:lpstr>
      <vt:lpstr>6_Office Theme</vt:lpstr>
      <vt:lpstr>7_Office Theme</vt:lpstr>
      <vt:lpstr>8_Office Theme</vt:lpstr>
      <vt:lpstr>French Phonics Collection </vt:lpstr>
      <vt:lpstr>SSC [en/an]</vt:lpstr>
      <vt:lpstr>en/an</vt:lpstr>
      <vt:lpstr>en/an</vt:lpstr>
      <vt:lpstr>en/an</vt:lpstr>
      <vt:lpstr>en/an</vt:lpstr>
      <vt:lpstr>en/an</vt:lpstr>
      <vt:lpstr>en/an</vt:lpstr>
      <vt:lpstr>Phonétique  </vt:lpstr>
      <vt:lpstr>Phonétique  </vt:lpstr>
      <vt:lpstr>Phonétique  </vt:lpstr>
      <vt:lpstr>Phonétique  </vt:lpstr>
      <vt:lpstr>Phonétique  </vt:lpstr>
      <vt:lpstr>SSC [en/an]</vt:lpstr>
      <vt:lpstr>en/an</vt:lpstr>
      <vt:lpstr>en/an</vt:lpstr>
      <vt:lpstr>en/an</vt:lpstr>
      <vt:lpstr>en/an</vt:lpstr>
      <vt:lpstr>en/an</vt:lpstr>
      <vt:lpstr>en/an</vt:lpstr>
      <vt:lpstr>Phonétique</vt:lpstr>
      <vt:lpstr>Phonétique</vt:lpstr>
      <vt:lpstr>SSC [en/an]</vt:lpstr>
      <vt:lpstr>en/an</vt:lpstr>
      <vt:lpstr>en/an</vt:lpstr>
      <vt:lpstr>Phonétique  </vt:lpstr>
      <vt:lpstr>Phonétique  </vt:lpstr>
      <vt:lpstr>Phonétique  </vt:lpstr>
      <vt:lpstr>Phonétique  </vt:lpstr>
      <vt:lpstr>Phonétique  </vt:lpstr>
      <vt:lpstr>SSC [en/an]</vt:lpstr>
      <vt:lpstr>en/an</vt:lpstr>
      <vt:lpstr>en/an</vt:lpstr>
      <vt:lpstr>Nasal and non-nasal vowels</vt:lpstr>
      <vt:lpstr>[em/am], [en/an]</vt:lpstr>
      <vt:lpstr>[nasal], [e] ou [a] ?  </vt:lpstr>
      <vt:lpstr>SSC [en/an]</vt:lpstr>
      <vt:lpstr>en/an</vt:lpstr>
      <vt:lpstr>en/an</vt:lpstr>
      <vt:lpstr>SSC [en/an]</vt:lpstr>
      <vt:lpstr>en/an</vt:lpstr>
      <vt:lpstr>Phonétique  </vt:lpstr>
      <vt:lpstr>Phonétique  </vt:lpstr>
      <vt:lpstr>en/an</vt:lpstr>
      <vt:lpstr>Virelangues  </vt:lpstr>
      <vt:lpstr>Virelangues  </vt:lpstr>
      <vt:lpstr>Virelangues  </vt:lpstr>
      <vt:lpstr>Virelangues  </vt:lpstr>
      <vt:lpstr>Virelangues </vt:lpstr>
      <vt:lpstr>SSC [en/an]</vt:lpstr>
      <vt:lpstr>en/an</vt:lpstr>
      <vt:lpstr>en/an</vt:lpstr>
      <vt:lpstr>Les voyelles nasales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20</cp:revision>
  <dcterms:created xsi:type="dcterms:W3CDTF">2021-02-16T11:52:59Z</dcterms:created>
  <dcterms:modified xsi:type="dcterms:W3CDTF">2022-08-31T07:31:17Z</dcterms:modified>
</cp:coreProperties>
</file>